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874" y="1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4/21/2025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4/21/2025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40.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2.svg"/><Relationship Id="rId14" Type="http://schemas.openxmlformats.org/officeDocument/2006/relationships/image" Target="../media/image41.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170099"/>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a:t>
            </a:r>
            <a:r>
              <a:rPr lang="vi-VN" sz="4000" b="1">
                <a:solidFill>
                  <a:srgbClr val="FF0000"/>
                </a:solidFill>
                <a:latin typeface="Cambria" panose="02040503050406030204" pitchFamily="18" charset="0"/>
                <a:ea typeface="Cambria" panose="02040503050406030204" pitchFamily="18" charset="0"/>
              </a:rPr>
              <a:t>ra </a:t>
            </a:r>
            <a:r>
              <a:rPr lang="vi-VN" sz="4000" b="1" smtClean="0">
                <a:solidFill>
                  <a:srgbClr val="FF0000"/>
                </a:solidFill>
                <a:latin typeface="Cambria" panose="02040503050406030204" pitchFamily="18" charset="0"/>
                <a:ea typeface="Cambria" panose="02040503050406030204" pitchFamily="18" charset="0"/>
              </a:rPr>
              <a:t>hạt </a:t>
            </a:r>
            <a:r>
              <a:rPr lang="vi-VN" sz="4000" b="1" dirty="0">
                <a:solidFill>
                  <a:srgbClr val="FF0000"/>
                </a:solidFill>
                <a:latin typeface="Cambria" panose="02040503050406030204" pitchFamily="18" charset="0"/>
                <a:ea typeface="Cambria" panose="02040503050406030204" pitchFamily="18" charset="0"/>
              </a:rPr>
              <a:t>gạo, người nông dân đã trải qua biết bao vất vả, khổ cực. </a:t>
            </a:r>
            <a:r>
              <a:rPr lang="en-US" sz="4000" b="1" dirty="0">
                <a:solidFill>
                  <a:srgbClr val="FF0000"/>
                </a:solidFill>
                <a:latin typeface="Cambria" panose="02040503050406030204" pitchFamily="18" charset="0"/>
                <a:ea typeface="Cambria" panose="02040503050406030204" pitchFamily="18" charset="0"/>
              </a:rPr>
              <a:t>T</a:t>
            </a:r>
            <a:r>
              <a:rPr lang="vi-VN" sz="4000" b="1" dirty="0" smtClean="0">
                <a:solidFill>
                  <a:srgbClr val="FF0000"/>
                </a:solidFill>
                <a:latin typeface="Cambria" panose="02040503050406030204" pitchFamily="18" charset="0"/>
                <a:ea typeface="Cambria" panose="02040503050406030204" pitchFamily="18" charset="0"/>
              </a:rPr>
              <a:t>ác </a:t>
            </a:r>
            <a:r>
              <a:rPr lang="vi-VN" sz="4000" b="1" dirty="0">
                <a:solidFill>
                  <a:srgbClr val="FF0000"/>
                </a:solidFill>
                <a:latin typeface="Cambria" panose="02040503050406030204" pitchFamily="18" charset="0"/>
                <a:ea typeface="Cambria" panose="02040503050406030204" pitchFamily="18" charset="0"/>
              </a:rPr>
              <a:t>giả ca ngợi tinh thần lao động của người nông dân. </a:t>
            </a:r>
            <a:r>
              <a:rPr lang="en-US" sz="4000" b="1" dirty="0" smtClean="0">
                <a:solidFill>
                  <a:srgbClr val="FF0000"/>
                </a:solidFill>
                <a:latin typeface="Cambria" panose="02040503050406030204" pitchFamily="18" charset="0"/>
                <a:ea typeface="Cambria" panose="02040503050406030204" pitchFamily="18" charset="0"/>
              </a:rPr>
              <a:t>C</a:t>
            </a:r>
            <a:r>
              <a:rPr lang="vi-VN" sz="4000" b="1" dirty="0" smtClean="0">
                <a:solidFill>
                  <a:srgbClr val="FF0000"/>
                </a:solidFill>
                <a:latin typeface="Cambria" panose="02040503050406030204" pitchFamily="18" charset="0"/>
                <a:ea typeface="Cambria" panose="02040503050406030204" pitchFamily="18" charset="0"/>
              </a:rPr>
              <a:t>húng </a:t>
            </a:r>
            <a:r>
              <a:rPr lang="vi-VN" sz="4000" b="1" dirty="0">
                <a:solidFill>
                  <a:srgbClr val="FF0000"/>
                </a:solidFill>
                <a:latin typeface="Cambria" panose="02040503050406030204" pitchFamily="18" charset="0"/>
                <a:ea typeface="Cambria" panose="02040503050406030204" pitchFamily="18" charset="0"/>
              </a:rPr>
              <a:t>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1002</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#9Slide07 HoneyCream</vt:lpstr>
      <vt:lpstr>Arial</vt:lpstr>
      <vt:lpstr>Arial-Rounded</vt:lpstr>
      <vt:lpstr>Calibri</vt:lpstr>
      <vt:lpstr>Calibri Light</vt:lpstr>
      <vt:lpstr>Cambria</vt:lpstr>
      <vt:lpstr>等线</vt:lpstr>
      <vt:lpstr>inpin heiti</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Mcom</cp:lastModifiedBy>
  <cp:revision>35</cp:revision>
  <dcterms:created xsi:type="dcterms:W3CDTF">2023-02-05T01:02:29Z</dcterms:created>
  <dcterms:modified xsi:type="dcterms:W3CDTF">2025-04-21T13:16:32Z</dcterms:modified>
</cp:coreProperties>
</file>