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97" r:id="rId3"/>
    <p:sldId id="332" r:id="rId4"/>
    <p:sldId id="256" r:id="rId5"/>
    <p:sldId id="285" r:id="rId6"/>
    <p:sldId id="289" r:id="rId7"/>
    <p:sldId id="261" r:id="rId8"/>
    <p:sldId id="333" r:id="rId9"/>
    <p:sldId id="334" r:id="rId10"/>
    <p:sldId id="314" r:id="rId11"/>
    <p:sldId id="336" r:id="rId12"/>
    <p:sldId id="337" r:id="rId13"/>
    <p:sldId id="317"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030" autoAdjust="0"/>
  </p:normalViewPr>
  <p:slideViewPr>
    <p:cSldViewPr snapToGrid="0">
      <p:cViewPr>
        <p:scale>
          <a:sx n="50" d="100"/>
          <a:sy n="50" d="100"/>
        </p:scale>
        <p:origin x="2874" y="15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2025/4/21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4</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5</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10</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C3D2A0F-BB60-4324-902F-D9A7D82034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7460537"/>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4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61" r:id="rId12"/>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3" Type="http://schemas.openxmlformats.org/officeDocument/2006/relationships/tags" Target="../tags/tag4.xml"/><Relationship Id="rId7" Type="http://schemas.openxmlformats.org/officeDocument/2006/relationships/slideLayout" Target="../slideLayouts/slideLayout12.xml"/><Relationship Id="rId12" Type="http://schemas.openxmlformats.org/officeDocument/2006/relationships/image" Target="../media/image3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9.png"/><Relationship Id="rId5" Type="http://schemas.openxmlformats.org/officeDocument/2006/relationships/tags" Target="../tags/tag6.xml"/><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tags" Target="../tags/tag5.xml"/><Relationship Id="rId9" Type="http://schemas.openxmlformats.org/officeDocument/2006/relationships/image" Target="../media/image27.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76CCC-79A5-5A55-D112-0AE2E34BF1BC}"/>
              </a:ext>
            </a:extLst>
          </p:cNvPr>
          <p:cNvPicPr>
            <a:picLocks noChangeAspect="1"/>
          </p:cNvPicPr>
          <p:nvPr/>
        </p:nvPicPr>
        <p:blipFill>
          <a:blip r:embed="rId3"/>
          <a:stretch>
            <a:fillRect/>
          </a:stretch>
        </p:blipFill>
        <p:spPr>
          <a:xfrm>
            <a:off x="2745955" y="2187352"/>
            <a:ext cx="6761050" cy="2219136"/>
          </a:xfrm>
          <a:prstGeom prst="rect">
            <a:avLst/>
          </a:prstGeom>
        </p:spPr>
      </p:pic>
    </p:spTree>
    <p:extLst>
      <p:ext uri="{BB962C8B-B14F-4D97-AF65-F5344CB8AC3E}">
        <p14:creationId xmlns:p14="http://schemas.microsoft.com/office/powerpoint/2010/main" val="32079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ta” là một bài thơ hay được nhà thơ Nguyễn Khoa Điềm viết 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8869B7-57D9-465B-9A9F-4EE4289A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id="{211DCEA3-0ABC-4737-9909-BF4E345919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id="{6DD43907-7C94-456B-9407-546FA5CD8CA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id="{F6CEB946-0D8C-46BE-A681-EC9117B8AB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id="{86D0019A-6401-4DB7-A28C-DA1250F1DB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id="{0E325170-E106-4EA3-9891-E0B38CE2756D}"/>
              </a:ext>
            </a:extLst>
          </p:cNvPr>
          <p:cNvGrpSpPr/>
          <p:nvPr>
            <p:custDataLst>
              <p:tags r:id="rId1"/>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id="{55B541A8-D297-4063-BAA4-6E8C81C1175D}"/>
                </a:ext>
              </a:extLst>
            </p:cNvPr>
            <p:cNvSpPr/>
            <p:nvPr>
              <p:custDataLst>
                <p:tags r:id="rId5"/>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A-图片 9">
              <a:extLst>
                <a:ext uri="{FF2B5EF4-FFF2-40B4-BE49-F238E27FC236}">
                  <a16:creationId xmlns:a16="http://schemas.microsoft.com/office/drawing/2014/main" id="{D3DF7AD7-E3C7-459D-A9C9-B620B6B8FC9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id="{70921E5C-CFED-49F9-A274-48BBDC77229F}"/>
              </a:ext>
            </a:extLst>
          </p:cNvPr>
          <p:cNvGrpSpPr/>
          <p:nvPr>
            <p:custDataLst>
              <p:tags r:id="rId2"/>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id="{4287AE00-7390-4855-B4E8-EE97ADE27C34}"/>
                </a:ext>
              </a:extLst>
            </p:cNvPr>
            <p:cNvSpPr/>
            <p:nvPr>
              <p:custDataLst>
                <p:tags r:id="rId3"/>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A-图片 11">
              <a:extLst>
                <a:ext uri="{FF2B5EF4-FFF2-40B4-BE49-F238E27FC236}">
                  <a16:creationId xmlns:a16="http://schemas.microsoft.com/office/drawing/2014/main" id="{8A49FB4E-43BA-4BD5-B308-BB47A2AA809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id="{9832DA29-7B5A-11F8-3B30-0D71138A4EAC}"/>
              </a:ext>
            </a:extLst>
          </p:cNvPr>
          <p:cNvPicPr>
            <a:picLocks noChangeAspect="1"/>
          </p:cNvPicPr>
          <p:nvPr/>
        </p:nvPicPr>
        <p:blipFill>
          <a:blip r:embed="rId15"/>
          <a:stretch>
            <a:fillRect/>
          </a:stretch>
        </p:blipFill>
        <p:spPr>
          <a:xfrm>
            <a:off x="2192856" y="1539419"/>
            <a:ext cx="7785267" cy="3127519"/>
          </a:xfrm>
          <a:prstGeom prst="rect">
            <a:avLst/>
          </a:prstGeom>
        </p:spPr>
      </p:pic>
    </p:spTree>
    <p:extLst>
      <p:ext uri="{BB962C8B-B14F-4D97-AF65-F5344CB8AC3E}">
        <p14:creationId xmlns:p14="http://schemas.microsoft.com/office/powerpoint/2010/main" val="261876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i="1" dirty="0" err="1">
                <a:latin typeface="Cambria" panose="02040503050406030204" pitchFamily="18" charset="0"/>
                <a:ea typeface="Cambria" panose="02040503050406030204" pitchFamily="18" charset="0"/>
              </a:rPr>
              <a:t>Chỉ</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ra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các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câu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ghép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đoạn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văn</a:t>
            </a:r>
            <a:r>
              <a:rPr lang="en-US" sz="3600" b="1" i="1"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Mặt trời lên, cả cánh đồng lấp lóa nắng. Trời càng nắng, lúa càng sẫm lại, trĩu bông. Lúc này, cánh đồng đẹp như một tấm thảm. Mỗi khi có gió, những bông lúa ngả đầu vào nhau, sóng lúa nhấp nhô.</a:t>
            </a: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extLst>
      <p:ext uri="{BB962C8B-B14F-4D97-AF65-F5344CB8AC3E}">
        <p14:creationId xmlns:p14="http://schemas.microsoft.com/office/powerpoint/2010/main" val="329215425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id="{37A3071C-ECE8-F580-C08A-F7AA529DF7E7}"/>
              </a:ext>
            </a:extLst>
          </p:cNvPr>
          <p:cNvSpPr txBox="1"/>
          <p:nvPr/>
        </p:nvSpPr>
        <p:spPr>
          <a:xfrm>
            <a:off x="3220720" y="762000"/>
            <a:ext cx="641096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Các câu ghép trong đoạn văn: </a:t>
            </a:r>
          </a:p>
        </p:txBody>
      </p:sp>
      <p:sp>
        <p:nvSpPr>
          <p:cNvPr id="4" name="TextBox 3">
            <a:extLst>
              <a:ext uri="{FF2B5EF4-FFF2-40B4-BE49-F238E27FC236}">
                <a16:creationId xmlns:a16="http://schemas.microsoft.com/office/drawing/2014/main" id="{8F161ABD-F853-9909-BC44-10F379A3D808}"/>
              </a:ext>
            </a:extLst>
          </p:cNvPr>
          <p:cNvSpPr txBox="1"/>
          <p:nvPr/>
        </p:nvSpPr>
        <p:spPr>
          <a:xfrm>
            <a:off x="1859280" y="1503680"/>
            <a:ext cx="847344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Mặt trời lên, cả cánh đồng lấp lóa nắng.</a:t>
            </a:r>
          </a:p>
        </p:txBody>
      </p:sp>
      <p:sp>
        <p:nvSpPr>
          <p:cNvPr id="5" name="TextBox 4">
            <a:extLst>
              <a:ext uri="{FF2B5EF4-FFF2-40B4-BE49-F238E27FC236}">
                <a16:creationId xmlns:a16="http://schemas.microsoft.com/office/drawing/2014/main" id="{97CA1463-9AE5-3536-3003-33B734757847}"/>
              </a:ext>
            </a:extLst>
          </p:cNvPr>
          <p:cNvSpPr txBox="1"/>
          <p:nvPr/>
        </p:nvSpPr>
        <p:spPr>
          <a:xfrm>
            <a:off x="1899920" y="2448560"/>
            <a:ext cx="906272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Trời càng nắng, lúa càng sẫm lại, trĩu bông.</a:t>
            </a:r>
          </a:p>
        </p:txBody>
      </p:sp>
      <p:sp>
        <p:nvSpPr>
          <p:cNvPr id="6" name="TextBox 5">
            <a:extLst>
              <a:ext uri="{FF2B5EF4-FFF2-40B4-BE49-F238E27FC236}">
                <a16:creationId xmlns:a16="http://schemas.microsoft.com/office/drawing/2014/main" id="{862F5C67-A071-3CDF-53BB-FEE78276BD05}"/>
              </a:ext>
            </a:extLst>
          </p:cNvPr>
          <p:cNvSpPr txBox="1"/>
          <p:nvPr/>
        </p:nvSpPr>
        <p:spPr>
          <a:xfrm>
            <a:off x="1940560" y="3434080"/>
            <a:ext cx="9062720"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Mỗi khi có gió, những bông lúa ngả đầu vào nhau, sóng lúa nhấp nhô.</a:t>
            </a:r>
          </a:p>
        </p:txBody>
      </p:sp>
    </p:spTree>
    <p:extLst>
      <p:ext uri="{BB962C8B-B14F-4D97-AF65-F5344CB8AC3E}">
        <p14:creationId xmlns:p14="http://schemas.microsoft.com/office/powerpoint/2010/main" val="36985978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FB00538A-9FB7-EA3C-5AE9-0CBC6D96E6BB}"/>
              </a:ext>
            </a:extLst>
          </p:cNvPr>
          <p:cNvGraphicFramePr>
            <a:graphicFrameLocks noGrp="1"/>
          </p:cNvGraphicFramePr>
          <p:nvPr>
            <p:extLst>
              <p:ext uri="{D42A27DB-BD31-4B8C-83A1-F6EECF244321}">
                <p14:modId xmlns:p14="http://schemas.microsoft.com/office/powerpoint/2010/main" val="2101003558"/>
              </p:ext>
            </p:extLst>
          </p:nvPr>
        </p:nvGraphicFramePr>
        <p:xfrm>
          <a:off x="1061720" y="1571498"/>
          <a:ext cx="9728200" cy="4085602"/>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val="1979701217"/>
                    </a:ext>
                  </a:extLst>
                </a:gridCol>
                <a:gridCol w="3105330">
                  <a:extLst>
                    <a:ext uri="{9D8B030D-6E8A-4147-A177-3AD203B41FA5}">
                      <a16:colId xmlns:a16="http://schemas.microsoft.com/office/drawing/2014/main"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9725"/>
                  </a:ext>
                </a:extLst>
              </a:tr>
            </a:tbl>
          </a:graphicData>
        </a:graphic>
      </p:graphicFrame>
      <p:sp>
        <p:nvSpPr>
          <p:cNvPr id="5" name="Rectangle: Rounded Corners 4">
            <a:extLst>
              <a:ext uri="{FF2B5EF4-FFF2-40B4-BE49-F238E27FC236}">
                <a16:creationId xmlns:a16="http://schemas.microsoft.com/office/drawing/2014/main"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1615145913"/>
                    </a:ext>
                  </a:extLst>
                </a:gridCol>
                <a:gridCol w="3427307">
                  <a:extLst>
                    <a:ext uri="{9D8B030D-6E8A-4147-A177-3AD203B41FA5}">
                      <a16:colId xmlns:a16="http://schemas.microsoft.com/office/drawing/2014/main" val="762830282"/>
                    </a:ext>
                  </a:extLst>
                </a:gridCol>
                <a:gridCol w="3427307">
                  <a:extLst>
                    <a:ext uri="{9D8B030D-6E8A-4147-A177-3AD203B41FA5}">
                      <a16:colId xmlns:a16="http://schemas.microsoft.com/office/drawing/2014/main"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07782"/>
                  </a:ext>
                </a:extLst>
              </a:tr>
            </a:tbl>
          </a:graphicData>
        </a:graphic>
      </p:graphicFrame>
      <p:sp>
        <p:nvSpPr>
          <p:cNvPr id="7" name="TextBox 6">
            <a:extLst>
              <a:ext uri="{FF2B5EF4-FFF2-40B4-BE49-F238E27FC236}">
                <a16:creationId xmlns:a16="http://schemas.microsoft.com/office/drawing/2014/main"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3: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móc</a:t>
            </a:r>
            <a:r>
              <a:rPr lang="en-US" dirty="0">
                <a:latin typeface="Cambria" panose="02040503050406030204" pitchFamily="18" charset="0"/>
                <a:ea typeface="Cambria" panose="02040503050406030204" pitchFamily="18" charset="0"/>
              </a:rPr>
              <a:t> con d </a:t>
            </a:r>
            <a:r>
              <a:rPr lang="en-US" dirty="0" err="1">
                <a:latin typeface="Cambria" panose="02040503050406030204" pitchFamily="18" charset="0"/>
                <a:ea typeface="Cambria" panose="02040503050406030204" pitchFamily="18" charset="0"/>
              </a:rPr>
              <a:t>dưới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087FEB48-8C69-9CE1-08B3-7BD560FD7F39}"/>
              </a:ext>
            </a:extLst>
          </p:cNvPr>
          <p:cNvSpPr txBox="1"/>
          <p:nvPr/>
        </p:nvSpPr>
        <p:spPr>
          <a:xfrm>
            <a:off x="7884160" y="482600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866</TotalTime>
  <Words>1049</Words>
  <Application>Microsoft Office PowerPoint</Application>
  <PresentationFormat>Widescreen</PresentationFormat>
  <Paragraphs>72</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Cambria</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Mcom</cp:lastModifiedBy>
  <cp:revision>146</cp:revision>
  <dcterms:created xsi:type="dcterms:W3CDTF">2019-07-25T16:01:57Z</dcterms:created>
  <dcterms:modified xsi:type="dcterms:W3CDTF">2025-04-21T13:17:09Z</dcterms:modified>
  <cp:category>9Slide.vn</cp:category>
</cp:coreProperties>
</file>