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23"/>
  </p:notesMasterIdLst>
  <p:sldIdLst>
    <p:sldId id="260" r:id="rId6"/>
    <p:sldId id="329" r:id="rId7"/>
    <p:sldId id="327" r:id="rId8"/>
    <p:sldId id="8722" r:id="rId9"/>
    <p:sldId id="272" r:id="rId10"/>
    <p:sldId id="273" r:id="rId11"/>
    <p:sldId id="8716" r:id="rId12"/>
    <p:sldId id="8727" r:id="rId13"/>
    <p:sldId id="8728" r:id="rId14"/>
    <p:sldId id="8729" r:id="rId15"/>
    <p:sldId id="8726" r:id="rId16"/>
    <p:sldId id="8730" r:id="rId17"/>
    <p:sldId id="8721" r:id="rId18"/>
    <p:sldId id="8723" r:id="rId19"/>
    <p:sldId id="8724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FFFF99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93447" autoAdjust="0"/>
  </p:normalViewPr>
  <p:slideViewPr>
    <p:cSldViewPr snapToGrid="0" showGuides="1">
      <p:cViewPr>
        <p:scale>
          <a:sx n="20" d="100"/>
          <a:sy n="20" d="100"/>
        </p:scale>
        <p:origin x="2352" y="9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8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lập phương - Google Chrome 2025-01-09 16-08-44">
            <a:hlinkClick r:id="" action="ppaction://media"/>
            <a:extLst>
              <a:ext uri="{FF2B5EF4-FFF2-40B4-BE49-F238E27FC236}">
                <a16:creationId xmlns:a16="http://schemas.microsoft.com/office/drawing/2014/main" id="{39D17D98-2016-8CB0-1FA5-FB5E4D76A5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14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96290" y="356260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CEA79-4442-8615-DC73-82620D5A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96" y="1374260"/>
            <a:ext cx="8513310" cy="30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09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trụ - Google Chrome 2025-01-09 16-09-13">
            <a:hlinkClick r:id="" action="ppaction://media"/>
            <a:extLst>
              <a:ext uri="{FF2B5EF4-FFF2-40B4-BE49-F238E27FC236}">
                <a16:creationId xmlns:a16="http://schemas.microsoft.com/office/drawing/2014/main" id="{9837881A-7780-28AE-444B-996D9EDFD2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290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F8392-28DB-10ED-EEAF-02E1C0BD8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28"/>
            <a:ext cx="9852560" cy="48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0F1CF-3189-E57F-9879-9BD7DBAD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709637"/>
            <a:ext cx="11372603" cy="3890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6F5DF3-D7A3-17DC-B208-B8863AAD5932}"/>
              </a:ext>
            </a:extLst>
          </p:cNvPr>
          <p:cNvSpPr/>
          <p:nvPr/>
        </p:nvSpPr>
        <p:spPr>
          <a:xfrm>
            <a:off x="486889" y="4678877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lập phương.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44DCE6-FD21-4E70-93CD-2637759DF38E}"/>
              </a:ext>
            </a:extLst>
          </p:cNvPr>
          <p:cNvSpPr/>
          <p:nvPr/>
        </p:nvSpPr>
        <p:spPr>
          <a:xfrm>
            <a:off x="4405746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A050EF-B9E7-B32D-4D66-81C59E42D639}"/>
              </a:ext>
            </a:extLst>
          </p:cNvPr>
          <p:cNvSpPr/>
          <p:nvPr/>
        </p:nvSpPr>
        <p:spPr>
          <a:xfrm>
            <a:off x="8383980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F9494-D149-6CC5-181C-6B24A859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664930"/>
            <a:ext cx="11550732" cy="41431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02FD3AE-7421-4450-57B4-29F5D657E81B}"/>
              </a:ext>
            </a:extLst>
          </p:cNvPr>
          <p:cNvSpPr/>
          <p:nvPr/>
        </p:nvSpPr>
        <p:spPr>
          <a:xfrm>
            <a:off x="380010" y="1555668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10CE5D-19DC-9649-A3CF-477AE45C99F6}"/>
              </a:ext>
            </a:extLst>
          </p:cNvPr>
          <p:cNvSpPr/>
          <p:nvPr/>
        </p:nvSpPr>
        <p:spPr>
          <a:xfrm>
            <a:off x="4678878" y="1745673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F2BD79-099B-891A-B6D2-3EEF960170D5}"/>
              </a:ext>
            </a:extLst>
          </p:cNvPr>
          <p:cNvSpPr/>
          <p:nvPr/>
        </p:nvSpPr>
        <p:spPr>
          <a:xfrm>
            <a:off x="6163293" y="1531917"/>
            <a:ext cx="1733798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BFC625-3EB2-9219-2FFE-45F6B2BAB268}"/>
              </a:ext>
            </a:extLst>
          </p:cNvPr>
          <p:cNvSpPr/>
          <p:nvPr/>
        </p:nvSpPr>
        <p:spPr>
          <a:xfrm>
            <a:off x="7956467" y="1650670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B07F12-91BF-933B-C5AB-0A158F556E6D}"/>
              </a:ext>
            </a:extLst>
          </p:cNvPr>
          <p:cNvSpPr/>
          <p:nvPr/>
        </p:nvSpPr>
        <p:spPr>
          <a:xfrm>
            <a:off x="9120249" y="1508166"/>
            <a:ext cx="150816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3DB9CB-9784-8661-E9EA-B4FC6CA4F3C9}"/>
              </a:ext>
            </a:extLst>
          </p:cNvPr>
          <p:cNvSpPr/>
          <p:nvPr/>
        </p:nvSpPr>
        <p:spPr>
          <a:xfrm>
            <a:off x="10735293" y="1555667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FB934-3A9C-D258-89CA-C912AA8E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031" y="583064"/>
            <a:ext cx="9088871" cy="45708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32CDE-4BAC-F364-BD42-080EA2A3377C}"/>
              </a:ext>
            </a:extLst>
          </p:cNvPr>
          <p:cNvSpPr/>
          <p:nvPr/>
        </p:nvSpPr>
        <p:spPr>
          <a:xfrm>
            <a:off x="2565070" y="5391397"/>
            <a:ext cx="7564582" cy="8431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391887" y="795645"/>
            <a:ext cx="7386452" cy="3883233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nam đã mở hình lập phương ra và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trái đang mở hình hộp chữ nhật ra với ý định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phải đang cầm trong tay hình trụ và quan sát.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F6469-427D-4F42-A4C9-76C1B6F25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68" y="1982862"/>
            <a:ext cx="99800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D5369-ABE8-6437-8C0B-F845B9F0DB5A}"/>
              </a:ext>
            </a:extLst>
          </p:cNvPr>
          <p:cNvSpPr txBox="1"/>
          <p:nvPr/>
        </p:nvSpPr>
        <p:spPr>
          <a:xfrm>
            <a:off x="1472539" y="81939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FD9D3-CA63-E535-696B-2AC5C184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3" y="1868322"/>
            <a:ext cx="10495065" cy="25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7AC3-4D03-9039-F6D8-83010F89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506D-B18A-D098-363B-DAA03DF1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ông cụ - Gấp hình hộp chữ nhật - Google Chrome 2025-01-09 16-09-00">
            <a:hlinkClick r:id="" action="ppaction://media"/>
            <a:extLst>
              <a:ext uri="{FF2B5EF4-FFF2-40B4-BE49-F238E27FC236}">
                <a16:creationId xmlns:a16="http://schemas.microsoft.com/office/drawing/2014/main" id="{40D63273-92DC-665C-EAF5-7291B83E6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96083-C605-B113-0B97-14EC051AEA28}"/>
              </a:ext>
            </a:extLst>
          </p:cNvPr>
          <p:cNvSpPr txBox="1"/>
          <p:nvPr/>
        </p:nvSpPr>
        <p:spPr>
          <a:xfrm>
            <a:off x="1401287" y="64126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2E4613-EC42-4C8C-1D8A-C10AC9D6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71" y="1910936"/>
            <a:ext cx="9874303" cy="33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2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990</TotalTime>
  <Words>127</Words>
  <Application>Microsoft Office PowerPoint</Application>
  <PresentationFormat>Widescreen</PresentationFormat>
  <Paragraphs>25</Paragraphs>
  <Slides>17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DengXian</vt:lpstr>
      <vt:lpstr>DengXian Light</vt:lpstr>
      <vt:lpstr>#9Slide02 Noi dung dai</vt:lpstr>
      <vt:lpstr>#9Slide02 Tieu de dai</vt:lpstr>
      <vt:lpstr>Arial</vt:lpstr>
      <vt:lpstr>Calibri</vt:lpstr>
      <vt:lpstr>Cambria</vt:lpstr>
      <vt:lpstr>iCiel Baliho Script</vt:lpstr>
      <vt:lpstr>Microsoft YaHei</vt:lpstr>
      <vt:lpstr>SimSun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</cp:revision>
  <dcterms:created xsi:type="dcterms:W3CDTF">2021-01-08T03:00:40Z</dcterms:created>
  <dcterms:modified xsi:type="dcterms:W3CDTF">2025-01-20T10:18:45Z</dcterms:modified>
</cp:coreProperties>
</file>