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5" r:id="rId4"/>
    <p:sldId id="256" r:id="rId5"/>
    <p:sldId id="260" r:id="rId6"/>
    <p:sldId id="261" r:id="rId7"/>
    <p:sldId id="283" r:id="rId8"/>
    <p:sldId id="284" r:id="rId9"/>
    <p:sldId id="285" r:id="rId10"/>
    <p:sldId id="281" r:id="rId11"/>
    <p:sldId id="282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BB3B"/>
    <a:srgbClr val="FFCBFE"/>
    <a:srgbClr val="EAE2FB"/>
    <a:srgbClr val="ECE4FC"/>
    <a:srgbClr val="FF94FF"/>
    <a:srgbClr val="88FFFF"/>
    <a:srgbClr val="FFFF6E"/>
    <a:srgbClr val="FFFF30"/>
    <a:srgbClr val="FFF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9" d="100"/>
          <a:sy n="19" d="100"/>
        </p:scale>
        <p:origin x="2700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209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600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1027289" y="2009421"/>
            <a:ext cx="10137422" cy="4447823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29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372533" y="414867"/>
            <a:ext cx="11446934" cy="6028266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341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9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128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120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45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897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E302C-26B0-4A6C-A168-6F3A99E9EB6D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6447C-71D7-4F69-8FDC-F4EA78497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04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60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04" y="1818974"/>
            <a:ext cx="11430991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5472" y="2388539"/>
            <a:ext cx="9415260" cy="584775"/>
          </a:xfrm>
          <a:prstGeom prst="rect">
            <a:avLst/>
          </a:prstGeom>
          <a:solidFill>
            <a:srgbClr val="FFCBFE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Hôm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5472" y="3159800"/>
            <a:ext cx="9396761" cy="584775"/>
          </a:xfrm>
          <a:prstGeom prst="rect">
            <a:avLst/>
          </a:prstGeom>
          <a:solidFill>
            <a:srgbClr val="FFCBFE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8C918298-A6C3-4124-2E9B-9F9CE87502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8379"/>
          <a:stretch/>
        </p:blipFill>
        <p:spPr>
          <a:xfrm>
            <a:off x="2707860" y="3860687"/>
            <a:ext cx="6776281" cy="2664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515" y="163168"/>
            <a:ext cx="9534970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5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67" y="1680751"/>
            <a:ext cx="11430991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8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8">
            <a:extLst>
              <a:ext uri="{FF2B5EF4-FFF2-40B4-BE49-F238E27FC236}">
                <a16:creationId xmlns:a16="http://schemas.microsoft.com/office/drawing/2014/main" id="{8C918298-A6C3-4124-2E9B-9F9CE87502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8379"/>
          <a:stretch/>
        </p:blipFill>
        <p:spPr>
          <a:xfrm>
            <a:off x="1186277" y="2664179"/>
            <a:ext cx="9819447" cy="386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210" y="712177"/>
            <a:ext cx="8815580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6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238358" y="856799"/>
            <a:ext cx="8266610" cy="1378672"/>
            <a:chOff x="5460023" y="707943"/>
            <a:chExt cx="6034564" cy="1378672"/>
          </a:xfrm>
        </p:grpSpPr>
        <p:sp>
          <p:nvSpPr>
            <p:cNvPr id="15" name="Rounded Rectangle 14"/>
            <p:cNvSpPr/>
            <p:nvPr/>
          </p:nvSpPr>
          <p:spPr>
            <a:xfrm>
              <a:off x="5460023" y="707943"/>
              <a:ext cx="6034564" cy="13547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91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560105" y="763176"/>
              <a:ext cx="582159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i="1" dirty="0" err="1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4000" b="1" i="1" dirty="0">
                  <a:solidFill>
                    <a:srgbClr val="8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!</a:t>
              </a:r>
              <a:endParaRPr lang="vi-VN" altLang="en-US" sz="4000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91998" y="0"/>
            <a:ext cx="1200002" cy="6750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98C327B-95E0-2F6C-D86B-7B8743A81BAB}"/>
              </a:ext>
            </a:extLst>
          </p:cNvPr>
          <p:cNvSpPr txBox="1"/>
          <p:nvPr/>
        </p:nvSpPr>
        <p:spPr>
          <a:xfrm>
            <a:off x="1612551" y="2707515"/>
            <a:ext cx="9415260" cy="1754326"/>
          </a:xfrm>
          <a:prstGeom prst="rect">
            <a:avLst/>
          </a:prstGeom>
          <a:solidFill>
            <a:srgbClr val="FFCBFE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 kỉ, năm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tháng, tuần, ngày, giờ, phút, giây.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619" y="0"/>
            <a:ext cx="2700762" cy="1603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0A1D18-6D6B-A234-9FA0-89E3ED38E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756" y="1589917"/>
            <a:ext cx="8468078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2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08" y="1510631"/>
            <a:ext cx="11430991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2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DE1406-9466-52B2-FBB2-5DFD71E13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30" y="1453265"/>
            <a:ext cx="11147904" cy="368635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9F0D31-D777-920D-ACEC-73C05DC76BBC}"/>
              </a:ext>
            </a:extLst>
          </p:cNvPr>
          <p:cNvSpPr/>
          <p:nvPr/>
        </p:nvSpPr>
        <p:spPr>
          <a:xfrm>
            <a:off x="3381153" y="2402958"/>
            <a:ext cx="563526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099819-2067-4F88-D1CD-972E55A243C4}"/>
              </a:ext>
            </a:extLst>
          </p:cNvPr>
          <p:cNvSpPr/>
          <p:nvPr/>
        </p:nvSpPr>
        <p:spPr>
          <a:xfrm>
            <a:off x="3083442" y="3062177"/>
            <a:ext cx="616688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AFF0E7-D607-979B-56D9-B53CAB38BA23}"/>
              </a:ext>
            </a:extLst>
          </p:cNvPr>
          <p:cNvSpPr/>
          <p:nvPr/>
        </p:nvSpPr>
        <p:spPr>
          <a:xfrm>
            <a:off x="2785730" y="3742660"/>
            <a:ext cx="616688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32D35D1-60A5-50DA-E5A3-FBDABAF32189}"/>
              </a:ext>
            </a:extLst>
          </p:cNvPr>
          <p:cNvSpPr/>
          <p:nvPr/>
        </p:nvSpPr>
        <p:spPr>
          <a:xfrm>
            <a:off x="2966483" y="4444409"/>
            <a:ext cx="616688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802123-FB78-650F-26E0-513734CB96A7}"/>
              </a:ext>
            </a:extLst>
          </p:cNvPr>
          <p:cNvSpPr/>
          <p:nvPr/>
        </p:nvSpPr>
        <p:spPr>
          <a:xfrm>
            <a:off x="8070111" y="2424223"/>
            <a:ext cx="627322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10926A-23AE-58B0-C892-C3FD5BF42B71}"/>
              </a:ext>
            </a:extLst>
          </p:cNvPr>
          <p:cNvSpPr/>
          <p:nvPr/>
        </p:nvSpPr>
        <p:spPr>
          <a:xfrm>
            <a:off x="8006316" y="3072810"/>
            <a:ext cx="616688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F2D1829-FD53-6EBB-0455-D87C9A03D4EA}"/>
              </a:ext>
            </a:extLst>
          </p:cNvPr>
          <p:cNvSpPr/>
          <p:nvPr/>
        </p:nvSpPr>
        <p:spPr>
          <a:xfrm>
            <a:off x="9058939" y="3774558"/>
            <a:ext cx="627322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366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2988EAB-8458-5B97-5B9E-B726201B749A}"/>
              </a:ext>
            </a:extLst>
          </p:cNvPr>
          <p:cNvSpPr/>
          <p:nvPr/>
        </p:nvSpPr>
        <p:spPr>
          <a:xfrm>
            <a:off x="10111562" y="4433777"/>
            <a:ext cx="627322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365</a:t>
            </a:r>
          </a:p>
        </p:txBody>
      </p:sp>
    </p:spTree>
    <p:extLst>
      <p:ext uri="{BB962C8B-B14F-4D97-AF65-F5344CB8AC3E}">
        <p14:creationId xmlns:p14="http://schemas.microsoft.com/office/powerpoint/2010/main" val="32710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7" grpId="0" animBg="1"/>
      <p:bldP spid="20" grpId="0" animBg="1"/>
      <p:bldP spid="21" grpId="0" animBg="1"/>
      <p:bldP spid="24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442761-4E01-4C6E-586F-4DB51E6CF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1685925"/>
            <a:ext cx="11268075" cy="348615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E42885-D3BA-66B1-D016-AFBD95CBF226}"/>
              </a:ext>
            </a:extLst>
          </p:cNvPr>
          <p:cNvSpPr/>
          <p:nvPr/>
        </p:nvSpPr>
        <p:spPr>
          <a:xfrm>
            <a:off x="5794743" y="1711842"/>
            <a:ext cx="659220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77689D-396E-D893-051E-0B708FC35B51}"/>
              </a:ext>
            </a:extLst>
          </p:cNvPr>
          <p:cNvSpPr/>
          <p:nvPr/>
        </p:nvSpPr>
        <p:spPr>
          <a:xfrm>
            <a:off x="6911161" y="2434856"/>
            <a:ext cx="659220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5B7BCF0-E994-BE84-C356-73AC8C04E3B7}"/>
              </a:ext>
            </a:extLst>
          </p:cNvPr>
          <p:cNvSpPr/>
          <p:nvPr/>
        </p:nvSpPr>
        <p:spPr>
          <a:xfrm>
            <a:off x="7442789" y="3200400"/>
            <a:ext cx="659220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8E4B03-F10D-CBE7-D4A7-D6CA4A7680CC}"/>
              </a:ext>
            </a:extLst>
          </p:cNvPr>
          <p:cNvSpPr/>
          <p:nvPr/>
        </p:nvSpPr>
        <p:spPr>
          <a:xfrm>
            <a:off x="1584250" y="4572000"/>
            <a:ext cx="659220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0414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12F26-23D2-9BAD-5FD8-CE155EFC6016}"/>
              </a:ext>
            </a:extLst>
          </p:cNvPr>
          <p:cNvSpPr txBox="1"/>
          <p:nvPr/>
        </p:nvSpPr>
        <p:spPr>
          <a:xfrm>
            <a:off x="1424763" y="531626"/>
            <a:ext cx="9835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/>
              </a:rPr>
              <a:t>a) Đọc các ví dụ về đổi đơn vị đo thời gian sau rồi lấy ví dụ tương tự: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DFD186D-FEA5-EBF1-F746-9DE382B4531F}"/>
              </a:ext>
            </a:extLst>
          </p:cNvPr>
          <p:cNvSpPr/>
          <p:nvPr/>
        </p:nvSpPr>
        <p:spPr>
          <a:xfrm>
            <a:off x="712382" y="616688"/>
            <a:ext cx="669851" cy="58479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4D04B-AD82-124C-A7A1-67AC548C7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722" y="1629772"/>
            <a:ext cx="6296025" cy="600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1F400A-9F6B-8CA5-B776-82DDAC12A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267" y="2167049"/>
            <a:ext cx="5257800" cy="971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E0B6C3-FF87-A0CB-39FD-DE988A9FB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608" y="3094850"/>
            <a:ext cx="5448300" cy="561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217651-BA73-0404-0DD7-CD4DA2083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9028" y="3623930"/>
            <a:ext cx="5667375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435421-E988-E7DF-3011-996865C25A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563" y="4191472"/>
            <a:ext cx="4043916" cy="1988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A4E9A8-CBD9-E5B8-BC55-1904335A67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9777" y="4178808"/>
            <a:ext cx="4042476" cy="207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8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8948DA-F5AF-6EDD-F55F-3CE386274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92" y="1602632"/>
            <a:ext cx="11139377" cy="344681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7FCF44-EE7C-8AC3-DF5D-FAE5BD5539E7}"/>
              </a:ext>
            </a:extLst>
          </p:cNvPr>
          <p:cNvSpPr/>
          <p:nvPr/>
        </p:nvSpPr>
        <p:spPr>
          <a:xfrm>
            <a:off x="2923953" y="2424223"/>
            <a:ext cx="637954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E1B5612-15C3-26E1-BC8F-42CFD092913D}"/>
              </a:ext>
            </a:extLst>
          </p:cNvPr>
          <p:cNvSpPr/>
          <p:nvPr/>
        </p:nvSpPr>
        <p:spPr>
          <a:xfrm>
            <a:off x="3306725" y="3264195"/>
            <a:ext cx="637954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BCF65CB-1FAD-A721-9C54-D473E03B0B06}"/>
              </a:ext>
            </a:extLst>
          </p:cNvPr>
          <p:cNvSpPr/>
          <p:nvPr/>
        </p:nvSpPr>
        <p:spPr>
          <a:xfrm>
            <a:off x="2977116" y="4178595"/>
            <a:ext cx="637954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E92092-BE14-306E-5B06-745CE76620A2}"/>
              </a:ext>
            </a:extLst>
          </p:cNvPr>
          <p:cNvSpPr/>
          <p:nvPr/>
        </p:nvSpPr>
        <p:spPr>
          <a:xfrm>
            <a:off x="6645349" y="2402958"/>
            <a:ext cx="637954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50C325D-85D3-6168-BB5B-5169B3FCDC0E}"/>
              </a:ext>
            </a:extLst>
          </p:cNvPr>
          <p:cNvSpPr/>
          <p:nvPr/>
        </p:nvSpPr>
        <p:spPr>
          <a:xfrm>
            <a:off x="6858000" y="3285460"/>
            <a:ext cx="659220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5EE00DC-D8A3-EFB7-79B7-640C19423225}"/>
              </a:ext>
            </a:extLst>
          </p:cNvPr>
          <p:cNvSpPr/>
          <p:nvPr/>
        </p:nvSpPr>
        <p:spPr>
          <a:xfrm>
            <a:off x="6868632" y="4231758"/>
            <a:ext cx="637954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F8180A-1331-14AC-80EE-824AEF30C025}"/>
              </a:ext>
            </a:extLst>
          </p:cNvPr>
          <p:cNvSpPr/>
          <p:nvPr/>
        </p:nvSpPr>
        <p:spPr>
          <a:xfrm>
            <a:off x="10334847" y="2445488"/>
            <a:ext cx="637954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12B9A66-5BB1-4646-F27F-16252E446090}"/>
              </a:ext>
            </a:extLst>
          </p:cNvPr>
          <p:cNvSpPr/>
          <p:nvPr/>
        </p:nvSpPr>
        <p:spPr>
          <a:xfrm>
            <a:off x="10122196" y="3264195"/>
            <a:ext cx="637954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9E8CAA7-C134-861F-3551-B8BDB0732EB9}"/>
              </a:ext>
            </a:extLst>
          </p:cNvPr>
          <p:cNvSpPr/>
          <p:nvPr/>
        </p:nvSpPr>
        <p:spPr>
          <a:xfrm>
            <a:off x="10239155" y="4146697"/>
            <a:ext cx="637954" cy="552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7937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95</Words>
  <Application>Microsoft Office PowerPoint</Application>
  <PresentationFormat>Widescreen</PresentationFormat>
  <Paragraphs>27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hien tran 0353095025</cp:lastModifiedBy>
  <cp:revision>1</cp:revision>
  <dcterms:created xsi:type="dcterms:W3CDTF">2024-12-12T12:28:30Z</dcterms:created>
  <dcterms:modified xsi:type="dcterms:W3CDTF">2025-02-21T02:59:54Z</dcterms:modified>
</cp:coreProperties>
</file>