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6"/>
  </p:notesMasterIdLst>
  <p:handoutMasterIdLst>
    <p:handoutMasterId r:id="rId37"/>
  </p:handoutMasterIdLst>
  <p:sldIdLst>
    <p:sldId id="441" r:id="rId2"/>
    <p:sldId id="256" r:id="rId3"/>
    <p:sldId id="275" r:id="rId4"/>
    <p:sldId id="341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28" r:id="rId17"/>
    <p:sldId id="429" r:id="rId18"/>
    <p:sldId id="430" r:id="rId19"/>
    <p:sldId id="431" r:id="rId20"/>
    <p:sldId id="305" r:id="rId21"/>
    <p:sldId id="393" r:id="rId22"/>
    <p:sldId id="432" r:id="rId23"/>
    <p:sldId id="433" r:id="rId24"/>
    <p:sldId id="434" r:id="rId25"/>
    <p:sldId id="435" r:id="rId26"/>
    <p:sldId id="436" r:id="rId27"/>
    <p:sldId id="437" r:id="rId28"/>
    <p:sldId id="438" r:id="rId29"/>
    <p:sldId id="439" r:id="rId30"/>
    <p:sldId id="306" r:id="rId31"/>
    <p:sldId id="407" r:id="rId32"/>
    <p:sldId id="307" r:id="rId33"/>
    <p:sldId id="440" r:id="rId34"/>
    <p:sldId id="260" r:id="rId35"/>
  </p:sldIdLst>
  <p:sldSz cx="9144000" cy="5143500" type="screen16x9"/>
  <p:notesSz cx="6858000" cy="9144000"/>
  <p:embeddedFontLst>
    <p:embeddedFont>
      <p:font typeface="Noto Sans JP Black" panose="020B0604020202020204" charset="-128"/>
      <p:bold r:id="rId38"/>
    </p:embeddedFont>
    <p:embeddedFont>
      <p:font typeface="Myriad Pro" panose="020B0503030403020204" charset="0"/>
      <p:regular r:id="rId39"/>
      <p:bold r:id="rId40"/>
      <p:italic r:id="rId41"/>
      <p:boldItalic r:id="rId42"/>
    </p:embeddedFont>
    <p:embeddedFont>
      <p:font typeface="Pangolin" panose="020B0604020202020204" charset="0"/>
      <p:regular r:id="rId43"/>
    </p:embeddedFont>
    <p:embeddedFont>
      <p:font typeface="Baloo 2" panose="020B060402020202020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BB947"/>
    <a:srgbClr val="345C80"/>
    <a:srgbClr val="FFFFCC"/>
    <a:srgbClr val="FE9E00"/>
    <a:srgbClr val="92D050"/>
    <a:srgbClr val="A6B727"/>
    <a:srgbClr val="FEB444"/>
    <a:srgbClr val="FFFF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B9FFE7-AF14-446C-A92A-B9F101B0D5BB}">
  <a:tblStyle styleId="{17B9FFE7-AF14-446C-A92A-B9F101B0D5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02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DDA547-CD01-4532-B0D2-41BBA69B65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75912-EB08-4FD0-B86D-47C6FD8887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6467C-2B5E-445C-B47B-F59258E7EBE5}" type="datetimeFigureOut">
              <a:rPr lang="en-US" smtClean="0"/>
              <a:t>21/04/2025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C8544-BDBF-4754-AE56-0B6B2CBE3A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E9BA7C-8380-41EF-B58A-240E285288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85987-3E07-4FFB-B930-9A73A1C7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4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753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1893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8071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308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564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275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918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2647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040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914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404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757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204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79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559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54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682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567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843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1574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51208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2029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087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572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171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03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349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5298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810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bg>
      <p:bgPr>
        <a:blipFill dpi="0" rotWithShape="1">
          <a:blip r:embed="rId2">
            <a:lum/>
          </a:blip>
          <a:srcRect/>
          <a:stretch>
            <a:fillRect t="-74000" b="-74000"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  <a:solidFill>
            <a:srgbClr val="3BB947"/>
          </a:solidFill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BB947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3BB9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8" r:id="rId5"/>
    <p:sldLayoutId id="214748366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877058">
            <a:off x="7414835" y="3582039"/>
            <a:ext cx="2146369" cy="20002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02701">
            <a:off x="-415024" y="3584967"/>
            <a:ext cx="2146369" cy="20002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700000">
            <a:off x="2748111" y="4710011"/>
            <a:ext cx="3358475" cy="34881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3740" y="4230360"/>
            <a:ext cx="2748154" cy="38117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132108" y="4146823"/>
            <a:ext cx="2748154" cy="38117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700000">
            <a:off x="3371341" y="4485803"/>
            <a:ext cx="423518" cy="4736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532798">
            <a:off x="5402368" y="4427743"/>
            <a:ext cx="423518" cy="4736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922941">
            <a:off x="-417203" y="-438754"/>
            <a:ext cx="2146369" cy="20002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897298">
            <a:off x="7412656" y="-441682"/>
            <a:ext cx="2146369" cy="20002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100000">
            <a:off x="3037416" y="-3054633"/>
            <a:ext cx="3358475" cy="34881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5132108" y="-2898564"/>
            <a:ext cx="2748154" cy="38117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 flipH="1">
            <a:off x="781721" y="-2214220"/>
            <a:ext cx="2748154" cy="38117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100000">
            <a:off x="5349144" y="184020"/>
            <a:ext cx="423518" cy="4736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267201">
            <a:off x="3318116" y="242080"/>
            <a:ext cx="423518" cy="4736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59D239E-AA36-7EB9-3A73-400B5B872157}"/>
              </a:ext>
            </a:extLst>
          </p:cNvPr>
          <p:cNvSpPr/>
          <p:nvPr/>
        </p:nvSpPr>
        <p:spPr>
          <a:xfrm>
            <a:off x="932359" y="1849100"/>
            <a:ext cx="7568588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</a:t>
            </a:r>
          </a:p>
          <a:p>
            <a:pPr algn="ctr" defTabSz="685800">
              <a:buClrTx/>
              <a:defRPr/>
            </a:pPr>
            <a:r>
              <a:rPr lang="en-US" sz="4050" b="1" kern="1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4176415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089B1-1C1E-4E70-B782-4B98B27E0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775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969E6-2074-4368-8515-F6CBCEC2E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26298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80AFD-75BC-4146-BD79-442A9793E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9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1AC9C-17F9-47D9-B0A1-ED1614C5E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41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2B548-B74D-49DE-8793-A6EDEA580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018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19439-8F26-4B10-ABB2-5DC8A156F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606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EC1D4-9FAA-42E2-8E0A-13953587B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189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B8A88-1CF4-4A2C-8D05-78C31D7B3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5590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72BD5D-87B0-4653-BC4A-7D2C26A12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7648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0FB02-768B-4CFA-B7EC-9DE409144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B3BE63F-9EA3-4644-86D1-8EC8848C7F13}"/>
              </a:ext>
            </a:extLst>
          </p:cNvPr>
          <p:cNvGrpSpPr/>
          <p:nvPr/>
        </p:nvGrpSpPr>
        <p:grpSpPr>
          <a:xfrm>
            <a:off x="5681448" y="-1"/>
            <a:ext cx="3314646" cy="2073730"/>
            <a:chOff x="6386874" y="3530821"/>
            <a:chExt cx="2385648" cy="1254956"/>
          </a:xfrm>
        </p:grpSpPr>
        <p:pic>
          <p:nvPicPr>
            <p:cNvPr id="7" name="Picture 3" descr="C:\Users\Administrator\Desktop\Ảnh\dbff35b1330d17571c6a5921b8958159_t.png">
              <a:extLst>
                <a:ext uri="{FF2B5EF4-FFF2-40B4-BE49-F238E27FC236}">
                  <a16:creationId xmlns:a16="http://schemas.microsoft.com/office/drawing/2014/main" id="{A830423D-96AD-42C0-85E0-7BA26EFBB4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8052" y="3530821"/>
              <a:ext cx="2331037" cy="1254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72C09E-E847-4D4D-A1F6-8D8A7143C7C4}"/>
                </a:ext>
              </a:extLst>
            </p:cNvPr>
            <p:cNvSpPr/>
            <p:nvPr/>
          </p:nvSpPr>
          <p:spPr>
            <a:xfrm>
              <a:off x="6386874" y="3855102"/>
              <a:ext cx="2385648" cy="614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thấy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b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</a:rPr>
              </a:b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hay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b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</a:rPr>
              </a:b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sinh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kern="1200" dirty="0" err="1">
                  <a:solidFill>
                    <a:prstClr val="black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2000" kern="1200" dirty="0">
                  <a:solidFill>
                    <a:prstClr val="black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36456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4000" b="-74000"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/>
          <p:nvPr/>
        </p:nvSpPr>
        <p:spPr>
          <a:xfrm rot="1722646">
            <a:off x="8316480" y="3097609"/>
            <a:ext cx="431902" cy="41521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44450-190A-4052-B5E9-E8E183C84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56241" y="2000328"/>
            <a:ext cx="2206875" cy="1527108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CB3FFE95-881D-4AB4-95C0-A33195FBF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672615" y="4122571"/>
            <a:ext cx="787665" cy="6541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BB20E2-AEFC-4A77-96FA-4685FBB43374}"/>
              </a:ext>
            </a:extLst>
          </p:cNvPr>
          <p:cNvGrpSpPr/>
          <p:nvPr/>
        </p:nvGrpSpPr>
        <p:grpSpPr>
          <a:xfrm>
            <a:off x="2620736" y="444876"/>
            <a:ext cx="6234678" cy="1749503"/>
            <a:chOff x="3183872" y="297919"/>
            <a:chExt cx="5651774" cy="1993972"/>
          </a:xfrm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39FE6F0E-AAE8-4765-A0F1-670D64E66DC7}"/>
                </a:ext>
              </a:extLst>
            </p:cNvPr>
            <p:cNvSpPr/>
            <p:nvPr/>
          </p:nvSpPr>
          <p:spPr>
            <a:xfrm>
              <a:off x="3537729" y="730828"/>
              <a:ext cx="5011015" cy="1032712"/>
            </a:xfrm>
            <a:prstGeom prst="roundRect">
              <a:avLst/>
            </a:prstGeom>
            <a:noFill/>
            <a:ln w="28575">
              <a:solidFill>
                <a:srgbClr val="345C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A612771-3BD9-4CD5-A060-E00FFDFF65C0}"/>
                </a:ext>
              </a:extLst>
            </p:cNvPr>
            <p:cNvSpPr/>
            <p:nvPr/>
          </p:nvSpPr>
          <p:spPr>
            <a:xfrm>
              <a:off x="3362325" y="350092"/>
              <a:ext cx="5019697" cy="117869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45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Google Shape;380;p30">
              <a:extLst>
                <a:ext uri="{FF2B5EF4-FFF2-40B4-BE49-F238E27FC236}">
                  <a16:creationId xmlns:a16="http://schemas.microsoft.com/office/drawing/2014/main" id="{D28D5F45-EF32-4F7B-AC3E-D1378744C670}"/>
                </a:ext>
              </a:extLst>
            </p:cNvPr>
            <p:cNvSpPr txBox="1">
              <a:spLocks/>
            </p:cNvSpPr>
            <p:nvPr/>
          </p:nvSpPr>
          <p:spPr>
            <a:xfrm>
              <a:off x="3278963" y="671959"/>
              <a:ext cx="5186419" cy="7387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002060">
                  <a:alpha val="0"/>
                </a:srgbClr>
              </a:outerShdw>
            </a:effectLst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Pangolin"/>
                <a:buNone/>
                <a:defRPr sz="4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Pangolin"/>
                <a:buNone/>
                <a:defRPr sz="4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Pangolin"/>
                <a:buNone/>
                <a:defRPr sz="4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Pangolin"/>
                <a:buNone/>
                <a:defRPr sz="4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Pangolin"/>
                <a:buNone/>
                <a:defRPr sz="4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Pangolin"/>
                <a:buNone/>
                <a:defRPr sz="4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Pangolin"/>
                <a:buNone/>
                <a:defRPr sz="4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Pangolin"/>
                <a:buNone/>
                <a:defRPr sz="4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Pangolin"/>
                <a:buNone/>
                <a:defRPr sz="4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algn="ctr"/>
              <a:r>
                <a:rPr lang="en-US" sz="2800" b="0" dirty="0">
                  <a:ln w="19050">
                    <a:noFill/>
                  </a:ln>
                  <a:solidFill>
                    <a:srgbClr val="345C8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Noto Sans JP Black" panose="020B0A00000000000000" pitchFamily="34" charset="-128"/>
                  <a:ea typeface="Noto Sans JP Black" panose="020B0A00000000000000" pitchFamily="34" charset="-128"/>
                </a:rPr>
                <a:t>TIN HỌC ỨNG DỤNG</a:t>
              </a:r>
            </a:p>
          </p:txBody>
        </p:sp>
        <p:grpSp>
          <p:nvGrpSpPr>
            <p:cNvPr id="100" name="Google Shape;343;p28">
              <a:extLst>
                <a:ext uri="{FF2B5EF4-FFF2-40B4-BE49-F238E27FC236}">
                  <a16:creationId xmlns:a16="http://schemas.microsoft.com/office/drawing/2014/main" id="{70305611-9C8D-4100-A55C-C4A1ACF99DDA}"/>
                </a:ext>
              </a:extLst>
            </p:cNvPr>
            <p:cNvGrpSpPr/>
            <p:nvPr/>
          </p:nvGrpSpPr>
          <p:grpSpPr>
            <a:xfrm rot="312597">
              <a:off x="8276666" y="1526212"/>
              <a:ext cx="558980" cy="765679"/>
              <a:chOff x="1731150" y="1748550"/>
              <a:chExt cx="228625" cy="313175"/>
            </a:xfrm>
          </p:grpSpPr>
          <p:sp>
            <p:nvSpPr>
              <p:cNvPr id="101" name="Google Shape;344;p28">
                <a:extLst>
                  <a:ext uri="{FF2B5EF4-FFF2-40B4-BE49-F238E27FC236}">
                    <a16:creationId xmlns:a16="http://schemas.microsoft.com/office/drawing/2014/main" id="{13035780-4E8D-4E8F-A67A-F724C702B150}"/>
                  </a:ext>
                </a:extLst>
              </p:cNvPr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45;p28">
                <a:extLst>
                  <a:ext uri="{FF2B5EF4-FFF2-40B4-BE49-F238E27FC236}">
                    <a16:creationId xmlns:a16="http://schemas.microsoft.com/office/drawing/2014/main" id="{C10E56C5-20F4-430E-841E-05F959B841B1}"/>
                  </a:ext>
                </a:extLst>
              </p:cNvPr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46;p28">
                <a:extLst>
                  <a:ext uri="{FF2B5EF4-FFF2-40B4-BE49-F238E27FC236}">
                    <a16:creationId xmlns:a16="http://schemas.microsoft.com/office/drawing/2014/main" id="{5F4A7C3E-3306-46CC-9EAE-BB260EC3E66E}"/>
                  </a:ext>
                </a:extLst>
              </p:cNvPr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47;p28">
                <a:extLst>
                  <a:ext uri="{FF2B5EF4-FFF2-40B4-BE49-F238E27FC236}">
                    <a16:creationId xmlns:a16="http://schemas.microsoft.com/office/drawing/2014/main" id="{15679545-C4FD-46BF-B330-8E375D77F42F}"/>
                  </a:ext>
                </a:extLst>
              </p:cNvPr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48;p28">
                <a:extLst>
                  <a:ext uri="{FF2B5EF4-FFF2-40B4-BE49-F238E27FC236}">
                    <a16:creationId xmlns:a16="http://schemas.microsoft.com/office/drawing/2014/main" id="{88071E93-C46B-4B6C-A3DB-F91B10F06F23}"/>
                  </a:ext>
                </a:extLst>
              </p:cNvPr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49;p28">
                <a:extLst>
                  <a:ext uri="{FF2B5EF4-FFF2-40B4-BE49-F238E27FC236}">
                    <a16:creationId xmlns:a16="http://schemas.microsoft.com/office/drawing/2014/main" id="{0548B550-75BC-4C74-9B44-8294F0055A05}"/>
                  </a:ext>
                </a:extLst>
              </p:cNvPr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0;p28">
                <a:extLst>
                  <a:ext uri="{FF2B5EF4-FFF2-40B4-BE49-F238E27FC236}">
                    <a16:creationId xmlns:a16="http://schemas.microsoft.com/office/drawing/2014/main" id="{2C55E36D-9D27-4020-B9EE-67A357DD0DFF}"/>
                  </a:ext>
                </a:extLst>
              </p:cNvPr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380;p30">
              <a:extLst>
                <a:ext uri="{FF2B5EF4-FFF2-40B4-BE49-F238E27FC236}">
                  <a16:creationId xmlns:a16="http://schemas.microsoft.com/office/drawing/2014/main" id="{425089BC-6CAA-4C47-8936-E1CCD890E72F}"/>
                </a:ext>
              </a:extLst>
            </p:cNvPr>
            <p:cNvSpPr txBox="1">
              <a:spLocks/>
            </p:cNvSpPr>
            <p:nvPr/>
          </p:nvSpPr>
          <p:spPr>
            <a:xfrm>
              <a:off x="3183872" y="297919"/>
              <a:ext cx="5376600" cy="61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Pangolin"/>
                <a:buNone/>
                <a:defRPr sz="4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Pangolin"/>
                <a:buNone/>
                <a:defRPr sz="4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Pangolin"/>
                <a:buNone/>
                <a:defRPr sz="4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Pangolin"/>
                <a:buNone/>
                <a:defRPr sz="4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Pangolin"/>
                <a:buNone/>
                <a:defRPr sz="4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Pangolin"/>
                <a:buNone/>
                <a:defRPr sz="4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Pangolin"/>
                <a:buNone/>
                <a:defRPr sz="4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Pangolin"/>
                <a:buNone/>
                <a:defRPr sz="4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Pangolin"/>
                <a:buNone/>
                <a:defRPr sz="4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-US" sz="2400" dirty="0">
                  <a:ln w="19050">
                    <a:noFill/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</a:effectLst>
                  <a:latin typeface="Myriad Pro" panose="020B0503030403020204" pitchFamily="34" charset="0"/>
                  <a:ea typeface="Noto Sans JP Black" panose="020B0A00000000000000" pitchFamily="34" charset="-128"/>
                </a:rPr>
                <a:t>CHỦ ĐỀ E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5C45995-7732-45F7-801D-F8B9484C6837}"/>
              </a:ext>
            </a:extLst>
          </p:cNvPr>
          <p:cNvSpPr/>
          <p:nvPr/>
        </p:nvSpPr>
        <p:spPr>
          <a:xfrm>
            <a:off x="122349" y="2662074"/>
            <a:ext cx="5576702" cy="218114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UTM Avo" panose="02040603050506020204" pitchFamily="18" charset="0"/>
              </a:rPr>
              <a:t>LÀM QUEN VỚI BÀI TRÌNH CHIẾU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AAAE0920-1CB6-40D9-9825-CD9CA5A653FF}"/>
              </a:ext>
            </a:extLst>
          </p:cNvPr>
          <p:cNvSpPr/>
          <p:nvPr/>
        </p:nvSpPr>
        <p:spPr>
          <a:xfrm>
            <a:off x="112204" y="2106449"/>
            <a:ext cx="1076241" cy="555626"/>
          </a:xfrm>
          <a:prstGeom prst="wedgeRoundRectCallout">
            <a:avLst>
              <a:gd name="adj1" fmla="val -3540"/>
              <a:gd name="adj2" fmla="val 110561"/>
              <a:gd name="adj3" fmla="val 16667"/>
            </a:avLst>
          </a:prstGeom>
          <a:solidFill>
            <a:schemeClr val="bg1"/>
          </a:solidFill>
          <a:ln w="57150">
            <a:solidFill>
              <a:srgbClr val="D93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D931B5"/>
                </a:solidFill>
                <a:latin typeface="UTM Avo" panose="02040603050506020204" pitchFamily="18" charset="0"/>
              </a:rPr>
              <a:t>Bài</a:t>
            </a:r>
            <a:r>
              <a:rPr lang="en-US" sz="2000" dirty="0">
                <a:solidFill>
                  <a:srgbClr val="D931B5"/>
                </a:solidFill>
                <a:latin typeface="UTM Avo" panose="02040603050506020204" pitchFamily="18" charset="0"/>
              </a:rPr>
              <a:t> 15</a:t>
            </a:r>
          </a:p>
        </p:txBody>
      </p:sp>
      <p:sp>
        <p:nvSpPr>
          <p:cNvPr id="20" name="Rectangle: Rounded Corners 110">
            <a:extLst>
              <a:ext uri="{FF2B5EF4-FFF2-40B4-BE49-F238E27FC236}">
                <a16:creationId xmlns:a16="http://schemas.microsoft.com/office/drawing/2014/main" id="{39FE6F0E-AAE8-4765-A0F1-670D64E66DC7}"/>
              </a:ext>
            </a:extLst>
          </p:cNvPr>
          <p:cNvSpPr/>
          <p:nvPr/>
        </p:nvSpPr>
        <p:spPr>
          <a:xfrm>
            <a:off x="5798288" y="4416056"/>
            <a:ext cx="3057126" cy="427163"/>
          </a:xfrm>
          <a:prstGeom prst="roundRect">
            <a:avLst/>
          </a:prstGeom>
          <a:noFill/>
          <a:ln w="28575">
            <a:solidFill>
              <a:srgbClr val="345C8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44"/>
          <p:cNvSpPr/>
          <p:nvPr/>
        </p:nvSpPr>
        <p:spPr>
          <a:xfrm rot="21470825">
            <a:off x="1923693" y="980172"/>
            <a:ext cx="5521919" cy="3526399"/>
          </a:xfrm>
          <a:prstGeom prst="roundRect">
            <a:avLst>
              <a:gd name="adj" fmla="val 24491"/>
            </a:avLst>
          </a:prstGeom>
          <a:solidFill>
            <a:srgbClr val="FEB444"/>
          </a:solidFill>
          <a:ln w="44450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2" name="Google Shape;1022;p44"/>
          <p:cNvSpPr/>
          <p:nvPr/>
        </p:nvSpPr>
        <p:spPr>
          <a:xfrm rot="21470825">
            <a:off x="1742275" y="702269"/>
            <a:ext cx="5521919" cy="3526399"/>
          </a:xfrm>
          <a:prstGeom prst="roundRect">
            <a:avLst>
              <a:gd name="adj" fmla="val 24491"/>
            </a:avLst>
          </a:prstGeom>
          <a:solidFill>
            <a:schemeClr val="bg1"/>
          </a:solidFill>
          <a:ln w="50800">
            <a:solidFill>
              <a:srgbClr val="00B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79;p30">
            <a:extLst>
              <a:ext uri="{FF2B5EF4-FFF2-40B4-BE49-F238E27FC236}">
                <a16:creationId xmlns:a16="http://schemas.microsoft.com/office/drawing/2014/main" id="{71D196CE-99A2-4DC2-8205-050E00A631C2}"/>
              </a:ext>
            </a:extLst>
          </p:cNvPr>
          <p:cNvSpPr/>
          <p:nvPr/>
        </p:nvSpPr>
        <p:spPr>
          <a:xfrm>
            <a:off x="1225706" y="443886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3;p30">
            <a:extLst>
              <a:ext uri="{FF2B5EF4-FFF2-40B4-BE49-F238E27FC236}">
                <a16:creationId xmlns:a16="http://schemas.microsoft.com/office/drawing/2014/main" id="{1243A15C-78E1-4626-A81E-4118AD07B499}"/>
              </a:ext>
            </a:extLst>
          </p:cNvPr>
          <p:cNvSpPr/>
          <p:nvPr/>
        </p:nvSpPr>
        <p:spPr>
          <a:xfrm rot="2006702">
            <a:off x="1151535" y="138891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B444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84;p30">
            <a:extLst>
              <a:ext uri="{FF2B5EF4-FFF2-40B4-BE49-F238E27FC236}">
                <a16:creationId xmlns:a16="http://schemas.microsoft.com/office/drawing/2014/main" id="{B38142D3-4E61-4B46-AAA0-510D632222A0}"/>
              </a:ext>
            </a:extLst>
          </p:cNvPr>
          <p:cNvSpPr/>
          <p:nvPr/>
        </p:nvSpPr>
        <p:spPr>
          <a:xfrm>
            <a:off x="7823296" y="3234623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B444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80;p30">
            <a:extLst>
              <a:ext uri="{FF2B5EF4-FFF2-40B4-BE49-F238E27FC236}">
                <a16:creationId xmlns:a16="http://schemas.microsoft.com/office/drawing/2014/main" id="{179B93D1-CF5A-4252-AAB2-5E8076968FBA}"/>
              </a:ext>
            </a:extLst>
          </p:cNvPr>
          <p:cNvSpPr txBox="1">
            <a:spLocks/>
          </p:cNvSpPr>
          <p:nvPr/>
        </p:nvSpPr>
        <p:spPr>
          <a:xfrm>
            <a:off x="1814934" y="883969"/>
            <a:ext cx="5376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Myriad Pro" panose="020B0503030403020204" pitchFamily="34" charset="0"/>
                <a:ea typeface="Noto Sans JP Black" panose="020B0A00000000000000" pitchFamily="34" charset="-128"/>
              </a:rPr>
              <a:t>KHÁM PHÁ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404D1-60A8-46CD-94D0-25D1F0BA3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230" y="1419617"/>
            <a:ext cx="2823859" cy="2611055"/>
          </a:xfrm>
          <a:prstGeom prst="rect">
            <a:avLst/>
          </a:prstGeom>
        </p:spPr>
      </p:pic>
      <p:grpSp>
        <p:nvGrpSpPr>
          <p:cNvPr id="29" name="Google Shape;1508;p49">
            <a:extLst>
              <a:ext uri="{FF2B5EF4-FFF2-40B4-BE49-F238E27FC236}">
                <a16:creationId xmlns:a16="http://schemas.microsoft.com/office/drawing/2014/main" id="{32024780-704F-4E14-BD5E-097BA245A5C6}"/>
              </a:ext>
            </a:extLst>
          </p:cNvPr>
          <p:cNvGrpSpPr/>
          <p:nvPr/>
        </p:nvGrpSpPr>
        <p:grpSpPr>
          <a:xfrm rot="21134957">
            <a:off x="6957370" y="3387001"/>
            <a:ext cx="794956" cy="966160"/>
            <a:chOff x="2537500" y="2379600"/>
            <a:chExt cx="272100" cy="330700"/>
          </a:xfrm>
        </p:grpSpPr>
        <p:sp>
          <p:nvSpPr>
            <p:cNvPr id="30" name="Google Shape;1509;p49">
              <a:extLst>
                <a:ext uri="{FF2B5EF4-FFF2-40B4-BE49-F238E27FC236}">
                  <a16:creationId xmlns:a16="http://schemas.microsoft.com/office/drawing/2014/main" id="{BE418333-9C89-4660-A4DA-7DA3F524F5F6}"/>
                </a:ext>
              </a:extLst>
            </p:cNvPr>
            <p:cNvSpPr/>
            <p:nvPr/>
          </p:nvSpPr>
          <p:spPr>
            <a:xfrm>
              <a:off x="2554775" y="2394175"/>
              <a:ext cx="223275" cy="260475"/>
            </a:xfrm>
            <a:custGeom>
              <a:avLst/>
              <a:gdLst/>
              <a:ahLst/>
              <a:cxnLst/>
              <a:rect l="l" t="t" r="r" b="b"/>
              <a:pathLst>
                <a:path w="8931" h="10419" extrusionOk="0">
                  <a:moveTo>
                    <a:pt x="2155" y="0"/>
                  </a:moveTo>
                  <a:lnTo>
                    <a:pt x="8335" y="0"/>
                  </a:lnTo>
                  <a:cubicBezTo>
                    <a:pt x="8394" y="0"/>
                    <a:pt x="8430" y="12"/>
                    <a:pt x="8525" y="24"/>
                  </a:cubicBezTo>
                  <a:cubicBezTo>
                    <a:pt x="8537" y="179"/>
                    <a:pt x="8537" y="322"/>
                    <a:pt x="8537" y="453"/>
                  </a:cubicBezTo>
                  <a:cubicBezTo>
                    <a:pt x="8537" y="870"/>
                    <a:pt x="8537" y="1298"/>
                    <a:pt x="8632" y="1703"/>
                  </a:cubicBezTo>
                  <a:cubicBezTo>
                    <a:pt x="8692" y="2025"/>
                    <a:pt x="8656" y="2358"/>
                    <a:pt x="8656" y="2703"/>
                  </a:cubicBezTo>
                  <a:cubicBezTo>
                    <a:pt x="8656" y="3048"/>
                    <a:pt x="8668" y="3394"/>
                    <a:pt x="8728" y="3727"/>
                  </a:cubicBezTo>
                  <a:cubicBezTo>
                    <a:pt x="8763" y="3894"/>
                    <a:pt x="8763" y="4072"/>
                    <a:pt x="8763" y="4251"/>
                  </a:cubicBezTo>
                  <a:cubicBezTo>
                    <a:pt x="8763" y="5180"/>
                    <a:pt x="8751" y="6096"/>
                    <a:pt x="8751" y="7025"/>
                  </a:cubicBezTo>
                  <a:cubicBezTo>
                    <a:pt x="8751" y="7180"/>
                    <a:pt x="8763" y="7335"/>
                    <a:pt x="8787" y="7501"/>
                  </a:cubicBezTo>
                  <a:cubicBezTo>
                    <a:pt x="8930" y="8109"/>
                    <a:pt x="8871" y="8728"/>
                    <a:pt x="8835" y="9347"/>
                  </a:cubicBezTo>
                  <a:cubicBezTo>
                    <a:pt x="8835" y="9359"/>
                    <a:pt x="8823" y="9359"/>
                    <a:pt x="8787" y="9383"/>
                  </a:cubicBezTo>
                  <a:lnTo>
                    <a:pt x="8573" y="9168"/>
                  </a:lnTo>
                  <a:cubicBezTo>
                    <a:pt x="8466" y="9061"/>
                    <a:pt x="8347" y="9049"/>
                    <a:pt x="8216" y="9085"/>
                  </a:cubicBezTo>
                  <a:cubicBezTo>
                    <a:pt x="8097" y="9133"/>
                    <a:pt x="7978" y="9180"/>
                    <a:pt x="7823" y="9240"/>
                  </a:cubicBezTo>
                  <a:cubicBezTo>
                    <a:pt x="7799" y="9133"/>
                    <a:pt x="7751" y="9049"/>
                    <a:pt x="7763" y="8990"/>
                  </a:cubicBezTo>
                  <a:cubicBezTo>
                    <a:pt x="7858" y="8632"/>
                    <a:pt x="7751" y="8299"/>
                    <a:pt x="7561" y="7978"/>
                  </a:cubicBezTo>
                  <a:cubicBezTo>
                    <a:pt x="7632" y="7870"/>
                    <a:pt x="7704" y="7751"/>
                    <a:pt x="7775" y="7632"/>
                  </a:cubicBezTo>
                  <a:cubicBezTo>
                    <a:pt x="8180" y="7001"/>
                    <a:pt x="8132" y="7216"/>
                    <a:pt x="8132" y="6466"/>
                  </a:cubicBezTo>
                  <a:lnTo>
                    <a:pt x="8132" y="6132"/>
                  </a:lnTo>
                  <a:cubicBezTo>
                    <a:pt x="8120" y="5477"/>
                    <a:pt x="7942" y="4882"/>
                    <a:pt x="7466" y="4406"/>
                  </a:cubicBezTo>
                  <a:cubicBezTo>
                    <a:pt x="7275" y="4191"/>
                    <a:pt x="7096" y="3965"/>
                    <a:pt x="6906" y="3751"/>
                  </a:cubicBezTo>
                  <a:cubicBezTo>
                    <a:pt x="6977" y="3715"/>
                    <a:pt x="7085" y="3703"/>
                    <a:pt x="7156" y="3644"/>
                  </a:cubicBezTo>
                  <a:cubicBezTo>
                    <a:pt x="7204" y="3608"/>
                    <a:pt x="7263" y="3525"/>
                    <a:pt x="7239" y="3465"/>
                  </a:cubicBezTo>
                  <a:cubicBezTo>
                    <a:pt x="7239" y="3406"/>
                    <a:pt x="7168" y="3346"/>
                    <a:pt x="7120" y="3310"/>
                  </a:cubicBezTo>
                  <a:cubicBezTo>
                    <a:pt x="7085" y="3287"/>
                    <a:pt x="7025" y="3287"/>
                    <a:pt x="6966" y="3287"/>
                  </a:cubicBezTo>
                  <a:cubicBezTo>
                    <a:pt x="6489" y="3287"/>
                    <a:pt x="6013" y="3215"/>
                    <a:pt x="5537" y="3287"/>
                  </a:cubicBezTo>
                  <a:cubicBezTo>
                    <a:pt x="4406" y="3453"/>
                    <a:pt x="3251" y="3358"/>
                    <a:pt x="2120" y="3370"/>
                  </a:cubicBezTo>
                  <a:cubicBezTo>
                    <a:pt x="1810" y="3370"/>
                    <a:pt x="1489" y="3358"/>
                    <a:pt x="1167" y="3370"/>
                  </a:cubicBezTo>
                  <a:cubicBezTo>
                    <a:pt x="929" y="3370"/>
                    <a:pt x="929" y="3394"/>
                    <a:pt x="739" y="3596"/>
                  </a:cubicBezTo>
                  <a:cubicBezTo>
                    <a:pt x="774" y="3727"/>
                    <a:pt x="870" y="3787"/>
                    <a:pt x="977" y="3810"/>
                  </a:cubicBezTo>
                  <a:cubicBezTo>
                    <a:pt x="1108" y="3834"/>
                    <a:pt x="1262" y="3834"/>
                    <a:pt x="1405" y="3834"/>
                  </a:cubicBezTo>
                  <a:cubicBezTo>
                    <a:pt x="2001" y="3834"/>
                    <a:pt x="2584" y="3822"/>
                    <a:pt x="3179" y="3822"/>
                  </a:cubicBezTo>
                  <a:cubicBezTo>
                    <a:pt x="3275" y="3822"/>
                    <a:pt x="3370" y="3834"/>
                    <a:pt x="3465" y="3834"/>
                  </a:cubicBezTo>
                  <a:cubicBezTo>
                    <a:pt x="3513" y="3965"/>
                    <a:pt x="3417" y="4013"/>
                    <a:pt x="3358" y="4072"/>
                  </a:cubicBezTo>
                  <a:cubicBezTo>
                    <a:pt x="3251" y="4180"/>
                    <a:pt x="3132" y="4251"/>
                    <a:pt x="3036" y="4358"/>
                  </a:cubicBezTo>
                  <a:cubicBezTo>
                    <a:pt x="2894" y="4477"/>
                    <a:pt x="2798" y="4596"/>
                    <a:pt x="2763" y="4787"/>
                  </a:cubicBezTo>
                  <a:cubicBezTo>
                    <a:pt x="2751" y="4858"/>
                    <a:pt x="2691" y="4942"/>
                    <a:pt x="2632" y="5013"/>
                  </a:cubicBezTo>
                  <a:lnTo>
                    <a:pt x="1370" y="5013"/>
                  </a:lnTo>
                  <a:cubicBezTo>
                    <a:pt x="1262" y="5013"/>
                    <a:pt x="1155" y="5001"/>
                    <a:pt x="1072" y="5013"/>
                  </a:cubicBezTo>
                  <a:cubicBezTo>
                    <a:pt x="989" y="5025"/>
                    <a:pt x="929" y="5061"/>
                    <a:pt x="870" y="5084"/>
                  </a:cubicBezTo>
                  <a:cubicBezTo>
                    <a:pt x="750" y="5156"/>
                    <a:pt x="750" y="5323"/>
                    <a:pt x="870" y="5418"/>
                  </a:cubicBezTo>
                  <a:cubicBezTo>
                    <a:pt x="977" y="5501"/>
                    <a:pt x="1108" y="5513"/>
                    <a:pt x="1251" y="5513"/>
                  </a:cubicBezTo>
                  <a:lnTo>
                    <a:pt x="2108" y="5513"/>
                  </a:lnTo>
                  <a:cubicBezTo>
                    <a:pt x="2203" y="5513"/>
                    <a:pt x="2274" y="5537"/>
                    <a:pt x="2358" y="5549"/>
                  </a:cubicBezTo>
                  <a:cubicBezTo>
                    <a:pt x="2334" y="5894"/>
                    <a:pt x="2298" y="6216"/>
                    <a:pt x="2286" y="6549"/>
                  </a:cubicBezTo>
                  <a:cubicBezTo>
                    <a:pt x="2120" y="6644"/>
                    <a:pt x="1965" y="6608"/>
                    <a:pt x="1810" y="6620"/>
                  </a:cubicBezTo>
                  <a:cubicBezTo>
                    <a:pt x="1620" y="6632"/>
                    <a:pt x="1405" y="6644"/>
                    <a:pt x="1215" y="6680"/>
                  </a:cubicBezTo>
                  <a:cubicBezTo>
                    <a:pt x="1108" y="6692"/>
                    <a:pt x="1036" y="6787"/>
                    <a:pt x="1084" y="6918"/>
                  </a:cubicBezTo>
                  <a:cubicBezTo>
                    <a:pt x="1501" y="7049"/>
                    <a:pt x="1929" y="6966"/>
                    <a:pt x="2346" y="7025"/>
                  </a:cubicBezTo>
                  <a:cubicBezTo>
                    <a:pt x="2441" y="7228"/>
                    <a:pt x="2501" y="7442"/>
                    <a:pt x="2596" y="7620"/>
                  </a:cubicBezTo>
                  <a:cubicBezTo>
                    <a:pt x="2703" y="7799"/>
                    <a:pt x="2894" y="7930"/>
                    <a:pt x="2977" y="8132"/>
                  </a:cubicBezTo>
                  <a:cubicBezTo>
                    <a:pt x="2941" y="8240"/>
                    <a:pt x="2870" y="8216"/>
                    <a:pt x="2798" y="8228"/>
                  </a:cubicBezTo>
                  <a:cubicBezTo>
                    <a:pt x="2465" y="8228"/>
                    <a:pt x="2120" y="8228"/>
                    <a:pt x="1798" y="8240"/>
                  </a:cubicBezTo>
                  <a:cubicBezTo>
                    <a:pt x="1667" y="8240"/>
                    <a:pt x="1512" y="8287"/>
                    <a:pt x="1381" y="8335"/>
                  </a:cubicBezTo>
                  <a:cubicBezTo>
                    <a:pt x="1334" y="8347"/>
                    <a:pt x="1286" y="8418"/>
                    <a:pt x="1286" y="8466"/>
                  </a:cubicBezTo>
                  <a:cubicBezTo>
                    <a:pt x="1286" y="8513"/>
                    <a:pt x="1334" y="8585"/>
                    <a:pt x="1381" y="8597"/>
                  </a:cubicBezTo>
                  <a:cubicBezTo>
                    <a:pt x="1489" y="8644"/>
                    <a:pt x="1608" y="8668"/>
                    <a:pt x="1703" y="8668"/>
                  </a:cubicBezTo>
                  <a:cubicBezTo>
                    <a:pt x="2179" y="8692"/>
                    <a:pt x="2655" y="8704"/>
                    <a:pt x="3132" y="8692"/>
                  </a:cubicBezTo>
                  <a:cubicBezTo>
                    <a:pt x="3417" y="8692"/>
                    <a:pt x="3667" y="8752"/>
                    <a:pt x="3929" y="8871"/>
                  </a:cubicBezTo>
                  <a:cubicBezTo>
                    <a:pt x="4025" y="8906"/>
                    <a:pt x="4132" y="8954"/>
                    <a:pt x="4239" y="9013"/>
                  </a:cubicBezTo>
                  <a:cubicBezTo>
                    <a:pt x="4703" y="9240"/>
                    <a:pt x="5180" y="9264"/>
                    <a:pt x="5668" y="9073"/>
                  </a:cubicBezTo>
                  <a:cubicBezTo>
                    <a:pt x="5775" y="9025"/>
                    <a:pt x="5894" y="9013"/>
                    <a:pt x="6013" y="9002"/>
                  </a:cubicBezTo>
                  <a:cubicBezTo>
                    <a:pt x="6108" y="9121"/>
                    <a:pt x="6215" y="9204"/>
                    <a:pt x="6311" y="9323"/>
                  </a:cubicBezTo>
                  <a:cubicBezTo>
                    <a:pt x="6442" y="9490"/>
                    <a:pt x="6620" y="9585"/>
                    <a:pt x="6846" y="9561"/>
                  </a:cubicBezTo>
                  <a:cubicBezTo>
                    <a:pt x="6906" y="9561"/>
                    <a:pt x="6966" y="9549"/>
                    <a:pt x="7001" y="9561"/>
                  </a:cubicBezTo>
                  <a:cubicBezTo>
                    <a:pt x="7085" y="9597"/>
                    <a:pt x="7144" y="9656"/>
                    <a:pt x="7180" y="9704"/>
                  </a:cubicBezTo>
                  <a:cubicBezTo>
                    <a:pt x="7049" y="9942"/>
                    <a:pt x="6930" y="10145"/>
                    <a:pt x="6799" y="10371"/>
                  </a:cubicBezTo>
                  <a:cubicBezTo>
                    <a:pt x="6168" y="10418"/>
                    <a:pt x="786" y="10383"/>
                    <a:pt x="417" y="10335"/>
                  </a:cubicBezTo>
                  <a:cubicBezTo>
                    <a:pt x="298" y="10085"/>
                    <a:pt x="250" y="9835"/>
                    <a:pt x="250" y="9549"/>
                  </a:cubicBezTo>
                  <a:cubicBezTo>
                    <a:pt x="250" y="9264"/>
                    <a:pt x="262" y="8966"/>
                    <a:pt x="155" y="8704"/>
                  </a:cubicBezTo>
                  <a:cubicBezTo>
                    <a:pt x="131" y="8597"/>
                    <a:pt x="131" y="8478"/>
                    <a:pt x="131" y="8359"/>
                  </a:cubicBezTo>
                  <a:lnTo>
                    <a:pt x="131" y="7585"/>
                  </a:lnTo>
                  <a:cubicBezTo>
                    <a:pt x="131" y="7466"/>
                    <a:pt x="131" y="7347"/>
                    <a:pt x="96" y="7239"/>
                  </a:cubicBezTo>
                  <a:cubicBezTo>
                    <a:pt x="0" y="6942"/>
                    <a:pt x="24" y="6644"/>
                    <a:pt x="24" y="6346"/>
                  </a:cubicBezTo>
                  <a:lnTo>
                    <a:pt x="24" y="2894"/>
                  </a:lnTo>
                  <a:cubicBezTo>
                    <a:pt x="24" y="2763"/>
                    <a:pt x="12" y="2620"/>
                    <a:pt x="72" y="2453"/>
                  </a:cubicBezTo>
                  <a:cubicBezTo>
                    <a:pt x="429" y="2596"/>
                    <a:pt x="810" y="2513"/>
                    <a:pt x="1167" y="2632"/>
                  </a:cubicBezTo>
                  <a:cubicBezTo>
                    <a:pt x="1346" y="2691"/>
                    <a:pt x="1572" y="2656"/>
                    <a:pt x="1762" y="2644"/>
                  </a:cubicBezTo>
                  <a:cubicBezTo>
                    <a:pt x="1941" y="2632"/>
                    <a:pt x="2048" y="2513"/>
                    <a:pt x="2084" y="2334"/>
                  </a:cubicBezTo>
                  <a:cubicBezTo>
                    <a:pt x="2096" y="2227"/>
                    <a:pt x="2096" y="2120"/>
                    <a:pt x="2096" y="2036"/>
                  </a:cubicBezTo>
                  <a:cubicBezTo>
                    <a:pt x="2096" y="1822"/>
                    <a:pt x="2096" y="1608"/>
                    <a:pt x="2155" y="1393"/>
                  </a:cubicBezTo>
                  <a:cubicBezTo>
                    <a:pt x="2203" y="1251"/>
                    <a:pt x="2179" y="1084"/>
                    <a:pt x="2179" y="917"/>
                  </a:cubicBezTo>
                  <a:cubicBezTo>
                    <a:pt x="2155" y="596"/>
                    <a:pt x="2155" y="322"/>
                    <a:pt x="2155" y="0"/>
                  </a:cubicBezTo>
                  <a:close/>
                  <a:moveTo>
                    <a:pt x="6549" y="1917"/>
                  </a:moveTo>
                  <a:lnTo>
                    <a:pt x="6549" y="1965"/>
                  </a:lnTo>
                  <a:cubicBezTo>
                    <a:pt x="6680" y="1953"/>
                    <a:pt x="6799" y="1965"/>
                    <a:pt x="6930" y="1929"/>
                  </a:cubicBezTo>
                  <a:cubicBezTo>
                    <a:pt x="7061" y="1917"/>
                    <a:pt x="7144" y="1810"/>
                    <a:pt x="7144" y="1691"/>
                  </a:cubicBezTo>
                  <a:cubicBezTo>
                    <a:pt x="7144" y="1596"/>
                    <a:pt x="7049" y="1489"/>
                    <a:pt x="6918" y="1477"/>
                  </a:cubicBezTo>
                  <a:cubicBezTo>
                    <a:pt x="6763" y="1453"/>
                    <a:pt x="6632" y="1453"/>
                    <a:pt x="6489" y="1453"/>
                  </a:cubicBezTo>
                  <a:cubicBezTo>
                    <a:pt x="5787" y="1453"/>
                    <a:pt x="5084" y="1453"/>
                    <a:pt x="4370" y="1477"/>
                  </a:cubicBezTo>
                  <a:cubicBezTo>
                    <a:pt x="4263" y="1477"/>
                    <a:pt x="4168" y="1453"/>
                    <a:pt x="4072" y="1489"/>
                  </a:cubicBezTo>
                  <a:cubicBezTo>
                    <a:pt x="3810" y="1608"/>
                    <a:pt x="3513" y="1596"/>
                    <a:pt x="3227" y="1608"/>
                  </a:cubicBezTo>
                  <a:cubicBezTo>
                    <a:pt x="3108" y="1608"/>
                    <a:pt x="2989" y="1620"/>
                    <a:pt x="2882" y="1655"/>
                  </a:cubicBezTo>
                  <a:cubicBezTo>
                    <a:pt x="2822" y="1667"/>
                    <a:pt x="2763" y="1751"/>
                    <a:pt x="2763" y="1798"/>
                  </a:cubicBezTo>
                  <a:cubicBezTo>
                    <a:pt x="2763" y="1858"/>
                    <a:pt x="2822" y="1917"/>
                    <a:pt x="2870" y="1965"/>
                  </a:cubicBezTo>
                  <a:cubicBezTo>
                    <a:pt x="2894" y="1989"/>
                    <a:pt x="2941" y="2013"/>
                    <a:pt x="2989" y="2013"/>
                  </a:cubicBezTo>
                  <a:cubicBezTo>
                    <a:pt x="3310" y="2036"/>
                    <a:pt x="3644" y="2084"/>
                    <a:pt x="3965" y="1989"/>
                  </a:cubicBezTo>
                  <a:cubicBezTo>
                    <a:pt x="4179" y="1929"/>
                    <a:pt x="4382" y="1905"/>
                    <a:pt x="4608" y="1905"/>
                  </a:cubicBezTo>
                  <a:cubicBezTo>
                    <a:pt x="5263" y="1917"/>
                    <a:pt x="5906" y="1917"/>
                    <a:pt x="6549" y="19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10;p49">
              <a:extLst>
                <a:ext uri="{FF2B5EF4-FFF2-40B4-BE49-F238E27FC236}">
                  <a16:creationId xmlns:a16="http://schemas.microsoft.com/office/drawing/2014/main" id="{EA6D98D3-BD0B-468E-87E6-245ADA87148A}"/>
                </a:ext>
              </a:extLst>
            </p:cNvPr>
            <p:cNvSpPr/>
            <p:nvPr/>
          </p:nvSpPr>
          <p:spPr>
            <a:xfrm>
              <a:off x="2741400" y="2634975"/>
              <a:ext cx="53300" cy="61650"/>
            </a:xfrm>
            <a:custGeom>
              <a:avLst/>
              <a:gdLst/>
              <a:ahLst/>
              <a:cxnLst/>
              <a:rect l="l" t="t" r="r" b="b"/>
              <a:pathLst>
                <a:path w="2132" h="2466" extrusionOk="0">
                  <a:moveTo>
                    <a:pt x="2132" y="2203"/>
                  </a:moveTo>
                  <a:cubicBezTo>
                    <a:pt x="1917" y="2287"/>
                    <a:pt x="1739" y="2382"/>
                    <a:pt x="1560" y="2465"/>
                  </a:cubicBezTo>
                  <a:cubicBezTo>
                    <a:pt x="1477" y="2406"/>
                    <a:pt x="1370" y="2382"/>
                    <a:pt x="1310" y="2299"/>
                  </a:cubicBezTo>
                  <a:cubicBezTo>
                    <a:pt x="1048" y="1989"/>
                    <a:pt x="786" y="1656"/>
                    <a:pt x="524" y="1334"/>
                  </a:cubicBezTo>
                  <a:cubicBezTo>
                    <a:pt x="393" y="1167"/>
                    <a:pt x="251" y="1013"/>
                    <a:pt x="132" y="834"/>
                  </a:cubicBezTo>
                  <a:cubicBezTo>
                    <a:pt x="72" y="751"/>
                    <a:pt x="36" y="655"/>
                    <a:pt x="12" y="560"/>
                  </a:cubicBezTo>
                  <a:cubicBezTo>
                    <a:pt x="1" y="501"/>
                    <a:pt x="48" y="394"/>
                    <a:pt x="96" y="370"/>
                  </a:cubicBezTo>
                  <a:cubicBezTo>
                    <a:pt x="310" y="239"/>
                    <a:pt x="489" y="36"/>
                    <a:pt x="774" y="1"/>
                  </a:cubicBezTo>
                  <a:cubicBezTo>
                    <a:pt x="810" y="24"/>
                    <a:pt x="870" y="36"/>
                    <a:pt x="905" y="84"/>
                  </a:cubicBezTo>
                  <a:cubicBezTo>
                    <a:pt x="953" y="132"/>
                    <a:pt x="1013" y="191"/>
                    <a:pt x="1048" y="251"/>
                  </a:cubicBezTo>
                  <a:cubicBezTo>
                    <a:pt x="1406" y="870"/>
                    <a:pt x="1894" y="1441"/>
                    <a:pt x="2132" y="2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11;p49">
              <a:extLst>
                <a:ext uri="{FF2B5EF4-FFF2-40B4-BE49-F238E27FC236}">
                  <a16:creationId xmlns:a16="http://schemas.microsoft.com/office/drawing/2014/main" id="{7FF16A98-BBD7-427F-A3EC-CA8A71D04378}"/>
                </a:ext>
              </a:extLst>
            </p:cNvPr>
            <p:cNvSpPr/>
            <p:nvPr/>
          </p:nvSpPr>
          <p:spPr>
            <a:xfrm>
              <a:off x="2565200" y="2408175"/>
              <a:ext cx="30375" cy="37225"/>
            </a:xfrm>
            <a:custGeom>
              <a:avLst/>
              <a:gdLst/>
              <a:ahLst/>
              <a:cxnLst/>
              <a:rect l="l" t="t" r="r" b="b"/>
              <a:pathLst>
                <a:path w="1215" h="1489" extrusionOk="0">
                  <a:moveTo>
                    <a:pt x="0" y="1250"/>
                  </a:moveTo>
                  <a:cubicBezTo>
                    <a:pt x="24" y="1191"/>
                    <a:pt x="24" y="1131"/>
                    <a:pt x="48" y="1095"/>
                  </a:cubicBezTo>
                  <a:cubicBezTo>
                    <a:pt x="274" y="810"/>
                    <a:pt x="976" y="119"/>
                    <a:pt x="1167" y="0"/>
                  </a:cubicBezTo>
                  <a:cubicBezTo>
                    <a:pt x="1203" y="179"/>
                    <a:pt x="1215" y="357"/>
                    <a:pt x="1167" y="512"/>
                  </a:cubicBezTo>
                  <a:cubicBezTo>
                    <a:pt x="1084" y="786"/>
                    <a:pt x="1036" y="1084"/>
                    <a:pt x="1036" y="1369"/>
                  </a:cubicBezTo>
                  <a:cubicBezTo>
                    <a:pt x="834" y="1488"/>
                    <a:pt x="679" y="1345"/>
                    <a:pt x="512" y="1334"/>
                  </a:cubicBezTo>
                  <a:cubicBezTo>
                    <a:pt x="333" y="1310"/>
                    <a:pt x="179" y="1357"/>
                    <a:pt x="0" y="1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12;p49">
              <a:extLst>
                <a:ext uri="{FF2B5EF4-FFF2-40B4-BE49-F238E27FC236}">
                  <a16:creationId xmlns:a16="http://schemas.microsoft.com/office/drawing/2014/main" id="{9E6FB759-CA64-49B3-983B-120926D5BD6C}"/>
                </a:ext>
              </a:extLst>
            </p:cNvPr>
            <p:cNvSpPr/>
            <p:nvPr/>
          </p:nvSpPr>
          <p:spPr>
            <a:xfrm>
              <a:off x="2717875" y="2603725"/>
              <a:ext cx="19075" cy="15500"/>
            </a:xfrm>
            <a:custGeom>
              <a:avLst/>
              <a:gdLst/>
              <a:ahLst/>
              <a:cxnLst/>
              <a:rect l="l" t="t" r="r" b="b"/>
              <a:pathLst>
                <a:path w="763" h="620" extrusionOk="0">
                  <a:moveTo>
                    <a:pt x="763" y="310"/>
                  </a:moveTo>
                  <a:cubicBezTo>
                    <a:pt x="632" y="441"/>
                    <a:pt x="525" y="620"/>
                    <a:pt x="287" y="620"/>
                  </a:cubicBezTo>
                  <a:cubicBezTo>
                    <a:pt x="144" y="620"/>
                    <a:pt x="49" y="536"/>
                    <a:pt x="1" y="370"/>
                  </a:cubicBezTo>
                  <a:cubicBezTo>
                    <a:pt x="180" y="250"/>
                    <a:pt x="358" y="120"/>
                    <a:pt x="525" y="0"/>
                  </a:cubicBezTo>
                  <a:cubicBezTo>
                    <a:pt x="715" y="36"/>
                    <a:pt x="751" y="155"/>
                    <a:pt x="763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13;p49">
              <a:extLst>
                <a:ext uri="{FF2B5EF4-FFF2-40B4-BE49-F238E27FC236}">
                  <a16:creationId xmlns:a16="http://schemas.microsoft.com/office/drawing/2014/main" id="{A27553DE-7A67-4B9A-8930-99C25EBA0C39}"/>
                </a:ext>
              </a:extLst>
            </p:cNvPr>
            <p:cNvSpPr/>
            <p:nvPr/>
          </p:nvSpPr>
          <p:spPr>
            <a:xfrm>
              <a:off x="2623525" y="2491725"/>
              <a:ext cx="121175" cy="116725"/>
            </a:xfrm>
            <a:custGeom>
              <a:avLst/>
              <a:gdLst/>
              <a:ahLst/>
              <a:cxnLst/>
              <a:rect l="l" t="t" r="r" b="b"/>
              <a:pathLst>
                <a:path w="4847" h="4669" extrusionOk="0">
                  <a:moveTo>
                    <a:pt x="2463" y="1"/>
                  </a:moveTo>
                  <a:cubicBezTo>
                    <a:pt x="2337" y="1"/>
                    <a:pt x="2211" y="9"/>
                    <a:pt x="2084" y="28"/>
                  </a:cubicBezTo>
                  <a:cubicBezTo>
                    <a:pt x="1608" y="99"/>
                    <a:pt x="1179" y="289"/>
                    <a:pt x="775" y="528"/>
                  </a:cubicBezTo>
                  <a:cubicBezTo>
                    <a:pt x="560" y="647"/>
                    <a:pt x="382" y="766"/>
                    <a:pt x="358" y="1040"/>
                  </a:cubicBezTo>
                  <a:cubicBezTo>
                    <a:pt x="346" y="1123"/>
                    <a:pt x="286" y="1218"/>
                    <a:pt x="239" y="1301"/>
                  </a:cubicBezTo>
                  <a:cubicBezTo>
                    <a:pt x="84" y="1575"/>
                    <a:pt x="1" y="1861"/>
                    <a:pt x="108" y="2171"/>
                  </a:cubicBezTo>
                  <a:cubicBezTo>
                    <a:pt x="120" y="2218"/>
                    <a:pt x="120" y="2254"/>
                    <a:pt x="120" y="2302"/>
                  </a:cubicBezTo>
                  <a:cubicBezTo>
                    <a:pt x="167" y="2575"/>
                    <a:pt x="239" y="2837"/>
                    <a:pt x="263" y="3099"/>
                  </a:cubicBezTo>
                  <a:cubicBezTo>
                    <a:pt x="298" y="3421"/>
                    <a:pt x="548" y="3599"/>
                    <a:pt x="727" y="3814"/>
                  </a:cubicBezTo>
                  <a:cubicBezTo>
                    <a:pt x="965" y="4147"/>
                    <a:pt x="1275" y="4397"/>
                    <a:pt x="1715" y="4445"/>
                  </a:cubicBezTo>
                  <a:cubicBezTo>
                    <a:pt x="1787" y="4457"/>
                    <a:pt x="1858" y="4469"/>
                    <a:pt x="1906" y="4516"/>
                  </a:cubicBezTo>
                  <a:cubicBezTo>
                    <a:pt x="2016" y="4626"/>
                    <a:pt x="2134" y="4669"/>
                    <a:pt x="2261" y="4669"/>
                  </a:cubicBezTo>
                  <a:cubicBezTo>
                    <a:pt x="2352" y="4669"/>
                    <a:pt x="2448" y="4646"/>
                    <a:pt x="2549" y="4611"/>
                  </a:cubicBezTo>
                  <a:cubicBezTo>
                    <a:pt x="2632" y="4576"/>
                    <a:pt x="2739" y="4552"/>
                    <a:pt x="2822" y="4516"/>
                  </a:cubicBezTo>
                  <a:cubicBezTo>
                    <a:pt x="3418" y="4409"/>
                    <a:pt x="3870" y="4052"/>
                    <a:pt x="4287" y="3659"/>
                  </a:cubicBezTo>
                  <a:cubicBezTo>
                    <a:pt x="4597" y="3349"/>
                    <a:pt x="4847" y="2956"/>
                    <a:pt x="4763" y="2433"/>
                  </a:cubicBezTo>
                  <a:cubicBezTo>
                    <a:pt x="4787" y="1813"/>
                    <a:pt x="4644" y="1242"/>
                    <a:pt x="4180" y="801"/>
                  </a:cubicBezTo>
                  <a:cubicBezTo>
                    <a:pt x="4168" y="790"/>
                    <a:pt x="4156" y="754"/>
                    <a:pt x="4132" y="730"/>
                  </a:cubicBezTo>
                  <a:cubicBezTo>
                    <a:pt x="4001" y="492"/>
                    <a:pt x="3799" y="337"/>
                    <a:pt x="3561" y="230"/>
                  </a:cubicBezTo>
                  <a:cubicBezTo>
                    <a:pt x="3205" y="79"/>
                    <a:pt x="2836" y="1"/>
                    <a:pt x="2463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14;p49">
              <a:extLst>
                <a:ext uri="{FF2B5EF4-FFF2-40B4-BE49-F238E27FC236}">
                  <a16:creationId xmlns:a16="http://schemas.microsoft.com/office/drawing/2014/main" id="{80C0A375-4F47-4F64-8C5D-1E5DB852A90C}"/>
                </a:ext>
              </a:extLst>
            </p:cNvPr>
            <p:cNvSpPr/>
            <p:nvPr/>
          </p:nvSpPr>
          <p:spPr>
            <a:xfrm>
              <a:off x="2537500" y="2379600"/>
              <a:ext cx="272100" cy="330700"/>
            </a:xfrm>
            <a:custGeom>
              <a:avLst/>
              <a:gdLst/>
              <a:ahLst/>
              <a:cxnLst/>
              <a:rect l="l" t="t" r="r" b="b"/>
              <a:pathLst>
                <a:path w="10884" h="13228" extrusionOk="0">
                  <a:moveTo>
                    <a:pt x="10121" y="10966"/>
                  </a:moveTo>
                  <a:cubicBezTo>
                    <a:pt x="10312" y="11299"/>
                    <a:pt x="10514" y="11656"/>
                    <a:pt x="10728" y="12013"/>
                  </a:cubicBezTo>
                  <a:cubicBezTo>
                    <a:pt x="10812" y="12144"/>
                    <a:pt x="10847" y="12263"/>
                    <a:pt x="10871" y="12418"/>
                  </a:cubicBezTo>
                  <a:cubicBezTo>
                    <a:pt x="10883" y="12621"/>
                    <a:pt x="10812" y="12787"/>
                    <a:pt x="10633" y="12895"/>
                  </a:cubicBezTo>
                  <a:cubicBezTo>
                    <a:pt x="10335" y="13049"/>
                    <a:pt x="10014" y="13204"/>
                    <a:pt x="9657" y="13216"/>
                  </a:cubicBezTo>
                  <a:cubicBezTo>
                    <a:pt x="9359" y="13228"/>
                    <a:pt x="9157" y="13097"/>
                    <a:pt x="9002" y="12895"/>
                  </a:cubicBezTo>
                  <a:cubicBezTo>
                    <a:pt x="8692" y="12442"/>
                    <a:pt x="8335" y="12025"/>
                    <a:pt x="7966" y="11597"/>
                  </a:cubicBezTo>
                  <a:lnTo>
                    <a:pt x="7502" y="11597"/>
                  </a:lnTo>
                  <a:cubicBezTo>
                    <a:pt x="5382" y="11597"/>
                    <a:pt x="3263" y="11609"/>
                    <a:pt x="1144" y="11609"/>
                  </a:cubicBezTo>
                  <a:lnTo>
                    <a:pt x="715" y="11609"/>
                  </a:lnTo>
                  <a:cubicBezTo>
                    <a:pt x="489" y="11597"/>
                    <a:pt x="358" y="11478"/>
                    <a:pt x="358" y="11251"/>
                  </a:cubicBezTo>
                  <a:cubicBezTo>
                    <a:pt x="346" y="10990"/>
                    <a:pt x="251" y="10728"/>
                    <a:pt x="251" y="10489"/>
                  </a:cubicBezTo>
                  <a:cubicBezTo>
                    <a:pt x="263" y="9775"/>
                    <a:pt x="72" y="9061"/>
                    <a:pt x="132" y="8346"/>
                  </a:cubicBezTo>
                  <a:cubicBezTo>
                    <a:pt x="156" y="8156"/>
                    <a:pt x="120" y="7977"/>
                    <a:pt x="72" y="7799"/>
                  </a:cubicBezTo>
                  <a:cubicBezTo>
                    <a:pt x="37" y="7668"/>
                    <a:pt x="13" y="7513"/>
                    <a:pt x="13" y="7370"/>
                  </a:cubicBezTo>
                  <a:cubicBezTo>
                    <a:pt x="13" y="5846"/>
                    <a:pt x="13" y="4346"/>
                    <a:pt x="1" y="2834"/>
                  </a:cubicBezTo>
                  <a:cubicBezTo>
                    <a:pt x="1" y="2631"/>
                    <a:pt x="60" y="2500"/>
                    <a:pt x="227" y="2393"/>
                  </a:cubicBezTo>
                  <a:cubicBezTo>
                    <a:pt x="310" y="2334"/>
                    <a:pt x="418" y="2262"/>
                    <a:pt x="477" y="2179"/>
                  </a:cubicBezTo>
                  <a:cubicBezTo>
                    <a:pt x="715" y="1822"/>
                    <a:pt x="1025" y="1536"/>
                    <a:pt x="1346" y="1262"/>
                  </a:cubicBezTo>
                  <a:cubicBezTo>
                    <a:pt x="1668" y="988"/>
                    <a:pt x="1942" y="643"/>
                    <a:pt x="2239" y="333"/>
                  </a:cubicBezTo>
                  <a:cubicBezTo>
                    <a:pt x="2299" y="250"/>
                    <a:pt x="2334" y="167"/>
                    <a:pt x="2382" y="60"/>
                  </a:cubicBezTo>
                  <a:cubicBezTo>
                    <a:pt x="2477" y="48"/>
                    <a:pt x="2573" y="36"/>
                    <a:pt x="2680" y="36"/>
                  </a:cubicBezTo>
                  <a:lnTo>
                    <a:pt x="9121" y="36"/>
                  </a:lnTo>
                  <a:lnTo>
                    <a:pt x="9169" y="36"/>
                  </a:lnTo>
                  <a:cubicBezTo>
                    <a:pt x="9633" y="0"/>
                    <a:pt x="9859" y="286"/>
                    <a:pt x="9835" y="667"/>
                  </a:cubicBezTo>
                  <a:cubicBezTo>
                    <a:pt x="9823" y="929"/>
                    <a:pt x="9835" y="1191"/>
                    <a:pt x="9835" y="1441"/>
                  </a:cubicBezTo>
                  <a:cubicBezTo>
                    <a:pt x="9835" y="1679"/>
                    <a:pt x="9835" y="1941"/>
                    <a:pt x="9907" y="2179"/>
                  </a:cubicBezTo>
                  <a:cubicBezTo>
                    <a:pt x="9943" y="2298"/>
                    <a:pt x="9943" y="2429"/>
                    <a:pt x="9943" y="2560"/>
                  </a:cubicBezTo>
                  <a:lnTo>
                    <a:pt x="9943" y="3429"/>
                  </a:lnTo>
                  <a:cubicBezTo>
                    <a:pt x="9943" y="3679"/>
                    <a:pt x="9954" y="3941"/>
                    <a:pt x="10002" y="4203"/>
                  </a:cubicBezTo>
                  <a:cubicBezTo>
                    <a:pt x="10050" y="4393"/>
                    <a:pt x="10050" y="4596"/>
                    <a:pt x="10050" y="4798"/>
                  </a:cubicBezTo>
                  <a:cubicBezTo>
                    <a:pt x="10062" y="5691"/>
                    <a:pt x="10062" y="6584"/>
                    <a:pt x="10073" y="7477"/>
                  </a:cubicBezTo>
                  <a:cubicBezTo>
                    <a:pt x="10073" y="7715"/>
                    <a:pt x="10121" y="7965"/>
                    <a:pt x="10157" y="8203"/>
                  </a:cubicBezTo>
                  <a:cubicBezTo>
                    <a:pt x="10169" y="8334"/>
                    <a:pt x="10193" y="8453"/>
                    <a:pt x="10193" y="8584"/>
                  </a:cubicBezTo>
                  <a:lnTo>
                    <a:pt x="10193" y="10489"/>
                  </a:lnTo>
                  <a:cubicBezTo>
                    <a:pt x="10181" y="10609"/>
                    <a:pt x="10157" y="10775"/>
                    <a:pt x="10121" y="10966"/>
                  </a:cubicBezTo>
                  <a:close/>
                  <a:moveTo>
                    <a:pt x="2846" y="583"/>
                  </a:moveTo>
                  <a:lnTo>
                    <a:pt x="2846" y="1441"/>
                  </a:lnTo>
                  <a:cubicBezTo>
                    <a:pt x="2846" y="1607"/>
                    <a:pt x="2858" y="1774"/>
                    <a:pt x="2811" y="1917"/>
                  </a:cubicBezTo>
                  <a:cubicBezTo>
                    <a:pt x="2739" y="2131"/>
                    <a:pt x="2751" y="2346"/>
                    <a:pt x="2751" y="2560"/>
                  </a:cubicBezTo>
                  <a:cubicBezTo>
                    <a:pt x="2751" y="2667"/>
                    <a:pt x="2751" y="2774"/>
                    <a:pt x="2739" y="2858"/>
                  </a:cubicBezTo>
                  <a:cubicBezTo>
                    <a:pt x="2704" y="3036"/>
                    <a:pt x="2608" y="3155"/>
                    <a:pt x="2430" y="3167"/>
                  </a:cubicBezTo>
                  <a:cubicBezTo>
                    <a:pt x="2239" y="3191"/>
                    <a:pt x="2013" y="3215"/>
                    <a:pt x="1834" y="3155"/>
                  </a:cubicBezTo>
                  <a:cubicBezTo>
                    <a:pt x="1477" y="3036"/>
                    <a:pt x="1084" y="3143"/>
                    <a:pt x="727" y="2977"/>
                  </a:cubicBezTo>
                  <a:cubicBezTo>
                    <a:pt x="656" y="3143"/>
                    <a:pt x="691" y="3286"/>
                    <a:pt x="691" y="3429"/>
                  </a:cubicBezTo>
                  <a:lnTo>
                    <a:pt x="691" y="6882"/>
                  </a:lnTo>
                  <a:cubicBezTo>
                    <a:pt x="691" y="7180"/>
                    <a:pt x="668" y="7489"/>
                    <a:pt x="763" y="7775"/>
                  </a:cubicBezTo>
                  <a:cubicBezTo>
                    <a:pt x="787" y="7870"/>
                    <a:pt x="787" y="7989"/>
                    <a:pt x="787" y="8108"/>
                  </a:cubicBezTo>
                  <a:lnTo>
                    <a:pt x="787" y="8882"/>
                  </a:lnTo>
                  <a:cubicBezTo>
                    <a:pt x="787" y="9001"/>
                    <a:pt x="787" y="9120"/>
                    <a:pt x="822" y="9227"/>
                  </a:cubicBezTo>
                  <a:cubicBezTo>
                    <a:pt x="906" y="9513"/>
                    <a:pt x="906" y="9799"/>
                    <a:pt x="906" y="10073"/>
                  </a:cubicBezTo>
                  <a:cubicBezTo>
                    <a:pt x="906" y="10358"/>
                    <a:pt x="953" y="10609"/>
                    <a:pt x="1072" y="10870"/>
                  </a:cubicBezTo>
                  <a:cubicBezTo>
                    <a:pt x="1430" y="10930"/>
                    <a:pt x="6823" y="10942"/>
                    <a:pt x="7454" y="10894"/>
                  </a:cubicBezTo>
                  <a:cubicBezTo>
                    <a:pt x="7573" y="10668"/>
                    <a:pt x="7716" y="10466"/>
                    <a:pt x="7847" y="10228"/>
                  </a:cubicBezTo>
                  <a:cubicBezTo>
                    <a:pt x="7799" y="10180"/>
                    <a:pt x="7740" y="10120"/>
                    <a:pt x="7668" y="10097"/>
                  </a:cubicBezTo>
                  <a:cubicBezTo>
                    <a:pt x="7621" y="10073"/>
                    <a:pt x="7549" y="10073"/>
                    <a:pt x="7502" y="10097"/>
                  </a:cubicBezTo>
                  <a:cubicBezTo>
                    <a:pt x="7276" y="10108"/>
                    <a:pt x="7121" y="10013"/>
                    <a:pt x="6966" y="9858"/>
                  </a:cubicBezTo>
                  <a:cubicBezTo>
                    <a:pt x="6883" y="9751"/>
                    <a:pt x="6775" y="9644"/>
                    <a:pt x="6668" y="9525"/>
                  </a:cubicBezTo>
                  <a:cubicBezTo>
                    <a:pt x="6549" y="9561"/>
                    <a:pt x="6430" y="9573"/>
                    <a:pt x="6323" y="9596"/>
                  </a:cubicBezTo>
                  <a:cubicBezTo>
                    <a:pt x="5835" y="9799"/>
                    <a:pt x="5371" y="9763"/>
                    <a:pt x="4894" y="9537"/>
                  </a:cubicBezTo>
                  <a:cubicBezTo>
                    <a:pt x="4799" y="9501"/>
                    <a:pt x="4692" y="9454"/>
                    <a:pt x="4585" y="9394"/>
                  </a:cubicBezTo>
                  <a:cubicBezTo>
                    <a:pt x="4335" y="9275"/>
                    <a:pt x="4085" y="9204"/>
                    <a:pt x="3799" y="9215"/>
                  </a:cubicBezTo>
                  <a:cubicBezTo>
                    <a:pt x="3323" y="9227"/>
                    <a:pt x="2846" y="9215"/>
                    <a:pt x="2370" y="9204"/>
                  </a:cubicBezTo>
                  <a:cubicBezTo>
                    <a:pt x="2263" y="9204"/>
                    <a:pt x="2144" y="9168"/>
                    <a:pt x="2037" y="9120"/>
                  </a:cubicBezTo>
                  <a:cubicBezTo>
                    <a:pt x="2001" y="9108"/>
                    <a:pt x="1953" y="9037"/>
                    <a:pt x="1953" y="8989"/>
                  </a:cubicBezTo>
                  <a:cubicBezTo>
                    <a:pt x="1953" y="8942"/>
                    <a:pt x="2001" y="8870"/>
                    <a:pt x="2037" y="8858"/>
                  </a:cubicBezTo>
                  <a:cubicBezTo>
                    <a:pt x="2180" y="8811"/>
                    <a:pt x="2323" y="8787"/>
                    <a:pt x="2453" y="8763"/>
                  </a:cubicBezTo>
                  <a:cubicBezTo>
                    <a:pt x="2787" y="8751"/>
                    <a:pt x="3132" y="8751"/>
                    <a:pt x="3454" y="8751"/>
                  </a:cubicBezTo>
                  <a:cubicBezTo>
                    <a:pt x="3513" y="8751"/>
                    <a:pt x="3608" y="8763"/>
                    <a:pt x="3632" y="8668"/>
                  </a:cubicBezTo>
                  <a:cubicBezTo>
                    <a:pt x="3573" y="8442"/>
                    <a:pt x="3370" y="8323"/>
                    <a:pt x="3263" y="8144"/>
                  </a:cubicBezTo>
                  <a:cubicBezTo>
                    <a:pt x="3156" y="7965"/>
                    <a:pt x="3096" y="7751"/>
                    <a:pt x="3013" y="7549"/>
                  </a:cubicBezTo>
                  <a:cubicBezTo>
                    <a:pt x="2596" y="7489"/>
                    <a:pt x="2144" y="7572"/>
                    <a:pt x="1739" y="7441"/>
                  </a:cubicBezTo>
                  <a:cubicBezTo>
                    <a:pt x="1703" y="7310"/>
                    <a:pt x="1775" y="7215"/>
                    <a:pt x="1882" y="7203"/>
                  </a:cubicBezTo>
                  <a:cubicBezTo>
                    <a:pt x="2072" y="7180"/>
                    <a:pt x="2275" y="7156"/>
                    <a:pt x="2477" y="7144"/>
                  </a:cubicBezTo>
                  <a:cubicBezTo>
                    <a:pt x="2620" y="7132"/>
                    <a:pt x="2787" y="7180"/>
                    <a:pt x="2954" y="7072"/>
                  </a:cubicBezTo>
                  <a:cubicBezTo>
                    <a:pt x="2977" y="6763"/>
                    <a:pt x="2989" y="6429"/>
                    <a:pt x="3025" y="6072"/>
                  </a:cubicBezTo>
                  <a:cubicBezTo>
                    <a:pt x="2930" y="6060"/>
                    <a:pt x="2858" y="6048"/>
                    <a:pt x="2775" y="6048"/>
                  </a:cubicBezTo>
                  <a:lnTo>
                    <a:pt x="1906" y="6048"/>
                  </a:lnTo>
                  <a:cubicBezTo>
                    <a:pt x="1775" y="6048"/>
                    <a:pt x="1656" y="6025"/>
                    <a:pt x="1537" y="5941"/>
                  </a:cubicBezTo>
                  <a:cubicBezTo>
                    <a:pt x="1430" y="5846"/>
                    <a:pt x="1418" y="5691"/>
                    <a:pt x="1537" y="5608"/>
                  </a:cubicBezTo>
                  <a:cubicBezTo>
                    <a:pt x="1596" y="5572"/>
                    <a:pt x="1668" y="5536"/>
                    <a:pt x="1727" y="5536"/>
                  </a:cubicBezTo>
                  <a:cubicBezTo>
                    <a:pt x="1834" y="5525"/>
                    <a:pt x="1942" y="5536"/>
                    <a:pt x="2025" y="5536"/>
                  </a:cubicBezTo>
                  <a:lnTo>
                    <a:pt x="3287" y="5536"/>
                  </a:lnTo>
                  <a:cubicBezTo>
                    <a:pt x="3335" y="5453"/>
                    <a:pt x="3406" y="5394"/>
                    <a:pt x="3430" y="5310"/>
                  </a:cubicBezTo>
                  <a:cubicBezTo>
                    <a:pt x="3454" y="5120"/>
                    <a:pt x="3561" y="5001"/>
                    <a:pt x="3692" y="4882"/>
                  </a:cubicBezTo>
                  <a:cubicBezTo>
                    <a:pt x="3799" y="4774"/>
                    <a:pt x="3918" y="4703"/>
                    <a:pt x="4025" y="4596"/>
                  </a:cubicBezTo>
                  <a:cubicBezTo>
                    <a:pt x="4085" y="4536"/>
                    <a:pt x="4168" y="4501"/>
                    <a:pt x="4120" y="4358"/>
                  </a:cubicBezTo>
                  <a:cubicBezTo>
                    <a:pt x="4037" y="4358"/>
                    <a:pt x="3942" y="4346"/>
                    <a:pt x="3847" y="4346"/>
                  </a:cubicBezTo>
                  <a:cubicBezTo>
                    <a:pt x="3251" y="4346"/>
                    <a:pt x="2668" y="4358"/>
                    <a:pt x="2072" y="4358"/>
                  </a:cubicBezTo>
                  <a:cubicBezTo>
                    <a:pt x="1918" y="4358"/>
                    <a:pt x="1787" y="4358"/>
                    <a:pt x="1644" y="4334"/>
                  </a:cubicBezTo>
                  <a:cubicBezTo>
                    <a:pt x="1525" y="4322"/>
                    <a:pt x="1418" y="4262"/>
                    <a:pt x="1406" y="4120"/>
                  </a:cubicBezTo>
                  <a:cubicBezTo>
                    <a:pt x="1596" y="3917"/>
                    <a:pt x="1596" y="3917"/>
                    <a:pt x="1834" y="3905"/>
                  </a:cubicBezTo>
                  <a:lnTo>
                    <a:pt x="2787" y="3905"/>
                  </a:lnTo>
                  <a:cubicBezTo>
                    <a:pt x="3918" y="3881"/>
                    <a:pt x="5061" y="3977"/>
                    <a:pt x="6192" y="3810"/>
                  </a:cubicBezTo>
                  <a:cubicBezTo>
                    <a:pt x="6656" y="3739"/>
                    <a:pt x="7145" y="3810"/>
                    <a:pt x="7621" y="3810"/>
                  </a:cubicBezTo>
                  <a:cubicBezTo>
                    <a:pt x="7680" y="3810"/>
                    <a:pt x="7740" y="3810"/>
                    <a:pt x="7787" y="3846"/>
                  </a:cubicBezTo>
                  <a:cubicBezTo>
                    <a:pt x="7847" y="3870"/>
                    <a:pt x="7907" y="3941"/>
                    <a:pt x="7907" y="3989"/>
                  </a:cubicBezTo>
                  <a:cubicBezTo>
                    <a:pt x="7907" y="4048"/>
                    <a:pt x="7859" y="4120"/>
                    <a:pt x="7811" y="4167"/>
                  </a:cubicBezTo>
                  <a:cubicBezTo>
                    <a:pt x="7740" y="4215"/>
                    <a:pt x="7633" y="4239"/>
                    <a:pt x="7561" y="4274"/>
                  </a:cubicBezTo>
                  <a:cubicBezTo>
                    <a:pt x="7752" y="4501"/>
                    <a:pt x="7930" y="4739"/>
                    <a:pt x="8121" y="4929"/>
                  </a:cubicBezTo>
                  <a:cubicBezTo>
                    <a:pt x="8609" y="5405"/>
                    <a:pt x="8800" y="6001"/>
                    <a:pt x="8800" y="6656"/>
                  </a:cubicBezTo>
                  <a:lnTo>
                    <a:pt x="8800" y="7001"/>
                  </a:lnTo>
                  <a:cubicBezTo>
                    <a:pt x="8800" y="7739"/>
                    <a:pt x="8835" y="7537"/>
                    <a:pt x="8442" y="8156"/>
                  </a:cubicBezTo>
                  <a:cubicBezTo>
                    <a:pt x="8371" y="8275"/>
                    <a:pt x="8288" y="8394"/>
                    <a:pt x="8216" y="8501"/>
                  </a:cubicBezTo>
                  <a:cubicBezTo>
                    <a:pt x="8407" y="8823"/>
                    <a:pt x="8514" y="9144"/>
                    <a:pt x="8419" y="9513"/>
                  </a:cubicBezTo>
                  <a:cubicBezTo>
                    <a:pt x="8407" y="9573"/>
                    <a:pt x="8454" y="9656"/>
                    <a:pt x="8478" y="9763"/>
                  </a:cubicBezTo>
                  <a:cubicBezTo>
                    <a:pt x="8633" y="9704"/>
                    <a:pt x="8752" y="9656"/>
                    <a:pt x="8871" y="9620"/>
                  </a:cubicBezTo>
                  <a:cubicBezTo>
                    <a:pt x="9002" y="9573"/>
                    <a:pt x="9121" y="9585"/>
                    <a:pt x="9228" y="9692"/>
                  </a:cubicBezTo>
                  <a:lnTo>
                    <a:pt x="9454" y="9918"/>
                  </a:lnTo>
                  <a:cubicBezTo>
                    <a:pt x="9478" y="9882"/>
                    <a:pt x="9490" y="9882"/>
                    <a:pt x="9490" y="9870"/>
                  </a:cubicBezTo>
                  <a:cubicBezTo>
                    <a:pt x="9514" y="9263"/>
                    <a:pt x="9573" y="8632"/>
                    <a:pt x="9454" y="8025"/>
                  </a:cubicBezTo>
                  <a:cubicBezTo>
                    <a:pt x="9419" y="7870"/>
                    <a:pt x="9407" y="7715"/>
                    <a:pt x="9407" y="7549"/>
                  </a:cubicBezTo>
                  <a:cubicBezTo>
                    <a:pt x="9407" y="6620"/>
                    <a:pt x="9419" y="5703"/>
                    <a:pt x="9419" y="4774"/>
                  </a:cubicBezTo>
                  <a:cubicBezTo>
                    <a:pt x="9419" y="4596"/>
                    <a:pt x="9419" y="4441"/>
                    <a:pt x="9395" y="4262"/>
                  </a:cubicBezTo>
                  <a:cubicBezTo>
                    <a:pt x="9311" y="3917"/>
                    <a:pt x="9311" y="3572"/>
                    <a:pt x="9311" y="3227"/>
                  </a:cubicBezTo>
                  <a:cubicBezTo>
                    <a:pt x="9311" y="2905"/>
                    <a:pt x="9359" y="2560"/>
                    <a:pt x="9288" y="2238"/>
                  </a:cubicBezTo>
                  <a:cubicBezTo>
                    <a:pt x="9216" y="1822"/>
                    <a:pt x="9216" y="1405"/>
                    <a:pt x="9192" y="988"/>
                  </a:cubicBezTo>
                  <a:cubicBezTo>
                    <a:pt x="9192" y="845"/>
                    <a:pt x="9181" y="703"/>
                    <a:pt x="9181" y="548"/>
                  </a:cubicBezTo>
                  <a:cubicBezTo>
                    <a:pt x="9109" y="536"/>
                    <a:pt x="9050" y="524"/>
                    <a:pt x="8990" y="524"/>
                  </a:cubicBezTo>
                  <a:cubicBezTo>
                    <a:pt x="6966" y="583"/>
                    <a:pt x="4930" y="583"/>
                    <a:pt x="2846" y="583"/>
                  </a:cubicBezTo>
                  <a:close/>
                  <a:moveTo>
                    <a:pt x="8204" y="6918"/>
                  </a:moveTo>
                  <a:cubicBezTo>
                    <a:pt x="8228" y="6298"/>
                    <a:pt x="8085" y="5727"/>
                    <a:pt x="7621" y="5286"/>
                  </a:cubicBezTo>
                  <a:cubicBezTo>
                    <a:pt x="7609" y="5275"/>
                    <a:pt x="7597" y="5239"/>
                    <a:pt x="7573" y="5215"/>
                  </a:cubicBezTo>
                  <a:cubicBezTo>
                    <a:pt x="7442" y="4977"/>
                    <a:pt x="7240" y="4822"/>
                    <a:pt x="7002" y="4715"/>
                  </a:cubicBezTo>
                  <a:cubicBezTo>
                    <a:pt x="6525" y="4513"/>
                    <a:pt x="6025" y="4441"/>
                    <a:pt x="5525" y="4513"/>
                  </a:cubicBezTo>
                  <a:cubicBezTo>
                    <a:pt x="5049" y="4584"/>
                    <a:pt x="4620" y="4774"/>
                    <a:pt x="4216" y="5013"/>
                  </a:cubicBezTo>
                  <a:cubicBezTo>
                    <a:pt x="4001" y="5132"/>
                    <a:pt x="3823" y="5251"/>
                    <a:pt x="3799" y="5525"/>
                  </a:cubicBezTo>
                  <a:cubicBezTo>
                    <a:pt x="3787" y="5608"/>
                    <a:pt x="3727" y="5703"/>
                    <a:pt x="3680" y="5786"/>
                  </a:cubicBezTo>
                  <a:cubicBezTo>
                    <a:pt x="3525" y="6060"/>
                    <a:pt x="3442" y="6346"/>
                    <a:pt x="3549" y="6656"/>
                  </a:cubicBezTo>
                  <a:cubicBezTo>
                    <a:pt x="3561" y="6703"/>
                    <a:pt x="3561" y="6739"/>
                    <a:pt x="3561" y="6787"/>
                  </a:cubicBezTo>
                  <a:cubicBezTo>
                    <a:pt x="3608" y="7060"/>
                    <a:pt x="3680" y="7322"/>
                    <a:pt x="3704" y="7584"/>
                  </a:cubicBezTo>
                  <a:cubicBezTo>
                    <a:pt x="3739" y="7906"/>
                    <a:pt x="3989" y="8084"/>
                    <a:pt x="4168" y="8299"/>
                  </a:cubicBezTo>
                  <a:cubicBezTo>
                    <a:pt x="4406" y="8632"/>
                    <a:pt x="4716" y="8882"/>
                    <a:pt x="5156" y="8930"/>
                  </a:cubicBezTo>
                  <a:cubicBezTo>
                    <a:pt x="5228" y="8942"/>
                    <a:pt x="5299" y="8954"/>
                    <a:pt x="5347" y="9001"/>
                  </a:cubicBezTo>
                  <a:cubicBezTo>
                    <a:pt x="5537" y="9192"/>
                    <a:pt x="5752" y="9180"/>
                    <a:pt x="5990" y="9096"/>
                  </a:cubicBezTo>
                  <a:cubicBezTo>
                    <a:pt x="6073" y="9061"/>
                    <a:pt x="6180" y="9037"/>
                    <a:pt x="6263" y="9001"/>
                  </a:cubicBezTo>
                  <a:cubicBezTo>
                    <a:pt x="6859" y="8894"/>
                    <a:pt x="7311" y="8537"/>
                    <a:pt x="7728" y="8144"/>
                  </a:cubicBezTo>
                  <a:cubicBezTo>
                    <a:pt x="8038" y="7834"/>
                    <a:pt x="8288" y="7441"/>
                    <a:pt x="8204" y="6918"/>
                  </a:cubicBezTo>
                  <a:close/>
                  <a:moveTo>
                    <a:pt x="10288" y="12418"/>
                  </a:moveTo>
                  <a:cubicBezTo>
                    <a:pt x="10050" y="11656"/>
                    <a:pt x="9573" y="11085"/>
                    <a:pt x="9181" y="10466"/>
                  </a:cubicBezTo>
                  <a:cubicBezTo>
                    <a:pt x="9157" y="10406"/>
                    <a:pt x="9097" y="10347"/>
                    <a:pt x="9050" y="10299"/>
                  </a:cubicBezTo>
                  <a:cubicBezTo>
                    <a:pt x="9002" y="10251"/>
                    <a:pt x="8966" y="10239"/>
                    <a:pt x="8919" y="10204"/>
                  </a:cubicBezTo>
                  <a:cubicBezTo>
                    <a:pt x="8633" y="10251"/>
                    <a:pt x="8454" y="10466"/>
                    <a:pt x="8228" y="10585"/>
                  </a:cubicBezTo>
                  <a:cubicBezTo>
                    <a:pt x="8192" y="10609"/>
                    <a:pt x="8145" y="10716"/>
                    <a:pt x="8157" y="10775"/>
                  </a:cubicBezTo>
                  <a:cubicBezTo>
                    <a:pt x="8168" y="10859"/>
                    <a:pt x="8216" y="10966"/>
                    <a:pt x="8276" y="11037"/>
                  </a:cubicBezTo>
                  <a:cubicBezTo>
                    <a:pt x="8395" y="11216"/>
                    <a:pt x="8526" y="11382"/>
                    <a:pt x="8669" y="11549"/>
                  </a:cubicBezTo>
                  <a:cubicBezTo>
                    <a:pt x="8919" y="11871"/>
                    <a:pt x="9181" y="12204"/>
                    <a:pt x="9454" y="12514"/>
                  </a:cubicBezTo>
                  <a:cubicBezTo>
                    <a:pt x="9514" y="12585"/>
                    <a:pt x="9621" y="12621"/>
                    <a:pt x="9704" y="12680"/>
                  </a:cubicBezTo>
                  <a:cubicBezTo>
                    <a:pt x="9895" y="12597"/>
                    <a:pt x="10073" y="12502"/>
                    <a:pt x="10288" y="12418"/>
                  </a:cubicBezTo>
                  <a:close/>
                  <a:moveTo>
                    <a:pt x="1108" y="2393"/>
                  </a:moveTo>
                  <a:cubicBezTo>
                    <a:pt x="1287" y="2500"/>
                    <a:pt x="1453" y="2453"/>
                    <a:pt x="1620" y="2477"/>
                  </a:cubicBezTo>
                  <a:cubicBezTo>
                    <a:pt x="1787" y="2488"/>
                    <a:pt x="1942" y="2631"/>
                    <a:pt x="2144" y="2512"/>
                  </a:cubicBezTo>
                  <a:cubicBezTo>
                    <a:pt x="2156" y="2238"/>
                    <a:pt x="2203" y="1941"/>
                    <a:pt x="2275" y="1655"/>
                  </a:cubicBezTo>
                  <a:cubicBezTo>
                    <a:pt x="2323" y="1500"/>
                    <a:pt x="2323" y="1322"/>
                    <a:pt x="2275" y="1143"/>
                  </a:cubicBezTo>
                  <a:cubicBezTo>
                    <a:pt x="2084" y="1262"/>
                    <a:pt x="1406" y="1953"/>
                    <a:pt x="1156" y="2238"/>
                  </a:cubicBezTo>
                  <a:cubicBezTo>
                    <a:pt x="1132" y="2274"/>
                    <a:pt x="1120" y="2334"/>
                    <a:pt x="1108" y="2393"/>
                  </a:cubicBezTo>
                  <a:close/>
                  <a:moveTo>
                    <a:pt x="7978" y="9275"/>
                  </a:moveTo>
                  <a:cubicBezTo>
                    <a:pt x="7966" y="9120"/>
                    <a:pt x="7930" y="9001"/>
                    <a:pt x="7752" y="8942"/>
                  </a:cubicBezTo>
                  <a:cubicBezTo>
                    <a:pt x="7597" y="9061"/>
                    <a:pt x="7418" y="9204"/>
                    <a:pt x="7240" y="9323"/>
                  </a:cubicBezTo>
                  <a:cubicBezTo>
                    <a:pt x="7276" y="9477"/>
                    <a:pt x="7371" y="9573"/>
                    <a:pt x="7514" y="9573"/>
                  </a:cubicBezTo>
                  <a:cubicBezTo>
                    <a:pt x="7728" y="9585"/>
                    <a:pt x="7847" y="9406"/>
                    <a:pt x="7978" y="9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15;p49">
              <a:extLst>
                <a:ext uri="{FF2B5EF4-FFF2-40B4-BE49-F238E27FC236}">
                  <a16:creationId xmlns:a16="http://schemas.microsoft.com/office/drawing/2014/main" id="{44191601-438B-4900-A71A-09A9D34FD0B6}"/>
                </a:ext>
              </a:extLst>
            </p:cNvPr>
            <p:cNvSpPr/>
            <p:nvPr/>
          </p:nvSpPr>
          <p:spPr>
            <a:xfrm>
              <a:off x="2623825" y="2430500"/>
              <a:ext cx="109575" cy="16075"/>
            </a:xfrm>
            <a:custGeom>
              <a:avLst/>
              <a:gdLst/>
              <a:ahLst/>
              <a:cxnLst/>
              <a:rect l="l" t="t" r="r" b="b"/>
              <a:pathLst>
                <a:path w="4383" h="643" extrusionOk="0">
                  <a:moveTo>
                    <a:pt x="3787" y="464"/>
                  </a:moveTo>
                  <a:lnTo>
                    <a:pt x="1846" y="464"/>
                  </a:lnTo>
                  <a:cubicBezTo>
                    <a:pt x="1644" y="464"/>
                    <a:pt x="1429" y="500"/>
                    <a:pt x="1203" y="560"/>
                  </a:cubicBezTo>
                  <a:cubicBezTo>
                    <a:pt x="894" y="643"/>
                    <a:pt x="548" y="595"/>
                    <a:pt x="227" y="572"/>
                  </a:cubicBezTo>
                  <a:cubicBezTo>
                    <a:pt x="179" y="572"/>
                    <a:pt x="132" y="560"/>
                    <a:pt x="108" y="524"/>
                  </a:cubicBezTo>
                  <a:cubicBezTo>
                    <a:pt x="60" y="476"/>
                    <a:pt x="1" y="417"/>
                    <a:pt x="1" y="357"/>
                  </a:cubicBezTo>
                  <a:cubicBezTo>
                    <a:pt x="1" y="298"/>
                    <a:pt x="72" y="226"/>
                    <a:pt x="120" y="214"/>
                  </a:cubicBezTo>
                  <a:cubicBezTo>
                    <a:pt x="227" y="179"/>
                    <a:pt x="346" y="167"/>
                    <a:pt x="465" y="167"/>
                  </a:cubicBezTo>
                  <a:cubicBezTo>
                    <a:pt x="739" y="155"/>
                    <a:pt x="1025" y="179"/>
                    <a:pt x="1310" y="48"/>
                  </a:cubicBezTo>
                  <a:cubicBezTo>
                    <a:pt x="1406" y="0"/>
                    <a:pt x="1501" y="36"/>
                    <a:pt x="1608" y="36"/>
                  </a:cubicBezTo>
                  <a:cubicBezTo>
                    <a:pt x="2310" y="36"/>
                    <a:pt x="3013" y="36"/>
                    <a:pt x="3727" y="12"/>
                  </a:cubicBezTo>
                  <a:cubicBezTo>
                    <a:pt x="3870" y="12"/>
                    <a:pt x="4001" y="12"/>
                    <a:pt x="4156" y="36"/>
                  </a:cubicBezTo>
                  <a:cubicBezTo>
                    <a:pt x="4287" y="48"/>
                    <a:pt x="4382" y="143"/>
                    <a:pt x="4382" y="262"/>
                  </a:cubicBezTo>
                  <a:cubicBezTo>
                    <a:pt x="4382" y="357"/>
                    <a:pt x="4299" y="476"/>
                    <a:pt x="4168" y="500"/>
                  </a:cubicBezTo>
                  <a:cubicBezTo>
                    <a:pt x="4037" y="512"/>
                    <a:pt x="3918" y="512"/>
                    <a:pt x="3787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16;p49">
              <a:extLst>
                <a:ext uri="{FF2B5EF4-FFF2-40B4-BE49-F238E27FC236}">
                  <a16:creationId xmlns:a16="http://schemas.microsoft.com/office/drawing/2014/main" id="{2FE71976-0E1F-4E23-82F2-01876C8D9BF6}"/>
                </a:ext>
              </a:extLst>
            </p:cNvPr>
            <p:cNvSpPr/>
            <p:nvPr/>
          </p:nvSpPr>
          <p:spPr>
            <a:xfrm>
              <a:off x="2645550" y="2505800"/>
              <a:ext cx="71475" cy="75625"/>
            </a:xfrm>
            <a:custGeom>
              <a:avLst/>
              <a:gdLst/>
              <a:ahLst/>
              <a:cxnLst/>
              <a:rect l="l" t="t" r="r" b="b"/>
              <a:pathLst>
                <a:path w="2859" h="3025" extrusionOk="0">
                  <a:moveTo>
                    <a:pt x="1906" y="2191"/>
                  </a:moveTo>
                  <a:cubicBezTo>
                    <a:pt x="1346" y="2108"/>
                    <a:pt x="1025" y="2132"/>
                    <a:pt x="739" y="2215"/>
                  </a:cubicBezTo>
                  <a:cubicBezTo>
                    <a:pt x="656" y="2322"/>
                    <a:pt x="691" y="2465"/>
                    <a:pt x="668" y="2584"/>
                  </a:cubicBezTo>
                  <a:cubicBezTo>
                    <a:pt x="632" y="2810"/>
                    <a:pt x="537" y="2965"/>
                    <a:pt x="382" y="2977"/>
                  </a:cubicBezTo>
                  <a:cubicBezTo>
                    <a:pt x="239" y="2989"/>
                    <a:pt x="84" y="2822"/>
                    <a:pt x="36" y="2584"/>
                  </a:cubicBezTo>
                  <a:cubicBezTo>
                    <a:pt x="25" y="2513"/>
                    <a:pt x="1" y="2441"/>
                    <a:pt x="25" y="2382"/>
                  </a:cubicBezTo>
                  <a:cubicBezTo>
                    <a:pt x="179" y="1953"/>
                    <a:pt x="215" y="1489"/>
                    <a:pt x="429" y="1072"/>
                  </a:cubicBezTo>
                  <a:cubicBezTo>
                    <a:pt x="537" y="858"/>
                    <a:pt x="632" y="667"/>
                    <a:pt x="739" y="465"/>
                  </a:cubicBezTo>
                  <a:cubicBezTo>
                    <a:pt x="906" y="131"/>
                    <a:pt x="1263" y="0"/>
                    <a:pt x="1560" y="179"/>
                  </a:cubicBezTo>
                  <a:cubicBezTo>
                    <a:pt x="1882" y="381"/>
                    <a:pt x="2168" y="655"/>
                    <a:pt x="2227" y="1084"/>
                  </a:cubicBezTo>
                  <a:cubicBezTo>
                    <a:pt x="2227" y="1131"/>
                    <a:pt x="2227" y="1179"/>
                    <a:pt x="2263" y="1203"/>
                  </a:cubicBezTo>
                  <a:cubicBezTo>
                    <a:pt x="2394" y="1548"/>
                    <a:pt x="2537" y="1893"/>
                    <a:pt x="2692" y="2227"/>
                  </a:cubicBezTo>
                  <a:cubicBezTo>
                    <a:pt x="2715" y="2310"/>
                    <a:pt x="2763" y="2382"/>
                    <a:pt x="2799" y="2465"/>
                  </a:cubicBezTo>
                  <a:cubicBezTo>
                    <a:pt x="2858" y="2608"/>
                    <a:pt x="2823" y="2727"/>
                    <a:pt x="2751" y="2846"/>
                  </a:cubicBezTo>
                  <a:cubicBezTo>
                    <a:pt x="2644" y="3001"/>
                    <a:pt x="2418" y="3024"/>
                    <a:pt x="2299" y="2870"/>
                  </a:cubicBezTo>
                  <a:cubicBezTo>
                    <a:pt x="2215" y="2751"/>
                    <a:pt x="2144" y="2608"/>
                    <a:pt x="2061" y="2465"/>
                  </a:cubicBezTo>
                  <a:cubicBezTo>
                    <a:pt x="2001" y="2370"/>
                    <a:pt x="1941" y="2274"/>
                    <a:pt x="1906" y="2191"/>
                  </a:cubicBezTo>
                  <a:close/>
                  <a:moveTo>
                    <a:pt x="1251" y="822"/>
                  </a:moveTo>
                  <a:cubicBezTo>
                    <a:pt x="1132" y="1072"/>
                    <a:pt x="1060" y="1298"/>
                    <a:pt x="1037" y="1548"/>
                  </a:cubicBezTo>
                  <a:cubicBezTo>
                    <a:pt x="1251" y="1572"/>
                    <a:pt x="1441" y="1608"/>
                    <a:pt x="1632" y="1512"/>
                  </a:cubicBezTo>
                  <a:cubicBezTo>
                    <a:pt x="1584" y="1239"/>
                    <a:pt x="1632" y="953"/>
                    <a:pt x="1251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7F8D919-E2D6-4256-9A31-B875BC288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3639">
            <a:off x="1434026" y="660550"/>
            <a:ext cx="778458" cy="7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9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" grpId="0" animBg="1"/>
      <p:bldP spid="1022" grpId="0" animBg="1"/>
      <p:bldP spid="35" grpId="0" animBg="1"/>
      <p:bldP spid="38" grpId="0" animBg="1"/>
      <p:bldP spid="39" grpId="0" animBg="1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 BG-0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7801" y="-4445"/>
            <a:ext cx="9476921" cy="728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1257" y="342899"/>
            <a:ext cx="8681065" cy="45964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A0A26DF7-9512-4FD6-8576-1514E144FF53}"/>
              </a:ext>
            </a:extLst>
          </p:cNvPr>
          <p:cNvSpPr/>
          <p:nvPr/>
        </p:nvSpPr>
        <p:spPr>
          <a:xfrm>
            <a:off x="2008995" y="133779"/>
            <a:ext cx="5281712" cy="465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1.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Kích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phần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mềm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PowerPoint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6AB8D-6F0F-4BED-BCC7-F3C56CFC1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49" y="1601326"/>
            <a:ext cx="1844549" cy="1842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858F5-5FC2-45AB-ABA9-F3B700F4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794" y="1601326"/>
            <a:ext cx="1916590" cy="1937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EB313-4035-4D3B-A90D-4422E0777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980" y="1601326"/>
            <a:ext cx="1844549" cy="199461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FA7CF5-831B-495C-9DDE-CB9DFD85F7E8}"/>
              </a:ext>
            </a:extLst>
          </p:cNvPr>
          <p:cNvSpPr/>
          <p:nvPr/>
        </p:nvSpPr>
        <p:spPr>
          <a:xfrm>
            <a:off x="1061357" y="4049486"/>
            <a:ext cx="7127422" cy="54700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UTM Avo" panose="02040603050506020204" pitchFamily="18" charset="0"/>
              </a:rPr>
              <a:t>Đâu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tượng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của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phần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mềm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UTM Avo" panose="02040603050506020204" pitchFamily="18" charset="0"/>
              </a:rPr>
              <a:t>PowerPoint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387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 BG-0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7801" y="-4445"/>
            <a:ext cx="9476921" cy="728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1257" y="342899"/>
            <a:ext cx="8681065" cy="45964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A0A26DF7-9512-4FD6-8576-1514E144FF53}"/>
              </a:ext>
            </a:extLst>
          </p:cNvPr>
          <p:cNvSpPr/>
          <p:nvPr/>
        </p:nvSpPr>
        <p:spPr>
          <a:xfrm>
            <a:off x="2008995" y="133779"/>
            <a:ext cx="5281712" cy="465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1.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Kích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phần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mềm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PowerPoint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6AB8D-6F0F-4BED-BCC7-F3C56CFC1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70" y="1192188"/>
            <a:ext cx="2277258" cy="227496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FA7CF5-831B-495C-9DDE-CB9DFD85F7E8}"/>
              </a:ext>
            </a:extLst>
          </p:cNvPr>
          <p:cNvSpPr/>
          <p:nvPr/>
        </p:nvSpPr>
        <p:spPr>
          <a:xfrm>
            <a:off x="1061357" y="4049486"/>
            <a:ext cx="7127422" cy="54700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UTM Avo" panose="02040603050506020204" pitchFamily="18" charset="0"/>
              </a:rPr>
              <a:t>Nháy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đúp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tượng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UTM Avo" panose="02040603050506020204" pitchFamily="18" charset="0"/>
              </a:rPr>
              <a:t>PowerPoint </a:t>
            </a:r>
            <a:r>
              <a:rPr lang="en-US" sz="2000" dirty="0" err="1">
                <a:latin typeface="UTM Avo" panose="02040603050506020204" pitchFamily="18" charset="0"/>
              </a:rPr>
              <a:t>trên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màn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hình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nền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496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 BG-0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7801" y="-4445"/>
            <a:ext cx="9476921" cy="728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1257" y="342899"/>
            <a:ext cx="8681065" cy="45964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A0A26DF7-9512-4FD6-8576-1514E144FF53}"/>
              </a:ext>
            </a:extLst>
          </p:cNvPr>
          <p:cNvSpPr/>
          <p:nvPr/>
        </p:nvSpPr>
        <p:spPr>
          <a:xfrm>
            <a:off x="2008995" y="133779"/>
            <a:ext cx="5281712" cy="465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1.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Kích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phần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mềm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PowerPoint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D0720-2619-41C1-9A4B-F8A9E00F5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6" y="832756"/>
            <a:ext cx="7243960" cy="37675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E78052-A172-40F7-8A6D-78BA316839A8}"/>
              </a:ext>
            </a:extLst>
          </p:cNvPr>
          <p:cNvGrpSpPr/>
          <p:nvPr/>
        </p:nvGrpSpPr>
        <p:grpSpPr>
          <a:xfrm>
            <a:off x="1877786" y="2041071"/>
            <a:ext cx="5625193" cy="2559095"/>
            <a:chOff x="1877786" y="2041071"/>
            <a:chExt cx="5625193" cy="255909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FA7CF5-831B-495C-9DDE-CB9DFD85F7E8}"/>
                </a:ext>
              </a:extLst>
            </p:cNvPr>
            <p:cNvSpPr/>
            <p:nvPr/>
          </p:nvSpPr>
          <p:spPr>
            <a:xfrm>
              <a:off x="1877786" y="4053159"/>
              <a:ext cx="5625193" cy="547007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latin typeface="UTM Avo" panose="02040603050506020204" pitchFamily="18" charset="0"/>
                </a:rPr>
                <a:t>Nháy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chuột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</a:rPr>
                <a:t>vào</a:t>
              </a:r>
              <a:r>
                <a:rPr lang="en-US" sz="2000" dirty="0">
                  <a:latin typeface="UTM Avo" panose="02040603050506020204" pitchFamily="18" charset="0"/>
                </a:rPr>
                <a:t> </a:t>
              </a:r>
              <a:r>
                <a:rPr lang="en-US" sz="2000" dirty="0">
                  <a:solidFill>
                    <a:srgbClr val="0070C0"/>
                  </a:solidFill>
                  <a:latin typeface="UTM Avo" panose="02040603050506020204" pitchFamily="18" charset="0"/>
                </a:rPr>
                <a:t>Blank Presentation</a:t>
              </a:r>
              <a:endParaRPr lang="en-US" sz="2000" dirty="0">
                <a:latin typeface="UTM Avo" panose="0204060305050602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35BCC8-9CD4-48E0-AED1-C1F58F51CA04}"/>
                </a:ext>
              </a:extLst>
            </p:cNvPr>
            <p:cNvSpPr/>
            <p:nvPr/>
          </p:nvSpPr>
          <p:spPr>
            <a:xfrm>
              <a:off x="2694214" y="2041071"/>
              <a:ext cx="1877786" cy="16900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038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 BG-0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7801" y="-4445"/>
            <a:ext cx="9476921" cy="728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1257" y="342899"/>
            <a:ext cx="8681065" cy="45964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A0A26DF7-9512-4FD6-8576-1514E144FF53}"/>
              </a:ext>
            </a:extLst>
          </p:cNvPr>
          <p:cNvSpPr/>
          <p:nvPr/>
        </p:nvSpPr>
        <p:spPr>
          <a:xfrm>
            <a:off x="2008995" y="133779"/>
            <a:ext cx="5281712" cy="465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1.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Kích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phần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mềm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PowerPoint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735D8E-C2F7-4F9A-9A8F-659E94E88B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50" t="8073" r="23750" b="-1207"/>
          <a:stretch/>
        </p:blipFill>
        <p:spPr>
          <a:xfrm>
            <a:off x="604163" y="875872"/>
            <a:ext cx="5837464" cy="376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F6A7476-57C6-4E1A-A73F-FD211483E0C8}"/>
              </a:ext>
            </a:extLst>
          </p:cNvPr>
          <p:cNvSpPr/>
          <p:nvPr/>
        </p:nvSpPr>
        <p:spPr>
          <a:xfrm>
            <a:off x="6172205" y="1594918"/>
            <a:ext cx="2843595" cy="3037783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1800" dirty="0">
              <a:solidFill>
                <a:srgbClr val="002060"/>
              </a:solidFill>
              <a:latin typeface="UTM Alter Gothic" panose="02040603050506020204" pitchFamily="18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458192B-B6F6-4678-8AF0-7B4990490899}"/>
              </a:ext>
            </a:extLst>
          </p:cNvPr>
          <p:cNvGrpSpPr/>
          <p:nvPr/>
        </p:nvGrpSpPr>
        <p:grpSpPr>
          <a:xfrm>
            <a:off x="5755828" y="742335"/>
            <a:ext cx="3156261" cy="1394881"/>
            <a:chOff x="5755828" y="742335"/>
            <a:chExt cx="3156261" cy="139488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506F193-6F96-4126-9B66-ADB28FE3883D}"/>
                </a:ext>
              </a:extLst>
            </p:cNvPr>
            <p:cNvGrpSpPr/>
            <p:nvPr/>
          </p:nvGrpSpPr>
          <p:grpSpPr>
            <a:xfrm>
              <a:off x="5755828" y="742335"/>
              <a:ext cx="1042596" cy="391886"/>
              <a:chOff x="6751864" y="799483"/>
              <a:chExt cx="1042596" cy="39188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535BCC8-9CD4-48E0-AED1-C1F58F51CA04}"/>
                  </a:ext>
                </a:extLst>
              </p:cNvPr>
              <p:cNvSpPr/>
              <p:nvPr/>
            </p:nvSpPr>
            <p:spPr>
              <a:xfrm>
                <a:off x="6751864" y="933020"/>
                <a:ext cx="685799" cy="138224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3D74B96-21E8-4F22-B221-5AB481A8D403}"/>
                  </a:ext>
                </a:extLst>
              </p:cNvPr>
              <p:cNvSpPr/>
              <p:nvPr/>
            </p:nvSpPr>
            <p:spPr>
              <a:xfrm>
                <a:off x="7402574" y="799483"/>
                <a:ext cx="391886" cy="39188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UTM Futura Extra" panose="02040603050506020204" pitchFamily="18" charset="0"/>
                  </a:rPr>
                  <a:t>1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0770A99-596C-4364-A2E5-6839DBFF0DB5}"/>
                </a:ext>
              </a:extLst>
            </p:cNvPr>
            <p:cNvGrpSpPr/>
            <p:nvPr/>
          </p:nvGrpSpPr>
          <p:grpSpPr>
            <a:xfrm>
              <a:off x="6358464" y="1745330"/>
              <a:ext cx="2553625" cy="391886"/>
              <a:chOff x="6172206" y="2000554"/>
              <a:chExt cx="2553625" cy="391886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C3A5F6C-8F58-49EA-98CE-4A944D7A7D29}"/>
                  </a:ext>
                </a:extLst>
              </p:cNvPr>
              <p:cNvSpPr txBox="1"/>
              <p:nvPr/>
            </p:nvSpPr>
            <p:spPr>
              <a:xfrm>
                <a:off x="6591913" y="2023108"/>
                <a:ext cx="2133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Các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nút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điều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khiển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cửa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sổ</a:t>
                </a:r>
                <a:endParaRPr lang="en-US" sz="1800" dirty="0">
                  <a:solidFill>
                    <a:srgbClr val="002060"/>
                  </a:solidFill>
                  <a:latin typeface="UTM Alter Gothic" panose="02040603050506020204" pitchFamily="18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157DC1D-1B0A-429C-BFED-D8EF2A6DFE4D}"/>
                  </a:ext>
                </a:extLst>
              </p:cNvPr>
              <p:cNvSpPr/>
              <p:nvPr/>
            </p:nvSpPr>
            <p:spPr>
              <a:xfrm>
                <a:off x="6172206" y="2000554"/>
                <a:ext cx="391886" cy="39188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UTM Futura Extra" panose="02040603050506020204" pitchFamily="18" charset="0"/>
                  </a:rPr>
                  <a:t>1</a:t>
                </a:r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FAEE7DE-4A4F-401B-87D5-44B9830FE8DE}"/>
              </a:ext>
            </a:extLst>
          </p:cNvPr>
          <p:cNvGrpSpPr/>
          <p:nvPr/>
        </p:nvGrpSpPr>
        <p:grpSpPr>
          <a:xfrm>
            <a:off x="419124" y="695403"/>
            <a:ext cx="7832156" cy="1904331"/>
            <a:chOff x="419124" y="695403"/>
            <a:chExt cx="7832156" cy="190433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F3B18C-22B6-4186-9EE5-604576DE13A1}"/>
                </a:ext>
              </a:extLst>
            </p:cNvPr>
            <p:cNvGrpSpPr/>
            <p:nvPr/>
          </p:nvGrpSpPr>
          <p:grpSpPr>
            <a:xfrm>
              <a:off x="419124" y="695403"/>
              <a:ext cx="5140762" cy="521077"/>
              <a:chOff x="4006104" y="-995052"/>
              <a:chExt cx="5140762" cy="52107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8A0D89C-D5DE-472E-8D41-152665048D12}"/>
                  </a:ext>
                </a:extLst>
              </p:cNvPr>
              <p:cNvSpPr/>
              <p:nvPr/>
            </p:nvSpPr>
            <p:spPr>
              <a:xfrm>
                <a:off x="4191142" y="-676360"/>
                <a:ext cx="4955724" cy="202385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BA5A3C4-C410-4D62-8860-B2784CF2DF99}"/>
                  </a:ext>
                </a:extLst>
              </p:cNvPr>
              <p:cNvSpPr/>
              <p:nvPr/>
            </p:nvSpPr>
            <p:spPr>
              <a:xfrm>
                <a:off x="4006104" y="-995052"/>
                <a:ext cx="391886" cy="39188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UTM Futura Extra" panose="02040603050506020204" pitchFamily="18" charset="0"/>
                  </a:rPr>
                  <a:t>2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25E8206-D7A5-4DC4-A063-C6286950D394}"/>
                </a:ext>
              </a:extLst>
            </p:cNvPr>
            <p:cNvGrpSpPr/>
            <p:nvPr/>
          </p:nvGrpSpPr>
          <p:grpSpPr>
            <a:xfrm>
              <a:off x="6375725" y="2207848"/>
              <a:ext cx="1875555" cy="391886"/>
              <a:chOff x="6172206" y="2000554"/>
              <a:chExt cx="1875555" cy="391886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2F2B0CC-8F76-4DD3-BB18-7427A4852A7F}"/>
                  </a:ext>
                </a:extLst>
              </p:cNvPr>
              <p:cNvSpPr txBox="1"/>
              <p:nvPr/>
            </p:nvSpPr>
            <p:spPr>
              <a:xfrm>
                <a:off x="6591913" y="2023108"/>
                <a:ext cx="1455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Thanh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bảng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chọn</a:t>
                </a:r>
                <a:endParaRPr lang="en-US" sz="1800" dirty="0">
                  <a:solidFill>
                    <a:srgbClr val="002060"/>
                  </a:solidFill>
                  <a:latin typeface="UTM Alter Gothic" panose="02040603050506020204" pitchFamily="18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FCAF055-CE44-40FE-AFD7-C45D846A6198}"/>
                  </a:ext>
                </a:extLst>
              </p:cNvPr>
              <p:cNvSpPr/>
              <p:nvPr/>
            </p:nvSpPr>
            <p:spPr>
              <a:xfrm>
                <a:off x="6172206" y="2000554"/>
                <a:ext cx="391886" cy="39188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UTM Futura Extra" panose="02040603050506020204" pitchFamily="18" charset="0"/>
                  </a:rPr>
                  <a:t>2</a:t>
                </a: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CFD36FF-57E1-45CF-B43B-82A57E2919FD}"/>
              </a:ext>
            </a:extLst>
          </p:cNvPr>
          <p:cNvGrpSpPr/>
          <p:nvPr/>
        </p:nvGrpSpPr>
        <p:grpSpPr>
          <a:xfrm>
            <a:off x="378298" y="1259594"/>
            <a:ext cx="8376502" cy="1811354"/>
            <a:chOff x="378298" y="1259594"/>
            <a:chExt cx="8376502" cy="181135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502983E-FC9C-4E24-8324-BBC42272B4AA}"/>
                </a:ext>
              </a:extLst>
            </p:cNvPr>
            <p:cNvSpPr/>
            <p:nvPr/>
          </p:nvSpPr>
          <p:spPr>
            <a:xfrm>
              <a:off x="604162" y="1259594"/>
              <a:ext cx="5641524" cy="4385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2473E23-7EEF-4892-8A04-538325FF543B}"/>
                </a:ext>
              </a:extLst>
            </p:cNvPr>
            <p:cNvSpPr/>
            <p:nvPr/>
          </p:nvSpPr>
          <p:spPr>
            <a:xfrm>
              <a:off x="378298" y="1428983"/>
              <a:ext cx="391886" cy="3918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UTM Futura Extra" panose="02040603050506020204" pitchFamily="18" charset="0"/>
                </a:rPr>
                <a:t>3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B598485-5DA8-45C5-952F-C10C3C2C3673}"/>
                </a:ext>
              </a:extLst>
            </p:cNvPr>
            <p:cNvGrpSpPr/>
            <p:nvPr/>
          </p:nvGrpSpPr>
          <p:grpSpPr>
            <a:xfrm>
              <a:off x="6388726" y="2679062"/>
              <a:ext cx="2366074" cy="391886"/>
              <a:chOff x="6172206" y="2000554"/>
              <a:chExt cx="2366074" cy="391886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9181E89-EE99-49C0-B1F0-40B72F2CEA91}"/>
                  </a:ext>
                </a:extLst>
              </p:cNvPr>
              <p:cNvSpPr txBox="1"/>
              <p:nvPr/>
            </p:nvSpPr>
            <p:spPr>
              <a:xfrm>
                <a:off x="6591913" y="2023108"/>
                <a:ext cx="1946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Các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lệnh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trong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thẻ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lệnh</a:t>
                </a:r>
                <a:endParaRPr lang="en-US" sz="1800" dirty="0">
                  <a:solidFill>
                    <a:srgbClr val="002060"/>
                  </a:solidFill>
                  <a:latin typeface="UTM Alter Gothic" panose="02040603050506020204" pitchFamily="18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B277D9A-0EC2-4623-88A2-80534A517FCF}"/>
                  </a:ext>
                </a:extLst>
              </p:cNvPr>
              <p:cNvSpPr/>
              <p:nvPr/>
            </p:nvSpPr>
            <p:spPr>
              <a:xfrm>
                <a:off x="6172206" y="2000554"/>
                <a:ext cx="391886" cy="39188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UTM Futura Extra" panose="02040603050506020204" pitchFamily="18" charset="0"/>
                  </a:rPr>
                  <a:t>3</a:t>
                </a: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E302FDF-14DD-46A1-8C96-2C5802BA05C6}"/>
              </a:ext>
            </a:extLst>
          </p:cNvPr>
          <p:cNvGrpSpPr/>
          <p:nvPr/>
        </p:nvGrpSpPr>
        <p:grpSpPr>
          <a:xfrm>
            <a:off x="1461453" y="1771650"/>
            <a:ext cx="6405283" cy="2742808"/>
            <a:chOff x="1461453" y="1771650"/>
            <a:chExt cx="6405283" cy="274280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341F893-0BED-489C-8FA1-75858225EF46}"/>
                </a:ext>
              </a:extLst>
            </p:cNvPr>
            <p:cNvSpPr/>
            <p:nvPr/>
          </p:nvSpPr>
          <p:spPr>
            <a:xfrm>
              <a:off x="1717237" y="1771650"/>
              <a:ext cx="4577434" cy="25717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316FCEE-0EAF-4A82-9969-501DEAACFEEA}"/>
                </a:ext>
              </a:extLst>
            </p:cNvPr>
            <p:cNvSpPr/>
            <p:nvPr/>
          </p:nvSpPr>
          <p:spPr>
            <a:xfrm>
              <a:off x="1461453" y="4122572"/>
              <a:ext cx="391886" cy="3918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UTM Futura Extra" panose="02040603050506020204" pitchFamily="18" charset="0"/>
                </a:rPr>
                <a:t>4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D4DC7F9-D7C8-4B4B-862E-ABB1057F3DCB}"/>
                </a:ext>
              </a:extLst>
            </p:cNvPr>
            <p:cNvGrpSpPr/>
            <p:nvPr/>
          </p:nvGrpSpPr>
          <p:grpSpPr>
            <a:xfrm>
              <a:off x="6388726" y="3108267"/>
              <a:ext cx="1478010" cy="391886"/>
              <a:chOff x="6172206" y="2000554"/>
              <a:chExt cx="1478010" cy="391886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D6EF2FC-9795-4A5B-89C4-1BC4CB9144F8}"/>
                  </a:ext>
                </a:extLst>
              </p:cNvPr>
              <p:cNvSpPr txBox="1"/>
              <p:nvPr/>
            </p:nvSpPr>
            <p:spPr>
              <a:xfrm>
                <a:off x="6591913" y="2023108"/>
                <a:ext cx="10583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Trang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chiếu</a:t>
                </a:r>
                <a:endParaRPr lang="en-US" sz="1800" dirty="0">
                  <a:solidFill>
                    <a:srgbClr val="002060"/>
                  </a:solidFill>
                  <a:latin typeface="UTM Alter Gothic" panose="02040603050506020204" pitchFamily="18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EE4AB45-6BB9-4624-930A-F0A8A1566804}"/>
                  </a:ext>
                </a:extLst>
              </p:cNvPr>
              <p:cNvSpPr/>
              <p:nvPr/>
            </p:nvSpPr>
            <p:spPr>
              <a:xfrm>
                <a:off x="6172206" y="2000554"/>
                <a:ext cx="391886" cy="39188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UTM Futura Extra" panose="02040603050506020204" pitchFamily="18" charset="0"/>
                  </a:rPr>
                  <a:t>4</a:t>
                </a: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3C2F35F-E681-454C-A2A0-C4798B3CCB2F}"/>
              </a:ext>
            </a:extLst>
          </p:cNvPr>
          <p:cNvGrpSpPr/>
          <p:nvPr/>
        </p:nvGrpSpPr>
        <p:grpSpPr>
          <a:xfrm>
            <a:off x="770184" y="1738601"/>
            <a:ext cx="7715311" cy="2235032"/>
            <a:chOff x="770184" y="1738601"/>
            <a:chExt cx="7715311" cy="223503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EE2C964-6DA0-47D0-B926-133A6055627F}"/>
                </a:ext>
              </a:extLst>
            </p:cNvPr>
            <p:cNvSpPr/>
            <p:nvPr/>
          </p:nvSpPr>
          <p:spPr>
            <a:xfrm>
              <a:off x="770184" y="1738601"/>
              <a:ext cx="756537" cy="43857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9E3366C-4576-4A5E-86D6-0195FB462C3E}"/>
                </a:ext>
              </a:extLst>
            </p:cNvPr>
            <p:cNvSpPr/>
            <p:nvPr/>
          </p:nvSpPr>
          <p:spPr>
            <a:xfrm>
              <a:off x="952509" y="2102076"/>
              <a:ext cx="391886" cy="3918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UTM Futura Extra" panose="02040603050506020204" pitchFamily="18" charset="0"/>
                </a:rPr>
                <a:t>5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55AAD0F-D38F-4D0E-869F-59FEEEFBA3D5}"/>
                </a:ext>
              </a:extLst>
            </p:cNvPr>
            <p:cNvGrpSpPr/>
            <p:nvPr/>
          </p:nvGrpSpPr>
          <p:grpSpPr>
            <a:xfrm>
              <a:off x="6388726" y="3581747"/>
              <a:ext cx="2096769" cy="391886"/>
              <a:chOff x="6172206" y="2000554"/>
              <a:chExt cx="2096769" cy="391886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492F83E-6A9B-4BE1-A7F1-4CC3F6DCE899}"/>
                  </a:ext>
                </a:extLst>
              </p:cNvPr>
              <p:cNvSpPr txBox="1"/>
              <p:nvPr/>
            </p:nvSpPr>
            <p:spPr>
              <a:xfrm>
                <a:off x="6591913" y="2023108"/>
                <a:ext cx="1677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Trang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chiếu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thu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nhỏ</a:t>
                </a:r>
                <a:endParaRPr lang="en-US" sz="1800" dirty="0">
                  <a:solidFill>
                    <a:srgbClr val="002060"/>
                  </a:solidFill>
                  <a:latin typeface="UTM Alter Gothic" panose="02040603050506020204" pitchFamily="18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E8780396-5E75-4B1F-A72E-FFEBE090AC74}"/>
                  </a:ext>
                </a:extLst>
              </p:cNvPr>
              <p:cNvSpPr/>
              <p:nvPr/>
            </p:nvSpPr>
            <p:spPr>
              <a:xfrm>
                <a:off x="6172206" y="2000554"/>
                <a:ext cx="391886" cy="39188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UTM Futura Extra" panose="02040603050506020204" pitchFamily="18" charset="0"/>
                  </a:rPr>
                  <a:t>5</a:t>
                </a: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88E65E9-3135-4204-9F74-59B0590B827F}"/>
              </a:ext>
            </a:extLst>
          </p:cNvPr>
          <p:cNvGrpSpPr/>
          <p:nvPr/>
        </p:nvGrpSpPr>
        <p:grpSpPr>
          <a:xfrm>
            <a:off x="1774387" y="2641145"/>
            <a:ext cx="6753576" cy="1794376"/>
            <a:chOff x="1774387" y="2641145"/>
            <a:chExt cx="6753576" cy="1794376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8B286EF-E1F3-4330-823E-D5049CF57194}"/>
                </a:ext>
              </a:extLst>
            </p:cNvPr>
            <p:cNvCxnSpPr/>
            <p:nvPr/>
          </p:nvCxnSpPr>
          <p:spPr>
            <a:xfrm flipH="1">
              <a:off x="1951264" y="2641145"/>
              <a:ext cx="63681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00EC7D5-783F-4199-93E2-B7D120AC6D2E}"/>
                </a:ext>
              </a:extLst>
            </p:cNvPr>
            <p:cNvCxnSpPr/>
            <p:nvPr/>
          </p:nvCxnSpPr>
          <p:spPr>
            <a:xfrm flipH="1">
              <a:off x="1959427" y="3441245"/>
              <a:ext cx="63681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5E5923C-C0DA-4802-8B05-6F34BCFB7FE1}"/>
                </a:ext>
              </a:extLst>
            </p:cNvPr>
            <p:cNvCxnSpPr/>
            <p:nvPr/>
          </p:nvCxnSpPr>
          <p:spPr>
            <a:xfrm>
              <a:off x="1968175" y="2641145"/>
              <a:ext cx="0" cy="8001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D47B077-3CC5-4D4A-8635-3EA2BE9D15D1}"/>
                </a:ext>
              </a:extLst>
            </p:cNvPr>
            <p:cNvSpPr/>
            <p:nvPr/>
          </p:nvSpPr>
          <p:spPr>
            <a:xfrm>
              <a:off x="1774387" y="2818973"/>
              <a:ext cx="391886" cy="3918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UTM Futura Extra" panose="02040603050506020204" pitchFamily="18" charset="0"/>
                </a:rPr>
                <a:t>6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2720EB-028D-4143-8CEE-B1DDB035A342}"/>
                </a:ext>
              </a:extLst>
            </p:cNvPr>
            <p:cNvGrpSpPr/>
            <p:nvPr/>
          </p:nvGrpSpPr>
          <p:grpSpPr>
            <a:xfrm>
              <a:off x="6403943" y="4043635"/>
              <a:ext cx="2124020" cy="391886"/>
              <a:chOff x="6172206" y="2000554"/>
              <a:chExt cx="2124020" cy="391886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7D4E34B-F2C0-4EDE-BA18-3A6BFF6F091E}"/>
                  </a:ext>
                </a:extLst>
              </p:cNvPr>
              <p:cNvSpPr txBox="1"/>
              <p:nvPr/>
            </p:nvSpPr>
            <p:spPr>
              <a:xfrm>
                <a:off x="6591913" y="2023108"/>
                <a:ext cx="17043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Khung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nhập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văn</a:t>
                </a:r>
                <a:r>
                  <a:rPr lang="en-US" sz="1800" dirty="0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lter Gothic" panose="02040603050506020204" pitchFamily="18" charset="0"/>
                  </a:rPr>
                  <a:t>bản</a:t>
                </a:r>
                <a:endParaRPr lang="en-US" sz="1800" dirty="0">
                  <a:solidFill>
                    <a:srgbClr val="002060"/>
                  </a:solidFill>
                  <a:latin typeface="UTM Alter Gothic" panose="02040603050506020204" pitchFamily="18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FA30163-C7D9-44C1-9EA2-C4DA10B0C21B}"/>
                  </a:ext>
                </a:extLst>
              </p:cNvPr>
              <p:cNvSpPr/>
              <p:nvPr/>
            </p:nvSpPr>
            <p:spPr>
              <a:xfrm>
                <a:off x="6172206" y="2000554"/>
                <a:ext cx="391886" cy="39188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UTM Futura Extra" panose="02040603050506020204" pitchFamily="18" charset="0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5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 BG-0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7801" y="-4445"/>
            <a:ext cx="9476921" cy="728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1257" y="342899"/>
            <a:ext cx="8681065" cy="45964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A0A26DF7-9512-4FD6-8576-1514E144FF53}"/>
              </a:ext>
            </a:extLst>
          </p:cNvPr>
          <p:cNvSpPr/>
          <p:nvPr/>
        </p:nvSpPr>
        <p:spPr>
          <a:xfrm>
            <a:off x="2008995" y="133779"/>
            <a:ext cx="5281712" cy="465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2.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Mở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tệp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trình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chiếu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có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AC5D3-B449-4F8F-8FD0-B098C9851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27" y="1212557"/>
            <a:ext cx="2505059" cy="867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39C3B-6ECA-4809-ABFA-D0AB33219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845" y="1212557"/>
            <a:ext cx="2687888" cy="2393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CFCA4A-938A-484D-9348-7C0B5F810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809" y="1225577"/>
            <a:ext cx="2372340" cy="24203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76D4980-3B66-4119-957E-BB3588062627}"/>
              </a:ext>
            </a:extLst>
          </p:cNvPr>
          <p:cNvGrpSpPr/>
          <p:nvPr/>
        </p:nvGrpSpPr>
        <p:grpSpPr>
          <a:xfrm>
            <a:off x="425919" y="1722664"/>
            <a:ext cx="2488778" cy="1451526"/>
            <a:chOff x="425919" y="1853293"/>
            <a:chExt cx="2488778" cy="145152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CED8BA-0CD6-4332-A2A4-B83BCAFEF718}"/>
                </a:ext>
              </a:extLst>
            </p:cNvPr>
            <p:cNvSpPr/>
            <p:nvPr/>
          </p:nvSpPr>
          <p:spPr>
            <a:xfrm>
              <a:off x="425919" y="1853293"/>
              <a:ext cx="578287" cy="308419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8483DAF-C957-4E45-87B3-37540B114EAA}"/>
                </a:ext>
              </a:extLst>
            </p:cNvPr>
            <p:cNvSpPr/>
            <p:nvPr/>
          </p:nvSpPr>
          <p:spPr>
            <a:xfrm>
              <a:off x="621303" y="2419817"/>
              <a:ext cx="2293394" cy="88500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Nháy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chuột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chọn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thẻ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lệnh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File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trên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thanh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bảng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chọn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33F4A04-59BB-470B-8001-D093F0DBCDA5}"/>
                </a:ext>
              </a:extLst>
            </p:cNvPr>
            <p:cNvSpPr/>
            <p:nvPr/>
          </p:nvSpPr>
          <p:spPr>
            <a:xfrm>
              <a:off x="512000" y="2281785"/>
              <a:ext cx="332902" cy="33290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UTM Eremitage" panose="02040603050506020204" pitchFamily="18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9872086-F42F-4340-A75B-B0A70C1FB8B1}"/>
              </a:ext>
            </a:extLst>
          </p:cNvPr>
          <p:cNvGrpSpPr/>
          <p:nvPr/>
        </p:nvGrpSpPr>
        <p:grpSpPr>
          <a:xfrm>
            <a:off x="3436258" y="3019980"/>
            <a:ext cx="2303235" cy="1396898"/>
            <a:chOff x="3436258" y="3150609"/>
            <a:chExt cx="2303235" cy="139689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270477C-AA0F-4568-A137-162424731D1C}"/>
                </a:ext>
              </a:extLst>
            </p:cNvPr>
            <p:cNvSpPr/>
            <p:nvPr/>
          </p:nvSpPr>
          <p:spPr>
            <a:xfrm>
              <a:off x="3545561" y="3150609"/>
              <a:ext cx="1687746" cy="458005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78D3BE8-EEB1-466C-A2AC-F8E6F39C5001}"/>
                </a:ext>
              </a:extLst>
            </p:cNvPr>
            <p:cNvSpPr/>
            <p:nvPr/>
          </p:nvSpPr>
          <p:spPr>
            <a:xfrm>
              <a:off x="3545561" y="3915599"/>
              <a:ext cx="2193932" cy="6319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Nháy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chuột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chọn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600" dirty="0">
                  <a:solidFill>
                    <a:srgbClr val="0070C0"/>
                  </a:solidFill>
                  <a:latin typeface="UTM Avo" panose="02040603050506020204" pitchFamily="18" charset="0"/>
                </a:rPr>
                <a:t>Open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8B10398-6EA1-4D3C-9B6D-8F88D943B8EA}"/>
                </a:ext>
              </a:extLst>
            </p:cNvPr>
            <p:cNvSpPr/>
            <p:nvPr/>
          </p:nvSpPr>
          <p:spPr>
            <a:xfrm>
              <a:off x="3436258" y="3777567"/>
              <a:ext cx="332902" cy="33290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UTM Eremitage" panose="020406030505060202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07E5C6-88F3-4570-9ECE-8A3EA3140B10}"/>
              </a:ext>
            </a:extLst>
          </p:cNvPr>
          <p:cNvGrpSpPr/>
          <p:nvPr/>
        </p:nvGrpSpPr>
        <p:grpSpPr>
          <a:xfrm>
            <a:off x="6204938" y="3191429"/>
            <a:ext cx="2303235" cy="1396898"/>
            <a:chOff x="6204938" y="3322058"/>
            <a:chExt cx="2303235" cy="139689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D382348-6859-43BB-B5C1-7870068119CA}"/>
                </a:ext>
              </a:extLst>
            </p:cNvPr>
            <p:cNvSpPr/>
            <p:nvPr/>
          </p:nvSpPr>
          <p:spPr>
            <a:xfrm>
              <a:off x="6314241" y="3322058"/>
              <a:ext cx="1687746" cy="45800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AEB949E-7724-4172-AB5D-FDAD3973DC54}"/>
                </a:ext>
              </a:extLst>
            </p:cNvPr>
            <p:cNvSpPr/>
            <p:nvPr/>
          </p:nvSpPr>
          <p:spPr>
            <a:xfrm>
              <a:off x="6314241" y="4087048"/>
              <a:ext cx="2193932" cy="63190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Nháy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chuột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chọn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600" dirty="0">
                  <a:solidFill>
                    <a:srgbClr val="0070C0"/>
                  </a:solidFill>
                  <a:latin typeface="UTM Avo" panose="02040603050506020204" pitchFamily="18" charset="0"/>
                </a:rPr>
                <a:t>Browse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4419B9-93DB-4335-8957-DD6F99AB440D}"/>
                </a:ext>
              </a:extLst>
            </p:cNvPr>
            <p:cNvSpPr/>
            <p:nvPr/>
          </p:nvSpPr>
          <p:spPr>
            <a:xfrm>
              <a:off x="6204938" y="3949016"/>
              <a:ext cx="332902" cy="33290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UTM Eremitage" panose="020406030505060202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513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 BG-0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7801" y="-4445"/>
            <a:ext cx="9476921" cy="728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1257" y="342899"/>
            <a:ext cx="8681065" cy="45964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A0A26DF7-9512-4FD6-8576-1514E144FF53}"/>
              </a:ext>
            </a:extLst>
          </p:cNvPr>
          <p:cNvSpPr/>
          <p:nvPr/>
        </p:nvSpPr>
        <p:spPr>
          <a:xfrm>
            <a:off x="2008995" y="133779"/>
            <a:ext cx="5281712" cy="465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2.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Mở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tệp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trình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chiếu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có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BEF06B-67F6-44CD-BAD6-8DA0B0D65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62" y="933020"/>
            <a:ext cx="6873675" cy="3705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3BB57AA-D726-4574-8A29-BB8B9CAB160B}"/>
              </a:ext>
            </a:extLst>
          </p:cNvPr>
          <p:cNvGrpSpPr/>
          <p:nvPr/>
        </p:nvGrpSpPr>
        <p:grpSpPr>
          <a:xfrm>
            <a:off x="1421962" y="2624817"/>
            <a:ext cx="2488778" cy="1228726"/>
            <a:chOff x="425919" y="1836965"/>
            <a:chExt cx="2488778" cy="122872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94BC301-EDFF-4B29-82BA-A2F1004D3873}"/>
                </a:ext>
              </a:extLst>
            </p:cNvPr>
            <p:cNvSpPr/>
            <p:nvPr/>
          </p:nvSpPr>
          <p:spPr>
            <a:xfrm>
              <a:off x="425919" y="1836965"/>
              <a:ext cx="1549838" cy="50210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46BBE29-ABD7-445C-B2B0-E9B5960157E2}"/>
                </a:ext>
              </a:extLst>
            </p:cNvPr>
            <p:cNvSpPr/>
            <p:nvPr/>
          </p:nvSpPr>
          <p:spPr>
            <a:xfrm>
              <a:off x="621303" y="2419817"/>
              <a:ext cx="2293394" cy="6458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Chọn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thư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mục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b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</a:b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chứa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tệp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 </a:t>
              </a:r>
              <a:r>
                <a:rPr lang="en-US" sz="1600" dirty="0">
                  <a:solidFill>
                    <a:srgbClr val="0070C0"/>
                  </a:solidFill>
                  <a:latin typeface="UTM Avo" panose="02040603050506020204" pitchFamily="18" charset="0"/>
                </a:rPr>
                <a:t>E:\Lop 3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076355-AE6F-4D8E-AFFA-FC238A598E50}"/>
                </a:ext>
              </a:extLst>
            </p:cNvPr>
            <p:cNvSpPr/>
            <p:nvPr/>
          </p:nvSpPr>
          <p:spPr>
            <a:xfrm>
              <a:off x="512000" y="2281785"/>
              <a:ext cx="332902" cy="33290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UTM Eremitage" panose="02040603050506020204" pitchFamily="18" charset="0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2F4882-061C-45D8-8C2F-B6D8F25275C1}"/>
              </a:ext>
            </a:extLst>
          </p:cNvPr>
          <p:cNvGrpSpPr/>
          <p:nvPr/>
        </p:nvGrpSpPr>
        <p:grpSpPr>
          <a:xfrm>
            <a:off x="3405461" y="2034741"/>
            <a:ext cx="2685095" cy="1059523"/>
            <a:chOff x="425918" y="2006168"/>
            <a:chExt cx="2685095" cy="105952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A5E5285-804B-4ADD-89E0-0F259CAEB5B2}"/>
                </a:ext>
              </a:extLst>
            </p:cNvPr>
            <p:cNvSpPr/>
            <p:nvPr/>
          </p:nvSpPr>
          <p:spPr>
            <a:xfrm>
              <a:off x="425918" y="2006168"/>
              <a:ext cx="2293393" cy="33290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78DFFB0-6C15-4165-BB35-56891738D028}"/>
                </a:ext>
              </a:extLst>
            </p:cNvPr>
            <p:cNvSpPr/>
            <p:nvPr/>
          </p:nvSpPr>
          <p:spPr>
            <a:xfrm>
              <a:off x="621302" y="2419817"/>
              <a:ext cx="2489711" cy="6458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Chọn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tệp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muốn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mở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ChuaMotCot-An.pptc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D0603F9-D10F-4A3F-8EF4-41CBDDA26C33}"/>
                </a:ext>
              </a:extLst>
            </p:cNvPr>
            <p:cNvSpPr/>
            <p:nvPr/>
          </p:nvSpPr>
          <p:spPr>
            <a:xfrm>
              <a:off x="512000" y="2281785"/>
              <a:ext cx="332902" cy="33290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UTM Eremitage" panose="02040603050506020204" pitchFamily="18" charset="0"/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DB5BC4D-25EE-4572-BFC4-24380F8C4236}"/>
              </a:ext>
            </a:extLst>
          </p:cNvPr>
          <p:cNvGrpSpPr/>
          <p:nvPr/>
        </p:nvGrpSpPr>
        <p:grpSpPr>
          <a:xfrm>
            <a:off x="5640600" y="3513303"/>
            <a:ext cx="2709746" cy="998706"/>
            <a:chOff x="378783" y="2643602"/>
            <a:chExt cx="2709746" cy="99870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FAEDC3D-2DEC-4CC3-9A6B-6E1E2AE2F0B6}"/>
                </a:ext>
              </a:extLst>
            </p:cNvPr>
            <p:cNvSpPr/>
            <p:nvPr/>
          </p:nvSpPr>
          <p:spPr>
            <a:xfrm>
              <a:off x="378783" y="3309406"/>
              <a:ext cx="1056533" cy="33290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3991F76-505A-4187-BBE2-BDB4273A03C2}"/>
                </a:ext>
              </a:extLst>
            </p:cNvPr>
            <p:cNvSpPr/>
            <p:nvPr/>
          </p:nvSpPr>
          <p:spPr>
            <a:xfrm>
              <a:off x="1367583" y="2643602"/>
              <a:ext cx="1720946" cy="4319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Chọn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1600" dirty="0">
                  <a:solidFill>
                    <a:srgbClr val="0070C0"/>
                  </a:solidFill>
                  <a:latin typeface="UTM Avo" panose="02040603050506020204" pitchFamily="18" charset="0"/>
                </a:rPr>
                <a:t>Open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C0B3A51-700D-4497-9854-ADE3F87E60E0}"/>
                </a:ext>
              </a:extLst>
            </p:cNvPr>
            <p:cNvSpPr/>
            <p:nvPr/>
          </p:nvSpPr>
          <p:spPr>
            <a:xfrm>
              <a:off x="1201132" y="3016878"/>
              <a:ext cx="332902" cy="33290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UTM Eremitage" panose="020406030505060202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086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 BG-0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7801" y="-4445"/>
            <a:ext cx="9476921" cy="728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1257" y="342899"/>
            <a:ext cx="8681065" cy="45964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A0A26DF7-9512-4FD6-8576-1514E144FF53}"/>
              </a:ext>
            </a:extLst>
          </p:cNvPr>
          <p:cNvSpPr/>
          <p:nvPr/>
        </p:nvSpPr>
        <p:spPr>
          <a:xfrm>
            <a:off x="2008995" y="133779"/>
            <a:ext cx="5281712" cy="465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2.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Mở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tệp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trình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chiếu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có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D86EB-08EA-479B-8329-2BB9CC3DA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92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 BG-0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7801" y="-4445"/>
            <a:ext cx="9476921" cy="728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1257" y="342899"/>
            <a:ext cx="8681065" cy="45964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A0A26DF7-9512-4FD6-8576-1514E144FF53}"/>
              </a:ext>
            </a:extLst>
          </p:cNvPr>
          <p:cNvSpPr/>
          <p:nvPr/>
        </p:nvSpPr>
        <p:spPr>
          <a:xfrm>
            <a:off x="2008995" y="133779"/>
            <a:ext cx="5281712" cy="465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Trình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chiếu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1C78FDD-2B6A-40DA-89C9-5BEAE25F12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22" t="16761" r="4166" b="5350"/>
          <a:stretch/>
        </p:blipFill>
        <p:spPr>
          <a:xfrm>
            <a:off x="1121989" y="737368"/>
            <a:ext cx="6959600" cy="4006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5BC48C-1EAB-4B0C-B574-82F6C912E785}"/>
              </a:ext>
            </a:extLst>
          </p:cNvPr>
          <p:cNvGrpSpPr/>
          <p:nvPr/>
        </p:nvGrpSpPr>
        <p:grpSpPr>
          <a:xfrm>
            <a:off x="2514600" y="967957"/>
            <a:ext cx="3900888" cy="755009"/>
            <a:chOff x="2271312" y="933020"/>
            <a:chExt cx="3900888" cy="75500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2FEE26B-F916-4486-B3DD-F71351F557E6}"/>
                </a:ext>
              </a:extLst>
            </p:cNvPr>
            <p:cNvSpPr/>
            <p:nvPr/>
          </p:nvSpPr>
          <p:spPr>
            <a:xfrm>
              <a:off x="2997412" y="1011975"/>
              <a:ext cx="3174788" cy="52111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Gõ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phím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F5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để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trình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chiếu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1034" name="Picture 10" descr="F5 Keyboard Button Clip Art at Clker.com - vector clip art online, royalty  free &amp; public domain">
              <a:extLst>
                <a:ext uri="{FF2B5EF4-FFF2-40B4-BE49-F238E27FC236}">
                  <a16:creationId xmlns:a16="http://schemas.microsoft.com/office/drawing/2014/main" id="{E05EAC89-8A83-4F42-B4B8-BA93323CE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1312" y="933020"/>
              <a:ext cx="803246" cy="755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C0560F2-C719-4DB4-8DC5-651BD5D68B4D}"/>
              </a:ext>
            </a:extLst>
          </p:cNvPr>
          <p:cNvGrpSpPr/>
          <p:nvPr/>
        </p:nvGrpSpPr>
        <p:grpSpPr>
          <a:xfrm>
            <a:off x="4884263" y="3369098"/>
            <a:ext cx="2918857" cy="1116025"/>
            <a:chOff x="4884263" y="3369098"/>
            <a:chExt cx="2918857" cy="111602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B166A9B-1878-4F20-AD0C-E3F8D462E326}"/>
                </a:ext>
              </a:extLst>
            </p:cNvPr>
            <p:cNvSpPr/>
            <p:nvPr/>
          </p:nvSpPr>
          <p:spPr>
            <a:xfrm>
              <a:off x="4884263" y="3964005"/>
              <a:ext cx="2918857" cy="52111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chiếu</a:t>
              </a:r>
              <a:r>
                <a:rPr lang="en-US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trước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1026" name="Picture 2" descr="Keyboard Key Up Icon 256x256">
              <a:extLst>
                <a:ext uri="{FF2B5EF4-FFF2-40B4-BE49-F238E27FC236}">
                  <a16:creationId xmlns:a16="http://schemas.microsoft.com/office/drawing/2014/main" id="{BE1033CD-C149-4859-9F83-5095A5BF4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0336" y="3369098"/>
              <a:ext cx="688044" cy="688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Keyboard Key Left Icon 256x256">
              <a:extLst>
                <a:ext uri="{FF2B5EF4-FFF2-40B4-BE49-F238E27FC236}">
                  <a16:creationId xmlns:a16="http://schemas.microsoft.com/office/drawing/2014/main" id="{FC59C3FB-EFC6-4294-A3CD-4C6BA850A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7983" y="3369098"/>
              <a:ext cx="688044" cy="688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B1CA1D6-ED59-4315-A7D2-D17634BD8027}"/>
              </a:ext>
            </a:extLst>
          </p:cNvPr>
          <p:cNvGrpSpPr/>
          <p:nvPr/>
        </p:nvGrpSpPr>
        <p:grpSpPr>
          <a:xfrm>
            <a:off x="1297548" y="3369098"/>
            <a:ext cx="2918857" cy="1116025"/>
            <a:chOff x="1297548" y="3369098"/>
            <a:chExt cx="2918857" cy="111602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4A2C4E9-A2BE-4760-9C67-9DCD1208CB4E}"/>
                </a:ext>
              </a:extLst>
            </p:cNvPr>
            <p:cNvSpPr/>
            <p:nvPr/>
          </p:nvSpPr>
          <p:spPr>
            <a:xfrm>
              <a:off x="1297548" y="3964005"/>
              <a:ext cx="2918857" cy="52111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Sang </a:t>
              </a:r>
              <a:r>
                <a:rPr lang="en-US" sz="16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chiếu</a:t>
              </a:r>
              <a:r>
                <a:rPr lang="en-US" sz="1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tiếp</a:t>
              </a:r>
              <a:r>
                <a:rPr lang="en-US" sz="16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theo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1028" name="Picture 4" descr="Keyboard Key Down Icon 256x256">
              <a:extLst>
                <a:ext uri="{FF2B5EF4-FFF2-40B4-BE49-F238E27FC236}">
                  <a16:creationId xmlns:a16="http://schemas.microsoft.com/office/drawing/2014/main" id="{EBABB95B-7DB7-48D4-BC78-CD1DC98AD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4874" y="3369098"/>
              <a:ext cx="688044" cy="688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Keyboard Key Right Icon 256x256">
              <a:extLst>
                <a:ext uri="{FF2B5EF4-FFF2-40B4-BE49-F238E27FC236}">
                  <a16:creationId xmlns:a16="http://schemas.microsoft.com/office/drawing/2014/main" id="{12F71EDF-3E46-4366-AC4A-AA9387F74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4054" y="3369098"/>
              <a:ext cx="688044" cy="688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902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 BG-0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7801" y="-4445"/>
            <a:ext cx="9476921" cy="728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1257" y="342899"/>
            <a:ext cx="8681065" cy="45964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A0A26DF7-9512-4FD6-8576-1514E144FF53}"/>
              </a:ext>
            </a:extLst>
          </p:cNvPr>
          <p:cNvSpPr/>
          <p:nvPr/>
        </p:nvSpPr>
        <p:spPr>
          <a:xfrm>
            <a:off x="2008995" y="133779"/>
            <a:ext cx="5281712" cy="465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4.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Thoát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khỏi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phần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mềm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 PowerPoint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294B4EA-D818-4026-8A00-8A2EAF0C97C1}"/>
              </a:ext>
            </a:extLst>
          </p:cNvPr>
          <p:cNvGrpSpPr/>
          <p:nvPr/>
        </p:nvGrpSpPr>
        <p:grpSpPr>
          <a:xfrm>
            <a:off x="2266484" y="1033445"/>
            <a:ext cx="4766733" cy="928846"/>
            <a:chOff x="2506134" y="828457"/>
            <a:chExt cx="4766733" cy="92884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2FEE26B-F916-4486-B3DD-F71351F557E6}"/>
                </a:ext>
              </a:extLst>
            </p:cNvPr>
            <p:cNvSpPr/>
            <p:nvPr/>
          </p:nvSpPr>
          <p:spPr>
            <a:xfrm>
              <a:off x="3283034" y="1046912"/>
              <a:ext cx="3989833" cy="52111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Nháy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chuột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chọn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nút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đóng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cửa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 </a:t>
              </a: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số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: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rPr>
                <a:t>X</a:t>
              </a:r>
            </a:p>
          </p:txBody>
        </p:sp>
        <p:pic>
          <p:nvPicPr>
            <p:cNvPr id="2050" name="Picture 2" descr="Windows Close Program icon PNG, ICO or ICNS | Free vector icons">
              <a:extLst>
                <a:ext uri="{FF2B5EF4-FFF2-40B4-BE49-F238E27FC236}">
                  <a16:creationId xmlns:a16="http://schemas.microsoft.com/office/drawing/2014/main" id="{ED286E34-3285-455B-B8A9-FBC66EF96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134" y="828457"/>
              <a:ext cx="928846" cy="928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A9A9A38-83F5-42D2-BB0B-7FD7AB8F5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02" y="2294104"/>
            <a:ext cx="4719489" cy="231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D3D3A9D-26BF-411E-9354-6D9FB599EBD0}"/>
              </a:ext>
            </a:extLst>
          </p:cNvPr>
          <p:cNvSpPr/>
          <p:nvPr/>
        </p:nvSpPr>
        <p:spPr>
          <a:xfrm>
            <a:off x="5773509" y="2207848"/>
            <a:ext cx="2843595" cy="2592753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1800" dirty="0">
              <a:solidFill>
                <a:srgbClr val="002060"/>
              </a:solidFill>
              <a:latin typeface="UTM Alter Gothic" panose="0204060305050602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E7CA673-708A-44AC-B44C-05DC19E0CE00}"/>
              </a:ext>
            </a:extLst>
          </p:cNvPr>
          <p:cNvGrpSpPr/>
          <p:nvPr/>
        </p:nvGrpSpPr>
        <p:grpSpPr>
          <a:xfrm>
            <a:off x="2118012" y="2684713"/>
            <a:ext cx="5203987" cy="1683180"/>
            <a:chOff x="2118012" y="2684713"/>
            <a:chExt cx="5203987" cy="168318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911882-B93C-4FA4-9B73-1D594E1B0964}"/>
                </a:ext>
              </a:extLst>
            </p:cNvPr>
            <p:cNvGrpSpPr/>
            <p:nvPr/>
          </p:nvGrpSpPr>
          <p:grpSpPr>
            <a:xfrm>
              <a:off x="2118012" y="3735186"/>
              <a:ext cx="1033402" cy="632707"/>
              <a:chOff x="3114048" y="3792334"/>
              <a:chExt cx="1033402" cy="632707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C83403D-0AD5-4546-9BBC-1E291CB918E1}"/>
                  </a:ext>
                </a:extLst>
              </p:cNvPr>
              <p:cNvSpPr/>
              <p:nvPr/>
            </p:nvSpPr>
            <p:spPr>
              <a:xfrm>
                <a:off x="3326319" y="4124147"/>
                <a:ext cx="821131" cy="30089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36A5B91-D42E-4879-AA0B-50FE67D4834F}"/>
                  </a:ext>
                </a:extLst>
              </p:cNvPr>
              <p:cNvSpPr/>
              <p:nvPr/>
            </p:nvSpPr>
            <p:spPr>
              <a:xfrm>
                <a:off x="3114048" y="3792334"/>
                <a:ext cx="391886" cy="39188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UTM Futura Extra" panose="02040603050506020204" pitchFamily="18" charset="0"/>
                  </a:rPr>
                  <a:t>1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82C5B73-DE36-4E48-B1EB-E411EA52CEA5}"/>
                </a:ext>
              </a:extLst>
            </p:cNvPr>
            <p:cNvGrpSpPr/>
            <p:nvPr/>
          </p:nvGrpSpPr>
          <p:grpSpPr>
            <a:xfrm>
              <a:off x="6013907" y="2684713"/>
              <a:ext cx="1308092" cy="391886"/>
              <a:chOff x="5827649" y="2939937"/>
              <a:chExt cx="1308092" cy="39188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4F3B7EC-5A5E-432C-9CBD-0A5ED1222284}"/>
                  </a:ext>
                </a:extLst>
              </p:cNvPr>
              <p:cNvSpPr txBox="1"/>
              <p:nvPr/>
            </p:nvSpPr>
            <p:spPr>
              <a:xfrm>
                <a:off x="6247356" y="2962491"/>
                <a:ext cx="888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Lưu</a:t>
                </a:r>
                <a:r>
                  <a:rPr lang="en-US" sz="1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lại</a:t>
                </a:r>
                <a:endParaRPr lang="en-US" sz="1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3B3859B-9A10-4B73-B5F2-AB349A7992A0}"/>
                  </a:ext>
                </a:extLst>
              </p:cNvPr>
              <p:cNvSpPr/>
              <p:nvPr/>
            </p:nvSpPr>
            <p:spPr>
              <a:xfrm>
                <a:off x="5827649" y="2939937"/>
                <a:ext cx="391886" cy="39188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UTM Futura Extra" panose="02040603050506020204" pitchFamily="18" charset="0"/>
                  </a:rPr>
                  <a:t>1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727ED67-8A7E-4832-BD40-7DA4B14611B6}"/>
              </a:ext>
            </a:extLst>
          </p:cNvPr>
          <p:cNvGrpSpPr/>
          <p:nvPr/>
        </p:nvGrpSpPr>
        <p:grpSpPr>
          <a:xfrm>
            <a:off x="3249511" y="3326763"/>
            <a:ext cx="4798297" cy="1049294"/>
            <a:chOff x="3249511" y="3326763"/>
            <a:chExt cx="4798297" cy="104929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0322AB4-C25F-4B34-89D1-C97B3829E3A1}"/>
                </a:ext>
              </a:extLst>
            </p:cNvPr>
            <p:cNvGrpSpPr/>
            <p:nvPr/>
          </p:nvGrpSpPr>
          <p:grpSpPr>
            <a:xfrm>
              <a:off x="3249511" y="3742688"/>
              <a:ext cx="930762" cy="633369"/>
              <a:chOff x="6836491" y="2052233"/>
              <a:chExt cx="930762" cy="633369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1DC2928-F0E0-4B45-9C5F-49951B74F889}"/>
                  </a:ext>
                </a:extLst>
              </p:cNvPr>
              <p:cNvSpPr/>
              <p:nvPr/>
            </p:nvSpPr>
            <p:spPr>
              <a:xfrm>
                <a:off x="6836491" y="2387252"/>
                <a:ext cx="930762" cy="29835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4E6C8A4-A6ED-4F50-8388-08A90A374FD8}"/>
                  </a:ext>
                </a:extLst>
              </p:cNvPr>
              <p:cNvSpPr/>
              <p:nvPr/>
            </p:nvSpPr>
            <p:spPr>
              <a:xfrm>
                <a:off x="7133149" y="2052233"/>
                <a:ext cx="391886" cy="39188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UTM Futura Extra" panose="02040603050506020204" pitchFamily="18" charset="0"/>
                  </a:rPr>
                  <a:t>2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E6E81E2-ABB3-4DDC-94EE-09E402D36421}"/>
                </a:ext>
              </a:extLst>
            </p:cNvPr>
            <p:cNvGrpSpPr/>
            <p:nvPr/>
          </p:nvGrpSpPr>
          <p:grpSpPr>
            <a:xfrm>
              <a:off x="6011953" y="3326763"/>
              <a:ext cx="2035855" cy="391886"/>
              <a:chOff x="5808434" y="3119469"/>
              <a:chExt cx="2035855" cy="39188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B3260A-9ABF-4676-887B-509A4BE0D7BD}"/>
                  </a:ext>
                </a:extLst>
              </p:cNvPr>
              <p:cNvSpPr txBox="1"/>
              <p:nvPr/>
            </p:nvSpPr>
            <p:spPr>
              <a:xfrm>
                <a:off x="6228141" y="3142023"/>
                <a:ext cx="16161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Không</a:t>
                </a:r>
                <a:r>
                  <a:rPr lang="en-US" sz="1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lưu</a:t>
                </a:r>
                <a:r>
                  <a:rPr lang="en-US" sz="1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lại</a:t>
                </a:r>
                <a:endParaRPr lang="en-US" sz="1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52463BD-168F-458E-9DB2-E21B82226B56}"/>
                  </a:ext>
                </a:extLst>
              </p:cNvPr>
              <p:cNvSpPr/>
              <p:nvPr/>
            </p:nvSpPr>
            <p:spPr>
              <a:xfrm>
                <a:off x="5808434" y="3119469"/>
                <a:ext cx="391886" cy="39188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UTM Futura Extra" panose="02040603050506020204" pitchFamily="18" charset="0"/>
                  </a:rPr>
                  <a:t>2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5A3A6B-8D01-421A-851A-3D98C9792253}"/>
              </a:ext>
            </a:extLst>
          </p:cNvPr>
          <p:cNvGrpSpPr/>
          <p:nvPr/>
        </p:nvGrpSpPr>
        <p:grpSpPr>
          <a:xfrm>
            <a:off x="4294142" y="3767214"/>
            <a:ext cx="4232207" cy="617007"/>
            <a:chOff x="4294142" y="3767214"/>
            <a:chExt cx="4232207" cy="617007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CD0A91-AD4C-4FA3-8A6C-278832F3C36B}"/>
                </a:ext>
              </a:extLst>
            </p:cNvPr>
            <p:cNvSpPr/>
            <p:nvPr/>
          </p:nvSpPr>
          <p:spPr>
            <a:xfrm>
              <a:off x="4294142" y="4077708"/>
              <a:ext cx="841194" cy="3065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D664FDD-1A64-43F1-A025-6535D29B28F9}"/>
                </a:ext>
              </a:extLst>
            </p:cNvPr>
            <p:cNvSpPr/>
            <p:nvPr/>
          </p:nvSpPr>
          <p:spPr>
            <a:xfrm>
              <a:off x="4923874" y="3767214"/>
              <a:ext cx="391886" cy="3918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UTM Futura Extra" panose="02040603050506020204" pitchFamily="18" charset="0"/>
                </a:rPr>
                <a:t>3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FFF8CCD-7E45-4E2B-953C-183B47159A1B}"/>
                </a:ext>
              </a:extLst>
            </p:cNvPr>
            <p:cNvGrpSpPr/>
            <p:nvPr/>
          </p:nvGrpSpPr>
          <p:grpSpPr>
            <a:xfrm>
              <a:off x="6014403" y="3927354"/>
              <a:ext cx="2511946" cy="391886"/>
              <a:chOff x="5797883" y="3248846"/>
              <a:chExt cx="2511946" cy="391886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69B6C18-A7C8-4AF2-B8FC-8D87EABD0303}"/>
                  </a:ext>
                </a:extLst>
              </p:cNvPr>
              <p:cNvSpPr txBox="1"/>
              <p:nvPr/>
            </p:nvSpPr>
            <p:spPr>
              <a:xfrm>
                <a:off x="6217590" y="3271400"/>
                <a:ext cx="20922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Tiếp</a:t>
                </a:r>
                <a:r>
                  <a:rPr lang="en-US" sz="1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tục</a:t>
                </a:r>
                <a:r>
                  <a:rPr lang="en-US" sz="1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làm</a:t>
                </a:r>
                <a:r>
                  <a:rPr lang="en-US" sz="1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việc</a:t>
                </a:r>
                <a:endParaRPr lang="en-US" sz="1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7815626-6A99-4AF9-A3A6-516EE465E609}"/>
                  </a:ext>
                </a:extLst>
              </p:cNvPr>
              <p:cNvSpPr/>
              <p:nvPr/>
            </p:nvSpPr>
            <p:spPr>
              <a:xfrm>
                <a:off x="5797883" y="3248846"/>
                <a:ext cx="391886" cy="39188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UTM Futura Extra" panose="02040603050506020204" pitchFamily="18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42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44"/>
          <p:cNvSpPr/>
          <p:nvPr/>
        </p:nvSpPr>
        <p:spPr>
          <a:xfrm rot="21470825">
            <a:off x="1923693" y="980172"/>
            <a:ext cx="5521919" cy="3526399"/>
          </a:xfrm>
          <a:prstGeom prst="roundRect">
            <a:avLst>
              <a:gd name="adj" fmla="val 24491"/>
            </a:avLst>
          </a:prstGeom>
          <a:solidFill>
            <a:srgbClr val="FEB444"/>
          </a:solidFill>
          <a:ln w="44450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2" name="Google Shape;1022;p44"/>
          <p:cNvSpPr/>
          <p:nvPr/>
        </p:nvSpPr>
        <p:spPr>
          <a:xfrm rot="21470825">
            <a:off x="1742275" y="702269"/>
            <a:ext cx="5521919" cy="3526399"/>
          </a:xfrm>
          <a:prstGeom prst="roundRect">
            <a:avLst>
              <a:gd name="adj" fmla="val 24491"/>
            </a:avLst>
          </a:prstGeom>
          <a:solidFill>
            <a:schemeClr val="bg1"/>
          </a:solidFill>
          <a:ln w="50800">
            <a:solidFill>
              <a:srgbClr val="00B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478819" y="3506680"/>
            <a:ext cx="1055903" cy="87620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330656" y="3154010"/>
            <a:ext cx="585777" cy="686500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9DDA87-A422-4F2D-AE06-2A09AFD357F7}"/>
              </a:ext>
            </a:extLst>
          </p:cNvPr>
          <p:cNvGrpSpPr/>
          <p:nvPr/>
        </p:nvGrpSpPr>
        <p:grpSpPr>
          <a:xfrm>
            <a:off x="1225706" y="443886"/>
            <a:ext cx="1195100" cy="1195100"/>
            <a:chOff x="2780925" y="426962"/>
            <a:chExt cx="1195100" cy="1195100"/>
          </a:xfrm>
        </p:grpSpPr>
        <p:sp>
          <p:nvSpPr>
            <p:cNvPr id="35" name="Google Shape;379;p30">
              <a:extLst>
                <a:ext uri="{FF2B5EF4-FFF2-40B4-BE49-F238E27FC236}">
                  <a16:creationId xmlns:a16="http://schemas.microsoft.com/office/drawing/2014/main" id="{71D196CE-99A2-4DC2-8205-050E00A631C2}"/>
                </a:ext>
              </a:extLst>
            </p:cNvPr>
            <p:cNvSpPr/>
            <p:nvPr/>
          </p:nvSpPr>
          <p:spPr>
            <a:xfrm>
              <a:off x="2780925" y="426962"/>
              <a:ext cx="1195100" cy="1195100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B0547B4-BDA5-4D60-930B-E865F64F0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941888">
              <a:off x="3002766" y="648804"/>
              <a:ext cx="751416" cy="751416"/>
            </a:xfrm>
            <a:prstGeom prst="rect">
              <a:avLst/>
            </a:prstGeom>
          </p:spPr>
        </p:pic>
      </p:grpSp>
      <p:sp>
        <p:nvSpPr>
          <p:cNvPr id="38" name="Google Shape;383;p30">
            <a:extLst>
              <a:ext uri="{FF2B5EF4-FFF2-40B4-BE49-F238E27FC236}">
                <a16:creationId xmlns:a16="http://schemas.microsoft.com/office/drawing/2014/main" id="{1243A15C-78E1-4626-A81E-4118AD07B499}"/>
              </a:ext>
            </a:extLst>
          </p:cNvPr>
          <p:cNvSpPr/>
          <p:nvPr/>
        </p:nvSpPr>
        <p:spPr>
          <a:xfrm rot="2006702">
            <a:off x="1151535" y="138891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B444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84;p30">
            <a:extLst>
              <a:ext uri="{FF2B5EF4-FFF2-40B4-BE49-F238E27FC236}">
                <a16:creationId xmlns:a16="http://schemas.microsoft.com/office/drawing/2014/main" id="{B38142D3-4E61-4B46-AAA0-510D632222A0}"/>
              </a:ext>
            </a:extLst>
          </p:cNvPr>
          <p:cNvSpPr/>
          <p:nvPr/>
        </p:nvSpPr>
        <p:spPr>
          <a:xfrm>
            <a:off x="7580430" y="4098768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B444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80;p30">
            <a:extLst>
              <a:ext uri="{FF2B5EF4-FFF2-40B4-BE49-F238E27FC236}">
                <a16:creationId xmlns:a16="http://schemas.microsoft.com/office/drawing/2014/main" id="{179B93D1-CF5A-4252-AAB2-5E8076968FBA}"/>
              </a:ext>
            </a:extLst>
          </p:cNvPr>
          <p:cNvSpPr txBox="1">
            <a:spLocks/>
          </p:cNvSpPr>
          <p:nvPr/>
        </p:nvSpPr>
        <p:spPr>
          <a:xfrm>
            <a:off x="1814934" y="883969"/>
            <a:ext cx="5376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Myriad Pro" panose="020B0503030403020204" pitchFamily="34" charset="0"/>
                <a:ea typeface="Noto Sans JP Black" panose="020B0A00000000000000" pitchFamily="34" charset="-128"/>
              </a:rPr>
              <a:t>MỞ ĐẦU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B71C570-1F86-4AAE-8D2B-B4F6142E4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13931">
            <a:off x="2957674" y="1574831"/>
            <a:ext cx="3506313" cy="2430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" grpId="0" animBg="1"/>
      <p:bldP spid="1022" grpId="0" animBg="1"/>
      <p:bldP spid="38" grpId="0" animBg="1"/>
      <p:bldP spid="39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44"/>
          <p:cNvSpPr/>
          <p:nvPr/>
        </p:nvSpPr>
        <p:spPr>
          <a:xfrm rot="21470825">
            <a:off x="1923693" y="980172"/>
            <a:ext cx="5521919" cy="3526399"/>
          </a:xfrm>
          <a:prstGeom prst="roundRect">
            <a:avLst>
              <a:gd name="adj" fmla="val 24491"/>
            </a:avLst>
          </a:prstGeom>
          <a:solidFill>
            <a:srgbClr val="FEB444"/>
          </a:solidFill>
          <a:ln w="44450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2" name="Google Shape;1022;p44"/>
          <p:cNvSpPr/>
          <p:nvPr/>
        </p:nvSpPr>
        <p:spPr>
          <a:xfrm rot="21470825">
            <a:off x="1742275" y="702269"/>
            <a:ext cx="5521919" cy="3526399"/>
          </a:xfrm>
          <a:prstGeom prst="roundRect">
            <a:avLst>
              <a:gd name="adj" fmla="val 24491"/>
            </a:avLst>
          </a:prstGeom>
          <a:solidFill>
            <a:schemeClr val="bg1"/>
          </a:solidFill>
          <a:ln w="50800">
            <a:solidFill>
              <a:srgbClr val="00B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79;p30">
            <a:extLst>
              <a:ext uri="{FF2B5EF4-FFF2-40B4-BE49-F238E27FC236}">
                <a16:creationId xmlns:a16="http://schemas.microsoft.com/office/drawing/2014/main" id="{71D196CE-99A2-4DC2-8205-050E00A631C2}"/>
              </a:ext>
            </a:extLst>
          </p:cNvPr>
          <p:cNvSpPr/>
          <p:nvPr/>
        </p:nvSpPr>
        <p:spPr>
          <a:xfrm>
            <a:off x="1225706" y="443886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3;p30">
            <a:extLst>
              <a:ext uri="{FF2B5EF4-FFF2-40B4-BE49-F238E27FC236}">
                <a16:creationId xmlns:a16="http://schemas.microsoft.com/office/drawing/2014/main" id="{1243A15C-78E1-4626-A81E-4118AD07B499}"/>
              </a:ext>
            </a:extLst>
          </p:cNvPr>
          <p:cNvSpPr/>
          <p:nvPr/>
        </p:nvSpPr>
        <p:spPr>
          <a:xfrm rot="2006702">
            <a:off x="1151535" y="138891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B444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84;p30">
            <a:extLst>
              <a:ext uri="{FF2B5EF4-FFF2-40B4-BE49-F238E27FC236}">
                <a16:creationId xmlns:a16="http://schemas.microsoft.com/office/drawing/2014/main" id="{B38142D3-4E61-4B46-AAA0-510D632222A0}"/>
              </a:ext>
            </a:extLst>
          </p:cNvPr>
          <p:cNvSpPr/>
          <p:nvPr/>
        </p:nvSpPr>
        <p:spPr>
          <a:xfrm>
            <a:off x="7823296" y="3234623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B444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80;p30">
            <a:extLst>
              <a:ext uri="{FF2B5EF4-FFF2-40B4-BE49-F238E27FC236}">
                <a16:creationId xmlns:a16="http://schemas.microsoft.com/office/drawing/2014/main" id="{179B93D1-CF5A-4252-AAB2-5E8076968FBA}"/>
              </a:ext>
            </a:extLst>
          </p:cNvPr>
          <p:cNvSpPr txBox="1">
            <a:spLocks/>
          </p:cNvSpPr>
          <p:nvPr/>
        </p:nvSpPr>
        <p:spPr>
          <a:xfrm>
            <a:off x="1814934" y="883969"/>
            <a:ext cx="5376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vi-VN" sz="4000" dirty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Myriad Pro" panose="020B0503030403020204" pitchFamily="34" charset="0"/>
                <a:ea typeface="Noto Sans JP Black" panose="020B0A00000000000000" pitchFamily="34" charset="-128"/>
              </a:rPr>
              <a:t>LUYỆN TẬP</a:t>
            </a:r>
            <a:endParaRPr lang="en-US" sz="4000" dirty="0">
              <a:ln w="19050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Myriad Pro" panose="020B0503030403020204" pitchFamily="34" charset="0"/>
              <a:ea typeface="Noto Sans JP Black" panose="020B0A00000000000000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8D919-E2D6-4256-9A31-B875BC288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3639">
            <a:off x="1434026" y="660550"/>
            <a:ext cx="778458" cy="780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3E97B0-9EA2-412D-9DA6-9B6328A07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372" y="1506399"/>
            <a:ext cx="3565255" cy="2480305"/>
          </a:xfrm>
          <a:prstGeom prst="rect">
            <a:avLst/>
          </a:prstGeom>
        </p:spPr>
      </p:pic>
      <p:grpSp>
        <p:nvGrpSpPr>
          <p:cNvPr id="21" name="Google Shape;1597;p49">
            <a:extLst>
              <a:ext uri="{FF2B5EF4-FFF2-40B4-BE49-F238E27FC236}">
                <a16:creationId xmlns:a16="http://schemas.microsoft.com/office/drawing/2014/main" id="{6D457A7B-A910-4067-989C-047D323DDE26}"/>
              </a:ext>
            </a:extLst>
          </p:cNvPr>
          <p:cNvGrpSpPr/>
          <p:nvPr/>
        </p:nvGrpSpPr>
        <p:grpSpPr>
          <a:xfrm rot="20373904">
            <a:off x="6530894" y="3630163"/>
            <a:ext cx="1135412" cy="860287"/>
            <a:chOff x="4017750" y="2417225"/>
            <a:chExt cx="519425" cy="374350"/>
          </a:xfrm>
        </p:grpSpPr>
        <p:sp>
          <p:nvSpPr>
            <p:cNvPr id="22" name="Google Shape;1598;p49">
              <a:extLst>
                <a:ext uri="{FF2B5EF4-FFF2-40B4-BE49-F238E27FC236}">
                  <a16:creationId xmlns:a16="http://schemas.microsoft.com/office/drawing/2014/main" id="{ED094242-5A23-4CFB-AE9A-6B0F255B3E80}"/>
                </a:ext>
              </a:extLst>
            </p:cNvPr>
            <p:cNvSpPr/>
            <p:nvPr/>
          </p:nvSpPr>
          <p:spPr>
            <a:xfrm>
              <a:off x="4017750" y="2417225"/>
              <a:ext cx="519425" cy="374350"/>
            </a:xfrm>
            <a:custGeom>
              <a:avLst/>
              <a:gdLst/>
              <a:ahLst/>
              <a:cxnLst/>
              <a:rect l="l" t="t" r="r" b="b"/>
              <a:pathLst>
                <a:path w="20777" h="14974" extrusionOk="0">
                  <a:moveTo>
                    <a:pt x="2247" y="1124"/>
                  </a:moveTo>
                  <a:cubicBezTo>
                    <a:pt x="2256" y="1124"/>
                    <a:pt x="2266" y="1125"/>
                    <a:pt x="2275" y="1126"/>
                  </a:cubicBezTo>
                  <a:cubicBezTo>
                    <a:pt x="3537" y="1150"/>
                    <a:pt x="5037" y="1233"/>
                    <a:pt x="6501" y="1745"/>
                  </a:cubicBezTo>
                  <a:cubicBezTo>
                    <a:pt x="6525" y="1757"/>
                    <a:pt x="6561" y="1757"/>
                    <a:pt x="6585" y="1769"/>
                  </a:cubicBezTo>
                  <a:cubicBezTo>
                    <a:pt x="6632" y="1781"/>
                    <a:pt x="6692" y="1805"/>
                    <a:pt x="6728" y="1817"/>
                  </a:cubicBezTo>
                  <a:lnTo>
                    <a:pt x="6847" y="1876"/>
                  </a:lnTo>
                  <a:cubicBezTo>
                    <a:pt x="7585" y="2257"/>
                    <a:pt x="8359" y="2662"/>
                    <a:pt x="9121" y="3079"/>
                  </a:cubicBezTo>
                  <a:cubicBezTo>
                    <a:pt x="9442" y="3258"/>
                    <a:pt x="9597" y="3496"/>
                    <a:pt x="9573" y="3889"/>
                  </a:cubicBezTo>
                  <a:cubicBezTo>
                    <a:pt x="9561" y="5091"/>
                    <a:pt x="9561" y="6306"/>
                    <a:pt x="9549" y="7496"/>
                  </a:cubicBezTo>
                  <a:lnTo>
                    <a:pt x="9549" y="7544"/>
                  </a:lnTo>
                  <a:cubicBezTo>
                    <a:pt x="9549" y="8318"/>
                    <a:pt x="9549" y="9092"/>
                    <a:pt x="9537" y="9866"/>
                  </a:cubicBezTo>
                  <a:cubicBezTo>
                    <a:pt x="9537" y="10044"/>
                    <a:pt x="9526" y="10235"/>
                    <a:pt x="9502" y="10413"/>
                  </a:cubicBezTo>
                  <a:cubicBezTo>
                    <a:pt x="9490" y="10568"/>
                    <a:pt x="9478" y="10711"/>
                    <a:pt x="9478" y="10866"/>
                  </a:cubicBezTo>
                  <a:cubicBezTo>
                    <a:pt x="9454" y="11223"/>
                    <a:pt x="9442" y="11568"/>
                    <a:pt x="9442" y="11925"/>
                  </a:cubicBezTo>
                  <a:cubicBezTo>
                    <a:pt x="9430" y="12235"/>
                    <a:pt x="9430" y="12556"/>
                    <a:pt x="9418" y="12878"/>
                  </a:cubicBezTo>
                  <a:cubicBezTo>
                    <a:pt x="9418" y="12913"/>
                    <a:pt x="9418" y="12949"/>
                    <a:pt x="9395" y="12997"/>
                  </a:cubicBezTo>
                  <a:cubicBezTo>
                    <a:pt x="9192" y="12890"/>
                    <a:pt x="9002" y="12794"/>
                    <a:pt x="8799" y="12699"/>
                  </a:cubicBezTo>
                  <a:cubicBezTo>
                    <a:pt x="8144" y="12342"/>
                    <a:pt x="7430" y="12116"/>
                    <a:pt x="6656" y="12044"/>
                  </a:cubicBezTo>
                  <a:cubicBezTo>
                    <a:pt x="6382" y="12044"/>
                    <a:pt x="6085" y="12009"/>
                    <a:pt x="5787" y="11961"/>
                  </a:cubicBezTo>
                  <a:cubicBezTo>
                    <a:pt x="5239" y="11901"/>
                    <a:pt x="4656" y="11842"/>
                    <a:pt x="4073" y="11806"/>
                  </a:cubicBezTo>
                  <a:cubicBezTo>
                    <a:pt x="3965" y="11806"/>
                    <a:pt x="3882" y="11782"/>
                    <a:pt x="3775" y="11782"/>
                  </a:cubicBezTo>
                  <a:cubicBezTo>
                    <a:pt x="3513" y="11782"/>
                    <a:pt x="3251" y="11806"/>
                    <a:pt x="3001" y="11818"/>
                  </a:cubicBezTo>
                  <a:cubicBezTo>
                    <a:pt x="2858" y="11830"/>
                    <a:pt x="2703" y="11830"/>
                    <a:pt x="2572" y="11842"/>
                  </a:cubicBezTo>
                  <a:cubicBezTo>
                    <a:pt x="2453" y="11842"/>
                    <a:pt x="2334" y="11854"/>
                    <a:pt x="2215" y="11854"/>
                  </a:cubicBezTo>
                  <a:cubicBezTo>
                    <a:pt x="2215" y="11818"/>
                    <a:pt x="2191" y="11782"/>
                    <a:pt x="2191" y="11735"/>
                  </a:cubicBezTo>
                  <a:lnTo>
                    <a:pt x="2156" y="10449"/>
                  </a:lnTo>
                  <a:lnTo>
                    <a:pt x="2156" y="10401"/>
                  </a:lnTo>
                  <a:cubicBezTo>
                    <a:pt x="2144" y="9866"/>
                    <a:pt x="2120" y="9330"/>
                    <a:pt x="2096" y="8794"/>
                  </a:cubicBezTo>
                  <a:cubicBezTo>
                    <a:pt x="2084" y="8461"/>
                    <a:pt x="2060" y="8151"/>
                    <a:pt x="2048" y="7830"/>
                  </a:cubicBezTo>
                  <a:cubicBezTo>
                    <a:pt x="2013" y="7306"/>
                    <a:pt x="1989" y="6770"/>
                    <a:pt x="1977" y="6234"/>
                  </a:cubicBezTo>
                  <a:cubicBezTo>
                    <a:pt x="1977" y="5758"/>
                    <a:pt x="1989" y="5270"/>
                    <a:pt x="2001" y="4770"/>
                  </a:cubicBezTo>
                  <a:cubicBezTo>
                    <a:pt x="2013" y="4353"/>
                    <a:pt x="2037" y="3936"/>
                    <a:pt x="2037" y="3519"/>
                  </a:cubicBezTo>
                  <a:cubicBezTo>
                    <a:pt x="2037" y="3079"/>
                    <a:pt x="2025" y="2627"/>
                    <a:pt x="1989" y="2198"/>
                  </a:cubicBezTo>
                  <a:cubicBezTo>
                    <a:pt x="1977" y="1984"/>
                    <a:pt x="1977" y="1757"/>
                    <a:pt x="1965" y="1531"/>
                  </a:cubicBezTo>
                  <a:lnTo>
                    <a:pt x="1965" y="1186"/>
                  </a:lnTo>
                  <a:lnTo>
                    <a:pt x="1977" y="1186"/>
                  </a:lnTo>
                  <a:cubicBezTo>
                    <a:pt x="2083" y="1165"/>
                    <a:pt x="2170" y="1124"/>
                    <a:pt x="2247" y="1124"/>
                  </a:cubicBezTo>
                  <a:close/>
                  <a:moveTo>
                    <a:pt x="17193" y="876"/>
                  </a:moveTo>
                  <a:cubicBezTo>
                    <a:pt x="17634" y="876"/>
                    <a:pt x="18074" y="912"/>
                    <a:pt x="18491" y="983"/>
                  </a:cubicBezTo>
                  <a:cubicBezTo>
                    <a:pt x="18562" y="995"/>
                    <a:pt x="18646" y="1007"/>
                    <a:pt x="18658" y="1007"/>
                  </a:cubicBezTo>
                  <a:cubicBezTo>
                    <a:pt x="18670" y="1031"/>
                    <a:pt x="18670" y="1114"/>
                    <a:pt x="18681" y="1186"/>
                  </a:cubicBezTo>
                  <a:cubicBezTo>
                    <a:pt x="18801" y="2293"/>
                    <a:pt x="18753" y="3436"/>
                    <a:pt x="18681" y="4520"/>
                  </a:cubicBezTo>
                  <a:cubicBezTo>
                    <a:pt x="18670" y="4758"/>
                    <a:pt x="18658" y="5020"/>
                    <a:pt x="18646" y="5258"/>
                  </a:cubicBezTo>
                  <a:lnTo>
                    <a:pt x="18598" y="6639"/>
                  </a:lnTo>
                  <a:cubicBezTo>
                    <a:pt x="18598" y="6996"/>
                    <a:pt x="18586" y="7353"/>
                    <a:pt x="18562" y="7710"/>
                  </a:cubicBezTo>
                  <a:cubicBezTo>
                    <a:pt x="18551" y="7972"/>
                    <a:pt x="18539" y="8234"/>
                    <a:pt x="18527" y="8496"/>
                  </a:cubicBezTo>
                  <a:lnTo>
                    <a:pt x="18479" y="9258"/>
                  </a:lnTo>
                  <a:cubicBezTo>
                    <a:pt x="18467" y="9508"/>
                    <a:pt x="18467" y="9746"/>
                    <a:pt x="18467" y="9996"/>
                  </a:cubicBezTo>
                  <a:lnTo>
                    <a:pt x="18467" y="10556"/>
                  </a:lnTo>
                  <a:cubicBezTo>
                    <a:pt x="18467" y="10818"/>
                    <a:pt x="18455" y="11044"/>
                    <a:pt x="18420" y="11270"/>
                  </a:cubicBezTo>
                  <a:cubicBezTo>
                    <a:pt x="18396" y="11544"/>
                    <a:pt x="18396" y="11544"/>
                    <a:pt x="18098" y="11580"/>
                  </a:cubicBezTo>
                  <a:cubicBezTo>
                    <a:pt x="17896" y="11592"/>
                    <a:pt x="17717" y="11604"/>
                    <a:pt x="17527" y="11628"/>
                  </a:cubicBezTo>
                  <a:cubicBezTo>
                    <a:pt x="17277" y="11640"/>
                    <a:pt x="17027" y="11663"/>
                    <a:pt x="16765" y="11687"/>
                  </a:cubicBezTo>
                  <a:cubicBezTo>
                    <a:pt x="15776" y="11782"/>
                    <a:pt x="14729" y="11985"/>
                    <a:pt x="13407" y="12318"/>
                  </a:cubicBezTo>
                  <a:lnTo>
                    <a:pt x="13133" y="12378"/>
                  </a:lnTo>
                  <a:cubicBezTo>
                    <a:pt x="12478" y="12544"/>
                    <a:pt x="11800" y="12723"/>
                    <a:pt x="11157" y="13056"/>
                  </a:cubicBezTo>
                  <a:cubicBezTo>
                    <a:pt x="10871" y="13199"/>
                    <a:pt x="10609" y="13354"/>
                    <a:pt x="10311" y="13509"/>
                  </a:cubicBezTo>
                  <a:lnTo>
                    <a:pt x="10157" y="13604"/>
                  </a:lnTo>
                  <a:lnTo>
                    <a:pt x="10157" y="13556"/>
                  </a:lnTo>
                  <a:cubicBezTo>
                    <a:pt x="10180" y="13175"/>
                    <a:pt x="10204" y="12794"/>
                    <a:pt x="10216" y="12413"/>
                  </a:cubicBezTo>
                  <a:cubicBezTo>
                    <a:pt x="10264" y="11580"/>
                    <a:pt x="10311" y="10711"/>
                    <a:pt x="10335" y="9866"/>
                  </a:cubicBezTo>
                  <a:cubicBezTo>
                    <a:pt x="10371" y="9092"/>
                    <a:pt x="10371" y="8306"/>
                    <a:pt x="10371" y="7544"/>
                  </a:cubicBezTo>
                  <a:lnTo>
                    <a:pt x="10371" y="6508"/>
                  </a:lnTo>
                  <a:lnTo>
                    <a:pt x="10371" y="5532"/>
                  </a:lnTo>
                  <a:cubicBezTo>
                    <a:pt x="10371" y="4901"/>
                    <a:pt x="10383" y="4258"/>
                    <a:pt x="10383" y="3615"/>
                  </a:cubicBezTo>
                  <a:cubicBezTo>
                    <a:pt x="10383" y="3448"/>
                    <a:pt x="10454" y="3329"/>
                    <a:pt x="10597" y="3246"/>
                  </a:cubicBezTo>
                  <a:cubicBezTo>
                    <a:pt x="11050" y="2936"/>
                    <a:pt x="11573" y="2579"/>
                    <a:pt x="12097" y="2281"/>
                  </a:cubicBezTo>
                  <a:cubicBezTo>
                    <a:pt x="13169" y="1686"/>
                    <a:pt x="14336" y="1269"/>
                    <a:pt x="15622" y="1031"/>
                  </a:cubicBezTo>
                  <a:cubicBezTo>
                    <a:pt x="16157" y="924"/>
                    <a:pt x="16693" y="876"/>
                    <a:pt x="17193" y="876"/>
                  </a:cubicBezTo>
                  <a:close/>
                  <a:moveTo>
                    <a:pt x="19622" y="1865"/>
                  </a:moveTo>
                  <a:lnTo>
                    <a:pt x="19836" y="1876"/>
                  </a:lnTo>
                  <a:lnTo>
                    <a:pt x="19836" y="1924"/>
                  </a:lnTo>
                  <a:lnTo>
                    <a:pt x="19824" y="2234"/>
                  </a:lnTo>
                  <a:cubicBezTo>
                    <a:pt x="19801" y="2877"/>
                    <a:pt x="19789" y="3543"/>
                    <a:pt x="19765" y="4210"/>
                  </a:cubicBezTo>
                  <a:cubicBezTo>
                    <a:pt x="19741" y="4686"/>
                    <a:pt x="19717" y="5163"/>
                    <a:pt x="19682" y="5639"/>
                  </a:cubicBezTo>
                  <a:lnTo>
                    <a:pt x="19682" y="5686"/>
                  </a:lnTo>
                  <a:cubicBezTo>
                    <a:pt x="19658" y="6151"/>
                    <a:pt x="19646" y="6591"/>
                    <a:pt x="19610" y="7056"/>
                  </a:cubicBezTo>
                  <a:cubicBezTo>
                    <a:pt x="19610" y="7199"/>
                    <a:pt x="19610" y="7341"/>
                    <a:pt x="19622" y="7472"/>
                  </a:cubicBezTo>
                  <a:cubicBezTo>
                    <a:pt x="19622" y="7580"/>
                    <a:pt x="19646" y="7663"/>
                    <a:pt x="19646" y="7758"/>
                  </a:cubicBezTo>
                  <a:cubicBezTo>
                    <a:pt x="19622" y="9735"/>
                    <a:pt x="19610" y="11711"/>
                    <a:pt x="19586" y="13711"/>
                  </a:cubicBezTo>
                  <a:cubicBezTo>
                    <a:pt x="18337" y="13630"/>
                    <a:pt x="17111" y="13588"/>
                    <a:pt x="15910" y="13588"/>
                  </a:cubicBezTo>
                  <a:cubicBezTo>
                    <a:pt x="15347" y="13588"/>
                    <a:pt x="14791" y="13597"/>
                    <a:pt x="14240" y="13616"/>
                  </a:cubicBezTo>
                  <a:cubicBezTo>
                    <a:pt x="14223" y="13612"/>
                    <a:pt x="14203" y="13611"/>
                    <a:pt x="14180" y="13611"/>
                  </a:cubicBezTo>
                  <a:cubicBezTo>
                    <a:pt x="14126" y="13611"/>
                    <a:pt x="14061" y="13619"/>
                    <a:pt x="14002" y="13628"/>
                  </a:cubicBezTo>
                  <a:cubicBezTo>
                    <a:pt x="13931" y="13652"/>
                    <a:pt x="13871" y="13652"/>
                    <a:pt x="13812" y="13664"/>
                  </a:cubicBezTo>
                  <a:cubicBezTo>
                    <a:pt x="13109" y="13687"/>
                    <a:pt x="12419" y="13711"/>
                    <a:pt x="11728" y="13723"/>
                  </a:cubicBezTo>
                  <a:cubicBezTo>
                    <a:pt x="12645" y="13330"/>
                    <a:pt x="13645" y="13116"/>
                    <a:pt x="14610" y="12902"/>
                  </a:cubicBezTo>
                  <a:lnTo>
                    <a:pt x="14907" y="12842"/>
                  </a:lnTo>
                  <a:cubicBezTo>
                    <a:pt x="15931" y="12616"/>
                    <a:pt x="17027" y="12485"/>
                    <a:pt x="18122" y="12473"/>
                  </a:cubicBezTo>
                  <a:cubicBezTo>
                    <a:pt x="18348" y="12473"/>
                    <a:pt x="18539" y="12402"/>
                    <a:pt x="18753" y="12342"/>
                  </a:cubicBezTo>
                  <a:lnTo>
                    <a:pt x="18848" y="12306"/>
                  </a:lnTo>
                  <a:cubicBezTo>
                    <a:pt x="19027" y="12247"/>
                    <a:pt x="19241" y="12104"/>
                    <a:pt x="19265" y="11699"/>
                  </a:cubicBezTo>
                  <a:cubicBezTo>
                    <a:pt x="19289" y="11568"/>
                    <a:pt x="19289" y="11425"/>
                    <a:pt x="19301" y="11294"/>
                  </a:cubicBezTo>
                  <a:lnTo>
                    <a:pt x="19301" y="11223"/>
                  </a:lnTo>
                  <a:cubicBezTo>
                    <a:pt x="19324" y="10830"/>
                    <a:pt x="19360" y="10449"/>
                    <a:pt x="19372" y="10056"/>
                  </a:cubicBezTo>
                  <a:cubicBezTo>
                    <a:pt x="19384" y="9723"/>
                    <a:pt x="19408" y="9389"/>
                    <a:pt x="19408" y="9068"/>
                  </a:cubicBezTo>
                  <a:cubicBezTo>
                    <a:pt x="19408" y="8830"/>
                    <a:pt x="19420" y="8592"/>
                    <a:pt x="19420" y="8365"/>
                  </a:cubicBezTo>
                  <a:cubicBezTo>
                    <a:pt x="19443" y="7532"/>
                    <a:pt x="19479" y="6710"/>
                    <a:pt x="19503" y="5877"/>
                  </a:cubicBezTo>
                  <a:cubicBezTo>
                    <a:pt x="19527" y="5675"/>
                    <a:pt x="19527" y="5460"/>
                    <a:pt x="19539" y="5258"/>
                  </a:cubicBezTo>
                  <a:cubicBezTo>
                    <a:pt x="19551" y="4960"/>
                    <a:pt x="19563" y="4662"/>
                    <a:pt x="19563" y="4365"/>
                  </a:cubicBezTo>
                  <a:cubicBezTo>
                    <a:pt x="19586" y="3912"/>
                    <a:pt x="19598" y="3472"/>
                    <a:pt x="19598" y="3019"/>
                  </a:cubicBezTo>
                  <a:lnTo>
                    <a:pt x="19598" y="2936"/>
                  </a:lnTo>
                  <a:cubicBezTo>
                    <a:pt x="19610" y="2603"/>
                    <a:pt x="19610" y="2281"/>
                    <a:pt x="19622" y="1936"/>
                  </a:cubicBezTo>
                  <a:lnTo>
                    <a:pt x="19622" y="1865"/>
                  </a:lnTo>
                  <a:close/>
                  <a:moveTo>
                    <a:pt x="858" y="2376"/>
                  </a:moveTo>
                  <a:cubicBezTo>
                    <a:pt x="929" y="2376"/>
                    <a:pt x="1036" y="2376"/>
                    <a:pt x="1144" y="2400"/>
                  </a:cubicBezTo>
                  <a:cubicBezTo>
                    <a:pt x="1155" y="2496"/>
                    <a:pt x="1155" y="2591"/>
                    <a:pt x="1155" y="2698"/>
                  </a:cubicBezTo>
                  <a:lnTo>
                    <a:pt x="1155" y="4222"/>
                  </a:lnTo>
                  <a:cubicBezTo>
                    <a:pt x="1155" y="5210"/>
                    <a:pt x="1155" y="6222"/>
                    <a:pt x="1167" y="7199"/>
                  </a:cubicBezTo>
                  <a:cubicBezTo>
                    <a:pt x="1191" y="7651"/>
                    <a:pt x="1215" y="8115"/>
                    <a:pt x="1251" y="8544"/>
                  </a:cubicBezTo>
                  <a:cubicBezTo>
                    <a:pt x="1275" y="8913"/>
                    <a:pt x="1286" y="9306"/>
                    <a:pt x="1310" y="9687"/>
                  </a:cubicBezTo>
                  <a:cubicBezTo>
                    <a:pt x="1322" y="10413"/>
                    <a:pt x="1322" y="11151"/>
                    <a:pt x="1322" y="11878"/>
                  </a:cubicBezTo>
                  <a:lnTo>
                    <a:pt x="1322" y="12366"/>
                  </a:lnTo>
                  <a:cubicBezTo>
                    <a:pt x="1322" y="12699"/>
                    <a:pt x="1513" y="12890"/>
                    <a:pt x="1822" y="12913"/>
                  </a:cubicBezTo>
                  <a:cubicBezTo>
                    <a:pt x="1906" y="12913"/>
                    <a:pt x="1977" y="12913"/>
                    <a:pt x="2060" y="12902"/>
                  </a:cubicBezTo>
                  <a:cubicBezTo>
                    <a:pt x="2591" y="12787"/>
                    <a:pt x="3116" y="12740"/>
                    <a:pt x="3662" y="12740"/>
                  </a:cubicBezTo>
                  <a:cubicBezTo>
                    <a:pt x="4304" y="12740"/>
                    <a:pt x="4975" y="12805"/>
                    <a:pt x="5716" y="12902"/>
                  </a:cubicBezTo>
                  <a:cubicBezTo>
                    <a:pt x="6394" y="12997"/>
                    <a:pt x="6990" y="13080"/>
                    <a:pt x="7525" y="13199"/>
                  </a:cubicBezTo>
                  <a:cubicBezTo>
                    <a:pt x="7716" y="13247"/>
                    <a:pt x="7918" y="13330"/>
                    <a:pt x="8109" y="13425"/>
                  </a:cubicBezTo>
                  <a:lnTo>
                    <a:pt x="8216" y="13461"/>
                  </a:lnTo>
                  <a:cubicBezTo>
                    <a:pt x="8394" y="13545"/>
                    <a:pt x="8573" y="13640"/>
                    <a:pt x="8728" y="13735"/>
                  </a:cubicBezTo>
                  <a:lnTo>
                    <a:pt x="8764" y="13747"/>
                  </a:lnTo>
                  <a:cubicBezTo>
                    <a:pt x="8573" y="13747"/>
                    <a:pt x="8394" y="13759"/>
                    <a:pt x="8192" y="13759"/>
                  </a:cubicBezTo>
                  <a:cubicBezTo>
                    <a:pt x="7406" y="13783"/>
                    <a:pt x="6585" y="13806"/>
                    <a:pt x="5775" y="13842"/>
                  </a:cubicBezTo>
                  <a:cubicBezTo>
                    <a:pt x="5335" y="13854"/>
                    <a:pt x="4906" y="13902"/>
                    <a:pt x="4477" y="13926"/>
                  </a:cubicBezTo>
                  <a:cubicBezTo>
                    <a:pt x="4227" y="13961"/>
                    <a:pt x="3953" y="13973"/>
                    <a:pt x="3703" y="13985"/>
                  </a:cubicBezTo>
                  <a:cubicBezTo>
                    <a:pt x="3406" y="13997"/>
                    <a:pt x="3108" y="14021"/>
                    <a:pt x="2822" y="14033"/>
                  </a:cubicBezTo>
                  <a:cubicBezTo>
                    <a:pt x="2679" y="14033"/>
                    <a:pt x="2537" y="14045"/>
                    <a:pt x="2394" y="14045"/>
                  </a:cubicBezTo>
                  <a:lnTo>
                    <a:pt x="2025" y="14056"/>
                  </a:lnTo>
                  <a:lnTo>
                    <a:pt x="1310" y="14104"/>
                  </a:lnTo>
                  <a:lnTo>
                    <a:pt x="1072" y="14104"/>
                  </a:lnTo>
                  <a:cubicBezTo>
                    <a:pt x="1048" y="13973"/>
                    <a:pt x="1036" y="13854"/>
                    <a:pt x="1036" y="13735"/>
                  </a:cubicBezTo>
                  <a:lnTo>
                    <a:pt x="1025" y="13223"/>
                  </a:lnTo>
                  <a:cubicBezTo>
                    <a:pt x="989" y="12604"/>
                    <a:pt x="965" y="11961"/>
                    <a:pt x="965" y="11342"/>
                  </a:cubicBezTo>
                  <a:cubicBezTo>
                    <a:pt x="953" y="10723"/>
                    <a:pt x="965" y="10104"/>
                    <a:pt x="965" y="9496"/>
                  </a:cubicBezTo>
                  <a:lnTo>
                    <a:pt x="965" y="9461"/>
                  </a:lnTo>
                  <a:cubicBezTo>
                    <a:pt x="953" y="8853"/>
                    <a:pt x="953" y="8211"/>
                    <a:pt x="953" y="7603"/>
                  </a:cubicBezTo>
                  <a:cubicBezTo>
                    <a:pt x="929" y="6579"/>
                    <a:pt x="917" y="5532"/>
                    <a:pt x="894" y="4520"/>
                  </a:cubicBezTo>
                  <a:cubicBezTo>
                    <a:pt x="870" y="3924"/>
                    <a:pt x="858" y="3329"/>
                    <a:pt x="858" y="2734"/>
                  </a:cubicBezTo>
                  <a:lnTo>
                    <a:pt x="858" y="2376"/>
                  </a:lnTo>
                  <a:close/>
                  <a:moveTo>
                    <a:pt x="17387" y="1"/>
                  </a:moveTo>
                  <a:cubicBezTo>
                    <a:pt x="16623" y="1"/>
                    <a:pt x="15867" y="81"/>
                    <a:pt x="15133" y="162"/>
                  </a:cubicBezTo>
                  <a:lnTo>
                    <a:pt x="14955" y="174"/>
                  </a:lnTo>
                  <a:cubicBezTo>
                    <a:pt x="14776" y="198"/>
                    <a:pt x="14621" y="269"/>
                    <a:pt x="14502" y="341"/>
                  </a:cubicBezTo>
                  <a:cubicBezTo>
                    <a:pt x="14431" y="376"/>
                    <a:pt x="14371" y="412"/>
                    <a:pt x="14312" y="436"/>
                  </a:cubicBezTo>
                  <a:cubicBezTo>
                    <a:pt x="13336" y="745"/>
                    <a:pt x="12383" y="1055"/>
                    <a:pt x="11490" y="1603"/>
                  </a:cubicBezTo>
                  <a:cubicBezTo>
                    <a:pt x="11097" y="1841"/>
                    <a:pt x="10716" y="2103"/>
                    <a:pt x="10335" y="2341"/>
                  </a:cubicBezTo>
                  <a:lnTo>
                    <a:pt x="10002" y="2555"/>
                  </a:lnTo>
                  <a:cubicBezTo>
                    <a:pt x="9954" y="2531"/>
                    <a:pt x="9895" y="2496"/>
                    <a:pt x="9847" y="2472"/>
                  </a:cubicBezTo>
                  <a:lnTo>
                    <a:pt x="9823" y="2460"/>
                  </a:lnTo>
                  <a:cubicBezTo>
                    <a:pt x="9561" y="2305"/>
                    <a:pt x="9311" y="2162"/>
                    <a:pt x="9026" y="2019"/>
                  </a:cubicBezTo>
                  <a:cubicBezTo>
                    <a:pt x="8811" y="1924"/>
                    <a:pt x="8585" y="1829"/>
                    <a:pt x="8371" y="1722"/>
                  </a:cubicBezTo>
                  <a:cubicBezTo>
                    <a:pt x="8049" y="1591"/>
                    <a:pt x="7716" y="1460"/>
                    <a:pt x="7442" y="1281"/>
                  </a:cubicBezTo>
                  <a:cubicBezTo>
                    <a:pt x="6680" y="829"/>
                    <a:pt x="5870" y="686"/>
                    <a:pt x="5120" y="567"/>
                  </a:cubicBezTo>
                  <a:cubicBezTo>
                    <a:pt x="3953" y="388"/>
                    <a:pt x="3049" y="317"/>
                    <a:pt x="2168" y="281"/>
                  </a:cubicBezTo>
                  <a:cubicBezTo>
                    <a:pt x="1917" y="281"/>
                    <a:pt x="1691" y="317"/>
                    <a:pt x="1394" y="400"/>
                  </a:cubicBezTo>
                  <a:cubicBezTo>
                    <a:pt x="1096" y="495"/>
                    <a:pt x="965" y="733"/>
                    <a:pt x="1025" y="1043"/>
                  </a:cubicBezTo>
                  <a:cubicBezTo>
                    <a:pt x="1048" y="1174"/>
                    <a:pt x="1072" y="1329"/>
                    <a:pt x="1084" y="1460"/>
                  </a:cubicBezTo>
                  <a:lnTo>
                    <a:pt x="1084" y="1472"/>
                  </a:lnTo>
                  <a:cubicBezTo>
                    <a:pt x="977" y="1484"/>
                    <a:pt x="870" y="1484"/>
                    <a:pt x="774" y="1484"/>
                  </a:cubicBezTo>
                  <a:lnTo>
                    <a:pt x="667" y="1484"/>
                  </a:lnTo>
                  <a:cubicBezTo>
                    <a:pt x="429" y="1484"/>
                    <a:pt x="96" y="1531"/>
                    <a:pt x="24" y="1995"/>
                  </a:cubicBezTo>
                  <a:cubicBezTo>
                    <a:pt x="1" y="2174"/>
                    <a:pt x="1" y="2341"/>
                    <a:pt x="12" y="2460"/>
                  </a:cubicBezTo>
                  <a:cubicBezTo>
                    <a:pt x="24" y="2615"/>
                    <a:pt x="24" y="2781"/>
                    <a:pt x="36" y="2948"/>
                  </a:cubicBezTo>
                  <a:cubicBezTo>
                    <a:pt x="60" y="3186"/>
                    <a:pt x="84" y="3472"/>
                    <a:pt x="84" y="3722"/>
                  </a:cubicBezTo>
                  <a:cubicBezTo>
                    <a:pt x="96" y="4555"/>
                    <a:pt x="120" y="5401"/>
                    <a:pt x="120" y="6234"/>
                  </a:cubicBezTo>
                  <a:lnTo>
                    <a:pt x="120" y="6353"/>
                  </a:lnTo>
                  <a:cubicBezTo>
                    <a:pt x="120" y="6901"/>
                    <a:pt x="132" y="7437"/>
                    <a:pt x="132" y="7996"/>
                  </a:cubicBezTo>
                  <a:cubicBezTo>
                    <a:pt x="143" y="9211"/>
                    <a:pt x="179" y="10413"/>
                    <a:pt x="191" y="11640"/>
                  </a:cubicBezTo>
                  <a:lnTo>
                    <a:pt x="203" y="12616"/>
                  </a:lnTo>
                  <a:cubicBezTo>
                    <a:pt x="215" y="13199"/>
                    <a:pt x="215" y="13795"/>
                    <a:pt x="251" y="14378"/>
                  </a:cubicBezTo>
                  <a:cubicBezTo>
                    <a:pt x="263" y="14783"/>
                    <a:pt x="417" y="14938"/>
                    <a:pt x="834" y="14973"/>
                  </a:cubicBezTo>
                  <a:lnTo>
                    <a:pt x="917" y="14973"/>
                  </a:lnTo>
                  <a:cubicBezTo>
                    <a:pt x="977" y="14973"/>
                    <a:pt x="1036" y="14973"/>
                    <a:pt x="1096" y="14961"/>
                  </a:cubicBezTo>
                  <a:cubicBezTo>
                    <a:pt x="1489" y="14926"/>
                    <a:pt x="1870" y="14902"/>
                    <a:pt x="2239" y="14878"/>
                  </a:cubicBezTo>
                  <a:lnTo>
                    <a:pt x="2287" y="14878"/>
                  </a:lnTo>
                  <a:cubicBezTo>
                    <a:pt x="3132" y="14818"/>
                    <a:pt x="4001" y="14759"/>
                    <a:pt x="4858" y="14723"/>
                  </a:cubicBezTo>
                  <a:cubicBezTo>
                    <a:pt x="5984" y="14658"/>
                    <a:pt x="7132" y="14603"/>
                    <a:pt x="8288" y="14603"/>
                  </a:cubicBezTo>
                  <a:cubicBezTo>
                    <a:pt x="8807" y="14603"/>
                    <a:pt x="9327" y="14614"/>
                    <a:pt x="9847" y="14640"/>
                  </a:cubicBezTo>
                  <a:cubicBezTo>
                    <a:pt x="9918" y="14640"/>
                    <a:pt x="9978" y="14628"/>
                    <a:pt x="10038" y="14628"/>
                  </a:cubicBezTo>
                  <a:lnTo>
                    <a:pt x="10073" y="14628"/>
                  </a:lnTo>
                  <a:lnTo>
                    <a:pt x="10490" y="14616"/>
                  </a:lnTo>
                  <a:cubicBezTo>
                    <a:pt x="10931" y="14604"/>
                    <a:pt x="11395" y="14568"/>
                    <a:pt x="11835" y="14557"/>
                  </a:cubicBezTo>
                  <a:cubicBezTo>
                    <a:pt x="11990" y="14557"/>
                    <a:pt x="12133" y="14557"/>
                    <a:pt x="12276" y="14568"/>
                  </a:cubicBezTo>
                  <a:cubicBezTo>
                    <a:pt x="12371" y="14574"/>
                    <a:pt x="12466" y="14577"/>
                    <a:pt x="12563" y="14577"/>
                  </a:cubicBezTo>
                  <a:cubicBezTo>
                    <a:pt x="12660" y="14577"/>
                    <a:pt x="12758" y="14574"/>
                    <a:pt x="12859" y="14568"/>
                  </a:cubicBezTo>
                  <a:cubicBezTo>
                    <a:pt x="13276" y="14545"/>
                    <a:pt x="13705" y="14509"/>
                    <a:pt x="14121" y="14485"/>
                  </a:cubicBezTo>
                  <a:cubicBezTo>
                    <a:pt x="14776" y="14437"/>
                    <a:pt x="15455" y="14378"/>
                    <a:pt x="16145" y="14366"/>
                  </a:cubicBezTo>
                  <a:cubicBezTo>
                    <a:pt x="16329" y="14360"/>
                    <a:pt x="16512" y="14357"/>
                    <a:pt x="16694" y="14357"/>
                  </a:cubicBezTo>
                  <a:cubicBezTo>
                    <a:pt x="17874" y="14357"/>
                    <a:pt x="19031" y="14480"/>
                    <a:pt x="20134" y="14604"/>
                  </a:cubicBezTo>
                  <a:lnTo>
                    <a:pt x="20444" y="14628"/>
                  </a:lnTo>
                  <a:lnTo>
                    <a:pt x="20456" y="14318"/>
                  </a:lnTo>
                  <a:cubicBezTo>
                    <a:pt x="20456" y="14271"/>
                    <a:pt x="20456" y="14247"/>
                    <a:pt x="20467" y="14199"/>
                  </a:cubicBezTo>
                  <a:cubicBezTo>
                    <a:pt x="20491" y="14104"/>
                    <a:pt x="20491" y="13985"/>
                    <a:pt x="20491" y="13890"/>
                  </a:cubicBezTo>
                  <a:cubicBezTo>
                    <a:pt x="20491" y="13652"/>
                    <a:pt x="20467" y="13414"/>
                    <a:pt x="20467" y="13175"/>
                  </a:cubicBezTo>
                  <a:cubicBezTo>
                    <a:pt x="20456" y="12771"/>
                    <a:pt x="20456" y="12354"/>
                    <a:pt x="20456" y="11949"/>
                  </a:cubicBezTo>
                  <a:cubicBezTo>
                    <a:pt x="20467" y="10747"/>
                    <a:pt x="20491" y="9508"/>
                    <a:pt x="20515" y="8139"/>
                  </a:cubicBezTo>
                  <a:cubicBezTo>
                    <a:pt x="20551" y="6829"/>
                    <a:pt x="20575" y="5639"/>
                    <a:pt x="20622" y="4496"/>
                  </a:cubicBezTo>
                  <a:cubicBezTo>
                    <a:pt x="20634" y="3948"/>
                    <a:pt x="20670" y="3389"/>
                    <a:pt x="20694" y="2853"/>
                  </a:cubicBezTo>
                  <a:lnTo>
                    <a:pt x="20694" y="2829"/>
                  </a:lnTo>
                  <a:cubicBezTo>
                    <a:pt x="20706" y="2424"/>
                    <a:pt x="20741" y="2019"/>
                    <a:pt x="20753" y="1626"/>
                  </a:cubicBezTo>
                  <a:cubicBezTo>
                    <a:pt x="20777" y="1174"/>
                    <a:pt x="20634" y="1031"/>
                    <a:pt x="20158" y="948"/>
                  </a:cubicBezTo>
                  <a:cubicBezTo>
                    <a:pt x="20003" y="924"/>
                    <a:pt x="19824" y="912"/>
                    <a:pt x="19646" y="888"/>
                  </a:cubicBezTo>
                  <a:lnTo>
                    <a:pt x="19598" y="888"/>
                  </a:lnTo>
                  <a:lnTo>
                    <a:pt x="19598" y="829"/>
                  </a:lnTo>
                  <a:cubicBezTo>
                    <a:pt x="19598" y="686"/>
                    <a:pt x="19610" y="471"/>
                    <a:pt x="19443" y="329"/>
                  </a:cubicBezTo>
                  <a:cubicBezTo>
                    <a:pt x="19301" y="174"/>
                    <a:pt x="19086" y="162"/>
                    <a:pt x="18932" y="138"/>
                  </a:cubicBezTo>
                  <a:cubicBezTo>
                    <a:pt x="18896" y="138"/>
                    <a:pt x="18848" y="114"/>
                    <a:pt x="18824" y="114"/>
                  </a:cubicBezTo>
                  <a:cubicBezTo>
                    <a:pt x="18344" y="32"/>
                    <a:pt x="17864" y="1"/>
                    <a:pt x="17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99;p49">
              <a:extLst>
                <a:ext uri="{FF2B5EF4-FFF2-40B4-BE49-F238E27FC236}">
                  <a16:creationId xmlns:a16="http://schemas.microsoft.com/office/drawing/2014/main" id="{B8F1C60B-D92F-4212-8D7D-0534765A1D5A}"/>
                </a:ext>
              </a:extLst>
            </p:cNvPr>
            <p:cNvSpPr/>
            <p:nvPr/>
          </p:nvSpPr>
          <p:spPr>
            <a:xfrm>
              <a:off x="4269275" y="2430500"/>
              <a:ext cx="225650" cy="328625"/>
            </a:xfrm>
            <a:custGeom>
              <a:avLst/>
              <a:gdLst/>
              <a:ahLst/>
              <a:cxnLst/>
              <a:rect l="l" t="t" r="r" b="b"/>
              <a:pathLst>
                <a:path w="9026" h="13145" extrusionOk="0">
                  <a:moveTo>
                    <a:pt x="215" y="13144"/>
                  </a:moveTo>
                  <a:cubicBezTo>
                    <a:pt x="12" y="13061"/>
                    <a:pt x="0" y="12894"/>
                    <a:pt x="0" y="12716"/>
                  </a:cubicBezTo>
                  <a:cubicBezTo>
                    <a:pt x="60" y="11478"/>
                    <a:pt x="143" y="10537"/>
                    <a:pt x="179" y="9323"/>
                  </a:cubicBezTo>
                  <a:cubicBezTo>
                    <a:pt x="203" y="8203"/>
                    <a:pt x="191" y="7084"/>
                    <a:pt x="191" y="5977"/>
                  </a:cubicBezTo>
                  <a:cubicBezTo>
                    <a:pt x="191" y="5024"/>
                    <a:pt x="203" y="4048"/>
                    <a:pt x="203" y="3096"/>
                  </a:cubicBezTo>
                  <a:cubicBezTo>
                    <a:pt x="203" y="2834"/>
                    <a:pt x="334" y="2619"/>
                    <a:pt x="536" y="2477"/>
                  </a:cubicBezTo>
                  <a:cubicBezTo>
                    <a:pt x="1024" y="2131"/>
                    <a:pt x="1512" y="1786"/>
                    <a:pt x="2036" y="1488"/>
                  </a:cubicBezTo>
                  <a:cubicBezTo>
                    <a:pt x="3132" y="869"/>
                    <a:pt x="4322" y="452"/>
                    <a:pt x="5561" y="214"/>
                  </a:cubicBezTo>
                  <a:cubicBezTo>
                    <a:pt x="6525" y="36"/>
                    <a:pt x="7501" y="0"/>
                    <a:pt x="8478" y="167"/>
                  </a:cubicBezTo>
                  <a:cubicBezTo>
                    <a:pt x="8847" y="226"/>
                    <a:pt x="8859" y="262"/>
                    <a:pt x="8894" y="643"/>
                  </a:cubicBezTo>
                  <a:cubicBezTo>
                    <a:pt x="9025" y="2012"/>
                    <a:pt x="8906" y="3381"/>
                    <a:pt x="8847" y="4751"/>
                  </a:cubicBezTo>
                  <a:cubicBezTo>
                    <a:pt x="8799" y="5572"/>
                    <a:pt x="8823" y="6394"/>
                    <a:pt x="8787" y="7203"/>
                  </a:cubicBezTo>
                  <a:cubicBezTo>
                    <a:pt x="8775" y="7727"/>
                    <a:pt x="8716" y="8227"/>
                    <a:pt x="8704" y="8751"/>
                  </a:cubicBezTo>
                  <a:cubicBezTo>
                    <a:pt x="8692" y="9180"/>
                    <a:pt x="8704" y="9596"/>
                    <a:pt x="8692" y="10037"/>
                  </a:cubicBezTo>
                  <a:cubicBezTo>
                    <a:pt x="8692" y="10287"/>
                    <a:pt x="8668" y="10525"/>
                    <a:pt x="8644" y="10775"/>
                  </a:cubicBezTo>
                  <a:cubicBezTo>
                    <a:pt x="8597" y="11192"/>
                    <a:pt x="8478" y="11311"/>
                    <a:pt x="8061" y="11347"/>
                  </a:cubicBezTo>
                  <a:cubicBezTo>
                    <a:pt x="7632" y="11394"/>
                    <a:pt x="7204" y="11406"/>
                    <a:pt x="6763" y="11454"/>
                  </a:cubicBezTo>
                  <a:cubicBezTo>
                    <a:pt x="5668" y="11549"/>
                    <a:pt x="4596" y="11787"/>
                    <a:pt x="3525" y="12073"/>
                  </a:cubicBezTo>
                  <a:cubicBezTo>
                    <a:pt x="2786" y="12263"/>
                    <a:pt x="2060" y="12430"/>
                    <a:pt x="1393" y="12775"/>
                  </a:cubicBezTo>
                  <a:cubicBezTo>
                    <a:pt x="1024" y="12978"/>
                    <a:pt x="619" y="12918"/>
                    <a:pt x="215" y="13144"/>
                  </a:cubicBezTo>
                  <a:close/>
                  <a:moveTo>
                    <a:pt x="1524" y="3131"/>
                  </a:moveTo>
                  <a:cubicBezTo>
                    <a:pt x="1632" y="3119"/>
                    <a:pt x="1727" y="3131"/>
                    <a:pt x="1786" y="3096"/>
                  </a:cubicBezTo>
                  <a:cubicBezTo>
                    <a:pt x="2775" y="2655"/>
                    <a:pt x="3810" y="2262"/>
                    <a:pt x="4834" y="1929"/>
                  </a:cubicBezTo>
                  <a:cubicBezTo>
                    <a:pt x="5572" y="1667"/>
                    <a:pt x="6323" y="1488"/>
                    <a:pt x="7108" y="1548"/>
                  </a:cubicBezTo>
                  <a:cubicBezTo>
                    <a:pt x="7239" y="1572"/>
                    <a:pt x="7442" y="1607"/>
                    <a:pt x="7442" y="1405"/>
                  </a:cubicBezTo>
                  <a:cubicBezTo>
                    <a:pt x="7442" y="1226"/>
                    <a:pt x="7227" y="1238"/>
                    <a:pt x="7108" y="1238"/>
                  </a:cubicBezTo>
                  <a:cubicBezTo>
                    <a:pt x="6287" y="1274"/>
                    <a:pt x="5477" y="1369"/>
                    <a:pt x="4703" y="1691"/>
                  </a:cubicBezTo>
                  <a:cubicBezTo>
                    <a:pt x="3763" y="2072"/>
                    <a:pt x="2810" y="2417"/>
                    <a:pt x="1858" y="2774"/>
                  </a:cubicBezTo>
                  <a:cubicBezTo>
                    <a:pt x="1691" y="2822"/>
                    <a:pt x="1548" y="2881"/>
                    <a:pt x="1524" y="3131"/>
                  </a:cubicBezTo>
                  <a:close/>
                  <a:moveTo>
                    <a:pt x="7120" y="9668"/>
                  </a:moveTo>
                  <a:cubicBezTo>
                    <a:pt x="6966" y="9632"/>
                    <a:pt x="6811" y="9573"/>
                    <a:pt x="6680" y="9585"/>
                  </a:cubicBezTo>
                  <a:cubicBezTo>
                    <a:pt x="6013" y="9632"/>
                    <a:pt x="5334" y="9668"/>
                    <a:pt x="4668" y="9739"/>
                  </a:cubicBezTo>
                  <a:cubicBezTo>
                    <a:pt x="4287" y="9787"/>
                    <a:pt x="3894" y="9858"/>
                    <a:pt x="3513" y="9966"/>
                  </a:cubicBezTo>
                  <a:cubicBezTo>
                    <a:pt x="2941" y="10108"/>
                    <a:pt x="2394" y="10287"/>
                    <a:pt x="1822" y="10454"/>
                  </a:cubicBezTo>
                  <a:cubicBezTo>
                    <a:pt x="1739" y="10478"/>
                    <a:pt x="1643" y="10501"/>
                    <a:pt x="1572" y="10537"/>
                  </a:cubicBezTo>
                  <a:cubicBezTo>
                    <a:pt x="1548" y="10561"/>
                    <a:pt x="1501" y="10632"/>
                    <a:pt x="1512" y="10656"/>
                  </a:cubicBezTo>
                  <a:cubicBezTo>
                    <a:pt x="1524" y="10704"/>
                    <a:pt x="1584" y="10763"/>
                    <a:pt x="1632" y="10775"/>
                  </a:cubicBezTo>
                  <a:cubicBezTo>
                    <a:pt x="1679" y="10799"/>
                    <a:pt x="1739" y="10763"/>
                    <a:pt x="1774" y="10751"/>
                  </a:cubicBezTo>
                  <a:cubicBezTo>
                    <a:pt x="2346" y="10573"/>
                    <a:pt x="2929" y="10406"/>
                    <a:pt x="3489" y="10227"/>
                  </a:cubicBezTo>
                  <a:cubicBezTo>
                    <a:pt x="3679" y="10168"/>
                    <a:pt x="3882" y="10120"/>
                    <a:pt x="4084" y="10085"/>
                  </a:cubicBezTo>
                  <a:cubicBezTo>
                    <a:pt x="4977" y="9942"/>
                    <a:pt x="5858" y="9763"/>
                    <a:pt x="6775" y="9906"/>
                  </a:cubicBezTo>
                  <a:cubicBezTo>
                    <a:pt x="6930" y="9966"/>
                    <a:pt x="7085" y="9930"/>
                    <a:pt x="7120" y="9668"/>
                  </a:cubicBezTo>
                  <a:close/>
                  <a:moveTo>
                    <a:pt x="7061" y="8358"/>
                  </a:moveTo>
                  <a:cubicBezTo>
                    <a:pt x="6787" y="8322"/>
                    <a:pt x="6513" y="8275"/>
                    <a:pt x="6227" y="8275"/>
                  </a:cubicBezTo>
                  <a:cubicBezTo>
                    <a:pt x="5513" y="8263"/>
                    <a:pt x="4787" y="8263"/>
                    <a:pt x="4084" y="8513"/>
                  </a:cubicBezTo>
                  <a:cubicBezTo>
                    <a:pt x="3703" y="8668"/>
                    <a:pt x="3286" y="8751"/>
                    <a:pt x="2882" y="8870"/>
                  </a:cubicBezTo>
                  <a:cubicBezTo>
                    <a:pt x="2477" y="8989"/>
                    <a:pt x="2084" y="9096"/>
                    <a:pt x="1679" y="9215"/>
                  </a:cubicBezTo>
                  <a:cubicBezTo>
                    <a:pt x="1608" y="9227"/>
                    <a:pt x="1524" y="9263"/>
                    <a:pt x="1465" y="9311"/>
                  </a:cubicBezTo>
                  <a:cubicBezTo>
                    <a:pt x="1441" y="9323"/>
                    <a:pt x="1405" y="9394"/>
                    <a:pt x="1429" y="9442"/>
                  </a:cubicBezTo>
                  <a:cubicBezTo>
                    <a:pt x="1441" y="9489"/>
                    <a:pt x="1489" y="9525"/>
                    <a:pt x="1524" y="9525"/>
                  </a:cubicBezTo>
                  <a:cubicBezTo>
                    <a:pt x="1584" y="9549"/>
                    <a:pt x="1643" y="9525"/>
                    <a:pt x="1703" y="9513"/>
                  </a:cubicBezTo>
                  <a:cubicBezTo>
                    <a:pt x="2143" y="9382"/>
                    <a:pt x="2572" y="9251"/>
                    <a:pt x="3001" y="9096"/>
                  </a:cubicBezTo>
                  <a:cubicBezTo>
                    <a:pt x="4239" y="8680"/>
                    <a:pt x="5489" y="8394"/>
                    <a:pt x="6799" y="8668"/>
                  </a:cubicBezTo>
                  <a:cubicBezTo>
                    <a:pt x="7049" y="8680"/>
                    <a:pt x="7096" y="8561"/>
                    <a:pt x="7061" y="8358"/>
                  </a:cubicBezTo>
                  <a:close/>
                  <a:moveTo>
                    <a:pt x="1822" y="4370"/>
                  </a:moveTo>
                  <a:cubicBezTo>
                    <a:pt x="1917" y="4382"/>
                    <a:pt x="2001" y="4429"/>
                    <a:pt x="2084" y="4405"/>
                  </a:cubicBezTo>
                  <a:cubicBezTo>
                    <a:pt x="2453" y="4310"/>
                    <a:pt x="2822" y="4227"/>
                    <a:pt x="3167" y="4084"/>
                  </a:cubicBezTo>
                  <a:cubicBezTo>
                    <a:pt x="4287" y="3620"/>
                    <a:pt x="5430" y="3429"/>
                    <a:pt x="6632" y="3500"/>
                  </a:cubicBezTo>
                  <a:lnTo>
                    <a:pt x="6906" y="3500"/>
                  </a:lnTo>
                  <a:cubicBezTo>
                    <a:pt x="7085" y="3489"/>
                    <a:pt x="7108" y="3393"/>
                    <a:pt x="7085" y="3239"/>
                  </a:cubicBezTo>
                  <a:cubicBezTo>
                    <a:pt x="7013" y="3215"/>
                    <a:pt x="6977" y="3203"/>
                    <a:pt x="6918" y="3191"/>
                  </a:cubicBezTo>
                  <a:cubicBezTo>
                    <a:pt x="6168" y="3119"/>
                    <a:pt x="5453" y="3239"/>
                    <a:pt x="4727" y="3334"/>
                  </a:cubicBezTo>
                  <a:cubicBezTo>
                    <a:pt x="4084" y="3429"/>
                    <a:pt x="3525" y="3727"/>
                    <a:pt x="2917" y="3870"/>
                  </a:cubicBezTo>
                  <a:cubicBezTo>
                    <a:pt x="2715" y="3917"/>
                    <a:pt x="2513" y="3965"/>
                    <a:pt x="2322" y="4024"/>
                  </a:cubicBezTo>
                  <a:cubicBezTo>
                    <a:pt x="2143" y="4084"/>
                    <a:pt x="1929" y="4096"/>
                    <a:pt x="1822" y="4370"/>
                  </a:cubicBezTo>
                  <a:close/>
                  <a:moveTo>
                    <a:pt x="1608" y="5941"/>
                  </a:moveTo>
                  <a:cubicBezTo>
                    <a:pt x="1727" y="5941"/>
                    <a:pt x="1810" y="5953"/>
                    <a:pt x="1882" y="5941"/>
                  </a:cubicBezTo>
                  <a:cubicBezTo>
                    <a:pt x="3036" y="5644"/>
                    <a:pt x="4179" y="5382"/>
                    <a:pt x="5358" y="5286"/>
                  </a:cubicBezTo>
                  <a:cubicBezTo>
                    <a:pt x="5537" y="5274"/>
                    <a:pt x="5572" y="5167"/>
                    <a:pt x="5572" y="4965"/>
                  </a:cubicBezTo>
                  <a:cubicBezTo>
                    <a:pt x="5311" y="4989"/>
                    <a:pt x="5061" y="5001"/>
                    <a:pt x="4822" y="5048"/>
                  </a:cubicBezTo>
                  <a:cubicBezTo>
                    <a:pt x="3846" y="5239"/>
                    <a:pt x="2882" y="5453"/>
                    <a:pt x="1917" y="5655"/>
                  </a:cubicBezTo>
                  <a:cubicBezTo>
                    <a:pt x="1786" y="5691"/>
                    <a:pt x="1632" y="5703"/>
                    <a:pt x="1608" y="5941"/>
                  </a:cubicBezTo>
                  <a:close/>
                  <a:moveTo>
                    <a:pt x="1858" y="11525"/>
                  </a:moveTo>
                  <a:cubicBezTo>
                    <a:pt x="2001" y="11513"/>
                    <a:pt x="2143" y="11525"/>
                    <a:pt x="2274" y="11490"/>
                  </a:cubicBezTo>
                  <a:cubicBezTo>
                    <a:pt x="2810" y="11370"/>
                    <a:pt x="3334" y="11240"/>
                    <a:pt x="3846" y="11109"/>
                  </a:cubicBezTo>
                  <a:cubicBezTo>
                    <a:pt x="3953" y="11073"/>
                    <a:pt x="4108" y="11061"/>
                    <a:pt x="4072" y="10894"/>
                  </a:cubicBezTo>
                  <a:cubicBezTo>
                    <a:pt x="4037" y="10751"/>
                    <a:pt x="3906" y="10763"/>
                    <a:pt x="3787" y="10775"/>
                  </a:cubicBezTo>
                  <a:cubicBezTo>
                    <a:pt x="3763" y="10775"/>
                    <a:pt x="3739" y="10799"/>
                    <a:pt x="3715" y="10799"/>
                  </a:cubicBezTo>
                  <a:cubicBezTo>
                    <a:pt x="3179" y="10930"/>
                    <a:pt x="2644" y="11061"/>
                    <a:pt x="2108" y="11216"/>
                  </a:cubicBezTo>
                  <a:cubicBezTo>
                    <a:pt x="2001" y="11251"/>
                    <a:pt x="1858" y="11251"/>
                    <a:pt x="1858" y="11525"/>
                  </a:cubicBezTo>
                  <a:close/>
                  <a:moveTo>
                    <a:pt x="5418" y="10716"/>
                  </a:moveTo>
                  <a:cubicBezTo>
                    <a:pt x="5322" y="10680"/>
                    <a:pt x="5275" y="10632"/>
                    <a:pt x="5227" y="10632"/>
                  </a:cubicBezTo>
                  <a:cubicBezTo>
                    <a:pt x="5191" y="10644"/>
                    <a:pt x="5132" y="10704"/>
                    <a:pt x="5132" y="10751"/>
                  </a:cubicBezTo>
                  <a:cubicBezTo>
                    <a:pt x="5132" y="10799"/>
                    <a:pt x="5203" y="10870"/>
                    <a:pt x="5227" y="10870"/>
                  </a:cubicBezTo>
                  <a:cubicBezTo>
                    <a:pt x="5299" y="10835"/>
                    <a:pt x="5334" y="10775"/>
                    <a:pt x="5418" y="107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00;p49">
              <a:extLst>
                <a:ext uri="{FF2B5EF4-FFF2-40B4-BE49-F238E27FC236}">
                  <a16:creationId xmlns:a16="http://schemas.microsoft.com/office/drawing/2014/main" id="{1EF16BB9-353F-4EB1-A9C3-C6BFD2A41CBF}"/>
                </a:ext>
              </a:extLst>
            </p:cNvPr>
            <p:cNvSpPr/>
            <p:nvPr/>
          </p:nvSpPr>
          <p:spPr>
            <a:xfrm>
              <a:off x="4059425" y="2438225"/>
              <a:ext cx="202725" cy="315850"/>
            </a:xfrm>
            <a:custGeom>
              <a:avLst/>
              <a:gdLst/>
              <a:ahLst/>
              <a:cxnLst/>
              <a:rect l="l" t="t" r="r" b="b"/>
              <a:pathLst>
                <a:path w="8109" h="12634" extrusionOk="0">
                  <a:moveTo>
                    <a:pt x="7870" y="12633"/>
                  </a:moveTo>
                  <a:cubicBezTo>
                    <a:pt x="7513" y="12454"/>
                    <a:pt x="7204" y="12312"/>
                    <a:pt x="6906" y="12133"/>
                  </a:cubicBezTo>
                  <a:cubicBezTo>
                    <a:pt x="6275" y="11800"/>
                    <a:pt x="5608" y="11585"/>
                    <a:pt x="4906" y="11526"/>
                  </a:cubicBezTo>
                  <a:cubicBezTo>
                    <a:pt x="4060" y="11442"/>
                    <a:pt x="3203" y="11335"/>
                    <a:pt x="2358" y="11276"/>
                  </a:cubicBezTo>
                  <a:cubicBezTo>
                    <a:pt x="1882" y="11240"/>
                    <a:pt x="1393" y="11300"/>
                    <a:pt x="905" y="11335"/>
                  </a:cubicBezTo>
                  <a:cubicBezTo>
                    <a:pt x="715" y="11347"/>
                    <a:pt x="512" y="11359"/>
                    <a:pt x="298" y="11359"/>
                  </a:cubicBezTo>
                  <a:cubicBezTo>
                    <a:pt x="262" y="11216"/>
                    <a:pt x="239" y="11085"/>
                    <a:pt x="239" y="10942"/>
                  </a:cubicBezTo>
                  <a:cubicBezTo>
                    <a:pt x="191" y="9966"/>
                    <a:pt x="179" y="8978"/>
                    <a:pt x="131" y="8002"/>
                  </a:cubicBezTo>
                  <a:cubicBezTo>
                    <a:pt x="96" y="7144"/>
                    <a:pt x="24" y="6287"/>
                    <a:pt x="12" y="5442"/>
                  </a:cubicBezTo>
                  <a:cubicBezTo>
                    <a:pt x="0" y="4525"/>
                    <a:pt x="72" y="3620"/>
                    <a:pt x="72" y="2715"/>
                  </a:cubicBezTo>
                  <a:cubicBezTo>
                    <a:pt x="72" y="2060"/>
                    <a:pt x="24" y="1394"/>
                    <a:pt x="0" y="739"/>
                  </a:cubicBezTo>
                  <a:lnTo>
                    <a:pt x="0" y="155"/>
                  </a:lnTo>
                  <a:cubicBezTo>
                    <a:pt x="215" y="96"/>
                    <a:pt x="417" y="1"/>
                    <a:pt x="608" y="1"/>
                  </a:cubicBezTo>
                  <a:cubicBezTo>
                    <a:pt x="2048" y="24"/>
                    <a:pt x="3489" y="143"/>
                    <a:pt x="4858" y="632"/>
                  </a:cubicBezTo>
                  <a:cubicBezTo>
                    <a:pt x="4953" y="655"/>
                    <a:pt x="5037" y="679"/>
                    <a:pt x="5120" y="727"/>
                  </a:cubicBezTo>
                  <a:cubicBezTo>
                    <a:pt x="5906" y="1144"/>
                    <a:pt x="6692" y="1560"/>
                    <a:pt x="7478" y="1989"/>
                  </a:cubicBezTo>
                  <a:cubicBezTo>
                    <a:pt x="7894" y="2215"/>
                    <a:pt x="8109" y="2549"/>
                    <a:pt x="8097" y="3060"/>
                  </a:cubicBezTo>
                  <a:cubicBezTo>
                    <a:pt x="8061" y="5049"/>
                    <a:pt x="8073" y="7049"/>
                    <a:pt x="8061" y="9037"/>
                  </a:cubicBezTo>
                  <a:cubicBezTo>
                    <a:pt x="8061" y="9383"/>
                    <a:pt x="8013" y="9704"/>
                    <a:pt x="8001" y="10049"/>
                  </a:cubicBezTo>
                  <a:cubicBezTo>
                    <a:pt x="7966" y="10716"/>
                    <a:pt x="7954" y="11395"/>
                    <a:pt x="7930" y="12062"/>
                  </a:cubicBezTo>
                  <a:cubicBezTo>
                    <a:pt x="7930" y="12240"/>
                    <a:pt x="7894" y="12419"/>
                    <a:pt x="7870" y="12633"/>
                  </a:cubicBezTo>
                  <a:close/>
                  <a:moveTo>
                    <a:pt x="1370" y="3918"/>
                  </a:moveTo>
                  <a:cubicBezTo>
                    <a:pt x="1346" y="3965"/>
                    <a:pt x="1334" y="4013"/>
                    <a:pt x="1322" y="4037"/>
                  </a:cubicBezTo>
                  <a:cubicBezTo>
                    <a:pt x="1393" y="4096"/>
                    <a:pt x="1453" y="4180"/>
                    <a:pt x="1524" y="4203"/>
                  </a:cubicBezTo>
                  <a:cubicBezTo>
                    <a:pt x="1667" y="4251"/>
                    <a:pt x="1810" y="4251"/>
                    <a:pt x="1941" y="4263"/>
                  </a:cubicBezTo>
                  <a:cubicBezTo>
                    <a:pt x="2858" y="4358"/>
                    <a:pt x="3775" y="4430"/>
                    <a:pt x="4668" y="4656"/>
                  </a:cubicBezTo>
                  <a:cubicBezTo>
                    <a:pt x="5037" y="4739"/>
                    <a:pt x="5394" y="4858"/>
                    <a:pt x="5775" y="4965"/>
                  </a:cubicBezTo>
                  <a:cubicBezTo>
                    <a:pt x="6013" y="5025"/>
                    <a:pt x="6013" y="5025"/>
                    <a:pt x="6108" y="4739"/>
                  </a:cubicBezTo>
                  <a:cubicBezTo>
                    <a:pt x="6037" y="4715"/>
                    <a:pt x="5965" y="4656"/>
                    <a:pt x="5870" y="4632"/>
                  </a:cubicBezTo>
                  <a:cubicBezTo>
                    <a:pt x="5489" y="4537"/>
                    <a:pt x="5084" y="4394"/>
                    <a:pt x="4680" y="4334"/>
                  </a:cubicBezTo>
                  <a:cubicBezTo>
                    <a:pt x="3703" y="4192"/>
                    <a:pt x="2715" y="4061"/>
                    <a:pt x="1739" y="3942"/>
                  </a:cubicBezTo>
                  <a:cubicBezTo>
                    <a:pt x="1608" y="3906"/>
                    <a:pt x="1489" y="3918"/>
                    <a:pt x="1370" y="3918"/>
                  </a:cubicBezTo>
                  <a:close/>
                  <a:moveTo>
                    <a:pt x="6466" y="8025"/>
                  </a:moveTo>
                  <a:cubicBezTo>
                    <a:pt x="6561" y="7823"/>
                    <a:pt x="6549" y="7704"/>
                    <a:pt x="6323" y="7656"/>
                  </a:cubicBezTo>
                  <a:cubicBezTo>
                    <a:pt x="5561" y="7525"/>
                    <a:pt x="4787" y="7359"/>
                    <a:pt x="4025" y="7240"/>
                  </a:cubicBezTo>
                  <a:cubicBezTo>
                    <a:pt x="3310" y="7132"/>
                    <a:pt x="2584" y="7061"/>
                    <a:pt x="1870" y="6978"/>
                  </a:cubicBezTo>
                  <a:cubicBezTo>
                    <a:pt x="1751" y="6954"/>
                    <a:pt x="1632" y="6978"/>
                    <a:pt x="1608" y="7132"/>
                  </a:cubicBezTo>
                  <a:cubicBezTo>
                    <a:pt x="1620" y="7168"/>
                    <a:pt x="1644" y="7228"/>
                    <a:pt x="1667" y="7228"/>
                  </a:cubicBezTo>
                  <a:cubicBezTo>
                    <a:pt x="3287" y="7394"/>
                    <a:pt x="4882" y="7597"/>
                    <a:pt x="6466" y="8025"/>
                  </a:cubicBezTo>
                  <a:close/>
                  <a:moveTo>
                    <a:pt x="6311" y="5823"/>
                  </a:moveTo>
                  <a:cubicBezTo>
                    <a:pt x="6096" y="5751"/>
                    <a:pt x="5918" y="5692"/>
                    <a:pt x="5727" y="5632"/>
                  </a:cubicBezTo>
                  <a:cubicBezTo>
                    <a:pt x="4382" y="5275"/>
                    <a:pt x="3001" y="5216"/>
                    <a:pt x="1644" y="5013"/>
                  </a:cubicBezTo>
                  <a:cubicBezTo>
                    <a:pt x="1608" y="4989"/>
                    <a:pt x="1536" y="5013"/>
                    <a:pt x="1501" y="5025"/>
                  </a:cubicBezTo>
                  <a:cubicBezTo>
                    <a:pt x="1489" y="5025"/>
                    <a:pt x="1465" y="5037"/>
                    <a:pt x="1465" y="5037"/>
                  </a:cubicBezTo>
                  <a:cubicBezTo>
                    <a:pt x="1465" y="5049"/>
                    <a:pt x="1453" y="5073"/>
                    <a:pt x="1441" y="5132"/>
                  </a:cubicBezTo>
                  <a:cubicBezTo>
                    <a:pt x="1513" y="5168"/>
                    <a:pt x="1596" y="5263"/>
                    <a:pt x="1691" y="5275"/>
                  </a:cubicBezTo>
                  <a:cubicBezTo>
                    <a:pt x="2048" y="5335"/>
                    <a:pt x="2417" y="5394"/>
                    <a:pt x="2798" y="5442"/>
                  </a:cubicBezTo>
                  <a:cubicBezTo>
                    <a:pt x="3620" y="5525"/>
                    <a:pt x="4477" y="5620"/>
                    <a:pt x="5275" y="5858"/>
                  </a:cubicBezTo>
                  <a:cubicBezTo>
                    <a:pt x="5537" y="5930"/>
                    <a:pt x="5787" y="6037"/>
                    <a:pt x="6037" y="6120"/>
                  </a:cubicBezTo>
                  <a:cubicBezTo>
                    <a:pt x="6096" y="6144"/>
                    <a:pt x="6156" y="6144"/>
                    <a:pt x="6216" y="6144"/>
                  </a:cubicBezTo>
                  <a:cubicBezTo>
                    <a:pt x="6251" y="6049"/>
                    <a:pt x="6263" y="5966"/>
                    <a:pt x="6311" y="5823"/>
                  </a:cubicBezTo>
                  <a:close/>
                  <a:moveTo>
                    <a:pt x="6311" y="8895"/>
                  </a:moveTo>
                  <a:cubicBezTo>
                    <a:pt x="6025" y="8823"/>
                    <a:pt x="5751" y="8740"/>
                    <a:pt x="5501" y="8668"/>
                  </a:cubicBezTo>
                  <a:cubicBezTo>
                    <a:pt x="4311" y="8264"/>
                    <a:pt x="3108" y="8323"/>
                    <a:pt x="1905" y="8442"/>
                  </a:cubicBezTo>
                  <a:cubicBezTo>
                    <a:pt x="1834" y="8442"/>
                    <a:pt x="1739" y="8537"/>
                    <a:pt x="1715" y="8597"/>
                  </a:cubicBezTo>
                  <a:cubicBezTo>
                    <a:pt x="1703" y="8740"/>
                    <a:pt x="1822" y="8740"/>
                    <a:pt x="1941" y="8728"/>
                  </a:cubicBezTo>
                  <a:cubicBezTo>
                    <a:pt x="1989" y="8728"/>
                    <a:pt x="2013" y="8716"/>
                    <a:pt x="2060" y="8716"/>
                  </a:cubicBezTo>
                  <a:cubicBezTo>
                    <a:pt x="3263" y="8442"/>
                    <a:pt x="4441" y="8609"/>
                    <a:pt x="5608" y="9014"/>
                  </a:cubicBezTo>
                  <a:cubicBezTo>
                    <a:pt x="5811" y="9085"/>
                    <a:pt x="6001" y="9145"/>
                    <a:pt x="6216" y="9204"/>
                  </a:cubicBezTo>
                  <a:cubicBezTo>
                    <a:pt x="6239" y="9145"/>
                    <a:pt x="6275" y="9109"/>
                    <a:pt x="6275" y="9085"/>
                  </a:cubicBezTo>
                  <a:cubicBezTo>
                    <a:pt x="6287" y="9026"/>
                    <a:pt x="6287" y="8978"/>
                    <a:pt x="6311" y="8895"/>
                  </a:cubicBezTo>
                  <a:close/>
                  <a:moveTo>
                    <a:pt x="6406" y="10216"/>
                  </a:moveTo>
                  <a:cubicBezTo>
                    <a:pt x="6370" y="10192"/>
                    <a:pt x="6346" y="10169"/>
                    <a:pt x="6323" y="10157"/>
                  </a:cubicBezTo>
                  <a:cubicBezTo>
                    <a:pt x="5096" y="9847"/>
                    <a:pt x="3846" y="9633"/>
                    <a:pt x="2584" y="9549"/>
                  </a:cubicBezTo>
                  <a:cubicBezTo>
                    <a:pt x="2453" y="9526"/>
                    <a:pt x="2298" y="9526"/>
                    <a:pt x="2167" y="9549"/>
                  </a:cubicBezTo>
                  <a:cubicBezTo>
                    <a:pt x="2120" y="9549"/>
                    <a:pt x="2084" y="9633"/>
                    <a:pt x="2036" y="9692"/>
                  </a:cubicBezTo>
                  <a:cubicBezTo>
                    <a:pt x="2084" y="9740"/>
                    <a:pt x="2120" y="9799"/>
                    <a:pt x="2167" y="9799"/>
                  </a:cubicBezTo>
                  <a:cubicBezTo>
                    <a:pt x="2263" y="9811"/>
                    <a:pt x="2346" y="9799"/>
                    <a:pt x="2441" y="9811"/>
                  </a:cubicBezTo>
                  <a:cubicBezTo>
                    <a:pt x="3001" y="9859"/>
                    <a:pt x="3572" y="9859"/>
                    <a:pt x="4108" y="9966"/>
                  </a:cubicBezTo>
                  <a:cubicBezTo>
                    <a:pt x="4822" y="10097"/>
                    <a:pt x="5513" y="10311"/>
                    <a:pt x="6216" y="10490"/>
                  </a:cubicBezTo>
                  <a:cubicBezTo>
                    <a:pt x="6251" y="10502"/>
                    <a:pt x="6287" y="10490"/>
                    <a:pt x="6346" y="10490"/>
                  </a:cubicBezTo>
                  <a:cubicBezTo>
                    <a:pt x="6370" y="10395"/>
                    <a:pt x="6394" y="10311"/>
                    <a:pt x="6406" y="102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01;p49">
              <a:extLst>
                <a:ext uri="{FF2B5EF4-FFF2-40B4-BE49-F238E27FC236}">
                  <a16:creationId xmlns:a16="http://schemas.microsoft.com/office/drawing/2014/main" id="{4CCCC367-8779-4AEA-852F-66E3C7E06C57}"/>
                </a:ext>
              </a:extLst>
            </p:cNvPr>
            <p:cNvSpPr/>
            <p:nvPr/>
          </p:nvSpPr>
          <p:spPr>
            <a:xfrm>
              <a:off x="4031450" y="2469475"/>
              <a:ext cx="224450" cy="309300"/>
            </a:xfrm>
            <a:custGeom>
              <a:avLst/>
              <a:gdLst/>
              <a:ahLst/>
              <a:cxnLst/>
              <a:rect l="l" t="t" r="r" b="b"/>
              <a:pathLst>
                <a:path w="8978" h="12372" extrusionOk="0">
                  <a:moveTo>
                    <a:pt x="679" y="84"/>
                  </a:moveTo>
                  <a:cubicBezTo>
                    <a:pt x="691" y="275"/>
                    <a:pt x="715" y="453"/>
                    <a:pt x="715" y="632"/>
                  </a:cubicBezTo>
                  <a:cubicBezTo>
                    <a:pt x="727" y="2132"/>
                    <a:pt x="715" y="3644"/>
                    <a:pt x="738" y="5144"/>
                  </a:cubicBezTo>
                  <a:cubicBezTo>
                    <a:pt x="750" y="5978"/>
                    <a:pt x="846" y="6799"/>
                    <a:pt x="881" y="7633"/>
                  </a:cubicBezTo>
                  <a:cubicBezTo>
                    <a:pt x="905" y="8526"/>
                    <a:pt x="893" y="9419"/>
                    <a:pt x="893" y="10312"/>
                  </a:cubicBezTo>
                  <a:cubicBezTo>
                    <a:pt x="893" y="10466"/>
                    <a:pt x="965" y="10693"/>
                    <a:pt x="1119" y="10704"/>
                  </a:cubicBezTo>
                  <a:cubicBezTo>
                    <a:pt x="1155" y="10704"/>
                    <a:pt x="1215" y="10704"/>
                    <a:pt x="1262" y="10693"/>
                  </a:cubicBezTo>
                  <a:cubicBezTo>
                    <a:pt x="2512" y="10419"/>
                    <a:pt x="3941" y="10490"/>
                    <a:pt x="5191" y="10645"/>
                  </a:cubicBezTo>
                  <a:cubicBezTo>
                    <a:pt x="5799" y="10716"/>
                    <a:pt x="6430" y="10823"/>
                    <a:pt x="7037" y="10943"/>
                  </a:cubicBezTo>
                  <a:cubicBezTo>
                    <a:pt x="7311" y="11002"/>
                    <a:pt x="7549" y="11121"/>
                    <a:pt x="7799" y="11240"/>
                  </a:cubicBezTo>
                  <a:cubicBezTo>
                    <a:pt x="8025" y="11347"/>
                    <a:pt x="8227" y="11466"/>
                    <a:pt x="8454" y="11585"/>
                  </a:cubicBezTo>
                  <a:cubicBezTo>
                    <a:pt x="8644" y="11693"/>
                    <a:pt x="8870" y="11633"/>
                    <a:pt x="8978" y="11871"/>
                  </a:cubicBezTo>
                  <a:cubicBezTo>
                    <a:pt x="8930" y="11895"/>
                    <a:pt x="8918" y="11943"/>
                    <a:pt x="8894" y="11943"/>
                  </a:cubicBezTo>
                  <a:cubicBezTo>
                    <a:pt x="7680" y="11990"/>
                    <a:pt x="6477" y="12002"/>
                    <a:pt x="5251" y="12062"/>
                  </a:cubicBezTo>
                  <a:cubicBezTo>
                    <a:pt x="4572" y="12086"/>
                    <a:pt x="3882" y="12169"/>
                    <a:pt x="3203" y="12228"/>
                  </a:cubicBezTo>
                  <a:cubicBezTo>
                    <a:pt x="2751" y="12252"/>
                    <a:pt x="2322" y="12264"/>
                    <a:pt x="1870" y="12300"/>
                  </a:cubicBezTo>
                  <a:cubicBezTo>
                    <a:pt x="1512" y="12312"/>
                    <a:pt x="1143" y="12347"/>
                    <a:pt x="786" y="12359"/>
                  </a:cubicBezTo>
                  <a:cubicBezTo>
                    <a:pt x="619" y="12371"/>
                    <a:pt x="465" y="12359"/>
                    <a:pt x="262" y="12359"/>
                  </a:cubicBezTo>
                  <a:cubicBezTo>
                    <a:pt x="238" y="12109"/>
                    <a:pt x="203" y="11895"/>
                    <a:pt x="203" y="11705"/>
                  </a:cubicBezTo>
                  <a:cubicBezTo>
                    <a:pt x="179" y="10895"/>
                    <a:pt x="131" y="10097"/>
                    <a:pt x="119" y="9288"/>
                  </a:cubicBezTo>
                  <a:cubicBezTo>
                    <a:pt x="107" y="8037"/>
                    <a:pt x="119" y="6811"/>
                    <a:pt x="107" y="5561"/>
                  </a:cubicBezTo>
                  <a:cubicBezTo>
                    <a:pt x="84" y="3930"/>
                    <a:pt x="48" y="2311"/>
                    <a:pt x="12" y="703"/>
                  </a:cubicBezTo>
                  <a:cubicBezTo>
                    <a:pt x="0" y="25"/>
                    <a:pt x="12" y="1"/>
                    <a:pt x="703" y="48"/>
                  </a:cubicBezTo>
                  <a:cubicBezTo>
                    <a:pt x="727" y="13"/>
                    <a:pt x="596" y="48"/>
                    <a:pt x="679" y="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02;p49">
              <a:extLst>
                <a:ext uri="{FF2B5EF4-FFF2-40B4-BE49-F238E27FC236}">
                  <a16:creationId xmlns:a16="http://schemas.microsoft.com/office/drawing/2014/main" id="{90942FF8-3870-4C14-BF0D-E361C774B9DF}"/>
                </a:ext>
              </a:extLst>
            </p:cNvPr>
            <p:cNvSpPr/>
            <p:nvPr/>
          </p:nvSpPr>
          <p:spPr>
            <a:xfrm>
              <a:off x="4283250" y="2455200"/>
              <a:ext cx="238150" cy="312850"/>
            </a:xfrm>
            <a:custGeom>
              <a:avLst/>
              <a:gdLst/>
              <a:ahLst/>
              <a:cxnLst/>
              <a:rect l="l" t="t" r="r" b="b"/>
              <a:pathLst>
                <a:path w="9526" h="12514" extrusionOk="0">
                  <a:moveTo>
                    <a:pt x="9050" y="0"/>
                  </a:moveTo>
                  <a:cubicBezTo>
                    <a:pt x="9300" y="12"/>
                    <a:pt x="9240" y="48"/>
                    <a:pt x="9478" y="60"/>
                  </a:cubicBezTo>
                  <a:cubicBezTo>
                    <a:pt x="9502" y="191"/>
                    <a:pt x="9526" y="298"/>
                    <a:pt x="9526" y="381"/>
                  </a:cubicBezTo>
                  <a:cubicBezTo>
                    <a:pt x="9514" y="1143"/>
                    <a:pt x="9502" y="1917"/>
                    <a:pt x="9455" y="2679"/>
                  </a:cubicBezTo>
                  <a:cubicBezTo>
                    <a:pt x="9407" y="3632"/>
                    <a:pt x="9347" y="4560"/>
                    <a:pt x="9300" y="5501"/>
                  </a:cubicBezTo>
                  <a:cubicBezTo>
                    <a:pt x="9288" y="5739"/>
                    <a:pt x="9335" y="5965"/>
                    <a:pt x="9335" y="6203"/>
                  </a:cubicBezTo>
                  <a:cubicBezTo>
                    <a:pt x="9324" y="8216"/>
                    <a:pt x="9300" y="10216"/>
                    <a:pt x="9276" y="12228"/>
                  </a:cubicBezTo>
                  <a:cubicBezTo>
                    <a:pt x="9276" y="12287"/>
                    <a:pt x="9264" y="12347"/>
                    <a:pt x="9240" y="12442"/>
                  </a:cubicBezTo>
                  <a:cubicBezTo>
                    <a:pt x="9157" y="12442"/>
                    <a:pt x="9085" y="12454"/>
                    <a:pt x="9002" y="12454"/>
                  </a:cubicBezTo>
                  <a:cubicBezTo>
                    <a:pt x="7216" y="12335"/>
                    <a:pt x="5430" y="12287"/>
                    <a:pt x="3644" y="12371"/>
                  </a:cubicBezTo>
                  <a:cubicBezTo>
                    <a:pt x="3501" y="12371"/>
                    <a:pt x="3335" y="12407"/>
                    <a:pt x="3192" y="12418"/>
                  </a:cubicBezTo>
                  <a:lnTo>
                    <a:pt x="239" y="12514"/>
                  </a:lnTo>
                  <a:cubicBezTo>
                    <a:pt x="180" y="12514"/>
                    <a:pt x="120" y="12502"/>
                    <a:pt x="1" y="12466"/>
                  </a:cubicBezTo>
                  <a:cubicBezTo>
                    <a:pt x="275" y="12228"/>
                    <a:pt x="537" y="12371"/>
                    <a:pt x="811" y="12252"/>
                  </a:cubicBezTo>
                  <a:cubicBezTo>
                    <a:pt x="1906" y="11752"/>
                    <a:pt x="3085" y="11514"/>
                    <a:pt x="4240" y="11264"/>
                  </a:cubicBezTo>
                  <a:cubicBezTo>
                    <a:pt x="5311" y="11025"/>
                    <a:pt x="6668" y="10835"/>
                    <a:pt x="7776" y="10823"/>
                  </a:cubicBezTo>
                  <a:cubicBezTo>
                    <a:pt x="7978" y="10823"/>
                    <a:pt x="8145" y="10740"/>
                    <a:pt x="8347" y="10680"/>
                  </a:cubicBezTo>
                  <a:cubicBezTo>
                    <a:pt x="8502" y="10644"/>
                    <a:pt x="8621" y="10263"/>
                    <a:pt x="8633" y="10121"/>
                  </a:cubicBezTo>
                  <a:cubicBezTo>
                    <a:pt x="8669" y="9585"/>
                    <a:pt x="8704" y="9037"/>
                    <a:pt x="8740" y="8501"/>
                  </a:cubicBezTo>
                  <a:cubicBezTo>
                    <a:pt x="8764" y="7930"/>
                    <a:pt x="8764" y="7370"/>
                    <a:pt x="8788" y="6787"/>
                  </a:cubicBezTo>
                  <a:cubicBezTo>
                    <a:pt x="8812" y="5953"/>
                    <a:pt x="8847" y="5132"/>
                    <a:pt x="8871" y="4298"/>
                  </a:cubicBezTo>
                  <a:cubicBezTo>
                    <a:pt x="8883" y="3798"/>
                    <a:pt x="8919" y="3286"/>
                    <a:pt x="8931" y="2786"/>
                  </a:cubicBezTo>
                  <a:cubicBezTo>
                    <a:pt x="8966" y="1977"/>
                    <a:pt x="8978" y="1179"/>
                    <a:pt x="8990" y="369"/>
                  </a:cubicBezTo>
                  <a:cubicBezTo>
                    <a:pt x="9026" y="286"/>
                    <a:pt x="9038" y="167"/>
                    <a:pt x="9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03;p49">
              <a:extLst>
                <a:ext uri="{FF2B5EF4-FFF2-40B4-BE49-F238E27FC236}">
                  <a16:creationId xmlns:a16="http://schemas.microsoft.com/office/drawing/2014/main" id="{5FD0E696-FE7D-4174-86E2-B59362545AB1}"/>
                </a:ext>
              </a:extLst>
            </p:cNvPr>
            <p:cNvSpPr/>
            <p:nvPr/>
          </p:nvSpPr>
          <p:spPr>
            <a:xfrm>
              <a:off x="4395175" y="2696000"/>
              <a:ext cx="7475" cy="6575"/>
            </a:xfrm>
            <a:custGeom>
              <a:avLst/>
              <a:gdLst/>
              <a:ahLst/>
              <a:cxnLst/>
              <a:rect l="l" t="t" r="r" b="b"/>
              <a:pathLst>
                <a:path w="299" h="263" extrusionOk="0">
                  <a:moveTo>
                    <a:pt x="298" y="96"/>
                  </a:moveTo>
                  <a:cubicBezTo>
                    <a:pt x="215" y="179"/>
                    <a:pt x="167" y="239"/>
                    <a:pt x="108" y="250"/>
                  </a:cubicBezTo>
                  <a:cubicBezTo>
                    <a:pt x="96" y="262"/>
                    <a:pt x="1" y="179"/>
                    <a:pt x="1" y="131"/>
                  </a:cubicBezTo>
                  <a:cubicBezTo>
                    <a:pt x="1" y="84"/>
                    <a:pt x="60" y="24"/>
                    <a:pt x="108" y="12"/>
                  </a:cubicBezTo>
                  <a:cubicBezTo>
                    <a:pt x="155" y="0"/>
                    <a:pt x="215" y="60"/>
                    <a:pt x="298" y="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04;p49">
              <a:extLst>
                <a:ext uri="{FF2B5EF4-FFF2-40B4-BE49-F238E27FC236}">
                  <a16:creationId xmlns:a16="http://schemas.microsoft.com/office/drawing/2014/main" id="{9EDDA1B6-8CAE-43F3-AC1C-F5FE9C0D9CAB}"/>
                </a:ext>
              </a:extLst>
            </p:cNvPr>
            <p:cNvSpPr/>
            <p:nvPr/>
          </p:nvSpPr>
          <p:spPr>
            <a:xfrm>
              <a:off x="4299625" y="2457275"/>
              <a:ext cx="158675" cy="55700"/>
            </a:xfrm>
            <a:custGeom>
              <a:avLst/>
              <a:gdLst/>
              <a:ahLst/>
              <a:cxnLst/>
              <a:rect l="l" t="t" r="r" b="b"/>
              <a:pathLst>
                <a:path w="6347" h="2228" extrusionOk="0">
                  <a:moveTo>
                    <a:pt x="5930" y="1"/>
                  </a:moveTo>
                  <a:lnTo>
                    <a:pt x="5835" y="1"/>
                  </a:lnTo>
                  <a:cubicBezTo>
                    <a:pt x="5073" y="36"/>
                    <a:pt x="4180" y="108"/>
                    <a:pt x="3323" y="465"/>
                  </a:cubicBezTo>
                  <a:cubicBezTo>
                    <a:pt x="2632" y="739"/>
                    <a:pt x="1918" y="1001"/>
                    <a:pt x="1239" y="1251"/>
                  </a:cubicBezTo>
                  <a:cubicBezTo>
                    <a:pt x="965" y="1358"/>
                    <a:pt x="691" y="1453"/>
                    <a:pt x="418" y="1548"/>
                  </a:cubicBezTo>
                  <a:cubicBezTo>
                    <a:pt x="275" y="1608"/>
                    <a:pt x="37" y="1703"/>
                    <a:pt x="13" y="2048"/>
                  </a:cubicBezTo>
                  <a:lnTo>
                    <a:pt x="1" y="2227"/>
                  </a:lnTo>
                  <a:lnTo>
                    <a:pt x="179" y="2203"/>
                  </a:lnTo>
                  <a:cubicBezTo>
                    <a:pt x="215" y="2203"/>
                    <a:pt x="251" y="2203"/>
                    <a:pt x="287" y="2191"/>
                  </a:cubicBezTo>
                  <a:cubicBezTo>
                    <a:pt x="358" y="2191"/>
                    <a:pt x="418" y="2179"/>
                    <a:pt x="477" y="2168"/>
                  </a:cubicBezTo>
                  <a:cubicBezTo>
                    <a:pt x="1418" y="1763"/>
                    <a:pt x="2430" y="1370"/>
                    <a:pt x="3585" y="989"/>
                  </a:cubicBezTo>
                  <a:cubicBezTo>
                    <a:pt x="4168" y="798"/>
                    <a:pt x="4859" y="596"/>
                    <a:pt x="5585" y="596"/>
                  </a:cubicBezTo>
                  <a:cubicBezTo>
                    <a:pt x="5668" y="596"/>
                    <a:pt x="5775" y="596"/>
                    <a:pt x="5871" y="620"/>
                  </a:cubicBezTo>
                  <a:lnTo>
                    <a:pt x="5906" y="620"/>
                  </a:lnTo>
                  <a:cubicBezTo>
                    <a:pt x="5954" y="620"/>
                    <a:pt x="6002" y="632"/>
                    <a:pt x="6025" y="632"/>
                  </a:cubicBezTo>
                  <a:cubicBezTo>
                    <a:pt x="6073" y="632"/>
                    <a:pt x="6180" y="632"/>
                    <a:pt x="6263" y="536"/>
                  </a:cubicBezTo>
                  <a:cubicBezTo>
                    <a:pt x="6323" y="477"/>
                    <a:pt x="6347" y="405"/>
                    <a:pt x="6347" y="322"/>
                  </a:cubicBezTo>
                  <a:cubicBezTo>
                    <a:pt x="6323" y="203"/>
                    <a:pt x="6263" y="1"/>
                    <a:pt x="5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05;p49">
              <a:extLst>
                <a:ext uri="{FF2B5EF4-FFF2-40B4-BE49-F238E27FC236}">
                  <a16:creationId xmlns:a16="http://schemas.microsoft.com/office/drawing/2014/main" id="{862CFDE2-7E76-4D7E-8195-6666542F7D5B}"/>
                </a:ext>
              </a:extLst>
            </p:cNvPr>
            <p:cNvSpPr/>
            <p:nvPr/>
          </p:nvSpPr>
          <p:spPr>
            <a:xfrm>
              <a:off x="4299025" y="2666525"/>
              <a:ext cx="152150" cy="37825"/>
            </a:xfrm>
            <a:custGeom>
              <a:avLst/>
              <a:gdLst/>
              <a:ahLst/>
              <a:cxnLst/>
              <a:rect l="l" t="t" r="r" b="b"/>
              <a:pathLst>
                <a:path w="6086" h="1513" extrusionOk="0">
                  <a:moveTo>
                    <a:pt x="5776" y="48"/>
                  </a:moveTo>
                  <a:cubicBezTo>
                    <a:pt x="5668" y="13"/>
                    <a:pt x="5561" y="1"/>
                    <a:pt x="5454" y="1"/>
                  </a:cubicBezTo>
                  <a:lnTo>
                    <a:pt x="5418" y="1"/>
                  </a:lnTo>
                  <a:cubicBezTo>
                    <a:pt x="4680" y="48"/>
                    <a:pt x="4013" y="72"/>
                    <a:pt x="3359" y="144"/>
                  </a:cubicBezTo>
                  <a:cubicBezTo>
                    <a:pt x="3001" y="191"/>
                    <a:pt x="2620" y="251"/>
                    <a:pt x="2156" y="370"/>
                  </a:cubicBezTo>
                  <a:cubicBezTo>
                    <a:pt x="1739" y="477"/>
                    <a:pt x="1323" y="608"/>
                    <a:pt x="918" y="727"/>
                  </a:cubicBezTo>
                  <a:cubicBezTo>
                    <a:pt x="751" y="775"/>
                    <a:pt x="596" y="822"/>
                    <a:pt x="442" y="870"/>
                  </a:cubicBezTo>
                  <a:lnTo>
                    <a:pt x="394" y="894"/>
                  </a:lnTo>
                  <a:cubicBezTo>
                    <a:pt x="322" y="917"/>
                    <a:pt x="239" y="941"/>
                    <a:pt x="156" y="977"/>
                  </a:cubicBezTo>
                  <a:cubicBezTo>
                    <a:pt x="72" y="1025"/>
                    <a:pt x="1" y="1191"/>
                    <a:pt x="37" y="1298"/>
                  </a:cubicBezTo>
                  <a:cubicBezTo>
                    <a:pt x="72" y="1382"/>
                    <a:pt x="156" y="1453"/>
                    <a:pt x="251" y="1501"/>
                  </a:cubicBezTo>
                  <a:cubicBezTo>
                    <a:pt x="275" y="1513"/>
                    <a:pt x="311" y="1513"/>
                    <a:pt x="334" y="1513"/>
                  </a:cubicBezTo>
                  <a:cubicBezTo>
                    <a:pt x="382" y="1513"/>
                    <a:pt x="442" y="1501"/>
                    <a:pt x="477" y="1489"/>
                  </a:cubicBezTo>
                  <a:lnTo>
                    <a:pt x="501" y="1477"/>
                  </a:lnTo>
                  <a:cubicBezTo>
                    <a:pt x="715" y="1418"/>
                    <a:pt x="918" y="1358"/>
                    <a:pt x="1108" y="1298"/>
                  </a:cubicBezTo>
                  <a:cubicBezTo>
                    <a:pt x="1489" y="1179"/>
                    <a:pt x="1870" y="1072"/>
                    <a:pt x="2239" y="965"/>
                  </a:cubicBezTo>
                  <a:cubicBezTo>
                    <a:pt x="2442" y="906"/>
                    <a:pt x="2632" y="858"/>
                    <a:pt x="2823" y="834"/>
                  </a:cubicBezTo>
                  <a:lnTo>
                    <a:pt x="3073" y="786"/>
                  </a:lnTo>
                  <a:cubicBezTo>
                    <a:pt x="3656" y="703"/>
                    <a:pt x="4263" y="608"/>
                    <a:pt x="4847" y="608"/>
                  </a:cubicBezTo>
                  <a:cubicBezTo>
                    <a:pt x="5085" y="608"/>
                    <a:pt x="5311" y="620"/>
                    <a:pt x="5537" y="656"/>
                  </a:cubicBezTo>
                  <a:lnTo>
                    <a:pt x="5621" y="656"/>
                  </a:lnTo>
                  <a:cubicBezTo>
                    <a:pt x="5776" y="656"/>
                    <a:pt x="5978" y="584"/>
                    <a:pt x="6049" y="263"/>
                  </a:cubicBezTo>
                  <a:lnTo>
                    <a:pt x="6085" y="120"/>
                  </a:lnTo>
                  <a:lnTo>
                    <a:pt x="5930" y="84"/>
                  </a:lnTo>
                  <a:cubicBezTo>
                    <a:pt x="5871" y="72"/>
                    <a:pt x="5823" y="60"/>
                    <a:pt x="5776" y="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06;p49">
              <a:extLst>
                <a:ext uri="{FF2B5EF4-FFF2-40B4-BE49-F238E27FC236}">
                  <a16:creationId xmlns:a16="http://schemas.microsoft.com/office/drawing/2014/main" id="{D55329E0-4E44-448B-9FC1-23B10F54E815}"/>
                </a:ext>
              </a:extLst>
            </p:cNvPr>
            <p:cNvSpPr/>
            <p:nvPr/>
          </p:nvSpPr>
          <p:spPr>
            <a:xfrm>
              <a:off x="4296650" y="2634075"/>
              <a:ext cx="152125" cy="38125"/>
            </a:xfrm>
            <a:custGeom>
              <a:avLst/>
              <a:gdLst/>
              <a:ahLst/>
              <a:cxnLst/>
              <a:rect l="l" t="t" r="r" b="b"/>
              <a:pathLst>
                <a:path w="6085" h="1525" extrusionOk="0">
                  <a:moveTo>
                    <a:pt x="251" y="1525"/>
                  </a:moveTo>
                  <a:lnTo>
                    <a:pt x="334" y="1525"/>
                  </a:lnTo>
                  <a:cubicBezTo>
                    <a:pt x="394" y="1525"/>
                    <a:pt x="453" y="1501"/>
                    <a:pt x="525" y="1489"/>
                  </a:cubicBezTo>
                  <a:lnTo>
                    <a:pt x="727" y="1430"/>
                  </a:lnTo>
                  <a:cubicBezTo>
                    <a:pt x="1108" y="1311"/>
                    <a:pt x="1477" y="1203"/>
                    <a:pt x="1846" y="1072"/>
                  </a:cubicBezTo>
                  <a:cubicBezTo>
                    <a:pt x="2953" y="703"/>
                    <a:pt x="3799" y="537"/>
                    <a:pt x="4620" y="537"/>
                  </a:cubicBezTo>
                  <a:cubicBezTo>
                    <a:pt x="4978" y="537"/>
                    <a:pt x="5311" y="572"/>
                    <a:pt x="5656" y="644"/>
                  </a:cubicBezTo>
                  <a:cubicBezTo>
                    <a:pt x="5704" y="656"/>
                    <a:pt x="5728" y="656"/>
                    <a:pt x="5775" y="656"/>
                  </a:cubicBezTo>
                  <a:cubicBezTo>
                    <a:pt x="5882" y="656"/>
                    <a:pt x="5954" y="632"/>
                    <a:pt x="6001" y="572"/>
                  </a:cubicBezTo>
                  <a:cubicBezTo>
                    <a:pt x="6085" y="465"/>
                    <a:pt x="6085" y="334"/>
                    <a:pt x="6073" y="215"/>
                  </a:cubicBezTo>
                  <a:lnTo>
                    <a:pt x="6061" y="96"/>
                  </a:lnTo>
                  <a:lnTo>
                    <a:pt x="5942" y="72"/>
                  </a:lnTo>
                  <a:cubicBezTo>
                    <a:pt x="5847" y="60"/>
                    <a:pt x="5763" y="60"/>
                    <a:pt x="5668" y="49"/>
                  </a:cubicBezTo>
                  <a:cubicBezTo>
                    <a:pt x="5478" y="13"/>
                    <a:pt x="5275" y="1"/>
                    <a:pt x="5073" y="1"/>
                  </a:cubicBezTo>
                  <a:lnTo>
                    <a:pt x="4632" y="1"/>
                  </a:lnTo>
                  <a:cubicBezTo>
                    <a:pt x="4061" y="1"/>
                    <a:pt x="3442" y="37"/>
                    <a:pt x="2846" y="251"/>
                  </a:cubicBezTo>
                  <a:cubicBezTo>
                    <a:pt x="2549" y="358"/>
                    <a:pt x="2239" y="453"/>
                    <a:pt x="1941" y="525"/>
                  </a:cubicBezTo>
                  <a:lnTo>
                    <a:pt x="1620" y="608"/>
                  </a:lnTo>
                  <a:lnTo>
                    <a:pt x="953" y="787"/>
                  </a:lnTo>
                  <a:cubicBezTo>
                    <a:pt x="763" y="834"/>
                    <a:pt x="572" y="894"/>
                    <a:pt x="394" y="953"/>
                  </a:cubicBezTo>
                  <a:cubicBezTo>
                    <a:pt x="298" y="989"/>
                    <a:pt x="215" y="1013"/>
                    <a:pt x="132" y="1061"/>
                  </a:cubicBezTo>
                  <a:cubicBezTo>
                    <a:pt x="48" y="1120"/>
                    <a:pt x="1" y="1251"/>
                    <a:pt x="36" y="1358"/>
                  </a:cubicBezTo>
                  <a:cubicBezTo>
                    <a:pt x="60" y="1418"/>
                    <a:pt x="167" y="1501"/>
                    <a:pt x="251" y="15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07;p49">
              <a:extLst>
                <a:ext uri="{FF2B5EF4-FFF2-40B4-BE49-F238E27FC236}">
                  <a16:creationId xmlns:a16="http://schemas.microsoft.com/office/drawing/2014/main" id="{3868FE54-CECB-4172-95D8-A52D5506F6F6}"/>
                </a:ext>
              </a:extLst>
            </p:cNvPr>
            <p:cNvSpPr/>
            <p:nvPr/>
          </p:nvSpPr>
          <p:spPr>
            <a:xfrm>
              <a:off x="4297550" y="2588250"/>
              <a:ext cx="152125" cy="38425"/>
            </a:xfrm>
            <a:custGeom>
              <a:avLst/>
              <a:gdLst/>
              <a:ahLst/>
              <a:cxnLst/>
              <a:rect l="l" t="t" r="r" b="b"/>
              <a:pathLst>
                <a:path w="6085" h="1537" extrusionOk="0">
                  <a:moveTo>
                    <a:pt x="227" y="1536"/>
                  </a:moveTo>
                  <a:lnTo>
                    <a:pt x="310" y="1536"/>
                  </a:lnTo>
                  <a:cubicBezTo>
                    <a:pt x="370" y="1536"/>
                    <a:pt x="429" y="1524"/>
                    <a:pt x="501" y="1512"/>
                  </a:cubicBezTo>
                  <a:lnTo>
                    <a:pt x="727" y="1429"/>
                  </a:lnTo>
                  <a:cubicBezTo>
                    <a:pt x="1096" y="1310"/>
                    <a:pt x="1465" y="1215"/>
                    <a:pt x="1834" y="1072"/>
                  </a:cubicBezTo>
                  <a:cubicBezTo>
                    <a:pt x="2941" y="703"/>
                    <a:pt x="3787" y="536"/>
                    <a:pt x="4608" y="536"/>
                  </a:cubicBezTo>
                  <a:cubicBezTo>
                    <a:pt x="4965" y="536"/>
                    <a:pt x="5311" y="572"/>
                    <a:pt x="5644" y="643"/>
                  </a:cubicBezTo>
                  <a:cubicBezTo>
                    <a:pt x="5692" y="655"/>
                    <a:pt x="5727" y="655"/>
                    <a:pt x="5763" y="655"/>
                  </a:cubicBezTo>
                  <a:cubicBezTo>
                    <a:pt x="5870" y="655"/>
                    <a:pt x="5942" y="631"/>
                    <a:pt x="5989" y="572"/>
                  </a:cubicBezTo>
                  <a:cubicBezTo>
                    <a:pt x="6085" y="465"/>
                    <a:pt x="6085" y="334"/>
                    <a:pt x="6061" y="215"/>
                  </a:cubicBezTo>
                  <a:lnTo>
                    <a:pt x="6049" y="96"/>
                  </a:lnTo>
                  <a:lnTo>
                    <a:pt x="5930" y="84"/>
                  </a:lnTo>
                  <a:cubicBezTo>
                    <a:pt x="5846" y="60"/>
                    <a:pt x="5751" y="60"/>
                    <a:pt x="5668" y="48"/>
                  </a:cubicBezTo>
                  <a:cubicBezTo>
                    <a:pt x="5477" y="24"/>
                    <a:pt x="5263" y="0"/>
                    <a:pt x="5073" y="0"/>
                  </a:cubicBezTo>
                  <a:lnTo>
                    <a:pt x="4620" y="0"/>
                  </a:lnTo>
                  <a:cubicBezTo>
                    <a:pt x="4060" y="0"/>
                    <a:pt x="3429" y="36"/>
                    <a:pt x="2834" y="250"/>
                  </a:cubicBezTo>
                  <a:cubicBezTo>
                    <a:pt x="2536" y="358"/>
                    <a:pt x="2227" y="453"/>
                    <a:pt x="1929" y="524"/>
                  </a:cubicBezTo>
                  <a:lnTo>
                    <a:pt x="1620" y="619"/>
                  </a:lnTo>
                  <a:lnTo>
                    <a:pt x="953" y="798"/>
                  </a:lnTo>
                  <a:cubicBezTo>
                    <a:pt x="751" y="834"/>
                    <a:pt x="572" y="893"/>
                    <a:pt x="381" y="941"/>
                  </a:cubicBezTo>
                  <a:cubicBezTo>
                    <a:pt x="298" y="977"/>
                    <a:pt x="203" y="1000"/>
                    <a:pt x="131" y="1048"/>
                  </a:cubicBezTo>
                  <a:cubicBezTo>
                    <a:pt x="36" y="1108"/>
                    <a:pt x="0" y="1239"/>
                    <a:pt x="24" y="1346"/>
                  </a:cubicBezTo>
                  <a:cubicBezTo>
                    <a:pt x="24" y="1429"/>
                    <a:pt x="143" y="1524"/>
                    <a:pt x="227" y="1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08;p49">
              <a:extLst>
                <a:ext uri="{FF2B5EF4-FFF2-40B4-BE49-F238E27FC236}">
                  <a16:creationId xmlns:a16="http://schemas.microsoft.com/office/drawing/2014/main" id="{47A072E8-34E1-4657-996F-ED290371DA92}"/>
                </a:ext>
              </a:extLst>
            </p:cNvPr>
            <p:cNvSpPr/>
            <p:nvPr/>
          </p:nvSpPr>
          <p:spPr>
            <a:xfrm>
              <a:off x="4305575" y="2506100"/>
              <a:ext cx="144100" cy="38425"/>
            </a:xfrm>
            <a:custGeom>
              <a:avLst/>
              <a:gdLst/>
              <a:ahLst/>
              <a:cxnLst/>
              <a:rect l="l" t="t" r="r" b="b"/>
              <a:pathLst>
                <a:path w="5764" h="1537" extrusionOk="0">
                  <a:moveTo>
                    <a:pt x="430" y="1536"/>
                  </a:moveTo>
                  <a:cubicBezTo>
                    <a:pt x="465" y="1536"/>
                    <a:pt x="477" y="1536"/>
                    <a:pt x="501" y="1524"/>
                  </a:cubicBezTo>
                  <a:cubicBezTo>
                    <a:pt x="584" y="1500"/>
                    <a:pt x="668" y="1477"/>
                    <a:pt x="739" y="1465"/>
                  </a:cubicBezTo>
                  <a:cubicBezTo>
                    <a:pt x="1037" y="1381"/>
                    <a:pt x="1358" y="1310"/>
                    <a:pt x="1632" y="1191"/>
                  </a:cubicBezTo>
                  <a:cubicBezTo>
                    <a:pt x="2573" y="810"/>
                    <a:pt x="3573" y="607"/>
                    <a:pt x="4585" y="607"/>
                  </a:cubicBezTo>
                  <a:cubicBezTo>
                    <a:pt x="4763" y="607"/>
                    <a:pt x="4942" y="607"/>
                    <a:pt x="5121" y="631"/>
                  </a:cubicBezTo>
                  <a:lnTo>
                    <a:pt x="5287" y="631"/>
                  </a:lnTo>
                  <a:lnTo>
                    <a:pt x="5406" y="631"/>
                  </a:lnTo>
                  <a:cubicBezTo>
                    <a:pt x="5525" y="631"/>
                    <a:pt x="5609" y="584"/>
                    <a:pt x="5668" y="512"/>
                  </a:cubicBezTo>
                  <a:cubicBezTo>
                    <a:pt x="5764" y="393"/>
                    <a:pt x="5728" y="238"/>
                    <a:pt x="5716" y="179"/>
                  </a:cubicBezTo>
                  <a:lnTo>
                    <a:pt x="5704" y="95"/>
                  </a:lnTo>
                  <a:lnTo>
                    <a:pt x="5609" y="72"/>
                  </a:lnTo>
                  <a:cubicBezTo>
                    <a:pt x="5597" y="72"/>
                    <a:pt x="5561" y="60"/>
                    <a:pt x="5549" y="60"/>
                  </a:cubicBezTo>
                  <a:cubicBezTo>
                    <a:pt x="5502" y="48"/>
                    <a:pt x="5478" y="48"/>
                    <a:pt x="5418" y="36"/>
                  </a:cubicBezTo>
                  <a:cubicBezTo>
                    <a:pt x="5252" y="12"/>
                    <a:pt x="5085" y="0"/>
                    <a:pt x="4906" y="0"/>
                  </a:cubicBezTo>
                  <a:cubicBezTo>
                    <a:pt x="4394" y="0"/>
                    <a:pt x="3882" y="72"/>
                    <a:pt x="3382" y="131"/>
                  </a:cubicBezTo>
                  <a:lnTo>
                    <a:pt x="3144" y="167"/>
                  </a:lnTo>
                  <a:cubicBezTo>
                    <a:pt x="2739" y="226"/>
                    <a:pt x="2346" y="357"/>
                    <a:pt x="1977" y="476"/>
                  </a:cubicBezTo>
                  <a:cubicBezTo>
                    <a:pt x="1739" y="572"/>
                    <a:pt x="1501" y="643"/>
                    <a:pt x="1263" y="703"/>
                  </a:cubicBezTo>
                  <a:cubicBezTo>
                    <a:pt x="1192" y="715"/>
                    <a:pt x="1132" y="726"/>
                    <a:pt x="1061" y="750"/>
                  </a:cubicBezTo>
                  <a:cubicBezTo>
                    <a:pt x="918" y="774"/>
                    <a:pt x="787" y="810"/>
                    <a:pt x="644" y="846"/>
                  </a:cubicBezTo>
                  <a:cubicBezTo>
                    <a:pt x="608" y="869"/>
                    <a:pt x="584" y="869"/>
                    <a:pt x="549" y="881"/>
                  </a:cubicBezTo>
                  <a:cubicBezTo>
                    <a:pt x="382" y="929"/>
                    <a:pt x="168" y="988"/>
                    <a:pt x="60" y="1286"/>
                  </a:cubicBezTo>
                  <a:lnTo>
                    <a:pt x="1" y="1441"/>
                  </a:lnTo>
                  <a:lnTo>
                    <a:pt x="180" y="1477"/>
                  </a:lnTo>
                  <a:cubicBezTo>
                    <a:pt x="203" y="1477"/>
                    <a:pt x="239" y="1488"/>
                    <a:pt x="251" y="1488"/>
                  </a:cubicBezTo>
                  <a:cubicBezTo>
                    <a:pt x="334" y="1524"/>
                    <a:pt x="370" y="1536"/>
                    <a:pt x="430" y="1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09;p49">
              <a:extLst>
                <a:ext uri="{FF2B5EF4-FFF2-40B4-BE49-F238E27FC236}">
                  <a16:creationId xmlns:a16="http://schemas.microsoft.com/office/drawing/2014/main" id="{688B3475-87EA-40FA-8239-3B6003574304}"/>
                </a:ext>
              </a:extLst>
            </p:cNvPr>
            <p:cNvSpPr/>
            <p:nvPr/>
          </p:nvSpPr>
          <p:spPr>
            <a:xfrm>
              <a:off x="4300825" y="2550150"/>
              <a:ext cx="110150" cy="32775"/>
            </a:xfrm>
            <a:custGeom>
              <a:avLst/>
              <a:gdLst/>
              <a:ahLst/>
              <a:cxnLst/>
              <a:rect l="l" t="t" r="r" b="b"/>
              <a:pathLst>
                <a:path w="4406" h="1311" extrusionOk="0">
                  <a:moveTo>
                    <a:pt x="24" y="1143"/>
                  </a:moveTo>
                  <a:lnTo>
                    <a:pt x="0" y="1310"/>
                  </a:lnTo>
                  <a:lnTo>
                    <a:pt x="179" y="1310"/>
                  </a:lnTo>
                  <a:lnTo>
                    <a:pt x="286" y="1310"/>
                  </a:lnTo>
                  <a:lnTo>
                    <a:pt x="370" y="1310"/>
                  </a:lnTo>
                  <a:cubicBezTo>
                    <a:pt x="417" y="1310"/>
                    <a:pt x="453" y="1310"/>
                    <a:pt x="500" y="1286"/>
                  </a:cubicBezTo>
                  <a:cubicBezTo>
                    <a:pt x="1739" y="977"/>
                    <a:pt x="2858" y="727"/>
                    <a:pt x="4037" y="631"/>
                  </a:cubicBezTo>
                  <a:cubicBezTo>
                    <a:pt x="4406" y="608"/>
                    <a:pt x="4406" y="274"/>
                    <a:pt x="4406" y="155"/>
                  </a:cubicBezTo>
                  <a:lnTo>
                    <a:pt x="4406" y="0"/>
                  </a:lnTo>
                  <a:lnTo>
                    <a:pt x="4239" y="12"/>
                  </a:lnTo>
                  <a:cubicBezTo>
                    <a:pt x="4156" y="24"/>
                    <a:pt x="4072" y="24"/>
                    <a:pt x="3989" y="36"/>
                  </a:cubicBezTo>
                  <a:cubicBezTo>
                    <a:pt x="3799" y="60"/>
                    <a:pt x="3632" y="72"/>
                    <a:pt x="3453" y="119"/>
                  </a:cubicBezTo>
                  <a:cubicBezTo>
                    <a:pt x="2453" y="310"/>
                    <a:pt x="1477" y="512"/>
                    <a:pt x="477" y="727"/>
                  </a:cubicBezTo>
                  <a:cubicBezTo>
                    <a:pt x="310" y="750"/>
                    <a:pt x="72" y="798"/>
                    <a:pt x="24" y="1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10;p49">
              <a:extLst>
                <a:ext uri="{FF2B5EF4-FFF2-40B4-BE49-F238E27FC236}">
                  <a16:creationId xmlns:a16="http://schemas.microsoft.com/office/drawing/2014/main" id="{F167D7C9-FA30-437F-95FD-9E674E9FDB7F}"/>
                </a:ext>
              </a:extLst>
            </p:cNvPr>
            <p:cNvSpPr/>
            <p:nvPr/>
          </p:nvSpPr>
          <p:spPr>
            <a:xfrm>
              <a:off x="4307975" y="2696300"/>
              <a:ext cx="65500" cy="26500"/>
            </a:xfrm>
            <a:custGeom>
              <a:avLst/>
              <a:gdLst/>
              <a:ahLst/>
              <a:cxnLst/>
              <a:rect l="l" t="t" r="r" b="b"/>
              <a:pathLst>
                <a:path w="2620" h="1060" extrusionOk="0">
                  <a:moveTo>
                    <a:pt x="2262" y="0"/>
                  </a:moveTo>
                  <a:cubicBezTo>
                    <a:pt x="2215" y="0"/>
                    <a:pt x="2179" y="0"/>
                    <a:pt x="2143" y="12"/>
                  </a:cubicBezTo>
                  <a:lnTo>
                    <a:pt x="2119" y="12"/>
                  </a:lnTo>
                  <a:cubicBezTo>
                    <a:pt x="2096" y="12"/>
                    <a:pt x="2084" y="24"/>
                    <a:pt x="2048" y="24"/>
                  </a:cubicBezTo>
                  <a:lnTo>
                    <a:pt x="1572" y="143"/>
                  </a:lnTo>
                  <a:cubicBezTo>
                    <a:pt x="1167" y="250"/>
                    <a:pt x="774" y="346"/>
                    <a:pt x="369" y="441"/>
                  </a:cubicBezTo>
                  <a:lnTo>
                    <a:pt x="334" y="465"/>
                  </a:lnTo>
                  <a:cubicBezTo>
                    <a:pt x="214" y="488"/>
                    <a:pt x="0" y="536"/>
                    <a:pt x="0" y="905"/>
                  </a:cubicBezTo>
                  <a:lnTo>
                    <a:pt x="0" y="1060"/>
                  </a:lnTo>
                  <a:lnTo>
                    <a:pt x="143" y="1036"/>
                  </a:lnTo>
                  <a:lnTo>
                    <a:pt x="274" y="1036"/>
                  </a:lnTo>
                  <a:cubicBezTo>
                    <a:pt x="381" y="1036"/>
                    <a:pt x="488" y="1036"/>
                    <a:pt x="595" y="1012"/>
                  </a:cubicBezTo>
                  <a:cubicBezTo>
                    <a:pt x="1131" y="893"/>
                    <a:pt x="1631" y="774"/>
                    <a:pt x="2215" y="619"/>
                  </a:cubicBezTo>
                  <a:lnTo>
                    <a:pt x="2239" y="619"/>
                  </a:lnTo>
                  <a:cubicBezTo>
                    <a:pt x="2346" y="596"/>
                    <a:pt x="2620" y="536"/>
                    <a:pt x="2560" y="250"/>
                  </a:cubicBezTo>
                  <a:cubicBezTo>
                    <a:pt x="2560" y="167"/>
                    <a:pt x="2489" y="0"/>
                    <a:pt x="2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11;p49">
              <a:extLst>
                <a:ext uri="{FF2B5EF4-FFF2-40B4-BE49-F238E27FC236}">
                  <a16:creationId xmlns:a16="http://schemas.microsoft.com/office/drawing/2014/main" id="{E62141DC-E198-4D6F-9032-0EE7D39C0F69}"/>
                </a:ext>
              </a:extLst>
            </p:cNvPr>
            <p:cNvSpPr/>
            <p:nvPr/>
          </p:nvSpPr>
          <p:spPr>
            <a:xfrm>
              <a:off x="4088000" y="2531400"/>
              <a:ext cx="130700" cy="35450"/>
            </a:xfrm>
            <a:custGeom>
              <a:avLst/>
              <a:gdLst/>
              <a:ahLst/>
              <a:cxnLst/>
              <a:rect l="l" t="t" r="r" b="b"/>
              <a:pathLst>
                <a:path w="5228" h="1418" extrusionOk="0">
                  <a:moveTo>
                    <a:pt x="358" y="607"/>
                  </a:moveTo>
                  <a:cubicBezTo>
                    <a:pt x="477" y="643"/>
                    <a:pt x="608" y="655"/>
                    <a:pt x="727" y="667"/>
                  </a:cubicBezTo>
                  <a:lnTo>
                    <a:pt x="798" y="691"/>
                  </a:lnTo>
                  <a:lnTo>
                    <a:pt x="1251" y="727"/>
                  </a:lnTo>
                  <a:cubicBezTo>
                    <a:pt x="2001" y="810"/>
                    <a:pt x="2798" y="881"/>
                    <a:pt x="3537" y="1072"/>
                  </a:cubicBezTo>
                  <a:cubicBezTo>
                    <a:pt x="3775" y="1131"/>
                    <a:pt x="4013" y="1203"/>
                    <a:pt x="4251" y="1262"/>
                  </a:cubicBezTo>
                  <a:cubicBezTo>
                    <a:pt x="4394" y="1310"/>
                    <a:pt x="4525" y="1346"/>
                    <a:pt x="4656" y="1369"/>
                  </a:cubicBezTo>
                  <a:cubicBezTo>
                    <a:pt x="4739" y="1405"/>
                    <a:pt x="4811" y="1417"/>
                    <a:pt x="4870" y="1417"/>
                  </a:cubicBezTo>
                  <a:cubicBezTo>
                    <a:pt x="5049" y="1417"/>
                    <a:pt x="5108" y="1286"/>
                    <a:pt x="5180" y="1060"/>
                  </a:cubicBezTo>
                  <a:lnTo>
                    <a:pt x="5227" y="929"/>
                  </a:lnTo>
                  <a:lnTo>
                    <a:pt x="5108" y="869"/>
                  </a:lnTo>
                  <a:cubicBezTo>
                    <a:pt x="5073" y="846"/>
                    <a:pt x="5061" y="834"/>
                    <a:pt x="5025" y="834"/>
                  </a:cubicBezTo>
                  <a:cubicBezTo>
                    <a:pt x="4965" y="810"/>
                    <a:pt x="4906" y="774"/>
                    <a:pt x="4834" y="750"/>
                  </a:cubicBezTo>
                  <a:lnTo>
                    <a:pt x="4525" y="655"/>
                  </a:lnTo>
                  <a:cubicBezTo>
                    <a:pt x="4227" y="572"/>
                    <a:pt x="3930" y="488"/>
                    <a:pt x="3620" y="429"/>
                  </a:cubicBezTo>
                  <a:cubicBezTo>
                    <a:pt x="2798" y="310"/>
                    <a:pt x="1977" y="191"/>
                    <a:pt x="1179" y="95"/>
                  </a:cubicBezTo>
                  <a:lnTo>
                    <a:pt x="620" y="12"/>
                  </a:lnTo>
                  <a:cubicBezTo>
                    <a:pt x="584" y="12"/>
                    <a:pt x="536" y="0"/>
                    <a:pt x="477" y="0"/>
                  </a:cubicBezTo>
                  <a:lnTo>
                    <a:pt x="358" y="0"/>
                  </a:lnTo>
                  <a:lnTo>
                    <a:pt x="239" y="0"/>
                  </a:lnTo>
                  <a:lnTo>
                    <a:pt x="131" y="0"/>
                  </a:lnTo>
                  <a:lnTo>
                    <a:pt x="0" y="334"/>
                  </a:lnTo>
                  <a:lnTo>
                    <a:pt x="84" y="405"/>
                  </a:lnTo>
                  <a:cubicBezTo>
                    <a:pt x="96" y="417"/>
                    <a:pt x="120" y="429"/>
                    <a:pt x="143" y="453"/>
                  </a:cubicBezTo>
                  <a:cubicBezTo>
                    <a:pt x="203" y="536"/>
                    <a:pt x="262" y="596"/>
                    <a:pt x="358" y="6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12;p49">
              <a:extLst>
                <a:ext uri="{FF2B5EF4-FFF2-40B4-BE49-F238E27FC236}">
                  <a16:creationId xmlns:a16="http://schemas.microsoft.com/office/drawing/2014/main" id="{484689E4-43A2-4040-889C-E23A4A502F81}"/>
                </a:ext>
              </a:extLst>
            </p:cNvPr>
            <p:cNvSpPr/>
            <p:nvPr/>
          </p:nvSpPr>
          <p:spPr>
            <a:xfrm>
              <a:off x="4096025" y="2608775"/>
              <a:ext cx="132800" cy="34275"/>
            </a:xfrm>
            <a:custGeom>
              <a:avLst/>
              <a:gdLst/>
              <a:ahLst/>
              <a:cxnLst/>
              <a:rect l="l" t="t" r="r" b="b"/>
              <a:pathLst>
                <a:path w="5312" h="1371" extrusionOk="0">
                  <a:moveTo>
                    <a:pt x="4978" y="691"/>
                  </a:moveTo>
                  <a:cubicBezTo>
                    <a:pt x="4668" y="632"/>
                    <a:pt x="4335" y="572"/>
                    <a:pt x="4025" y="513"/>
                  </a:cubicBezTo>
                  <a:cubicBezTo>
                    <a:pt x="3573" y="418"/>
                    <a:pt x="3120" y="346"/>
                    <a:pt x="2656" y="275"/>
                  </a:cubicBezTo>
                  <a:cubicBezTo>
                    <a:pt x="2132" y="191"/>
                    <a:pt x="1596" y="132"/>
                    <a:pt x="1072" y="72"/>
                  </a:cubicBezTo>
                  <a:cubicBezTo>
                    <a:pt x="870" y="48"/>
                    <a:pt x="656" y="25"/>
                    <a:pt x="453" y="1"/>
                  </a:cubicBezTo>
                  <a:lnTo>
                    <a:pt x="358" y="1"/>
                  </a:lnTo>
                  <a:cubicBezTo>
                    <a:pt x="168" y="1"/>
                    <a:pt x="49" y="108"/>
                    <a:pt x="25" y="287"/>
                  </a:cubicBezTo>
                  <a:lnTo>
                    <a:pt x="1" y="346"/>
                  </a:lnTo>
                  <a:lnTo>
                    <a:pt x="37" y="382"/>
                  </a:lnTo>
                  <a:cubicBezTo>
                    <a:pt x="37" y="382"/>
                    <a:pt x="37" y="406"/>
                    <a:pt x="49" y="406"/>
                  </a:cubicBezTo>
                  <a:cubicBezTo>
                    <a:pt x="84" y="453"/>
                    <a:pt x="120" y="525"/>
                    <a:pt x="215" y="537"/>
                  </a:cubicBezTo>
                  <a:cubicBezTo>
                    <a:pt x="1644" y="668"/>
                    <a:pt x="3335" y="882"/>
                    <a:pt x="5049" y="1334"/>
                  </a:cubicBezTo>
                  <a:lnTo>
                    <a:pt x="5168" y="1370"/>
                  </a:lnTo>
                  <a:lnTo>
                    <a:pt x="5216" y="1251"/>
                  </a:lnTo>
                  <a:cubicBezTo>
                    <a:pt x="5275" y="1120"/>
                    <a:pt x="5311" y="977"/>
                    <a:pt x="5240" y="846"/>
                  </a:cubicBezTo>
                  <a:cubicBezTo>
                    <a:pt x="5204" y="727"/>
                    <a:pt x="5037" y="703"/>
                    <a:pt x="4978" y="6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13;p49">
              <a:extLst>
                <a:ext uri="{FF2B5EF4-FFF2-40B4-BE49-F238E27FC236}">
                  <a16:creationId xmlns:a16="http://schemas.microsoft.com/office/drawing/2014/main" id="{1D6741DC-2F0C-47D3-9958-960CBE63DEEF}"/>
                </a:ext>
              </a:extLst>
            </p:cNvPr>
            <p:cNvSpPr/>
            <p:nvPr/>
          </p:nvSpPr>
          <p:spPr>
            <a:xfrm>
              <a:off x="4090975" y="2559675"/>
              <a:ext cx="132475" cy="36025"/>
            </a:xfrm>
            <a:custGeom>
              <a:avLst/>
              <a:gdLst/>
              <a:ahLst/>
              <a:cxnLst/>
              <a:rect l="l" t="t" r="r" b="b"/>
              <a:pathLst>
                <a:path w="5299" h="1441" extrusionOk="0">
                  <a:moveTo>
                    <a:pt x="1560" y="727"/>
                  </a:moveTo>
                  <a:lnTo>
                    <a:pt x="1667" y="750"/>
                  </a:lnTo>
                  <a:cubicBezTo>
                    <a:pt x="2453" y="834"/>
                    <a:pt x="3275" y="929"/>
                    <a:pt x="4049" y="1143"/>
                  </a:cubicBezTo>
                  <a:cubicBezTo>
                    <a:pt x="4192" y="1191"/>
                    <a:pt x="4346" y="1250"/>
                    <a:pt x="4489" y="1298"/>
                  </a:cubicBezTo>
                  <a:cubicBezTo>
                    <a:pt x="4596" y="1346"/>
                    <a:pt x="4703" y="1370"/>
                    <a:pt x="4811" y="1417"/>
                  </a:cubicBezTo>
                  <a:cubicBezTo>
                    <a:pt x="4870" y="1429"/>
                    <a:pt x="4906" y="1429"/>
                    <a:pt x="4954" y="1429"/>
                  </a:cubicBezTo>
                  <a:lnTo>
                    <a:pt x="4965" y="1429"/>
                  </a:lnTo>
                  <a:lnTo>
                    <a:pt x="5013" y="1429"/>
                  </a:lnTo>
                  <a:lnTo>
                    <a:pt x="5132" y="1441"/>
                  </a:lnTo>
                  <a:lnTo>
                    <a:pt x="5299" y="869"/>
                  </a:lnTo>
                  <a:lnTo>
                    <a:pt x="5156" y="822"/>
                  </a:lnTo>
                  <a:cubicBezTo>
                    <a:pt x="5084" y="786"/>
                    <a:pt x="5025" y="774"/>
                    <a:pt x="4965" y="750"/>
                  </a:cubicBezTo>
                  <a:cubicBezTo>
                    <a:pt x="4834" y="703"/>
                    <a:pt x="4715" y="655"/>
                    <a:pt x="4584" y="631"/>
                  </a:cubicBezTo>
                  <a:cubicBezTo>
                    <a:pt x="3668" y="393"/>
                    <a:pt x="2739" y="286"/>
                    <a:pt x="1822" y="179"/>
                  </a:cubicBezTo>
                  <a:cubicBezTo>
                    <a:pt x="1370" y="119"/>
                    <a:pt x="893" y="72"/>
                    <a:pt x="429" y="0"/>
                  </a:cubicBezTo>
                  <a:lnTo>
                    <a:pt x="382" y="0"/>
                  </a:lnTo>
                  <a:cubicBezTo>
                    <a:pt x="358" y="0"/>
                    <a:pt x="310" y="0"/>
                    <a:pt x="262" y="12"/>
                  </a:cubicBezTo>
                  <a:lnTo>
                    <a:pt x="239" y="12"/>
                  </a:lnTo>
                  <a:cubicBezTo>
                    <a:pt x="155" y="12"/>
                    <a:pt x="120" y="72"/>
                    <a:pt x="96" y="96"/>
                  </a:cubicBezTo>
                  <a:cubicBezTo>
                    <a:pt x="84" y="119"/>
                    <a:pt x="72" y="131"/>
                    <a:pt x="60" y="167"/>
                  </a:cubicBezTo>
                  <a:lnTo>
                    <a:pt x="1" y="334"/>
                  </a:lnTo>
                  <a:lnTo>
                    <a:pt x="96" y="393"/>
                  </a:lnTo>
                  <a:cubicBezTo>
                    <a:pt x="120" y="405"/>
                    <a:pt x="143" y="417"/>
                    <a:pt x="155" y="429"/>
                  </a:cubicBezTo>
                  <a:cubicBezTo>
                    <a:pt x="215" y="477"/>
                    <a:pt x="310" y="536"/>
                    <a:pt x="417" y="548"/>
                  </a:cubicBezTo>
                  <a:cubicBezTo>
                    <a:pt x="798" y="643"/>
                    <a:pt x="1191" y="703"/>
                    <a:pt x="1560" y="7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14;p49">
              <a:extLst>
                <a:ext uri="{FF2B5EF4-FFF2-40B4-BE49-F238E27FC236}">
                  <a16:creationId xmlns:a16="http://schemas.microsoft.com/office/drawing/2014/main" id="{D6B9489F-3464-41C1-83D4-6E75E057B399}"/>
                </a:ext>
              </a:extLst>
            </p:cNvPr>
            <p:cNvSpPr/>
            <p:nvPr/>
          </p:nvSpPr>
          <p:spPr>
            <a:xfrm>
              <a:off x="4096625" y="2468300"/>
              <a:ext cx="130400" cy="35150"/>
            </a:xfrm>
            <a:custGeom>
              <a:avLst/>
              <a:gdLst/>
              <a:ahLst/>
              <a:cxnLst/>
              <a:rect l="l" t="t" r="r" b="b"/>
              <a:pathLst>
                <a:path w="5216" h="1406" extrusionOk="0">
                  <a:moveTo>
                    <a:pt x="144" y="476"/>
                  </a:moveTo>
                  <a:cubicBezTo>
                    <a:pt x="203" y="512"/>
                    <a:pt x="263" y="572"/>
                    <a:pt x="358" y="607"/>
                  </a:cubicBezTo>
                  <a:cubicBezTo>
                    <a:pt x="477" y="631"/>
                    <a:pt x="608" y="655"/>
                    <a:pt x="727" y="667"/>
                  </a:cubicBezTo>
                  <a:lnTo>
                    <a:pt x="798" y="679"/>
                  </a:lnTo>
                  <a:lnTo>
                    <a:pt x="1251" y="726"/>
                  </a:lnTo>
                  <a:cubicBezTo>
                    <a:pt x="2001" y="798"/>
                    <a:pt x="2799" y="869"/>
                    <a:pt x="3537" y="1072"/>
                  </a:cubicBezTo>
                  <a:cubicBezTo>
                    <a:pt x="3775" y="1131"/>
                    <a:pt x="4013" y="1203"/>
                    <a:pt x="4251" y="1262"/>
                  </a:cubicBezTo>
                  <a:cubicBezTo>
                    <a:pt x="4382" y="1310"/>
                    <a:pt x="4525" y="1334"/>
                    <a:pt x="4656" y="1369"/>
                  </a:cubicBezTo>
                  <a:cubicBezTo>
                    <a:pt x="4739" y="1393"/>
                    <a:pt x="4799" y="1405"/>
                    <a:pt x="4858" y="1405"/>
                  </a:cubicBezTo>
                  <a:cubicBezTo>
                    <a:pt x="5037" y="1405"/>
                    <a:pt x="5097" y="1274"/>
                    <a:pt x="5180" y="1048"/>
                  </a:cubicBezTo>
                  <a:lnTo>
                    <a:pt x="5216" y="917"/>
                  </a:lnTo>
                  <a:lnTo>
                    <a:pt x="5097" y="857"/>
                  </a:lnTo>
                  <a:cubicBezTo>
                    <a:pt x="5073" y="845"/>
                    <a:pt x="5061" y="834"/>
                    <a:pt x="5025" y="834"/>
                  </a:cubicBezTo>
                  <a:cubicBezTo>
                    <a:pt x="4966" y="798"/>
                    <a:pt x="4906" y="774"/>
                    <a:pt x="4835" y="738"/>
                  </a:cubicBezTo>
                  <a:lnTo>
                    <a:pt x="4525" y="655"/>
                  </a:lnTo>
                  <a:cubicBezTo>
                    <a:pt x="4227" y="560"/>
                    <a:pt x="3930" y="488"/>
                    <a:pt x="3608" y="429"/>
                  </a:cubicBezTo>
                  <a:cubicBezTo>
                    <a:pt x="2799" y="310"/>
                    <a:pt x="1977" y="191"/>
                    <a:pt x="1168" y="83"/>
                  </a:cubicBezTo>
                  <a:lnTo>
                    <a:pt x="620" y="12"/>
                  </a:lnTo>
                  <a:cubicBezTo>
                    <a:pt x="572" y="12"/>
                    <a:pt x="537" y="0"/>
                    <a:pt x="477" y="0"/>
                  </a:cubicBezTo>
                  <a:lnTo>
                    <a:pt x="358" y="0"/>
                  </a:lnTo>
                  <a:lnTo>
                    <a:pt x="239" y="0"/>
                  </a:lnTo>
                  <a:lnTo>
                    <a:pt x="132" y="0"/>
                  </a:lnTo>
                  <a:lnTo>
                    <a:pt x="1" y="322"/>
                  </a:lnTo>
                  <a:lnTo>
                    <a:pt x="84" y="393"/>
                  </a:lnTo>
                  <a:cubicBezTo>
                    <a:pt x="96" y="441"/>
                    <a:pt x="120" y="453"/>
                    <a:pt x="144" y="4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15;p49">
              <a:extLst>
                <a:ext uri="{FF2B5EF4-FFF2-40B4-BE49-F238E27FC236}">
                  <a16:creationId xmlns:a16="http://schemas.microsoft.com/office/drawing/2014/main" id="{2962180E-F727-4C46-8C16-55BCB09378AC}"/>
                </a:ext>
              </a:extLst>
            </p:cNvPr>
            <p:cNvSpPr/>
            <p:nvPr/>
          </p:nvSpPr>
          <p:spPr>
            <a:xfrm>
              <a:off x="4099600" y="2496875"/>
              <a:ext cx="131900" cy="36025"/>
            </a:xfrm>
            <a:custGeom>
              <a:avLst/>
              <a:gdLst/>
              <a:ahLst/>
              <a:cxnLst/>
              <a:rect l="l" t="t" r="r" b="b"/>
              <a:pathLst>
                <a:path w="5276" h="1441" extrusionOk="0">
                  <a:moveTo>
                    <a:pt x="4966" y="738"/>
                  </a:moveTo>
                  <a:cubicBezTo>
                    <a:pt x="4835" y="703"/>
                    <a:pt x="4716" y="655"/>
                    <a:pt x="4585" y="619"/>
                  </a:cubicBezTo>
                  <a:cubicBezTo>
                    <a:pt x="3668" y="381"/>
                    <a:pt x="2739" y="286"/>
                    <a:pt x="1822" y="179"/>
                  </a:cubicBezTo>
                  <a:cubicBezTo>
                    <a:pt x="1370" y="119"/>
                    <a:pt x="894" y="72"/>
                    <a:pt x="429" y="0"/>
                  </a:cubicBezTo>
                  <a:lnTo>
                    <a:pt x="382" y="0"/>
                  </a:lnTo>
                  <a:cubicBezTo>
                    <a:pt x="358" y="0"/>
                    <a:pt x="310" y="0"/>
                    <a:pt x="263" y="12"/>
                  </a:cubicBezTo>
                  <a:lnTo>
                    <a:pt x="239" y="12"/>
                  </a:lnTo>
                  <a:cubicBezTo>
                    <a:pt x="191" y="12"/>
                    <a:pt x="132" y="48"/>
                    <a:pt x="96" y="83"/>
                  </a:cubicBezTo>
                  <a:cubicBezTo>
                    <a:pt x="84" y="119"/>
                    <a:pt x="72" y="131"/>
                    <a:pt x="60" y="167"/>
                  </a:cubicBezTo>
                  <a:lnTo>
                    <a:pt x="37" y="226"/>
                  </a:lnTo>
                  <a:lnTo>
                    <a:pt x="1" y="345"/>
                  </a:lnTo>
                  <a:lnTo>
                    <a:pt x="96" y="405"/>
                  </a:lnTo>
                  <a:cubicBezTo>
                    <a:pt x="120" y="417"/>
                    <a:pt x="144" y="429"/>
                    <a:pt x="156" y="441"/>
                  </a:cubicBezTo>
                  <a:cubicBezTo>
                    <a:pt x="215" y="488"/>
                    <a:pt x="310" y="548"/>
                    <a:pt x="418" y="560"/>
                  </a:cubicBezTo>
                  <a:cubicBezTo>
                    <a:pt x="787" y="643"/>
                    <a:pt x="1168" y="679"/>
                    <a:pt x="1525" y="726"/>
                  </a:cubicBezTo>
                  <a:lnTo>
                    <a:pt x="1644" y="738"/>
                  </a:lnTo>
                  <a:cubicBezTo>
                    <a:pt x="2442" y="834"/>
                    <a:pt x="3251" y="917"/>
                    <a:pt x="4025" y="1143"/>
                  </a:cubicBezTo>
                  <a:cubicBezTo>
                    <a:pt x="4180" y="1191"/>
                    <a:pt x="4323" y="1250"/>
                    <a:pt x="4478" y="1298"/>
                  </a:cubicBezTo>
                  <a:cubicBezTo>
                    <a:pt x="4585" y="1334"/>
                    <a:pt x="4680" y="1369"/>
                    <a:pt x="4787" y="1417"/>
                  </a:cubicBezTo>
                  <a:cubicBezTo>
                    <a:pt x="4847" y="1429"/>
                    <a:pt x="4894" y="1429"/>
                    <a:pt x="4942" y="1429"/>
                  </a:cubicBezTo>
                  <a:lnTo>
                    <a:pt x="4954" y="1429"/>
                  </a:lnTo>
                  <a:lnTo>
                    <a:pt x="5001" y="1429"/>
                  </a:lnTo>
                  <a:lnTo>
                    <a:pt x="5120" y="1441"/>
                  </a:lnTo>
                  <a:lnTo>
                    <a:pt x="5275" y="857"/>
                  </a:lnTo>
                  <a:lnTo>
                    <a:pt x="5144" y="822"/>
                  </a:lnTo>
                  <a:cubicBezTo>
                    <a:pt x="5097" y="786"/>
                    <a:pt x="5025" y="774"/>
                    <a:pt x="4966" y="7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16;p49">
              <a:extLst>
                <a:ext uri="{FF2B5EF4-FFF2-40B4-BE49-F238E27FC236}">
                  <a16:creationId xmlns:a16="http://schemas.microsoft.com/office/drawing/2014/main" id="{18058F83-E045-4C07-A282-88202F7AAC40}"/>
                </a:ext>
              </a:extLst>
            </p:cNvPr>
            <p:cNvSpPr/>
            <p:nvPr/>
          </p:nvSpPr>
          <p:spPr>
            <a:xfrm>
              <a:off x="4099600" y="2643300"/>
              <a:ext cx="124150" cy="29200"/>
            </a:xfrm>
            <a:custGeom>
              <a:avLst/>
              <a:gdLst/>
              <a:ahLst/>
              <a:cxnLst/>
              <a:rect l="l" t="t" r="r" b="b"/>
              <a:pathLst>
                <a:path w="4966" h="1168" extrusionOk="0">
                  <a:moveTo>
                    <a:pt x="382" y="680"/>
                  </a:moveTo>
                  <a:cubicBezTo>
                    <a:pt x="429" y="680"/>
                    <a:pt x="477" y="656"/>
                    <a:pt x="513" y="656"/>
                  </a:cubicBezTo>
                  <a:cubicBezTo>
                    <a:pt x="906" y="572"/>
                    <a:pt x="1322" y="525"/>
                    <a:pt x="1727" y="525"/>
                  </a:cubicBezTo>
                  <a:cubicBezTo>
                    <a:pt x="2465" y="525"/>
                    <a:pt x="3227" y="656"/>
                    <a:pt x="4025" y="942"/>
                  </a:cubicBezTo>
                  <a:cubicBezTo>
                    <a:pt x="4168" y="989"/>
                    <a:pt x="4311" y="1037"/>
                    <a:pt x="4442" y="1073"/>
                  </a:cubicBezTo>
                  <a:cubicBezTo>
                    <a:pt x="4525" y="1096"/>
                    <a:pt x="4585" y="1120"/>
                    <a:pt x="4656" y="1132"/>
                  </a:cubicBezTo>
                  <a:lnTo>
                    <a:pt x="4775" y="1168"/>
                  </a:lnTo>
                  <a:lnTo>
                    <a:pt x="4835" y="1061"/>
                  </a:lnTo>
                  <a:cubicBezTo>
                    <a:pt x="4847" y="1049"/>
                    <a:pt x="4847" y="1025"/>
                    <a:pt x="4859" y="1013"/>
                  </a:cubicBezTo>
                  <a:cubicBezTo>
                    <a:pt x="4882" y="989"/>
                    <a:pt x="4906" y="953"/>
                    <a:pt x="4918" y="906"/>
                  </a:cubicBezTo>
                  <a:cubicBezTo>
                    <a:pt x="4942" y="870"/>
                    <a:pt x="4942" y="823"/>
                    <a:pt x="4942" y="775"/>
                  </a:cubicBezTo>
                  <a:cubicBezTo>
                    <a:pt x="4942" y="763"/>
                    <a:pt x="4942" y="727"/>
                    <a:pt x="4954" y="703"/>
                  </a:cubicBezTo>
                  <a:lnTo>
                    <a:pt x="4966" y="572"/>
                  </a:lnTo>
                  <a:lnTo>
                    <a:pt x="4847" y="537"/>
                  </a:lnTo>
                  <a:cubicBezTo>
                    <a:pt x="4763" y="513"/>
                    <a:pt x="4668" y="501"/>
                    <a:pt x="4585" y="465"/>
                  </a:cubicBezTo>
                  <a:cubicBezTo>
                    <a:pt x="4382" y="418"/>
                    <a:pt x="4228" y="382"/>
                    <a:pt x="4049" y="322"/>
                  </a:cubicBezTo>
                  <a:cubicBezTo>
                    <a:pt x="3394" y="108"/>
                    <a:pt x="2692" y="1"/>
                    <a:pt x="1870" y="1"/>
                  </a:cubicBezTo>
                  <a:cubicBezTo>
                    <a:pt x="1430" y="1"/>
                    <a:pt x="953" y="37"/>
                    <a:pt x="322" y="96"/>
                  </a:cubicBezTo>
                  <a:cubicBezTo>
                    <a:pt x="191" y="108"/>
                    <a:pt x="25" y="239"/>
                    <a:pt x="13" y="382"/>
                  </a:cubicBezTo>
                  <a:cubicBezTo>
                    <a:pt x="1" y="477"/>
                    <a:pt x="37" y="561"/>
                    <a:pt x="72" y="584"/>
                  </a:cubicBezTo>
                  <a:cubicBezTo>
                    <a:pt x="144" y="656"/>
                    <a:pt x="251" y="680"/>
                    <a:pt x="310" y="6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17;p49">
              <a:extLst>
                <a:ext uri="{FF2B5EF4-FFF2-40B4-BE49-F238E27FC236}">
                  <a16:creationId xmlns:a16="http://schemas.microsoft.com/office/drawing/2014/main" id="{4F5E74C6-0F28-4C23-BC85-207A76460900}"/>
                </a:ext>
              </a:extLst>
            </p:cNvPr>
            <p:cNvSpPr/>
            <p:nvPr/>
          </p:nvSpPr>
          <p:spPr>
            <a:xfrm>
              <a:off x="4105275" y="2673075"/>
              <a:ext cx="119975" cy="32175"/>
            </a:xfrm>
            <a:custGeom>
              <a:avLst/>
              <a:gdLst/>
              <a:ahLst/>
              <a:cxnLst/>
              <a:rect l="l" t="t" r="r" b="b"/>
              <a:pathLst>
                <a:path w="4799" h="1287" extrusionOk="0">
                  <a:moveTo>
                    <a:pt x="4715" y="679"/>
                  </a:moveTo>
                  <a:cubicBezTo>
                    <a:pt x="4679" y="655"/>
                    <a:pt x="4643" y="632"/>
                    <a:pt x="4608" y="632"/>
                  </a:cubicBezTo>
                  <a:cubicBezTo>
                    <a:pt x="3369" y="310"/>
                    <a:pt x="2084" y="108"/>
                    <a:pt x="798" y="13"/>
                  </a:cubicBezTo>
                  <a:lnTo>
                    <a:pt x="762" y="13"/>
                  </a:lnTo>
                  <a:cubicBezTo>
                    <a:pt x="679" y="13"/>
                    <a:pt x="607" y="1"/>
                    <a:pt x="512" y="1"/>
                  </a:cubicBezTo>
                  <a:cubicBezTo>
                    <a:pt x="452" y="1"/>
                    <a:pt x="393" y="1"/>
                    <a:pt x="333" y="13"/>
                  </a:cubicBezTo>
                  <a:cubicBezTo>
                    <a:pt x="226" y="36"/>
                    <a:pt x="167" y="108"/>
                    <a:pt x="143" y="167"/>
                  </a:cubicBezTo>
                  <a:cubicBezTo>
                    <a:pt x="131" y="179"/>
                    <a:pt x="131" y="191"/>
                    <a:pt x="107" y="215"/>
                  </a:cubicBezTo>
                  <a:lnTo>
                    <a:pt x="0" y="334"/>
                  </a:lnTo>
                  <a:lnTo>
                    <a:pt x="119" y="429"/>
                  </a:lnTo>
                  <a:lnTo>
                    <a:pt x="155" y="465"/>
                  </a:lnTo>
                  <a:cubicBezTo>
                    <a:pt x="202" y="513"/>
                    <a:pt x="238" y="560"/>
                    <a:pt x="321" y="572"/>
                  </a:cubicBezTo>
                  <a:cubicBezTo>
                    <a:pt x="381" y="584"/>
                    <a:pt x="441" y="584"/>
                    <a:pt x="476" y="584"/>
                  </a:cubicBezTo>
                  <a:lnTo>
                    <a:pt x="560" y="584"/>
                  </a:lnTo>
                  <a:lnTo>
                    <a:pt x="619" y="584"/>
                  </a:lnTo>
                  <a:cubicBezTo>
                    <a:pt x="798" y="596"/>
                    <a:pt x="953" y="608"/>
                    <a:pt x="1131" y="608"/>
                  </a:cubicBezTo>
                  <a:cubicBezTo>
                    <a:pt x="1524" y="632"/>
                    <a:pt x="1929" y="655"/>
                    <a:pt x="2298" y="727"/>
                  </a:cubicBezTo>
                  <a:cubicBezTo>
                    <a:pt x="2786" y="822"/>
                    <a:pt x="3274" y="953"/>
                    <a:pt x="3750" y="1084"/>
                  </a:cubicBezTo>
                  <a:lnTo>
                    <a:pt x="4429" y="1263"/>
                  </a:lnTo>
                  <a:cubicBezTo>
                    <a:pt x="4453" y="1263"/>
                    <a:pt x="4465" y="1286"/>
                    <a:pt x="4501" y="1286"/>
                  </a:cubicBezTo>
                  <a:lnTo>
                    <a:pt x="4548" y="1286"/>
                  </a:lnTo>
                  <a:lnTo>
                    <a:pt x="4584" y="1286"/>
                  </a:lnTo>
                  <a:lnTo>
                    <a:pt x="4703" y="1286"/>
                  </a:lnTo>
                  <a:lnTo>
                    <a:pt x="4798" y="786"/>
                  </a:lnTo>
                  <a:lnTo>
                    <a:pt x="4703" y="727"/>
                  </a:lnTo>
                  <a:cubicBezTo>
                    <a:pt x="4727" y="691"/>
                    <a:pt x="4727" y="679"/>
                    <a:pt x="4715" y="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8021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" grpId="0" animBg="1"/>
      <p:bldP spid="1022" grpId="0" animBg="1"/>
      <p:bldP spid="35" grpId="0" animBg="1"/>
      <p:bldP spid="38" grpId="0" animBg="1"/>
      <p:bldP spid="39" grpId="0" animBg="1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 BG-0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7800" y="-4445"/>
            <a:ext cx="9447530" cy="728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1258" y="342899"/>
            <a:ext cx="8654142" cy="45964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A0A26DF7-9512-4FD6-8576-1514E144FF53}"/>
              </a:ext>
            </a:extLst>
          </p:cNvPr>
          <p:cNvSpPr/>
          <p:nvPr/>
        </p:nvSpPr>
        <p:spPr>
          <a:xfrm>
            <a:off x="816428" y="127044"/>
            <a:ext cx="3135086" cy="465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Hoạt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/>
              </a:rPr>
              <a:t>nhóm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8">
            <a:extLst>
              <a:ext uri="{FF2B5EF4-FFF2-40B4-BE49-F238E27FC236}">
                <a16:creationId xmlns:a16="http://schemas.microsoft.com/office/drawing/2014/main" id="{FAA35C98-DA95-4C03-BB10-7EC3DBC899F8}"/>
              </a:ext>
            </a:extLst>
          </p:cNvPr>
          <p:cNvSpPr/>
          <p:nvPr/>
        </p:nvSpPr>
        <p:spPr>
          <a:xfrm>
            <a:off x="2669722" y="821868"/>
            <a:ext cx="6090558" cy="38422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Hãy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lang="en-US" sz="1800" dirty="0" err="1">
                <a:solidFill>
                  <a:srgbClr val="003849"/>
                </a:solidFill>
                <a:latin typeface="UTM Avo" panose="02040603050506020204" pitchFamily="18" charset="0"/>
              </a:rPr>
              <a:t>thực</a:t>
            </a:r>
            <a:r>
              <a:rPr lang="en-US" sz="18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3849"/>
                </a:solidFill>
                <a:latin typeface="UTM Avo" panose="02040603050506020204" pitchFamily="18" charset="0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:</a:t>
            </a:r>
          </a:p>
          <a:p>
            <a:pPr marL="51435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hoạt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phần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mềm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PowerPoint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mở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tệp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ChuaMotCot-An.pptx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trong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thư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mục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Lop 3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ở ổ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đĩa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E:</a:t>
            </a:r>
          </a:p>
          <a:p>
            <a:pPr marL="51435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Chi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ra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thành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trên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cửa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sổ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:</a:t>
            </a:r>
          </a:p>
          <a:p>
            <a:pPr marL="914400" lvl="2" indent="-342900">
              <a:spcBef>
                <a:spcPts val="600"/>
              </a:spcBef>
              <a:spcAft>
                <a:spcPts val="600"/>
              </a:spcAft>
              <a:buAutoNum type="alphaLcParenR"/>
              <a:defRPr/>
            </a:pPr>
            <a: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  <a:t>Thanh </a:t>
            </a:r>
            <a:r>
              <a:rPr lang="en-US" sz="1600" dirty="0" err="1">
                <a:solidFill>
                  <a:srgbClr val="003849"/>
                </a:solidFill>
                <a:latin typeface="UTM Avo" panose="02040603050506020204" pitchFamily="18" charset="0"/>
              </a:rPr>
              <a:t>bảng</a:t>
            </a:r>
            <a: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3849"/>
                </a:solidFill>
                <a:latin typeface="UTM Avo" panose="02040603050506020204" pitchFamily="18" charset="0"/>
              </a:rPr>
              <a:t>chọn</a:t>
            </a:r>
            <a: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  <a:t>; </a:t>
            </a:r>
            <a:r>
              <a:rPr lang="en-US" sz="1600" dirty="0" err="1">
                <a:solidFill>
                  <a:srgbClr val="003849"/>
                </a:solidFill>
                <a:latin typeface="UTM Avo" panose="02040603050506020204" pitchFamily="18" charset="0"/>
              </a:rPr>
              <a:t>thẻ</a:t>
            </a:r>
            <a: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3849"/>
                </a:solidFill>
                <a:latin typeface="UTM Avo" panose="02040603050506020204" pitchFamily="18" charset="0"/>
              </a:rPr>
              <a:t>lệnh</a:t>
            </a:r>
            <a: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  <a:t>: 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Home, Insert</a:t>
            </a:r>
            <a: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  <a:t>; </a:t>
            </a:r>
            <a:b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</a:br>
            <a:r>
              <a:rPr lang="en-US" sz="1600" dirty="0" err="1">
                <a:solidFill>
                  <a:srgbClr val="003849"/>
                </a:solidFill>
                <a:latin typeface="UTM Avo" panose="02040603050506020204" pitchFamily="18" charset="0"/>
              </a:rPr>
              <a:t>lệnh</a:t>
            </a:r>
            <a: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  <a:t>: 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New Slide</a:t>
            </a:r>
          </a:p>
          <a:p>
            <a:pPr marL="914400" lvl="2" indent="-342900">
              <a:spcBef>
                <a:spcPts val="600"/>
              </a:spcBef>
              <a:spcAft>
                <a:spcPts val="600"/>
              </a:spcAft>
              <a:buAutoNum type="alphaLcParenR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Trang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chiếu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;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trang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chiếu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thu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nh</a:t>
            </a:r>
            <a: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  <a:t>ỏ; </a:t>
            </a:r>
            <a:r>
              <a:rPr lang="en-US" sz="1600" dirty="0" err="1">
                <a:solidFill>
                  <a:srgbClr val="003849"/>
                </a:solidFill>
                <a:latin typeface="UTM Avo" panose="02040603050506020204" pitchFamily="18" charset="0"/>
              </a:rPr>
              <a:t>trang</a:t>
            </a:r>
            <a: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3849"/>
                </a:solidFill>
                <a:latin typeface="UTM Avo" panose="02040603050506020204" pitchFamily="18" charset="0"/>
              </a:rPr>
              <a:t>tiêu</a:t>
            </a:r>
            <a: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3849"/>
                </a:solidFill>
                <a:latin typeface="UTM Avo" panose="02040603050506020204" pitchFamily="18" charset="0"/>
              </a:rPr>
              <a:t>đề</a:t>
            </a:r>
            <a: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>
                <a:solidFill>
                  <a:srgbClr val="003849"/>
                </a:solidFill>
                <a:latin typeface="UTM Avo" panose="02040603050506020204" pitchFamily="18" charset="0"/>
              </a:rPr>
              <a:t>trang</a:t>
            </a:r>
            <a: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solidFill>
                  <a:srgbClr val="003849"/>
                </a:solidFill>
                <a:latin typeface="UTM Avo" panose="02040603050506020204" pitchFamily="18" charset="0"/>
              </a:rPr>
              <a:t>nội</a:t>
            </a:r>
            <a:r>
              <a:rPr lang="en-US" sz="1600" dirty="0">
                <a:solidFill>
                  <a:srgbClr val="003849"/>
                </a:solidFill>
                <a:latin typeface="UTM Avo" panose="02040603050506020204" pitchFamily="18" charset="0"/>
              </a:rPr>
              <a:t> dung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  <a:p>
            <a:pPr marL="514350" marR="0" lvl="0" indent="-34290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lang="en-US" sz="1800" dirty="0" err="1">
                <a:solidFill>
                  <a:srgbClr val="003849"/>
                </a:solidFill>
                <a:latin typeface="UTM Avo" panose="02040603050506020204" pitchFamily="18" charset="0"/>
              </a:rPr>
              <a:t>Thoát</a:t>
            </a:r>
            <a:r>
              <a:rPr lang="en-US" sz="18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3849"/>
                </a:solidFill>
                <a:latin typeface="UTM Avo" panose="02040603050506020204" pitchFamily="18" charset="0"/>
              </a:rPr>
              <a:t>khỏi</a:t>
            </a:r>
            <a:r>
              <a:rPr lang="en-US" sz="18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3849"/>
                </a:solidFill>
                <a:latin typeface="UTM Avo" panose="02040603050506020204" pitchFamily="18" charset="0"/>
              </a:rPr>
              <a:t>phần</a:t>
            </a:r>
            <a:r>
              <a:rPr lang="en-US" sz="18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3849"/>
                </a:solidFill>
                <a:latin typeface="UTM Avo" panose="02040603050506020204" pitchFamily="18" charset="0"/>
              </a:rPr>
              <a:t>mềm</a:t>
            </a:r>
            <a:r>
              <a:rPr lang="en-US" sz="18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UTM Avo" panose="02040603050506020204" pitchFamily="18" charset="0"/>
              </a:rPr>
              <a:t>PowerPoint </a:t>
            </a:r>
            <a:r>
              <a:rPr lang="en-US" sz="1800" dirty="0" err="1">
                <a:solidFill>
                  <a:srgbClr val="003849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UTM Avo" panose="02040603050506020204" pitchFamily="18" charset="0"/>
              </a:rPr>
              <a:t>lưu</a:t>
            </a:r>
            <a:r>
              <a:rPr lang="en-US" sz="1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UTM Avo" panose="02040603050506020204" pitchFamily="18" charset="0"/>
              </a:rPr>
              <a:t>lại</a:t>
            </a:r>
            <a:r>
              <a:rPr lang="en-US" sz="1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3849"/>
                </a:solidFill>
                <a:latin typeface="UTM Avo" panose="02040603050506020204" pitchFamily="18" charset="0"/>
              </a:rPr>
              <a:t>các</a:t>
            </a:r>
            <a:r>
              <a:rPr lang="en-US" sz="18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3849"/>
                </a:solidFill>
                <a:latin typeface="UTM Avo" panose="02040603050506020204" pitchFamily="18" charset="0"/>
              </a:rPr>
              <a:t>thay</a:t>
            </a:r>
            <a:r>
              <a:rPr lang="en-US" sz="1800" dirty="0">
                <a:solidFill>
                  <a:srgbClr val="003849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3849"/>
                </a:solidFill>
                <a:latin typeface="UTM Avo" panose="02040603050506020204" pitchFamily="18" charset="0"/>
              </a:rPr>
              <a:t>đổi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E0F795-0334-4FD5-B874-D822B5FDD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27" y="1605499"/>
            <a:ext cx="2277258" cy="227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71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44"/>
          <p:cNvSpPr/>
          <p:nvPr/>
        </p:nvSpPr>
        <p:spPr>
          <a:xfrm rot="21470825">
            <a:off x="1923693" y="980172"/>
            <a:ext cx="5521919" cy="3526399"/>
          </a:xfrm>
          <a:prstGeom prst="roundRect">
            <a:avLst>
              <a:gd name="adj" fmla="val 24491"/>
            </a:avLst>
          </a:prstGeom>
          <a:solidFill>
            <a:srgbClr val="FEB444"/>
          </a:solidFill>
          <a:ln w="44450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2" name="Google Shape;1022;p44"/>
          <p:cNvSpPr/>
          <p:nvPr/>
        </p:nvSpPr>
        <p:spPr>
          <a:xfrm rot="21470825">
            <a:off x="1742275" y="702269"/>
            <a:ext cx="5521919" cy="3526399"/>
          </a:xfrm>
          <a:prstGeom prst="roundRect">
            <a:avLst>
              <a:gd name="adj" fmla="val 24491"/>
            </a:avLst>
          </a:prstGeom>
          <a:solidFill>
            <a:schemeClr val="bg1"/>
          </a:solidFill>
          <a:ln w="50800">
            <a:solidFill>
              <a:srgbClr val="00B05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79;p30">
            <a:extLst>
              <a:ext uri="{FF2B5EF4-FFF2-40B4-BE49-F238E27FC236}">
                <a16:creationId xmlns:a16="http://schemas.microsoft.com/office/drawing/2014/main" id="{71D196CE-99A2-4DC2-8205-050E00A631C2}"/>
              </a:ext>
            </a:extLst>
          </p:cNvPr>
          <p:cNvSpPr/>
          <p:nvPr/>
        </p:nvSpPr>
        <p:spPr>
          <a:xfrm>
            <a:off x="1225706" y="443886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3;p30">
            <a:extLst>
              <a:ext uri="{FF2B5EF4-FFF2-40B4-BE49-F238E27FC236}">
                <a16:creationId xmlns:a16="http://schemas.microsoft.com/office/drawing/2014/main" id="{1243A15C-78E1-4626-A81E-4118AD07B499}"/>
              </a:ext>
            </a:extLst>
          </p:cNvPr>
          <p:cNvSpPr/>
          <p:nvPr/>
        </p:nvSpPr>
        <p:spPr>
          <a:xfrm rot="2006702">
            <a:off x="1151535" y="138891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B444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84;p30">
            <a:extLst>
              <a:ext uri="{FF2B5EF4-FFF2-40B4-BE49-F238E27FC236}">
                <a16:creationId xmlns:a16="http://schemas.microsoft.com/office/drawing/2014/main" id="{B38142D3-4E61-4B46-AAA0-510D632222A0}"/>
              </a:ext>
            </a:extLst>
          </p:cNvPr>
          <p:cNvSpPr/>
          <p:nvPr/>
        </p:nvSpPr>
        <p:spPr>
          <a:xfrm>
            <a:off x="7823296" y="3234623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B444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80;p30">
            <a:extLst>
              <a:ext uri="{FF2B5EF4-FFF2-40B4-BE49-F238E27FC236}">
                <a16:creationId xmlns:a16="http://schemas.microsoft.com/office/drawing/2014/main" id="{179B93D1-CF5A-4252-AAB2-5E8076968FBA}"/>
              </a:ext>
            </a:extLst>
          </p:cNvPr>
          <p:cNvSpPr txBox="1">
            <a:spLocks/>
          </p:cNvSpPr>
          <p:nvPr/>
        </p:nvSpPr>
        <p:spPr>
          <a:xfrm>
            <a:off x="1814934" y="883969"/>
            <a:ext cx="5376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  <a:defRPr sz="4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vi-VN" sz="4000" dirty="0">
                <a:ln w="1905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Myriad Pro" panose="020B0503030403020204" pitchFamily="34" charset="0"/>
                <a:ea typeface="Noto Sans JP Black" panose="020B0A00000000000000" pitchFamily="34" charset="-128"/>
              </a:rPr>
              <a:t>VẬN DỤNG</a:t>
            </a:r>
            <a:endParaRPr lang="en-US" sz="4000" dirty="0">
              <a:ln w="19050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latin typeface="Myriad Pro" panose="020B0503030403020204" pitchFamily="34" charset="0"/>
              <a:ea typeface="Noto Sans JP Black" panose="020B0A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36BC9-0526-4F17-B668-1AF890E73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269" y="1496569"/>
            <a:ext cx="4011899" cy="2529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EA4798-AC59-4DB0-B1B1-AD0071E84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746" y="640926"/>
            <a:ext cx="801020" cy="801020"/>
          </a:xfrm>
          <a:prstGeom prst="rect">
            <a:avLst/>
          </a:prstGeom>
        </p:spPr>
      </p:pic>
      <p:grpSp>
        <p:nvGrpSpPr>
          <p:cNvPr id="37" name="Google Shape;1766;p49">
            <a:extLst>
              <a:ext uri="{FF2B5EF4-FFF2-40B4-BE49-F238E27FC236}">
                <a16:creationId xmlns:a16="http://schemas.microsoft.com/office/drawing/2014/main" id="{17D6E520-A1B2-492B-BECF-66538377BC38}"/>
              </a:ext>
            </a:extLst>
          </p:cNvPr>
          <p:cNvGrpSpPr/>
          <p:nvPr/>
        </p:nvGrpSpPr>
        <p:grpSpPr>
          <a:xfrm rot="267833" flipH="1">
            <a:off x="6856019" y="3349286"/>
            <a:ext cx="883558" cy="1020230"/>
            <a:chOff x="6515375" y="1706875"/>
            <a:chExt cx="440575" cy="508725"/>
          </a:xfrm>
        </p:grpSpPr>
        <p:sp>
          <p:nvSpPr>
            <p:cNvPr id="42" name="Google Shape;1767;p49">
              <a:extLst>
                <a:ext uri="{FF2B5EF4-FFF2-40B4-BE49-F238E27FC236}">
                  <a16:creationId xmlns:a16="http://schemas.microsoft.com/office/drawing/2014/main" id="{68EF4277-76EC-4A3A-89F4-C4F298A73A67}"/>
                </a:ext>
              </a:extLst>
            </p:cNvPr>
            <p:cNvSpPr/>
            <p:nvPr/>
          </p:nvSpPr>
          <p:spPr>
            <a:xfrm>
              <a:off x="6905025" y="2058125"/>
              <a:ext cx="36025" cy="25325"/>
            </a:xfrm>
            <a:custGeom>
              <a:avLst/>
              <a:gdLst/>
              <a:ahLst/>
              <a:cxnLst/>
              <a:rect l="l" t="t" r="r" b="b"/>
              <a:pathLst>
                <a:path w="1441" h="1013" extrusionOk="0">
                  <a:moveTo>
                    <a:pt x="1441" y="691"/>
                  </a:moveTo>
                  <a:cubicBezTo>
                    <a:pt x="1393" y="810"/>
                    <a:pt x="1369" y="905"/>
                    <a:pt x="1322" y="1012"/>
                  </a:cubicBezTo>
                  <a:cubicBezTo>
                    <a:pt x="1227" y="1000"/>
                    <a:pt x="1155" y="1012"/>
                    <a:pt x="1107" y="989"/>
                  </a:cubicBezTo>
                  <a:cubicBezTo>
                    <a:pt x="798" y="786"/>
                    <a:pt x="500" y="596"/>
                    <a:pt x="191" y="405"/>
                  </a:cubicBezTo>
                  <a:cubicBezTo>
                    <a:pt x="143" y="369"/>
                    <a:pt x="84" y="358"/>
                    <a:pt x="72" y="310"/>
                  </a:cubicBezTo>
                  <a:cubicBezTo>
                    <a:pt x="36" y="238"/>
                    <a:pt x="24" y="131"/>
                    <a:pt x="0" y="60"/>
                  </a:cubicBezTo>
                  <a:cubicBezTo>
                    <a:pt x="84" y="48"/>
                    <a:pt x="191" y="0"/>
                    <a:pt x="262" y="36"/>
                  </a:cubicBezTo>
                  <a:cubicBezTo>
                    <a:pt x="631" y="227"/>
                    <a:pt x="1012" y="453"/>
                    <a:pt x="1441" y="6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8;p49">
              <a:extLst>
                <a:ext uri="{FF2B5EF4-FFF2-40B4-BE49-F238E27FC236}">
                  <a16:creationId xmlns:a16="http://schemas.microsoft.com/office/drawing/2014/main" id="{9E748554-582D-4511-91E4-918346F5151B}"/>
                </a:ext>
              </a:extLst>
            </p:cNvPr>
            <p:cNvSpPr/>
            <p:nvPr/>
          </p:nvSpPr>
          <p:spPr>
            <a:xfrm>
              <a:off x="6918700" y="1995325"/>
              <a:ext cx="37250" cy="25325"/>
            </a:xfrm>
            <a:custGeom>
              <a:avLst/>
              <a:gdLst/>
              <a:ahLst/>
              <a:cxnLst/>
              <a:rect l="l" t="t" r="r" b="b"/>
              <a:pathLst>
                <a:path w="1490" h="1013" extrusionOk="0">
                  <a:moveTo>
                    <a:pt x="1489" y="0"/>
                  </a:moveTo>
                  <a:cubicBezTo>
                    <a:pt x="1477" y="179"/>
                    <a:pt x="1453" y="298"/>
                    <a:pt x="1453" y="393"/>
                  </a:cubicBezTo>
                  <a:cubicBezTo>
                    <a:pt x="1132" y="560"/>
                    <a:pt x="834" y="726"/>
                    <a:pt x="525" y="869"/>
                  </a:cubicBezTo>
                  <a:cubicBezTo>
                    <a:pt x="418" y="917"/>
                    <a:pt x="310" y="976"/>
                    <a:pt x="191" y="988"/>
                  </a:cubicBezTo>
                  <a:cubicBezTo>
                    <a:pt x="144" y="1012"/>
                    <a:pt x="49" y="965"/>
                    <a:pt x="25" y="917"/>
                  </a:cubicBezTo>
                  <a:cubicBezTo>
                    <a:pt x="1" y="845"/>
                    <a:pt x="25" y="774"/>
                    <a:pt x="49" y="691"/>
                  </a:cubicBezTo>
                  <a:cubicBezTo>
                    <a:pt x="60" y="655"/>
                    <a:pt x="120" y="643"/>
                    <a:pt x="168" y="607"/>
                  </a:cubicBezTo>
                  <a:cubicBezTo>
                    <a:pt x="584" y="417"/>
                    <a:pt x="1001" y="238"/>
                    <a:pt x="1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9;p49">
              <a:extLst>
                <a:ext uri="{FF2B5EF4-FFF2-40B4-BE49-F238E27FC236}">
                  <a16:creationId xmlns:a16="http://schemas.microsoft.com/office/drawing/2014/main" id="{C72E781F-8FDA-4D41-99C3-0E3FF8A8BFAA}"/>
                </a:ext>
              </a:extLst>
            </p:cNvPr>
            <p:cNvSpPr/>
            <p:nvPr/>
          </p:nvSpPr>
          <p:spPr>
            <a:xfrm>
              <a:off x="6916325" y="2036700"/>
              <a:ext cx="37225" cy="11025"/>
            </a:xfrm>
            <a:custGeom>
              <a:avLst/>
              <a:gdLst/>
              <a:ahLst/>
              <a:cxnLst/>
              <a:rect l="l" t="t" r="r" b="b"/>
              <a:pathLst>
                <a:path w="1489" h="441" extrusionOk="0">
                  <a:moveTo>
                    <a:pt x="1489" y="60"/>
                  </a:moveTo>
                  <a:cubicBezTo>
                    <a:pt x="1465" y="191"/>
                    <a:pt x="1453" y="310"/>
                    <a:pt x="1429" y="441"/>
                  </a:cubicBezTo>
                  <a:lnTo>
                    <a:pt x="298" y="441"/>
                  </a:lnTo>
                  <a:cubicBezTo>
                    <a:pt x="155" y="441"/>
                    <a:pt x="1" y="381"/>
                    <a:pt x="48" y="214"/>
                  </a:cubicBezTo>
                  <a:cubicBezTo>
                    <a:pt x="84" y="131"/>
                    <a:pt x="227" y="0"/>
                    <a:pt x="322" y="0"/>
                  </a:cubicBezTo>
                  <a:cubicBezTo>
                    <a:pt x="679" y="12"/>
                    <a:pt x="1060" y="36"/>
                    <a:pt x="1489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70;p49">
              <a:extLst>
                <a:ext uri="{FF2B5EF4-FFF2-40B4-BE49-F238E27FC236}">
                  <a16:creationId xmlns:a16="http://schemas.microsoft.com/office/drawing/2014/main" id="{CA784D58-844E-454C-9065-85F9E57269E4}"/>
                </a:ext>
              </a:extLst>
            </p:cNvPr>
            <p:cNvSpPr/>
            <p:nvPr/>
          </p:nvSpPr>
          <p:spPr>
            <a:xfrm>
              <a:off x="6524900" y="1719975"/>
              <a:ext cx="381625" cy="482825"/>
            </a:xfrm>
            <a:custGeom>
              <a:avLst/>
              <a:gdLst/>
              <a:ahLst/>
              <a:cxnLst/>
              <a:rect l="l" t="t" r="r" b="b"/>
              <a:pathLst>
                <a:path w="15265" h="19313" extrusionOk="0">
                  <a:moveTo>
                    <a:pt x="15265" y="10621"/>
                  </a:moveTo>
                  <a:cubicBezTo>
                    <a:pt x="14872" y="10859"/>
                    <a:pt x="14574" y="10776"/>
                    <a:pt x="14277" y="10764"/>
                  </a:cubicBezTo>
                  <a:cubicBezTo>
                    <a:pt x="13693" y="10716"/>
                    <a:pt x="13693" y="10728"/>
                    <a:pt x="13634" y="11300"/>
                  </a:cubicBezTo>
                  <a:cubicBezTo>
                    <a:pt x="13622" y="11443"/>
                    <a:pt x="13598" y="11598"/>
                    <a:pt x="13574" y="11800"/>
                  </a:cubicBezTo>
                  <a:cubicBezTo>
                    <a:pt x="13253" y="11812"/>
                    <a:pt x="12943" y="11812"/>
                    <a:pt x="12622" y="11812"/>
                  </a:cubicBezTo>
                  <a:cubicBezTo>
                    <a:pt x="12252" y="11812"/>
                    <a:pt x="12193" y="11907"/>
                    <a:pt x="12288" y="12252"/>
                  </a:cubicBezTo>
                  <a:cubicBezTo>
                    <a:pt x="12372" y="12586"/>
                    <a:pt x="12502" y="12871"/>
                    <a:pt x="12824" y="13062"/>
                  </a:cubicBezTo>
                  <a:cubicBezTo>
                    <a:pt x="12907" y="13122"/>
                    <a:pt x="12979" y="13181"/>
                    <a:pt x="13038" y="13264"/>
                  </a:cubicBezTo>
                  <a:cubicBezTo>
                    <a:pt x="13276" y="13514"/>
                    <a:pt x="13264" y="13812"/>
                    <a:pt x="12955" y="13979"/>
                  </a:cubicBezTo>
                  <a:cubicBezTo>
                    <a:pt x="12491" y="14217"/>
                    <a:pt x="12360" y="14550"/>
                    <a:pt x="12407" y="15050"/>
                  </a:cubicBezTo>
                  <a:cubicBezTo>
                    <a:pt x="12419" y="15241"/>
                    <a:pt x="12407" y="15443"/>
                    <a:pt x="12383" y="15646"/>
                  </a:cubicBezTo>
                  <a:cubicBezTo>
                    <a:pt x="12348" y="16134"/>
                    <a:pt x="12205" y="16360"/>
                    <a:pt x="11717" y="16443"/>
                  </a:cubicBezTo>
                  <a:cubicBezTo>
                    <a:pt x="11169" y="16551"/>
                    <a:pt x="10597" y="16610"/>
                    <a:pt x="10038" y="16658"/>
                  </a:cubicBezTo>
                  <a:cubicBezTo>
                    <a:pt x="9514" y="16681"/>
                    <a:pt x="9383" y="16729"/>
                    <a:pt x="9264" y="17229"/>
                  </a:cubicBezTo>
                  <a:cubicBezTo>
                    <a:pt x="9169" y="17634"/>
                    <a:pt x="9109" y="18051"/>
                    <a:pt x="9097" y="18467"/>
                  </a:cubicBezTo>
                  <a:cubicBezTo>
                    <a:pt x="9085" y="18813"/>
                    <a:pt x="8931" y="19003"/>
                    <a:pt x="8633" y="19087"/>
                  </a:cubicBezTo>
                  <a:cubicBezTo>
                    <a:pt x="8478" y="19134"/>
                    <a:pt x="8311" y="19182"/>
                    <a:pt x="8145" y="19194"/>
                  </a:cubicBezTo>
                  <a:cubicBezTo>
                    <a:pt x="6704" y="19313"/>
                    <a:pt x="5287" y="19206"/>
                    <a:pt x="3859" y="18991"/>
                  </a:cubicBezTo>
                  <a:cubicBezTo>
                    <a:pt x="3263" y="18896"/>
                    <a:pt x="2668" y="18860"/>
                    <a:pt x="2073" y="18789"/>
                  </a:cubicBezTo>
                  <a:cubicBezTo>
                    <a:pt x="1954" y="18777"/>
                    <a:pt x="1834" y="18777"/>
                    <a:pt x="1727" y="18753"/>
                  </a:cubicBezTo>
                  <a:cubicBezTo>
                    <a:pt x="1275" y="18646"/>
                    <a:pt x="1180" y="18491"/>
                    <a:pt x="1215" y="18039"/>
                  </a:cubicBezTo>
                  <a:cubicBezTo>
                    <a:pt x="1287" y="17098"/>
                    <a:pt x="1346" y="16170"/>
                    <a:pt x="1418" y="15241"/>
                  </a:cubicBezTo>
                  <a:cubicBezTo>
                    <a:pt x="1513" y="14145"/>
                    <a:pt x="1227" y="13122"/>
                    <a:pt x="870" y="12109"/>
                  </a:cubicBezTo>
                  <a:cubicBezTo>
                    <a:pt x="239" y="10335"/>
                    <a:pt x="1" y="8514"/>
                    <a:pt x="334" y="6645"/>
                  </a:cubicBezTo>
                  <a:cubicBezTo>
                    <a:pt x="441" y="6025"/>
                    <a:pt x="715" y="5418"/>
                    <a:pt x="1013" y="4835"/>
                  </a:cubicBezTo>
                  <a:cubicBezTo>
                    <a:pt x="1549" y="3728"/>
                    <a:pt x="2346" y="2799"/>
                    <a:pt x="3251" y="1965"/>
                  </a:cubicBezTo>
                  <a:cubicBezTo>
                    <a:pt x="4251" y="1049"/>
                    <a:pt x="5502" y="608"/>
                    <a:pt x="6776" y="299"/>
                  </a:cubicBezTo>
                  <a:cubicBezTo>
                    <a:pt x="6966" y="251"/>
                    <a:pt x="7168" y="215"/>
                    <a:pt x="7371" y="179"/>
                  </a:cubicBezTo>
                  <a:cubicBezTo>
                    <a:pt x="8145" y="1"/>
                    <a:pt x="8895" y="25"/>
                    <a:pt x="9633" y="299"/>
                  </a:cubicBezTo>
                  <a:cubicBezTo>
                    <a:pt x="11479" y="953"/>
                    <a:pt x="12669" y="2168"/>
                    <a:pt x="13038" y="4132"/>
                  </a:cubicBezTo>
                  <a:cubicBezTo>
                    <a:pt x="13253" y="5204"/>
                    <a:pt x="13503" y="6252"/>
                    <a:pt x="13479" y="7347"/>
                  </a:cubicBezTo>
                  <a:cubicBezTo>
                    <a:pt x="13455" y="7621"/>
                    <a:pt x="13574" y="7811"/>
                    <a:pt x="13729" y="8038"/>
                  </a:cubicBezTo>
                  <a:cubicBezTo>
                    <a:pt x="14157" y="8633"/>
                    <a:pt x="14574" y="9228"/>
                    <a:pt x="14979" y="9847"/>
                  </a:cubicBezTo>
                  <a:cubicBezTo>
                    <a:pt x="15122" y="10085"/>
                    <a:pt x="15169" y="10371"/>
                    <a:pt x="15265" y="10621"/>
                  </a:cubicBezTo>
                  <a:close/>
                  <a:moveTo>
                    <a:pt x="10574" y="5823"/>
                  </a:moveTo>
                  <a:cubicBezTo>
                    <a:pt x="10538" y="5537"/>
                    <a:pt x="10526" y="5085"/>
                    <a:pt x="10455" y="4644"/>
                  </a:cubicBezTo>
                  <a:cubicBezTo>
                    <a:pt x="10240" y="3239"/>
                    <a:pt x="9550" y="2227"/>
                    <a:pt x="8133" y="1811"/>
                  </a:cubicBezTo>
                  <a:cubicBezTo>
                    <a:pt x="7299" y="1572"/>
                    <a:pt x="6454" y="1596"/>
                    <a:pt x="5692" y="1953"/>
                  </a:cubicBezTo>
                  <a:cubicBezTo>
                    <a:pt x="4740" y="2394"/>
                    <a:pt x="3966" y="3061"/>
                    <a:pt x="3442" y="4001"/>
                  </a:cubicBezTo>
                  <a:cubicBezTo>
                    <a:pt x="2787" y="5180"/>
                    <a:pt x="2620" y="6383"/>
                    <a:pt x="2954" y="7680"/>
                  </a:cubicBezTo>
                  <a:cubicBezTo>
                    <a:pt x="3418" y="9514"/>
                    <a:pt x="5502" y="10716"/>
                    <a:pt x="7252" y="10347"/>
                  </a:cubicBezTo>
                  <a:cubicBezTo>
                    <a:pt x="7704" y="10240"/>
                    <a:pt x="8133" y="10050"/>
                    <a:pt x="8562" y="9847"/>
                  </a:cubicBezTo>
                  <a:cubicBezTo>
                    <a:pt x="9347" y="9490"/>
                    <a:pt x="9847" y="8871"/>
                    <a:pt x="10181" y="8097"/>
                  </a:cubicBezTo>
                  <a:cubicBezTo>
                    <a:pt x="10467" y="7407"/>
                    <a:pt x="10514" y="6692"/>
                    <a:pt x="10574" y="58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71;p49">
              <a:extLst>
                <a:ext uri="{FF2B5EF4-FFF2-40B4-BE49-F238E27FC236}">
                  <a16:creationId xmlns:a16="http://schemas.microsoft.com/office/drawing/2014/main" id="{4F8C5F08-8A8D-4804-86CF-3335EBF2CD1B}"/>
                </a:ext>
              </a:extLst>
            </p:cNvPr>
            <p:cNvSpPr/>
            <p:nvPr/>
          </p:nvSpPr>
          <p:spPr>
            <a:xfrm>
              <a:off x="6595450" y="1764325"/>
              <a:ext cx="186650" cy="208700"/>
            </a:xfrm>
            <a:custGeom>
              <a:avLst/>
              <a:gdLst/>
              <a:ahLst/>
              <a:cxnLst/>
              <a:rect l="l" t="t" r="r" b="b"/>
              <a:pathLst>
                <a:path w="7466" h="8348" extrusionOk="0">
                  <a:moveTo>
                    <a:pt x="7466" y="4240"/>
                  </a:moveTo>
                  <a:cubicBezTo>
                    <a:pt x="7394" y="4716"/>
                    <a:pt x="7359" y="5180"/>
                    <a:pt x="7240" y="5621"/>
                  </a:cubicBezTo>
                  <a:cubicBezTo>
                    <a:pt x="7002" y="6621"/>
                    <a:pt x="6394" y="7335"/>
                    <a:pt x="5454" y="7776"/>
                  </a:cubicBezTo>
                  <a:cubicBezTo>
                    <a:pt x="4620" y="8180"/>
                    <a:pt x="3775" y="8347"/>
                    <a:pt x="2882" y="8073"/>
                  </a:cubicBezTo>
                  <a:cubicBezTo>
                    <a:pt x="1644" y="7704"/>
                    <a:pt x="775" y="6966"/>
                    <a:pt x="417" y="5656"/>
                  </a:cubicBezTo>
                  <a:cubicBezTo>
                    <a:pt x="1" y="4144"/>
                    <a:pt x="394" y="2811"/>
                    <a:pt x="1263" y="1632"/>
                  </a:cubicBezTo>
                  <a:cubicBezTo>
                    <a:pt x="2025" y="620"/>
                    <a:pt x="3120" y="1"/>
                    <a:pt x="4430" y="203"/>
                  </a:cubicBezTo>
                  <a:cubicBezTo>
                    <a:pt x="6025" y="441"/>
                    <a:pt x="6883" y="1215"/>
                    <a:pt x="7287" y="2811"/>
                  </a:cubicBezTo>
                  <a:cubicBezTo>
                    <a:pt x="7406" y="3275"/>
                    <a:pt x="7406" y="3763"/>
                    <a:pt x="7466" y="4240"/>
                  </a:cubicBezTo>
                  <a:close/>
                  <a:moveTo>
                    <a:pt x="5335" y="6740"/>
                  </a:moveTo>
                  <a:cubicBezTo>
                    <a:pt x="5597" y="6573"/>
                    <a:pt x="5656" y="6454"/>
                    <a:pt x="5573" y="6228"/>
                  </a:cubicBezTo>
                  <a:cubicBezTo>
                    <a:pt x="5275" y="5311"/>
                    <a:pt x="4989" y="4382"/>
                    <a:pt x="4716" y="3466"/>
                  </a:cubicBezTo>
                  <a:cubicBezTo>
                    <a:pt x="4501" y="2763"/>
                    <a:pt x="4346" y="2037"/>
                    <a:pt x="3942" y="1406"/>
                  </a:cubicBezTo>
                  <a:cubicBezTo>
                    <a:pt x="3882" y="1299"/>
                    <a:pt x="3751" y="1168"/>
                    <a:pt x="3668" y="1180"/>
                  </a:cubicBezTo>
                  <a:cubicBezTo>
                    <a:pt x="3573" y="1203"/>
                    <a:pt x="3489" y="1346"/>
                    <a:pt x="3406" y="1442"/>
                  </a:cubicBezTo>
                  <a:cubicBezTo>
                    <a:pt x="3370" y="1465"/>
                    <a:pt x="3370" y="1525"/>
                    <a:pt x="3346" y="1573"/>
                  </a:cubicBezTo>
                  <a:lnTo>
                    <a:pt x="1644" y="5906"/>
                  </a:lnTo>
                  <a:cubicBezTo>
                    <a:pt x="1584" y="6037"/>
                    <a:pt x="1501" y="6168"/>
                    <a:pt x="1644" y="6323"/>
                  </a:cubicBezTo>
                  <a:cubicBezTo>
                    <a:pt x="1930" y="6347"/>
                    <a:pt x="1941" y="6097"/>
                    <a:pt x="2001" y="5930"/>
                  </a:cubicBezTo>
                  <a:cubicBezTo>
                    <a:pt x="2156" y="5525"/>
                    <a:pt x="2287" y="5109"/>
                    <a:pt x="2441" y="4716"/>
                  </a:cubicBezTo>
                  <a:cubicBezTo>
                    <a:pt x="2501" y="4537"/>
                    <a:pt x="2584" y="4418"/>
                    <a:pt x="2799" y="4430"/>
                  </a:cubicBezTo>
                  <a:cubicBezTo>
                    <a:pt x="3299" y="4454"/>
                    <a:pt x="3787" y="4454"/>
                    <a:pt x="4299" y="4490"/>
                  </a:cubicBezTo>
                  <a:cubicBezTo>
                    <a:pt x="4489" y="4501"/>
                    <a:pt x="4644" y="4609"/>
                    <a:pt x="4704" y="4799"/>
                  </a:cubicBezTo>
                  <a:lnTo>
                    <a:pt x="5192" y="6323"/>
                  </a:lnTo>
                  <a:cubicBezTo>
                    <a:pt x="5251" y="6454"/>
                    <a:pt x="5275" y="6573"/>
                    <a:pt x="5335" y="674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72;p49">
              <a:extLst>
                <a:ext uri="{FF2B5EF4-FFF2-40B4-BE49-F238E27FC236}">
                  <a16:creationId xmlns:a16="http://schemas.microsoft.com/office/drawing/2014/main" id="{A658748F-F3DC-4321-ABFF-E7CE1D0840CA}"/>
                </a:ext>
              </a:extLst>
            </p:cNvPr>
            <p:cNvSpPr/>
            <p:nvPr/>
          </p:nvSpPr>
          <p:spPr>
            <a:xfrm>
              <a:off x="6515375" y="1706875"/>
              <a:ext cx="409600" cy="508725"/>
            </a:xfrm>
            <a:custGeom>
              <a:avLst/>
              <a:gdLst/>
              <a:ahLst/>
              <a:cxnLst/>
              <a:rect l="l" t="t" r="r" b="b"/>
              <a:pathLst>
                <a:path w="16384" h="20349" extrusionOk="0">
                  <a:moveTo>
                    <a:pt x="8716" y="834"/>
                  </a:moveTo>
                  <a:cubicBezTo>
                    <a:pt x="9133" y="834"/>
                    <a:pt x="9550" y="906"/>
                    <a:pt x="9966" y="1061"/>
                  </a:cubicBezTo>
                  <a:cubicBezTo>
                    <a:pt x="11812" y="1715"/>
                    <a:pt x="12883" y="2918"/>
                    <a:pt x="13229" y="4740"/>
                  </a:cubicBezTo>
                  <a:cubicBezTo>
                    <a:pt x="13264" y="4918"/>
                    <a:pt x="13300" y="5085"/>
                    <a:pt x="13336" y="5275"/>
                  </a:cubicBezTo>
                  <a:cubicBezTo>
                    <a:pt x="13515" y="6168"/>
                    <a:pt x="13681" y="7014"/>
                    <a:pt x="13645" y="7895"/>
                  </a:cubicBezTo>
                  <a:cubicBezTo>
                    <a:pt x="13634" y="8252"/>
                    <a:pt x="13800" y="8502"/>
                    <a:pt x="13943" y="8704"/>
                  </a:cubicBezTo>
                  <a:cubicBezTo>
                    <a:pt x="14396" y="9324"/>
                    <a:pt x="14812" y="9931"/>
                    <a:pt x="15181" y="10514"/>
                  </a:cubicBezTo>
                  <a:cubicBezTo>
                    <a:pt x="15253" y="10645"/>
                    <a:pt x="15312" y="10812"/>
                    <a:pt x="15360" y="10990"/>
                  </a:cubicBezTo>
                  <a:cubicBezTo>
                    <a:pt x="15360" y="11014"/>
                    <a:pt x="15372" y="11026"/>
                    <a:pt x="15372" y="11062"/>
                  </a:cubicBezTo>
                  <a:cubicBezTo>
                    <a:pt x="15283" y="11092"/>
                    <a:pt x="15193" y="11104"/>
                    <a:pt x="15104" y="11104"/>
                  </a:cubicBezTo>
                  <a:cubicBezTo>
                    <a:pt x="15015" y="11104"/>
                    <a:pt x="14925" y="11092"/>
                    <a:pt x="14836" y="11074"/>
                  </a:cubicBezTo>
                  <a:cubicBezTo>
                    <a:pt x="14788" y="11074"/>
                    <a:pt x="14729" y="11062"/>
                    <a:pt x="14693" y="11062"/>
                  </a:cubicBezTo>
                  <a:cubicBezTo>
                    <a:pt x="14597" y="11055"/>
                    <a:pt x="14511" y="11051"/>
                    <a:pt x="14435" y="11051"/>
                  </a:cubicBezTo>
                  <a:cubicBezTo>
                    <a:pt x="13959" y="11051"/>
                    <a:pt x="13864" y="11203"/>
                    <a:pt x="13812" y="11788"/>
                  </a:cubicBezTo>
                  <a:cubicBezTo>
                    <a:pt x="13800" y="11883"/>
                    <a:pt x="13800" y="11979"/>
                    <a:pt x="13776" y="12086"/>
                  </a:cubicBezTo>
                  <a:lnTo>
                    <a:pt x="13776" y="12098"/>
                  </a:lnTo>
                  <a:lnTo>
                    <a:pt x="13669" y="12098"/>
                  </a:lnTo>
                  <a:cubicBezTo>
                    <a:pt x="13467" y="12098"/>
                    <a:pt x="13276" y="12122"/>
                    <a:pt x="13062" y="12122"/>
                  </a:cubicBezTo>
                  <a:lnTo>
                    <a:pt x="13026" y="12122"/>
                  </a:lnTo>
                  <a:cubicBezTo>
                    <a:pt x="12824" y="12122"/>
                    <a:pt x="12622" y="12133"/>
                    <a:pt x="12502" y="12300"/>
                  </a:cubicBezTo>
                  <a:cubicBezTo>
                    <a:pt x="12383" y="12443"/>
                    <a:pt x="12407" y="12657"/>
                    <a:pt x="12455" y="12848"/>
                  </a:cubicBezTo>
                  <a:cubicBezTo>
                    <a:pt x="12526" y="13122"/>
                    <a:pt x="12669" y="13526"/>
                    <a:pt x="13086" y="13800"/>
                  </a:cubicBezTo>
                  <a:cubicBezTo>
                    <a:pt x="13145" y="13848"/>
                    <a:pt x="13205" y="13884"/>
                    <a:pt x="13264" y="13967"/>
                  </a:cubicBezTo>
                  <a:cubicBezTo>
                    <a:pt x="13336" y="14050"/>
                    <a:pt x="13384" y="14122"/>
                    <a:pt x="13360" y="14181"/>
                  </a:cubicBezTo>
                  <a:cubicBezTo>
                    <a:pt x="13348" y="14241"/>
                    <a:pt x="13288" y="14288"/>
                    <a:pt x="13241" y="14312"/>
                  </a:cubicBezTo>
                  <a:cubicBezTo>
                    <a:pt x="12729" y="14586"/>
                    <a:pt x="12514" y="15003"/>
                    <a:pt x="12574" y="15610"/>
                  </a:cubicBezTo>
                  <a:cubicBezTo>
                    <a:pt x="12586" y="15777"/>
                    <a:pt x="12574" y="15955"/>
                    <a:pt x="12562" y="16134"/>
                  </a:cubicBezTo>
                  <a:lnTo>
                    <a:pt x="12562" y="16158"/>
                  </a:lnTo>
                  <a:cubicBezTo>
                    <a:pt x="12526" y="16586"/>
                    <a:pt x="12431" y="16705"/>
                    <a:pt x="12086" y="16777"/>
                  </a:cubicBezTo>
                  <a:cubicBezTo>
                    <a:pt x="11610" y="16860"/>
                    <a:pt x="11086" y="16944"/>
                    <a:pt x="10431" y="16967"/>
                  </a:cubicBezTo>
                  <a:cubicBezTo>
                    <a:pt x="9847" y="17003"/>
                    <a:pt x="9597" y="17086"/>
                    <a:pt x="9454" y="17729"/>
                  </a:cubicBezTo>
                  <a:cubicBezTo>
                    <a:pt x="9359" y="18146"/>
                    <a:pt x="9300" y="18563"/>
                    <a:pt x="9288" y="19003"/>
                  </a:cubicBezTo>
                  <a:cubicBezTo>
                    <a:pt x="9288" y="19241"/>
                    <a:pt x="9193" y="19349"/>
                    <a:pt x="8990" y="19420"/>
                  </a:cubicBezTo>
                  <a:cubicBezTo>
                    <a:pt x="8835" y="19468"/>
                    <a:pt x="8692" y="19515"/>
                    <a:pt x="8538" y="19527"/>
                  </a:cubicBezTo>
                  <a:cubicBezTo>
                    <a:pt x="8141" y="19561"/>
                    <a:pt x="7737" y="19578"/>
                    <a:pt x="7319" y="19578"/>
                  </a:cubicBezTo>
                  <a:cubicBezTo>
                    <a:pt x="6408" y="19578"/>
                    <a:pt x="5429" y="19496"/>
                    <a:pt x="4311" y="19325"/>
                  </a:cubicBezTo>
                  <a:cubicBezTo>
                    <a:pt x="3894" y="19265"/>
                    <a:pt x="3478" y="19218"/>
                    <a:pt x="3061" y="19182"/>
                  </a:cubicBezTo>
                  <a:cubicBezTo>
                    <a:pt x="2882" y="19170"/>
                    <a:pt x="2692" y="19158"/>
                    <a:pt x="2513" y="19146"/>
                  </a:cubicBezTo>
                  <a:cubicBezTo>
                    <a:pt x="2466" y="19146"/>
                    <a:pt x="2442" y="19146"/>
                    <a:pt x="2394" y="19122"/>
                  </a:cubicBezTo>
                  <a:cubicBezTo>
                    <a:pt x="2323" y="19122"/>
                    <a:pt x="2251" y="19110"/>
                    <a:pt x="2192" y="19099"/>
                  </a:cubicBezTo>
                  <a:cubicBezTo>
                    <a:pt x="1846" y="19027"/>
                    <a:pt x="1811" y="18980"/>
                    <a:pt x="1846" y="18610"/>
                  </a:cubicBezTo>
                  <a:cubicBezTo>
                    <a:pt x="1894" y="18087"/>
                    <a:pt x="1918" y="17551"/>
                    <a:pt x="1965" y="17027"/>
                  </a:cubicBezTo>
                  <a:cubicBezTo>
                    <a:pt x="1989" y="16622"/>
                    <a:pt x="2025" y="16205"/>
                    <a:pt x="2049" y="15812"/>
                  </a:cubicBezTo>
                  <a:cubicBezTo>
                    <a:pt x="2144" y="14634"/>
                    <a:pt x="1811" y="13515"/>
                    <a:pt x="1489" y="12598"/>
                  </a:cubicBezTo>
                  <a:cubicBezTo>
                    <a:pt x="834" y="10764"/>
                    <a:pt x="668" y="8966"/>
                    <a:pt x="965" y="7240"/>
                  </a:cubicBezTo>
                  <a:cubicBezTo>
                    <a:pt x="1072" y="6645"/>
                    <a:pt x="1358" y="6049"/>
                    <a:pt x="1620" y="5478"/>
                  </a:cubicBezTo>
                  <a:cubicBezTo>
                    <a:pt x="2108" y="4478"/>
                    <a:pt x="2823" y="3573"/>
                    <a:pt x="3811" y="2680"/>
                  </a:cubicBezTo>
                  <a:cubicBezTo>
                    <a:pt x="4847" y="1727"/>
                    <a:pt x="6192" y="1311"/>
                    <a:pt x="7252" y="1061"/>
                  </a:cubicBezTo>
                  <a:cubicBezTo>
                    <a:pt x="7347" y="1025"/>
                    <a:pt x="7442" y="1013"/>
                    <a:pt x="7549" y="1001"/>
                  </a:cubicBezTo>
                  <a:cubicBezTo>
                    <a:pt x="7633" y="989"/>
                    <a:pt x="7740" y="965"/>
                    <a:pt x="7823" y="942"/>
                  </a:cubicBezTo>
                  <a:cubicBezTo>
                    <a:pt x="8121" y="858"/>
                    <a:pt x="8419" y="834"/>
                    <a:pt x="8716" y="834"/>
                  </a:cubicBezTo>
                  <a:close/>
                  <a:moveTo>
                    <a:pt x="9073" y="1"/>
                  </a:moveTo>
                  <a:cubicBezTo>
                    <a:pt x="7645" y="1"/>
                    <a:pt x="6264" y="334"/>
                    <a:pt x="4966" y="965"/>
                  </a:cubicBezTo>
                  <a:cubicBezTo>
                    <a:pt x="4323" y="1299"/>
                    <a:pt x="3775" y="1656"/>
                    <a:pt x="3335" y="2025"/>
                  </a:cubicBezTo>
                  <a:cubicBezTo>
                    <a:pt x="2811" y="2489"/>
                    <a:pt x="2346" y="3037"/>
                    <a:pt x="1930" y="3573"/>
                  </a:cubicBezTo>
                  <a:cubicBezTo>
                    <a:pt x="1275" y="4406"/>
                    <a:pt x="775" y="5287"/>
                    <a:pt x="453" y="6192"/>
                  </a:cubicBezTo>
                  <a:cubicBezTo>
                    <a:pt x="96" y="7192"/>
                    <a:pt x="1" y="8264"/>
                    <a:pt x="132" y="9597"/>
                  </a:cubicBezTo>
                  <a:cubicBezTo>
                    <a:pt x="275" y="11026"/>
                    <a:pt x="549" y="12252"/>
                    <a:pt x="965" y="13348"/>
                  </a:cubicBezTo>
                  <a:cubicBezTo>
                    <a:pt x="1215" y="14027"/>
                    <a:pt x="1323" y="14765"/>
                    <a:pt x="1263" y="15574"/>
                  </a:cubicBezTo>
                  <a:cubicBezTo>
                    <a:pt x="1215" y="16384"/>
                    <a:pt x="1144" y="17217"/>
                    <a:pt x="1072" y="18027"/>
                  </a:cubicBezTo>
                  <a:lnTo>
                    <a:pt x="1013" y="18694"/>
                  </a:lnTo>
                  <a:cubicBezTo>
                    <a:pt x="965" y="19301"/>
                    <a:pt x="1215" y="19658"/>
                    <a:pt x="1799" y="19801"/>
                  </a:cubicBezTo>
                  <a:cubicBezTo>
                    <a:pt x="2001" y="19837"/>
                    <a:pt x="2204" y="19861"/>
                    <a:pt x="2406" y="19884"/>
                  </a:cubicBezTo>
                  <a:cubicBezTo>
                    <a:pt x="2466" y="19884"/>
                    <a:pt x="2513" y="19896"/>
                    <a:pt x="2573" y="19896"/>
                  </a:cubicBezTo>
                  <a:cubicBezTo>
                    <a:pt x="2763" y="19920"/>
                    <a:pt x="2942" y="19944"/>
                    <a:pt x="3132" y="19956"/>
                  </a:cubicBezTo>
                  <a:cubicBezTo>
                    <a:pt x="3370" y="19992"/>
                    <a:pt x="3632" y="20003"/>
                    <a:pt x="3870" y="20039"/>
                  </a:cubicBezTo>
                  <a:cubicBezTo>
                    <a:pt x="4001" y="20051"/>
                    <a:pt x="4120" y="20063"/>
                    <a:pt x="4251" y="20099"/>
                  </a:cubicBezTo>
                  <a:cubicBezTo>
                    <a:pt x="4442" y="20123"/>
                    <a:pt x="4656" y="20158"/>
                    <a:pt x="4882" y="20170"/>
                  </a:cubicBezTo>
                  <a:cubicBezTo>
                    <a:pt x="5954" y="20230"/>
                    <a:pt x="7204" y="20301"/>
                    <a:pt x="8431" y="20349"/>
                  </a:cubicBezTo>
                  <a:lnTo>
                    <a:pt x="8514" y="20349"/>
                  </a:lnTo>
                  <a:cubicBezTo>
                    <a:pt x="9073" y="20349"/>
                    <a:pt x="9562" y="20099"/>
                    <a:pt x="9883" y="19884"/>
                  </a:cubicBezTo>
                  <a:cubicBezTo>
                    <a:pt x="10014" y="19813"/>
                    <a:pt x="10097" y="19634"/>
                    <a:pt x="10133" y="19480"/>
                  </a:cubicBezTo>
                  <a:cubicBezTo>
                    <a:pt x="10157" y="19182"/>
                    <a:pt x="10181" y="18884"/>
                    <a:pt x="10193" y="18610"/>
                  </a:cubicBezTo>
                  <a:lnTo>
                    <a:pt x="10193" y="18491"/>
                  </a:lnTo>
                  <a:cubicBezTo>
                    <a:pt x="10205" y="18206"/>
                    <a:pt x="10216" y="17944"/>
                    <a:pt x="10300" y="17872"/>
                  </a:cubicBezTo>
                  <a:cubicBezTo>
                    <a:pt x="10371" y="17801"/>
                    <a:pt x="10609" y="17789"/>
                    <a:pt x="10919" y="17753"/>
                  </a:cubicBezTo>
                  <a:cubicBezTo>
                    <a:pt x="11467" y="17706"/>
                    <a:pt x="12002" y="17634"/>
                    <a:pt x="12526" y="17527"/>
                  </a:cubicBezTo>
                  <a:cubicBezTo>
                    <a:pt x="13062" y="17408"/>
                    <a:pt x="13395" y="17039"/>
                    <a:pt x="13431" y="16491"/>
                  </a:cubicBezTo>
                  <a:lnTo>
                    <a:pt x="13455" y="16324"/>
                  </a:lnTo>
                  <a:cubicBezTo>
                    <a:pt x="13479" y="16039"/>
                    <a:pt x="13515" y="15741"/>
                    <a:pt x="13479" y="15443"/>
                  </a:cubicBezTo>
                  <a:cubicBezTo>
                    <a:pt x="13467" y="15229"/>
                    <a:pt x="13515" y="15122"/>
                    <a:pt x="13705" y="15015"/>
                  </a:cubicBezTo>
                  <a:cubicBezTo>
                    <a:pt x="14229" y="14741"/>
                    <a:pt x="14407" y="14300"/>
                    <a:pt x="14205" y="13776"/>
                  </a:cubicBezTo>
                  <a:cubicBezTo>
                    <a:pt x="14134" y="13586"/>
                    <a:pt x="13991" y="13419"/>
                    <a:pt x="13872" y="13276"/>
                  </a:cubicBezTo>
                  <a:cubicBezTo>
                    <a:pt x="13836" y="13229"/>
                    <a:pt x="13788" y="13205"/>
                    <a:pt x="13765" y="13157"/>
                  </a:cubicBezTo>
                  <a:lnTo>
                    <a:pt x="13634" y="13026"/>
                  </a:lnTo>
                  <a:cubicBezTo>
                    <a:pt x="13598" y="13003"/>
                    <a:pt x="13586" y="12979"/>
                    <a:pt x="13574" y="12967"/>
                  </a:cubicBezTo>
                  <a:cubicBezTo>
                    <a:pt x="13729" y="12955"/>
                    <a:pt x="13907" y="12955"/>
                    <a:pt x="14074" y="12919"/>
                  </a:cubicBezTo>
                  <a:cubicBezTo>
                    <a:pt x="14586" y="12872"/>
                    <a:pt x="14681" y="12753"/>
                    <a:pt x="14717" y="12252"/>
                  </a:cubicBezTo>
                  <a:cubicBezTo>
                    <a:pt x="14717" y="12145"/>
                    <a:pt x="14729" y="12026"/>
                    <a:pt x="14741" y="11919"/>
                  </a:cubicBezTo>
                  <a:lnTo>
                    <a:pt x="14777" y="11919"/>
                  </a:lnTo>
                  <a:cubicBezTo>
                    <a:pt x="14872" y="11919"/>
                    <a:pt x="14963" y="11927"/>
                    <a:pt x="15055" y="11927"/>
                  </a:cubicBezTo>
                  <a:cubicBezTo>
                    <a:pt x="15124" y="11927"/>
                    <a:pt x="15193" y="11923"/>
                    <a:pt x="15265" y="11907"/>
                  </a:cubicBezTo>
                  <a:cubicBezTo>
                    <a:pt x="15693" y="11836"/>
                    <a:pt x="16086" y="11741"/>
                    <a:pt x="16253" y="11443"/>
                  </a:cubicBezTo>
                  <a:cubicBezTo>
                    <a:pt x="16384" y="11240"/>
                    <a:pt x="16312" y="10895"/>
                    <a:pt x="16146" y="10478"/>
                  </a:cubicBezTo>
                  <a:cubicBezTo>
                    <a:pt x="16134" y="10431"/>
                    <a:pt x="16098" y="10359"/>
                    <a:pt x="16062" y="10300"/>
                  </a:cubicBezTo>
                  <a:cubicBezTo>
                    <a:pt x="15943" y="10121"/>
                    <a:pt x="15824" y="9931"/>
                    <a:pt x="15705" y="9752"/>
                  </a:cubicBezTo>
                  <a:cubicBezTo>
                    <a:pt x="15384" y="9264"/>
                    <a:pt x="15074" y="8764"/>
                    <a:pt x="14741" y="8276"/>
                  </a:cubicBezTo>
                  <a:cubicBezTo>
                    <a:pt x="14538" y="7978"/>
                    <a:pt x="14467" y="7692"/>
                    <a:pt x="14479" y="7335"/>
                  </a:cubicBezTo>
                  <a:cubicBezTo>
                    <a:pt x="14491" y="6919"/>
                    <a:pt x="14479" y="6585"/>
                    <a:pt x="14419" y="6287"/>
                  </a:cubicBezTo>
                  <a:cubicBezTo>
                    <a:pt x="14229" y="5311"/>
                    <a:pt x="14050" y="4454"/>
                    <a:pt x="13812" y="3585"/>
                  </a:cubicBezTo>
                  <a:cubicBezTo>
                    <a:pt x="13538" y="2620"/>
                    <a:pt x="12919" y="1787"/>
                    <a:pt x="11967" y="1108"/>
                  </a:cubicBezTo>
                  <a:cubicBezTo>
                    <a:pt x="11467" y="751"/>
                    <a:pt x="10895" y="525"/>
                    <a:pt x="10336" y="299"/>
                  </a:cubicBezTo>
                  <a:cubicBezTo>
                    <a:pt x="10205" y="239"/>
                    <a:pt x="10074" y="191"/>
                    <a:pt x="9943" y="132"/>
                  </a:cubicBezTo>
                  <a:cubicBezTo>
                    <a:pt x="9669" y="13"/>
                    <a:pt x="9359" y="1"/>
                    <a:pt x="9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73;p49">
              <a:extLst>
                <a:ext uri="{FF2B5EF4-FFF2-40B4-BE49-F238E27FC236}">
                  <a16:creationId xmlns:a16="http://schemas.microsoft.com/office/drawing/2014/main" id="{DBF21BF8-05DE-4E63-916E-6BD013A3D6D4}"/>
                </a:ext>
              </a:extLst>
            </p:cNvPr>
            <p:cNvSpPr/>
            <p:nvPr/>
          </p:nvSpPr>
          <p:spPr>
            <a:xfrm>
              <a:off x="6585025" y="1755600"/>
              <a:ext cx="210475" cy="229925"/>
            </a:xfrm>
            <a:custGeom>
              <a:avLst/>
              <a:gdLst/>
              <a:ahLst/>
              <a:cxnLst/>
              <a:rect l="l" t="t" r="r" b="b"/>
              <a:pathLst>
                <a:path w="8419" h="9197" extrusionOk="0">
                  <a:moveTo>
                    <a:pt x="4371" y="731"/>
                  </a:moveTo>
                  <a:cubicBezTo>
                    <a:pt x="4525" y="731"/>
                    <a:pt x="4668" y="743"/>
                    <a:pt x="4835" y="755"/>
                  </a:cubicBezTo>
                  <a:cubicBezTo>
                    <a:pt x="6371" y="993"/>
                    <a:pt x="7145" y="1695"/>
                    <a:pt x="7502" y="3195"/>
                  </a:cubicBezTo>
                  <a:cubicBezTo>
                    <a:pt x="7573" y="3493"/>
                    <a:pt x="7597" y="3815"/>
                    <a:pt x="7621" y="4136"/>
                  </a:cubicBezTo>
                  <a:cubicBezTo>
                    <a:pt x="7633" y="4291"/>
                    <a:pt x="7645" y="4422"/>
                    <a:pt x="7657" y="4565"/>
                  </a:cubicBezTo>
                  <a:cubicBezTo>
                    <a:pt x="7645" y="4708"/>
                    <a:pt x="7621" y="4850"/>
                    <a:pt x="7597" y="4981"/>
                  </a:cubicBezTo>
                  <a:cubicBezTo>
                    <a:pt x="7561" y="5315"/>
                    <a:pt x="7526" y="5612"/>
                    <a:pt x="7454" y="5910"/>
                  </a:cubicBezTo>
                  <a:cubicBezTo>
                    <a:pt x="7228" y="6827"/>
                    <a:pt x="6692" y="7482"/>
                    <a:pt x="5787" y="7922"/>
                  </a:cubicBezTo>
                  <a:cubicBezTo>
                    <a:pt x="5216" y="8189"/>
                    <a:pt x="4699" y="8319"/>
                    <a:pt x="4200" y="8319"/>
                  </a:cubicBezTo>
                  <a:cubicBezTo>
                    <a:pt x="3920" y="8319"/>
                    <a:pt x="3645" y="8278"/>
                    <a:pt x="3370" y="8196"/>
                  </a:cubicBezTo>
                  <a:cubicBezTo>
                    <a:pt x="2108" y="7827"/>
                    <a:pt x="1370" y="7101"/>
                    <a:pt x="1049" y="5946"/>
                  </a:cubicBezTo>
                  <a:cubicBezTo>
                    <a:pt x="692" y="4624"/>
                    <a:pt x="965" y="3338"/>
                    <a:pt x="1870" y="2112"/>
                  </a:cubicBezTo>
                  <a:cubicBezTo>
                    <a:pt x="2537" y="1207"/>
                    <a:pt x="3418" y="731"/>
                    <a:pt x="4371" y="731"/>
                  </a:cubicBezTo>
                  <a:close/>
                  <a:moveTo>
                    <a:pt x="4662" y="0"/>
                  </a:moveTo>
                  <a:cubicBezTo>
                    <a:pt x="4149" y="0"/>
                    <a:pt x="3654" y="107"/>
                    <a:pt x="3192" y="314"/>
                  </a:cubicBezTo>
                  <a:cubicBezTo>
                    <a:pt x="2156" y="802"/>
                    <a:pt x="1370" y="1517"/>
                    <a:pt x="846" y="2457"/>
                  </a:cubicBezTo>
                  <a:cubicBezTo>
                    <a:pt x="156" y="3684"/>
                    <a:pt x="1" y="4970"/>
                    <a:pt x="334" y="6303"/>
                  </a:cubicBezTo>
                  <a:cubicBezTo>
                    <a:pt x="751" y="7946"/>
                    <a:pt x="2477" y="9196"/>
                    <a:pt x="4192" y="9196"/>
                  </a:cubicBezTo>
                  <a:cubicBezTo>
                    <a:pt x="4430" y="9196"/>
                    <a:pt x="4668" y="9172"/>
                    <a:pt x="4906" y="9125"/>
                  </a:cubicBezTo>
                  <a:cubicBezTo>
                    <a:pt x="5359" y="9041"/>
                    <a:pt x="5776" y="8839"/>
                    <a:pt x="6168" y="8649"/>
                  </a:cubicBezTo>
                  <a:lnTo>
                    <a:pt x="6264" y="8601"/>
                  </a:lnTo>
                  <a:cubicBezTo>
                    <a:pt x="7014" y="8268"/>
                    <a:pt x="7597" y="7637"/>
                    <a:pt x="8002" y="6732"/>
                  </a:cubicBezTo>
                  <a:cubicBezTo>
                    <a:pt x="8300" y="6065"/>
                    <a:pt x="8347" y="5362"/>
                    <a:pt x="8407" y="4541"/>
                  </a:cubicBezTo>
                  <a:lnTo>
                    <a:pt x="8419" y="4362"/>
                  </a:lnTo>
                  <a:lnTo>
                    <a:pt x="8419" y="4350"/>
                  </a:lnTo>
                  <a:cubicBezTo>
                    <a:pt x="8395" y="4291"/>
                    <a:pt x="8371" y="4196"/>
                    <a:pt x="8371" y="4100"/>
                  </a:cubicBezTo>
                  <a:cubicBezTo>
                    <a:pt x="8359" y="3827"/>
                    <a:pt x="8335" y="3505"/>
                    <a:pt x="8288" y="3172"/>
                  </a:cubicBezTo>
                  <a:cubicBezTo>
                    <a:pt x="8050" y="1600"/>
                    <a:pt x="7216" y="588"/>
                    <a:pt x="5799" y="171"/>
                  </a:cubicBezTo>
                  <a:cubicBezTo>
                    <a:pt x="5414" y="56"/>
                    <a:pt x="5033" y="0"/>
                    <a:pt x="4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74;p49">
              <a:extLst>
                <a:ext uri="{FF2B5EF4-FFF2-40B4-BE49-F238E27FC236}">
                  <a16:creationId xmlns:a16="http://schemas.microsoft.com/office/drawing/2014/main" id="{8A4F0F2C-3C7C-41F1-A6CD-4D98E9A83020}"/>
                </a:ext>
              </a:extLst>
            </p:cNvPr>
            <p:cNvSpPr/>
            <p:nvPr/>
          </p:nvSpPr>
          <p:spPr>
            <a:xfrm>
              <a:off x="6627600" y="1788375"/>
              <a:ext cx="116700" cy="152500"/>
            </a:xfrm>
            <a:custGeom>
              <a:avLst/>
              <a:gdLst/>
              <a:ahLst/>
              <a:cxnLst/>
              <a:rect l="l" t="t" r="r" b="b"/>
              <a:pathLst>
                <a:path w="4668" h="6100" extrusionOk="0">
                  <a:moveTo>
                    <a:pt x="2406" y="1325"/>
                  </a:moveTo>
                  <a:cubicBezTo>
                    <a:pt x="2560" y="1682"/>
                    <a:pt x="2656" y="2039"/>
                    <a:pt x="2763" y="2408"/>
                  </a:cubicBezTo>
                  <a:cubicBezTo>
                    <a:pt x="2799" y="2563"/>
                    <a:pt x="2834" y="2718"/>
                    <a:pt x="2894" y="2885"/>
                  </a:cubicBezTo>
                  <a:cubicBezTo>
                    <a:pt x="2810" y="2899"/>
                    <a:pt x="2726" y="2904"/>
                    <a:pt x="2642" y="2904"/>
                  </a:cubicBezTo>
                  <a:cubicBezTo>
                    <a:pt x="2439" y="2904"/>
                    <a:pt x="2232" y="2871"/>
                    <a:pt x="2013" y="2837"/>
                  </a:cubicBezTo>
                  <a:cubicBezTo>
                    <a:pt x="1929" y="2825"/>
                    <a:pt x="1846" y="2813"/>
                    <a:pt x="1763" y="2801"/>
                  </a:cubicBezTo>
                  <a:cubicBezTo>
                    <a:pt x="1882" y="2408"/>
                    <a:pt x="2048" y="2075"/>
                    <a:pt x="2215" y="1706"/>
                  </a:cubicBezTo>
                  <a:cubicBezTo>
                    <a:pt x="2287" y="1575"/>
                    <a:pt x="2334" y="1456"/>
                    <a:pt x="2406" y="1325"/>
                  </a:cubicBezTo>
                  <a:close/>
                  <a:moveTo>
                    <a:pt x="2425" y="0"/>
                  </a:moveTo>
                  <a:cubicBezTo>
                    <a:pt x="2411" y="0"/>
                    <a:pt x="2397" y="1"/>
                    <a:pt x="2382" y="3"/>
                  </a:cubicBezTo>
                  <a:cubicBezTo>
                    <a:pt x="2227" y="15"/>
                    <a:pt x="2120" y="146"/>
                    <a:pt x="2025" y="265"/>
                  </a:cubicBezTo>
                  <a:cubicBezTo>
                    <a:pt x="2013" y="301"/>
                    <a:pt x="2001" y="313"/>
                    <a:pt x="1989" y="325"/>
                  </a:cubicBezTo>
                  <a:cubicBezTo>
                    <a:pt x="1929" y="384"/>
                    <a:pt x="1906" y="456"/>
                    <a:pt x="1894" y="503"/>
                  </a:cubicBezTo>
                  <a:cubicBezTo>
                    <a:pt x="1894" y="515"/>
                    <a:pt x="1894" y="515"/>
                    <a:pt x="1882" y="539"/>
                  </a:cubicBezTo>
                  <a:lnTo>
                    <a:pt x="1417" y="1694"/>
                  </a:lnTo>
                  <a:cubicBezTo>
                    <a:pt x="1001" y="2754"/>
                    <a:pt x="596" y="3813"/>
                    <a:pt x="179" y="4849"/>
                  </a:cubicBezTo>
                  <a:cubicBezTo>
                    <a:pt x="179" y="4861"/>
                    <a:pt x="167" y="4885"/>
                    <a:pt x="167" y="4897"/>
                  </a:cubicBezTo>
                  <a:cubicBezTo>
                    <a:pt x="108" y="5016"/>
                    <a:pt x="1" y="5266"/>
                    <a:pt x="263" y="5504"/>
                  </a:cubicBezTo>
                  <a:lnTo>
                    <a:pt x="322" y="5552"/>
                  </a:lnTo>
                  <a:lnTo>
                    <a:pt x="393" y="5564"/>
                  </a:lnTo>
                  <a:cubicBezTo>
                    <a:pt x="420" y="5567"/>
                    <a:pt x="445" y="5568"/>
                    <a:pt x="469" y="5568"/>
                  </a:cubicBezTo>
                  <a:cubicBezTo>
                    <a:pt x="824" y="5568"/>
                    <a:pt x="920" y="5257"/>
                    <a:pt x="953" y="5123"/>
                  </a:cubicBezTo>
                  <a:cubicBezTo>
                    <a:pt x="977" y="5087"/>
                    <a:pt x="977" y="5063"/>
                    <a:pt x="989" y="5052"/>
                  </a:cubicBezTo>
                  <a:cubicBezTo>
                    <a:pt x="1120" y="4718"/>
                    <a:pt x="1227" y="4373"/>
                    <a:pt x="1346" y="4040"/>
                  </a:cubicBezTo>
                  <a:lnTo>
                    <a:pt x="1417" y="3813"/>
                  </a:lnTo>
                  <a:cubicBezTo>
                    <a:pt x="1465" y="3682"/>
                    <a:pt x="1489" y="3682"/>
                    <a:pt x="1548" y="3682"/>
                  </a:cubicBezTo>
                  <a:cubicBezTo>
                    <a:pt x="1763" y="3694"/>
                    <a:pt x="1953" y="3694"/>
                    <a:pt x="2168" y="3706"/>
                  </a:cubicBezTo>
                  <a:lnTo>
                    <a:pt x="3060" y="3754"/>
                  </a:lnTo>
                  <a:cubicBezTo>
                    <a:pt x="3120" y="3766"/>
                    <a:pt x="3180" y="3813"/>
                    <a:pt x="3215" y="3909"/>
                  </a:cubicBezTo>
                  <a:lnTo>
                    <a:pt x="3715" y="5433"/>
                  </a:lnTo>
                  <a:cubicBezTo>
                    <a:pt x="3739" y="5504"/>
                    <a:pt x="3775" y="5599"/>
                    <a:pt x="3799" y="5683"/>
                  </a:cubicBezTo>
                  <a:lnTo>
                    <a:pt x="3953" y="6099"/>
                  </a:lnTo>
                  <a:lnTo>
                    <a:pt x="4192" y="5956"/>
                  </a:lnTo>
                  <a:cubicBezTo>
                    <a:pt x="4442" y="5790"/>
                    <a:pt x="4668" y="5599"/>
                    <a:pt x="4525" y="5194"/>
                  </a:cubicBezTo>
                  <a:cubicBezTo>
                    <a:pt x="4287" y="4468"/>
                    <a:pt x="4073" y="3718"/>
                    <a:pt x="3846" y="2992"/>
                  </a:cubicBezTo>
                  <a:lnTo>
                    <a:pt x="3680" y="2444"/>
                  </a:lnTo>
                  <a:cubicBezTo>
                    <a:pt x="3632" y="2301"/>
                    <a:pt x="3608" y="2170"/>
                    <a:pt x="3561" y="2027"/>
                  </a:cubicBezTo>
                  <a:cubicBezTo>
                    <a:pt x="3394" y="1456"/>
                    <a:pt x="3239" y="861"/>
                    <a:pt x="2882" y="325"/>
                  </a:cubicBezTo>
                  <a:cubicBezTo>
                    <a:pt x="2837" y="269"/>
                    <a:pt x="2665" y="0"/>
                    <a:pt x="2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75;p49">
              <a:extLst>
                <a:ext uri="{FF2B5EF4-FFF2-40B4-BE49-F238E27FC236}">
                  <a16:creationId xmlns:a16="http://schemas.microsoft.com/office/drawing/2014/main" id="{A06F9633-3DFD-447B-9CC8-204D2BAC95C3}"/>
                </a:ext>
              </a:extLst>
            </p:cNvPr>
            <p:cNvSpPr/>
            <p:nvPr/>
          </p:nvSpPr>
          <p:spPr>
            <a:xfrm>
              <a:off x="6664500" y="1808400"/>
              <a:ext cx="42600" cy="60425"/>
            </a:xfrm>
            <a:custGeom>
              <a:avLst/>
              <a:gdLst/>
              <a:ahLst/>
              <a:cxnLst/>
              <a:rect l="l" t="t" r="r" b="b"/>
              <a:pathLst>
                <a:path w="1704" h="2417" extrusionOk="0">
                  <a:moveTo>
                    <a:pt x="1" y="2191"/>
                  </a:moveTo>
                  <a:cubicBezTo>
                    <a:pt x="191" y="1405"/>
                    <a:pt x="596" y="798"/>
                    <a:pt x="906" y="0"/>
                  </a:cubicBezTo>
                  <a:cubicBezTo>
                    <a:pt x="1406" y="750"/>
                    <a:pt x="1465" y="1512"/>
                    <a:pt x="1704" y="2238"/>
                  </a:cubicBezTo>
                  <a:cubicBezTo>
                    <a:pt x="1120" y="2417"/>
                    <a:pt x="608" y="2238"/>
                    <a:pt x="1" y="219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592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" grpId="0" animBg="1"/>
      <p:bldP spid="1022" grpId="0" animBg="1"/>
      <p:bldP spid="35" grpId="0" animBg="1"/>
      <p:bldP spid="38" grpId="0" animBg="1"/>
      <p:bldP spid="39" grpId="0" animBg="1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 BG-0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77800" y="-4445"/>
            <a:ext cx="9447530" cy="7283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61258" y="342899"/>
            <a:ext cx="8654142" cy="45964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A0A26DF7-9512-4FD6-8576-1514E144FF53}"/>
              </a:ext>
            </a:extLst>
          </p:cNvPr>
          <p:cNvSpPr/>
          <p:nvPr/>
        </p:nvSpPr>
        <p:spPr>
          <a:xfrm>
            <a:off x="816428" y="127044"/>
            <a:ext cx="3135086" cy="4653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động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nhóm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8">
            <a:extLst>
              <a:ext uri="{FF2B5EF4-FFF2-40B4-BE49-F238E27FC236}">
                <a16:creationId xmlns:a16="http://schemas.microsoft.com/office/drawing/2014/main" id="{FAA35C98-DA95-4C03-BB10-7EC3DBC899F8}"/>
              </a:ext>
            </a:extLst>
          </p:cNvPr>
          <p:cNvSpPr/>
          <p:nvPr/>
        </p:nvSpPr>
        <p:spPr>
          <a:xfrm>
            <a:off x="2669722" y="821868"/>
            <a:ext cx="6090558" cy="38422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45C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Hãy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thực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:</a:t>
            </a:r>
          </a:p>
          <a:p>
            <a:pPr marL="5143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hoạt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phần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mềm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PowerPoint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mở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tệp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ChuaMotCot-An.pptx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trong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thư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mục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Lop 3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ở ổ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đĩa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E:</a:t>
            </a:r>
          </a:p>
          <a:p>
            <a:pPr marL="5143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Trong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thẻ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Home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chọn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New Slide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quan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sát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thay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đổi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biết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chức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của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lệnh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New Slide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</a:t>
            </a:r>
          </a:p>
          <a:p>
            <a:pPr marL="51435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Thoát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khỏi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phần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mềm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PowerPoint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lưu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thay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đổi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E0F795-0334-4FD5-B874-D822B5FDD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27" y="1605499"/>
            <a:ext cx="2277258" cy="227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93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4000" b="-74000"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19FD13-ED59-4A03-951B-3BD76A484621}"/>
              </a:ext>
            </a:extLst>
          </p:cNvPr>
          <p:cNvGrpSpPr/>
          <p:nvPr/>
        </p:nvGrpSpPr>
        <p:grpSpPr>
          <a:xfrm>
            <a:off x="663047" y="614953"/>
            <a:ext cx="8963716" cy="3663133"/>
            <a:chOff x="482763" y="614953"/>
            <a:chExt cx="9144000" cy="438603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9ED3268-6FF7-4C19-A38E-DF81BF342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763" y="614953"/>
              <a:ext cx="9144000" cy="26514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C38BAE7-DE07-461C-807C-24206DB24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048" y="1117471"/>
              <a:ext cx="7919093" cy="388352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8EF546C-7435-47B1-B832-EAFDF7EAB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669" y="1785915"/>
            <a:ext cx="2253919" cy="3142016"/>
          </a:xfrm>
          <a:prstGeom prst="rect">
            <a:avLst/>
          </a:prstGeom>
        </p:spPr>
      </p:pic>
      <p:sp>
        <p:nvSpPr>
          <p:cNvPr id="30" name="Google Shape;333;p28">
            <a:extLst>
              <a:ext uri="{FF2B5EF4-FFF2-40B4-BE49-F238E27FC236}">
                <a16:creationId xmlns:a16="http://schemas.microsoft.com/office/drawing/2014/main" id="{F9B71E0B-8269-4342-8716-A586433F198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88962" y="738660"/>
            <a:ext cx="7064588" cy="395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algn="l" rtl="0"/>
            <a:r>
              <a:rPr lang="en-GB" sz="3600" b="1" i="0" u="none" strike="noStrike" baseline="30000" dirty="0" err="1">
                <a:solidFill>
                  <a:srgbClr val="FFFFFF"/>
                </a:solidFill>
                <a:latin typeface="UTM Avo" panose="02040603050506020204" pitchFamily="18" charset="0"/>
              </a:rPr>
              <a:t>Điều</a:t>
            </a:r>
            <a:r>
              <a:rPr lang="en-GB" sz="3600" b="1" i="0" u="none" strike="noStrike" baseline="30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GB" sz="3600" b="1" i="0" u="none" strike="noStrike" baseline="30000" dirty="0" err="1">
                <a:solidFill>
                  <a:srgbClr val="FFFFFF"/>
                </a:solidFill>
                <a:latin typeface="UTM Avo" panose="02040603050506020204" pitchFamily="18" charset="0"/>
              </a:rPr>
              <a:t>em</a:t>
            </a:r>
            <a:r>
              <a:rPr lang="en-GB" sz="3600" b="1" i="0" u="none" strike="noStrike" baseline="30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GB" sz="3600" b="1" i="0" u="none" strike="noStrike" baseline="30000" dirty="0" err="1">
                <a:solidFill>
                  <a:srgbClr val="FFFFFF"/>
                </a:solidFill>
                <a:latin typeface="UTM Avo" panose="02040603050506020204" pitchFamily="18" charset="0"/>
              </a:rPr>
              <a:t>cần</a:t>
            </a:r>
            <a:r>
              <a:rPr lang="en-GB" sz="3600" b="1" i="0" u="none" strike="noStrike" baseline="30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GB" sz="3600" b="1" i="0" u="none" strike="noStrike" baseline="30000" dirty="0" err="1">
                <a:solidFill>
                  <a:srgbClr val="FFFFFF"/>
                </a:solidFill>
                <a:latin typeface="UTM Avo" panose="02040603050506020204" pitchFamily="18" charset="0"/>
              </a:rPr>
              <a:t>nhớ</a:t>
            </a:r>
            <a:endParaRPr lang="en-GB" sz="3600" b="1" i="0" u="none" strike="noStrike" baseline="300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359" name="Google Shape;359;p29"/>
          <p:cNvSpPr/>
          <p:nvPr/>
        </p:nvSpPr>
        <p:spPr>
          <a:xfrm rot="2006702">
            <a:off x="8308322" y="3851103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"/>
          <p:cNvSpPr/>
          <p:nvPr/>
        </p:nvSpPr>
        <p:spPr>
          <a:xfrm>
            <a:off x="7645878" y="4199072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333;p28">
            <a:extLst>
              <a:ext uri="{FF2B5EF4-FFF2-40B4-BE49-F238E27FC236}">
                <a16:creationId xmlns:a16="http://schemas.microsoft.com/office/drawing/2014/main" id="{3C5395DB-1368-4A35-89D6-F025ED39B2A7}"/>
              </a:ext>
            </a:extLst>
          </p:cNvPr>
          <p:cNvSpPr txBox="1">
            <a:spLocks/>
          </p:cNvSpPr>
          <p:nvPr/>
        </p:nvSpPr>
        <p:spPr>
          <a:xfrm>
            <a:off x="1494834" y="1248791"/>
            <a:ext cx="6809389" cy="2580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0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"/>
              <a:buNone/>
              <a:defRPr sz="28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"/>
              <a:buNone/>
              <a:defRPr sz="28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"/>
              <a:buNone/>
              <a:defRPr sz="28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"/>
              <a:buNone/>
              <a:defRPr sz="28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"/>
              <a:buNone/>
              <a:defRPr sz="28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"/>
              <a:buNone/>
              <a:defRPr sz="28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"/>
              <a:buNone/>
              <a:defRPr sz="28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loo 2"/>
              <a:buNone/>
              <a:defRPr sz="28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UTM Avo" panose="02040603050506020204" pitchFamily="18" charset="0"/>
              </a:rPr>
              <a:t>Kích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hoạt</a:t>
            </a:r>
            <a:r>
              <a:rPr lang="en-US" sz="1600" dirty="0">
                <a:latin typeface="UTM Avo" panose="02040603050506020204" pitchFamily="18" charset="0"/>
              </a:rPr>
              <a:t> PowerPoint: </a:t>
            </a:r>
            <a:r>
              <a:rPr lang="en-US" sz="1600" dirty="0" err="1">
                <a:latin typeface="UTM Avo" panose="02040603050506020204" pitchFamily="18" charset="0"/>
              </a:rPr>
              <a:t>Nháy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đúp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chuột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biểu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tượng</a:t>
            </a:r>
            <a:endParaRPr lang="en-US" sz="1600" dirty="0">
              <a:latin typeface="UTM Avo" panose="02040603050506020204" pitchFamily="18" charset="0"/>
            </a:endParaRP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UTM Avo" panose="02040603050506020204" pitchFamily="18" charset="0"/>
              </a:rPr>
              <a:t>Mở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tệp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đã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: (1) 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</a:rPr>
              <a:t>File \ Open \ Browse 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 (2)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Chọn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thư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mục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 (3)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Chọn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tệp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 (4)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Chọn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nút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lệnh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Open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Thêm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trang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trình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chiếu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mới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: 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Home \ New Slide</a:t>
            </a:r>
          </a:p>
          <a:p>
            <a:pPr marL="342900" indent="-342900" algn="l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Thoát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khỏi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PowerPoint: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Nháy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chuột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vào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nút</a:t>
            </a:r>
            <a:r>
              <a:rPr lang="en-US" sz="1600" dirty="0"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latin typeface="UTM Avo" panose="02040603050506020204" pitchFamily="18" charset="0"/>
                <a:sym typeface="Symbol" panose="05050102010706020507" pitchFamily="18" charset="2"/>
              </a:rPr>
              <a:t>lệnh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/>
            </a:r>
            <a:b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</a:b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Chọn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 Save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để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lưu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lại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và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 Don’t Save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để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không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lưu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lại</a:t>
            </a:r>
            <a:r>
              <a:rPr lang="en-US" sz="1600" dirty="0">
                <a:solidFill>
                  <a:srgbClr val="0070C0"/>
                </a:solidFill>
                <a:latin typeface="UTM Avo" panose="02040603050506020204" pitchFamily="18" charset="0"/>
                <a:sym typeface="Symbol" panose="05050102010706020507" pitchFamily="18" charset="2"/>
              </a:rPr>
              <a:t>)</a:t>
            </a:r>
          </a:p>
        </p:txBody>
      </p:sp>
      <p:pic>
        <p:nvPicPr>
          <p:cNvPr id="13" name="Picture 2" descr="Windows Close Program icon PNG, ICO or ICNS | Free vector icons">
            <a:extLst>
              <a:ext uri="{FF2B5EF4-FFF2-40B4-BE49-F238E27FC236}">
                <a16:creationId xmlns:a16="http://schemas.microsoft.com/office/drawing/2014/main" id="{7E53261B-549B-4BF0-8D57-D5A5A369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63" y="2985765"/>
            <a:ext cx="427730" cy="42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A874B-04B2-47F6-A79E-6AFEBC534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2384" y="1358035"/>
            <a:ext cx="364509" cy="3641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0FB02-768B-4CFA-B7EC-9DE409144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926B0F-E381-4BAE-8F25-EA8345F471C6}"/>
              </a:ext>
            </a:extLst>
          </p:cNvPr>
          <p:cNvSpPr/>
          <p:nvPr/>
        </p:nvSpPr>
        <p:spPr>
          <a:xfrm>
            <a:off x="5282293" y="1143000"/>
            <a:ext cx="3216728" cy="8327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THỎ VÀ RÙA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BBD3E-10DE-4FCC-A740-6AA12D0D4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401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AA335-7E86-4624-A966-C26C570AF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3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B269B-9CBC-4FC8-8903-52BAC736C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7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58A90-68D4-4BB8-921E-28F800D8E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0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5640628" y="-4193980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“This is a quote, words full of wisdom that someone important said andcan make the reader get inspired.”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8E353-0B86-40E7-B8A6-6AFCB0D6E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2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6B91BD02-5A0C-4F24-BC47-71DFBDDB6F43}:309"/>
  <p:tag name="GENSWF_ADVANCE_TIME" val="25.969"/>
  <p:tag name="TIMING" val="|2.796|10.974|4.258|4.143"/>
  <p:tag name="ISPRING_SLIDE_ID_2" val="{1948800C-0635-4310-B0A9-372E89A166E3}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3616</TotalTime>
  <Words>750</Words>
  <Application>Microsoft Office PowerPoint</Application>
  <PresentationFormat>On-screen Show (16:9)</PresentationFormat>
  <Paragraphs>101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UTM Avo</vt:lpstr>
      <vt:lpstr>UTM Alter Gothic</vt:lpstr>
      <vt:lpstr>Noto Sans JP Black</vt:lpstr>
      <vt:lpstr>Times New Roman</vt:lpstr>
      <vt:lpstr>UTM Eremitage</vt:lpstr>
      <vt:lpstr>Symbol</vt:lpstr>
      <vt:lpstr>Arial</vt:lpstr>
      <vt:lpstr>UTM Futura Extra</vt:lpstr>
      <vt:lpstr>Myriad Pro</vt:lpstr>
      <vt:lpstr>Pangolin</vt:lpstr>
      <vt:lpstr>Baloo 2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Thông tin  và quyết định</dc:title>
  <dc:creator>HP</dc:creator>
  <cp:lastModifiedBy>Mr LONG</cp:lastModifiedBy>
  <cp:revision>333</cp:revision>
  <dcterms:modified xsi:type="dcterms:W3CDTF">2025-04-21T13:29:51Z</dcterms:modified>
</cp:coreProperties>
</file>