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2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437" r:id="rId2"/>
    <p:sldId id="256" r:id="rId3"/>
    <p:sldId id="257" r:id="rId4"/>
    <p:sldId id="262" r:id="rId5"/>
    <p:sldId id="300" r:id="rId6"/>
    <p:sldId id="263" r:id="rId7"/>
    <p:sldId id="419" r:id="rId8"/>
    <p:sldId id="429" r:id="rId9"/>
    <p:sldId id="430" r:id="rId10"/>
    <p:sldId id="431" r:id="rId11"/>
    <p:sldId id="432" r:id="rId12"/>
    <p:sldId id="433" r:id="rId13"/>
    <p:sldId id="434" r:id="rId14"/>
    <p:sldId id="271" r:id="rId15"/>
    <p:sldId id="348" r:id="rId16"/>
    <p:sldId id="435" r:id="rId17"/>
    <p:sldId id="272" r:id="rId18"/>
    <p:sldId id="401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uong Thi Thanh Thao" initials="TTTT" lastIdx="2" clrIdx="0">
    <p:extLst>
      <p:ext uri="{19B8F6BF-5375-455C-9EA6-DF929625EA0E}">
        <p15:presenceInfo xmlns:p15="http://schemas.microsoft.com/office/powerpoint/2012/main" userId="S::thaottt@dtp-education.com::49168db8-adbe-4c7e-a88b-0d2373b5cb44" providerId="AD"/>
      </p:ext>
    </p:extLst>
  </p:cmAuthor>
  <p:cmAuthor id="2" name="Nguyen Anh Tram" initials="NAT" lastIdx="1" clrIdx="1">
    <p:extLst>
      <p:ext uri="{19B8F6BF-5375-455C-9EA6-DF929625EA0E}">
        <p15:presenceInfo xmlns:p15="http://schemas.microsoft.com/office/powerpoint/2012/main" userId="S::tramna@dtp-education.com::b871de86-d529-4a9a-a31a-cac2a809824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90"/>
    <a:srgbClr val="D316A6"/>
    <a:srgbClr val="FBFFFF"/>
    <a:srgbClr val="CDFFFE"/>
    <a:srgbClr val="E1FFFE"/>
    <a:srgbClr val="C850CB"/>
    <a:srgbClr val="A3D5E5"/>
    <a:srgbClr val="FF9290"/>
    <a:srgbClr val="929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54" autoAdjust="0"/>
    <p:restoredTop sz="94660"/>
  </p:normalViewPr>
  <p:slideViewPr>
    <p:cSldViewPr snapToGrid="0">
      <p:cViewPr varScale="1">
        <p:scale>
          <a:sx n="87" d="100"/>
          <a:sy n="87" d="100"/>
        </p:scale>
        <p:origin x="99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D808C-6E01-4524-9A22-86CE4814E520}" type="datetimeFigureOut">
              <a:rPr lang="en-US" smtClean="0"/>
              <a:t>21/04/2025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7553F-ED02-4544-9574-9AC645EE8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10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5CE98-49C9-19D8-46EC-DB4DAC496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DA55BA-59D4-7922-ED74-7803955071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532D7-3AE8-6B35-7160-BCC2ED038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DA7B1-5FCE-4CB6-B519-736A6DAC88E5}" type="datetimeFigureOut">
              <a:rPr lang="en-US" smtClean="0"/>
              <a:t>21/04/2025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51AA7-2D99-F316-DCE2-3F5B09A76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8EC43-5E6B-6455-1BF6-BA098F555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3979-8A42-41E3-A33B-BDDB6A428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6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D4672-5187-24B0-8313-4A232CB0F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A03530-BE2C-54C0-3276-CB4E482D99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5FFC5-E967-4291-9FB3-7F8F86EEC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DA7B1-5FCE-4CB6-B519-736A6DAC88E5}" type="datetimeFigureOut">
              <a:rPr lang="en-US" smtClean="0"/>
              <a:t>21/04/2025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D6AB3-A6E3-5622-50BF-C6DA3FE27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ECDAC-7B5C-172F-01E6-20470E66D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3979-8A42-41E3-A33B-BDDB6A428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2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1359E0-4A90-CB85-706B-4B4DC1E39F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53FEB8-0891-EC98-CBC3-1F88FFAFAB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3603A-8780-1278-D76A-F777AA5BD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DA7B1-5FCE-4CB6-B519-736A6DAC88E5}" type="datetimeFigureOut">
              <a:rPr lang="en-US" smtClean="0"/>
              <a:t>21/04/2025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F1E80-190D-763C-6F16-F03C82357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A2380-2DE9-FBC6-58D0-0327EE67C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3979-8A42-41E3-A33B-BDDB6A428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8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C8BD2-262C-533C-7E1A-1709E0F22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5DE60-02EB-61C4-2D0E-3B1A8EF91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3AD76-13DB-DFB2-D216-1CA2F7073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DA7B1-5FCE-4CB6-B519-736A6DAC88E5}" type="datetimeFigureOut">
              <a:rPr lang="en-US" smtClean="0"/>
              <a:t>21/04/2025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41FE4-F32A-AB2E-F589-937C4EF7F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4D3E5-A0CA-FEFB-C062-504393A94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3979-8A42-41E3-A33B-BDDB6A428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0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A4914-A3AD-2FA7-68A6-9E52CB38A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A38E5-E419-83D1-462F-226500248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0C111-C809-7A1B-71BF-FEB4AD4C9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DA7B1-5FCE-4CB6-B519-736A6DAC88E5}" type="datetimeFigureOut">
              <a:rPr lang="en-US" smtClean="0"/>
              <a:t>21/04/2025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4CD03-1628-8362-4942-57A7788D4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66A74-DF73-367C-D740-A189ABFC4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3979-8A42-41E3-A33B-BDDB6A428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2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EF6E2-9198-5915-5515-FEA4FF50C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099D8-7797-989F-1359-5A2C115AFB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CF136A-7101-452B-C6B2-BCB0E7E4DA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7295F-93F7-56EF-0151-D60A53261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DA7B1-5FCE-4CB6-B519-736A6DAC88E5}" type="datetimeFigureOut">
              <a:rPr lang="en-US" smtClean="0"/>
              <a:t>21/04/2025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39F365-DE0B-47BA-CC74-F6349F0B3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C1DCF2-5474-CB1E-4180-3D18EA1AE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3979-8A42-41E3-A33B-BDDB6A428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97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2F5BA-705A-2783-3CE3-DA866ADA6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35821D-0DBB-AA22-14D4-F801D5F9D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317CB4-7D98-1D14-4AA2-B3FF982740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1780FE-9111-E1F7-F453-FCDC1911AB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7C32DC-17DE-37C0-07DB-BB2AEC9EFB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5B4E47-471D-B9B2-327F-A24CB6D29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DA7B1-5FCE-4CB6-B519-736A6DAC88E5}" type="datetimeFigureOut">
              <a:rPr lang="en-US" smtClean="0"/>
              <a:t>21/04/2025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55C018-0FFD-E5B3-EEE1-CBDF0A773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0ECA50-1B4A-2D40-1668-01707FAD3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3979-8A42-41E3-A33B-BDDB6A428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2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FBA77-6873-CB88-A4F1-16BDDA96D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261FA4-F8E3-33B2-FAC2-8E9E15540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DA7B1-5FCE-4CB6-B519-736A6DAC88E5}" type="datetimeFigureOut">
              <a:rPr lang="en-US" smtClean="0"/>
              <a:t>21/04/2025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3B101D-4964-2634-7D21-1C82E8963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85038E-BE02-0EA2-A9F1-97D3CE983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3979-8A42-41E3-A33B-BDDB6A428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30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A9B8E9-EA51-40EE-3532-D18E8E694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DA7B1-5FCE-4CB6-B519-736A6DAC88E5}" type="datetimeFigureOut">
              <a:rPr lang="en-US" smtClean="0"/>
              <a:t>21/04/2025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29A276-F7D9-0381-F188-5CF5869AB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7DB0C7-EAB1-AEB4-2844-52750836A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3979-8A42-41E3-A33B-BDDB6A428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0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C7240-5047-7BCF-7C28-6E9773524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0F6AB-6865-A417-B4CD-CDD772D46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92DE5F-55CF-9909-FA46-9EAF5A3D0D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F347CE-ABD2-2BD0-5BD7-22FD14092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DA7B1-5FCE-4CB6-B519-736A6DAC88E5}" type="datetimeFigureOut">
              <a:rPr lang="en-US" smtClean="0"/>
              <a:t>21/04/2025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8F695-69BC-8E4C-07BD-236981A53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DD68A5-1EC3-7DD0-886D-4B0B257DD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3979-8A42-41E3-A33B-BDDB6A428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65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97025-2A10-6AD9-489E-E027C9AC0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DE362E-2672-C938-A3E3-DA3ADB9FB0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9C2A79-5B30-57DD-182D-EA6B8A68F4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ADC55D-279C-F01A-32FC-F5796435D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DA7B1-5FCE-4CB6-B519-736A6DAC88E5}" type="datetimeFigureOut">
              <a:rPr lang="en-US" smtClean="0"/>
              <a:t>21/04/2025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744902-A9A7-98E5-7CDE-526B0C266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F01095-98CE-54EB-71BC-92BE548F1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3979-8A42-41E3-A33B-BDDB6A428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36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AD4164-CFC6-41DD-AE4E-261D2832E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DCB330-B44C-8840-D74E-F53DF41DA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14DE59-F349-47DC-5EDF-A4D285EF79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DA7B1-5FCE-4CB6-B519-736A6DAC88E5}" type="datetimeFigureOut">
              <a:rPr lang="en-US" smtClean="0"/>
              <a:t>21/04/2025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B92FC-1E49-426E-313A-A6D805C83B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14648C-C9C9-FFC8-60CF-D238B5DCEA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33979-8A42-41E3-A33B-BDDB6A428A9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2DE549-83BD-3A41-3A16-FC3CE43D6E6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44"/>
            <a:ext cx="1219200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140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877058">
            <a:off x="9886446" y="4776052"/>
            <a:ext cx="2861825" cy="266695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902701">
            <a:off x="-553366" y="4779956"/>
            <a:ext cx="2861825" cy="266695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2700000">
            <a:off x="3664147" y="6280015"/>
            <a:ext cx="4477967" cy="46508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84986" y="5640479"/>
            <a:ext cx="3664205" cy="508227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6842810" y="5529097"/>
            <a:ext cx="3664205" cy="508227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2700000">
            <a:off x="4495120" y="5981070"/>
            <a:ext cx="564691" cy="63157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7532798">
            <a:off x="7203156" y="5903657"/>
            <a:ext cx="564691" cy="63157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8922941">
            <a:off x="-556271" y="-585005"/>
            <a:ext cx="2861825" cy="266695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8897298">
            <a:off x="9883541" y="-588909"/>
            <a:ext cx="2861825" cy="266695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8100000">
            <a:off x="4049887" y="-4072844"/>
            <a:ext cx="4477967" cy="465083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0800000">
            <a:off x="6842810" y="-3864752"/>
            <a:ext cx="3664205" cy="508227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0800000" flipH="1">
            <a:off x="1042294" y="-2952294"/>
            <a:ext cx="3664205" cy="508227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8100000">
            <a:off x="7132191" y="245359"/>
            <a:ext cx="564691" cy="63157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3267201">
            <a:off x="4424154" y="322773"/>
            <a:ext cx="564691" cy="63157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59D239E-AA36-7EB9-3A73-400B5B872157}"/>
              </a:ext>
            </a:extLst>
          </p:cNvPr>
          <p:cNvSpPr/>
          <p:nvPr/>
        </p:nvSpPr>
        <p:spPr>
          <a:xfrm>
            <a:off x="1243144" y="2465467"/>
            <a:ext cx="1009145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 MỪNG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EM ĐẾN VỚI TIẾT HỌC</a:t>
            </a:r>
          </a:p>
        </p:txBody>
      </p:sp>
    </p:spTree>
    <p:extLst>
      <p:ext uri="{BB962C8B-B14F-4D97-AF65-F5344CB8AC3E}">
        <p14:creationId xmlns:p14="http://schemas.microsoft.com/office/powerpoint/2010/main" val="33560640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cmd cmd="playFrom(0.0)">
              <p:cBhvr>
                <p:cTn id="2"/>
                <p:tgtEl>
                  <p:sldTgt/>
                </p:tgtEl>
              </p:cBhvr>
            </p:cmd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3A67D92-4DBB-CC00-E5BD-F01747E4302D}"/>
              </a:ext>
            </a:extLst>
          </p:cNvPr>
          <p:cNvGrpSpPr/>
          <p:nvPr/>
        </p:nvGrpSpPr>
        <p:grpSpPr>
          <a:xfrm>
            <a:off x="470558" y="105417"/>
            <a:ext cx="3408440" cy="646331"/>
            <a:chOff x="766395" y="105417"/>
            <a:chExt cx="3408440" cy="64633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4168A8E-C60D-E384-81F9-87C80670B90A}"/>
                </a:ext>
              </a:extLst>
            </p:cNvPr>
            <p:cNvSpPr txBox="1"/>
            <p:nvPr/>
          </p:nvSpPr>
          <p:spPr>
            <a:xfrm>
              <a:off x="1048618" y="105417"/>
              <a:ext cx="312621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Nunito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600" b="1" dirty="0">
                <a:solidFill>
                  <a:schemeClr val="bg1"/>
                </a:solidFill>
                <a:latin typeface="Nunito" pitchFamily="2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FE69A2-810C-8876-E6E4-A66F5F4E96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395" y="126724"/>
              <a:ext cx="584420" cy="584420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987B87C-CAFB-ADE9-418E-D410FE13E87B}"/>
              </a:ext>
            </a:extLst>
          </p:cNvPr>
          <p:cNvSpPr txBox="1"/>
          <p:nvPr/>
        </p:nvSpPr>
        <p:spPr>
          <a:xfrm>
            <a:off x="1122812" y="1089214"/>
            <a:ext cx="6649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3. </a:t>
            </a:r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L</a:t>
            </a:r>
            <a:r>
              <a:rPr lang="vi-VN" altLang="zh-CN" sz="2800" b="1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ập trình cho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nhân vật cá và sứa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Nunito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58006E5-49A6-A992-0194-B3492371C048}"/>
              </a:ext>
            </a:extLst>
          </p:cNvPr>
          <p:cNvSpPr/>
          <p:nvPr/>
        </p:nvSpPr>
        <p:spPr>
          <a:xfrm>
            <a:off x="1054978" y="3202621"/>
            <a:ext cx="5290458" cy="999265"/>
          </a:xfrm>
          <a:prstGeom prst="roundRect">
            <a:avLst/>
          </a:prstGeom>
          <a:solidFill>
            <a:srgbClr val="FBFFFF"/>
          </a:solidFill>
          <a:ln w="38100" cap="flat" cmpd="sng" algn="ctr">
            <a:solidFill>
              <a:srgbClr val="00929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79EB585-FE99-578F-9A6D-2EAB4444B103}"/>
              </a:ext>
            </a:extLst>
          </p:cNvPr>
          <p:cNvSpPr/>
          <p:nvPr/>
        </p:nvSpPr>
        <p:spPr>
          <a:xfrm>
            <a:off x="1498524" y="2777556"/>
            <a:ext cx="4414000" cy="553998"/>
          </a:xfrm>
          <a:prstGeom prst="roundRect">
            <a:avLst/>
          </a:prstGeom>
          <a:solidFill>
            <a:srgbClr val="00929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3200" b="1" dirty="0">
                <a:solidFill>
                  <a:schemeClr val="bg1"/>
                </a:solidFill>
                <a:latin typeface="Nunito" pitchFamily="2" charset="0"/>
                <a:cs typeface="Arial" panose="020B0604020202020204" pitchFamily="34" charset="0"/>
              </a:rPr>
              <a:t>HOẠT ĐỘNG NHÓM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7D938D-749E-0781-4F85-26D1C9CB7089}"/>
              </a:ext>
            </a:extLst>
          </p:cNvPr>
          <p:cNvSpPr txBox="1"/>
          <p:nvPr/>
        </p:nvSpPr>
        <p:spPr>
          <a:xfrm>
            <a:off x="1498524" y="3510982"/>
            <a:ext cx="4717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B050"/>
                </a:solidFill>
                <a:latin typeface="Nunito" pitchFamily="2" charset="0"/>
              </a:rPr>
              <a:t>Hãy lập trình cho </a:t>
            </a:r>
            <a:r>
              <a:rPr lang="vi-VN" sz="2800" b="1" i="1" dirty="0">
                <a:solidFill>
                  <a:srgbClr val="FFC00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bạn sứa</a:t>
            </a:r>
            <a:r>
              <a:rPr lang="vi-VN" sz="2800" b="1" dirty="0">
                <a:solidFill>
                  <a:srgbClr val="00B050"/>
                </a:solidFill>
                <a:latin typeface="Nunito" pitchFamily="2" charset="0"/>
              </a:rPr>
              <a:t> 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Nunito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31DAB8-D885-3A96-3091-E7FC93A70DC1}"/>
              </a:ext>
            </a:extLst>
          </p:cNvPr>
          <p:cNvSpPr txBox="1"/>
          <p:nvPr/>
        </p:nvSpPr>
        <p:spPr>
          <a:xfrm>
            <a:off x="1498523" y="1655260"/>
            <a:ext cx="8753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dirty="0">
                <a:solidFill>
                  <a:srgbClr val="00B05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b)</a:t>
            </a:r>
            <a:r>
              <a:rPr lang="en-US" sz="2800" b="1" i="1" dirty="0">
                <a:solidFill>
                  <a:srgbClr val="00B05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i="1" dirty="0">
                <a:solidFill>
                  <a:srgbClr val="00B05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L</a:t>
            </a:r>
            <a:r>
              <a:rPr lang="vi-VN" altLang="zh-CN" sz="2800" b="1" i="1" dirty="0">
                <a:solidFill>
                  <a:srgbClr val="00B05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ập trình cho</a:t>
            </a:r>
            <a:r>
              <a:rPr lang="vi-VN" sz="2800" b="1" i="1" dirty="0">
                <a:solidFill>
                  <a:srgbClr val="00B05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nhân vật sứa (chọn nhân vật sứa) </a:t>
            </a:r>
            <a:endParaRPr lang="en-US" sz="2800" b="1" i="1" dirty="0">
              <a:solidFill>
                <a:srgbClr val="00B050"/>
              </a:solidFill>
              <a:latin typeface="Nunito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2361FC-35B3-78EE-BE97-651659A6AA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982" y="2732510"/>
            <a:ext cx="4897236" cy="24222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6442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7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3A67D92-4DBB-CC00-E5BD-F01747E4302D}"/>
              </a:ext>
            </a:extLst>
          </p:cNvPr>
          <p:cNvGrpSpPr/>
          <p:nvPr/>
        </p:nvGrpSpPr>
        <p:grpSpPr>
          <a:xfrm>
            <a:off x="470558" y="105417"/>
            <a:ext cx="3408440" cy="646331"/>
            <a:chOff x="766395" y="105417"/>
            <a:chExt cx="3408440" cy="64633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4168A8E-C60D-E384-81F9-87C80670B90A}"/>
                </a:ext>
              </a:extLst>
            </p:cNvPr>
            <p:cNvSpPr txBox="1"/>
            <p:nvPr/>
          </p:nvSpPr>
          <p:spPr>
            <a:xfrm>
              <a:off x="1048618" y="105417"/>
              <a:ext cx="312621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Nunito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600" b="1" dirty="0">
                <a:solidFill>
                  <a:schemeClr val="bg1"/>
                </a:solidFill>
                <a:latin typeface="Nunito" pitchFamily="2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FE69A2-810C-8876-E6E4-A66F5F4E96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395" y="126724"/>
              <a:ext cx="584420" cy="584420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987B87C-CAFB-ADE9-418E-D410FE13E87B}"/>
              </a:ext>
            </a:extLst>
          </p:cNvPr>
          <p:cNvSpPr txBox="1"/>
          <p:nvPr/>
        </p:nvSpPr>
        <p:spPr>
          <a:xfrm>
            <a:off x="1122812" y="1089214"/>
            <a:ext cx="6420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3. </a:t>
            </a:r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L</a:t>
            </a:r>
            <a:r>
              <a:rPr lang="vi-VN" altLang="zh-CN" sz="2800" b="1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ập trình cho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nhân vật cá và sứa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Nunito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31DAB8-D885-3A96-3091-E7FC93A70DC1}"/>
              </a:ext>
            </a:extLst>
          </p:cNvPr>
          <p:cNvSpPr txBox="1"/>
          <p:nvPr/>
        </p:nvSpPr>
        <p:spPr>
          <a:xfrm>
            <a:off x="1498523" y="1655260"/>
            <a:ext cx="4597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0B05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c</a:t>
            </a:r>
            <a:r>
              <a:rPr lang="vi-VN" sz="2800" b="1" i="1" dirty="0">
                <a:solidFill>
                  <a:srgbClr val="00B05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)</a:t>
            </a:r>
            <a:r>
              <a:rPr lang="en-US" sz="2800" b="1" i="1" dirty="0">
                <a:solidFill>
                  <a:srgbClr val="00B05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i="1" dirty="0" err="1">
                <a:solidFill>
                  <a:srgbClr val="00B05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Chạy</a:t>
            </a:r>
            <a:r>
              <a:rPr lang="en-US" altLang="zh-CN" sz="2800" b="1" i="1" dirty="0">
                <a:solidFill>
                  <a:srgbClr val="00B05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i="1" dirty="0" err="1">
                <a:solidFill>
                  <a:srgbClr val="00B05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thử</a:t>
            </a:r>
            <a:r>
              <a:rPr lang="en-US" altLang="zh-CN" sz="2800" b="1" i="1" dirty="0">
                <a:solidFill>
                  <a:srgbClr val="00B05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i="1" dirty="0" err="1">
                <a:solidFill>
                  <a:srgbClr val="00B05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chương</a:t>
            </a:r>
            <a:r>
              <a:rPr lang="en-US" altLang="zh-CN" sz="2800" b="1" i="1" dirty="0">
                <a:solidFill>
                  <a:srgbClr val="00B05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i="1" dirty="0" err="1">
                <a:solidFill>
                  <a:srgbClr val="00B05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trình</a:t>
            </a:r>
            <a:r>
              <a:rPr lang="vi-VN" sz="2800" b="1" i="1" dirty="0">
                <a:solidFill>
                  <a:srgbClr val="00B05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en-US" sz="2800" b="1" i="1" dirty="0">
              <a:solidFill>
                <a:srgbClr val="00B050"/>
              </a:solidFill>
              <a:latin typeface="Nunito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9191613-FE77-2D7C-9C1D-517B10085DE0}"/>
              </a:ext>
            </a:extLst>
          </p:cNvPr>
          <p:cNvSpPr/>
          <p:nvPr/>
        </p:nvSpPr>
        <p:spPr>
          <a:xfrm>
            <a:off x="1717639" y="2409386"/>
            <a:ext cx="8161590" cy="2097959"/>
          </a:xfrm>
          <a:prstGeom prst="roundRect">
            <a:avLst/>
          </a:prstGeom>
          <a:solidFill>
            <a:srgbClr val="FBFFFF"/>
          </a:solidFill>
          <a:ln w="38100" cap="flat" cmpd="sng" algn="ctr">
            <a:solidFill>
              <a:srgbClr val="00929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B3D6C5A-228E-1211-B905-7C29419A8FB3}"/>
              </a:ext>
            </a:extLst>
          </p:cNvPr>
          <p:cNvSpPr txBox="1"/>
          <p:nvPr/>
        </p:nvSpPr>
        <p:spPr>
          <a:xfrm>
            <a:off x="5901097" y="2777915"/>
            <a:ext cx="3861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Nunito" pitchFamily="2" charset="0"/>
              </a:rPr>
              <a:t>để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Nunito" pitchFamily="2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Nunito" pitchFamily="2" charset="0"/>
              </a:rPr>
              <a:t>chạy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Nunito" pitchFamily="2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Nunito" pitchFamily="2" charset="0"/>
              </a:rPr>
              <a:t>thử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Nunito" pitchFamily="2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Nunito" pitchFamily="2" charset="0"/>
              </a:rPr>
              <a:t>chương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Nunito" pitchFamily="2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Nunito" pitchFamily="2" charset="0"/>
              </a:rPr>
              <a:t>trình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Nunito" pitchFamily="2" charset="0"/>
              </a:rPr>
              <a:t>;       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DE29CA7-6E52-8228-FD42-D3CEFBDE4C37}"/>
              </a:ext>
            </a:extLst>
          </p:cNvPr>
          <p:cNvGrpSpPr/>
          <p:nvPr/>
        </p:nvGrpSpPr>
        <p:grpSpPr>
          <a:xfrm>
            <a:off x="2028349" y="2594767"/>
            <a:ext cx="3887559" cy="742950"/>
            <a:chOff x="2028349" y="2594767"/>
            <a:chExt cx="3887559" cy="74295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37326BC-16D6-96F7-53E1-6D0F3204687D}"/>
                </a:ext>
              </a:extLst>
            </p:cNvPr>
            <p:cNvGrpSpPr/>
            <p:nvPr/>
          </p:nvGrpSpPr>
          <p:grpSpPr>
            <a:xfrm>
              <a:off x="2028349" y="2774422"/>
              <a:ext cx="3230333" cy="461665"/>
              <a:chOff x="1290920" y="3051428"/>
              <a:chExt cx="2442626" cy="461665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E1FC471-49B9-B071-B7D4-0FF5F95D095C}"/>
                  </a:ext>
                </a:extLst>
              </p:cNvPr>
              <p:cNvSpPr/>
              <p:nvPr/>
            </p:nvSpPr>
            <p:spPr>
              <a:xfrm>
                <a:off x="1290920" y="3128683"/>
                <a:ext cx="200560" cy="317730"/>
              </a:xfrm>
              <a:prstGeom prst="rect">
                <a:avLst/>
              </a:prstGeom>
              <a:solidFill>
                <a:srgbClr val="009290"/>
              </a:solidFill>
              <a:ln>
                <a:solidFill>
                  <a:srgbClr val="00929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000" b="1" dirty="0">
                    <a:latin typeface="Nunito" pitchFamily="2" charset="0"/>
                  </a:rPr>
                  <a:t>1</a:t>
                </a:r>
                <a:endParaRPr lang="en-US" sz="2000" b="1" dirty="0">
                  <a:latin typeface="Nunito" pitchFamily="2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88CE2E6-6175-6CDD-4C72-6A86670583AB}"/>
                  </a:ext>
                </a:extLst>
              </p:cNvPr>
              <p:cNvSpPr txBox="1"/>
              <p:nvPr/>
            </p:nvSpPr>
            <p:spPr>
              <a:xfrm>
                <a:off x="1505987" y="3051428"/>
                <a:ext cx="22275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solidFill>
                      <a:schemeClr val="accent1">
                        <a:lumMod val="75000"/>
                      </a:schemeClr>
                    </a:solidFill>
                    <a:latin typeface="Nunito" pitchFamily="2" charset="0"/>
                  </a:rPr>
                  <a:t>Nháy</a:t>
                </a:r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  <a:latin typeface="Nunito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accent1">
                        <a:lumMod val="75000"/>
                      </a:schemeClr>
                    </a:solidFill>
                    <a:latin typeface="Nunito" pitchFamily="2" charset="0"/>
                  </a:rPr>
                  <a:t>chuột</a:t>
                </a:r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  <a:latin typeface="Nunito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accent1">
                        <a:lumMod val="75000"/>
                      </a:schemeClr>
                    </a:solidFill>
                    <a:latin typeface="Nunito" pitchFamily="2" charset="0"/>
                  </a:rPr>
                  <a:t>vào</a:t>
                </a:r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  <a:latin typeface="Nunito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accent1">
                        <a:lumMod val="75000"/>
                      </a:schemeClr>
                    </a:solidFill>
                    <a:latin typeface="Nunito" pitchFamily="2" charset="0"/>
                  </a:rPr>
                  <a:t>nút</a:t>
                </a:r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  <a:latin typeface="Nunito" pitchFamily="2" charset="0"/>
                  </a:rPr>
                  <a:t>       </a:t>
                </a:r>
              </a:p>
            </p:txBody>
          </p:sp>
        </p:grp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C16A9E9A-5D97-6019-1F3D-2D423A629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8683" y="2594767"/>
              <a:ext cx="657225" cy="742950"/>
            </a:xfrm>
            <a:prstGeom prst="rect">
              <a:avLst/>
            </a:prstGeom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3604823D-C2A0-8F9A-0784-7718AB349F19}"/>
              </a:ext>
            </a:extLst>
          </p:cNvPr>
          <p:cNvSpPr txBox="1"/>
          <p:nvPr/>
        </p:nvSpPr>
        <p:spPr>
          <a:xfrm>
            <a:off x="5901096" y="3619184"/>
            <a:ext cx="3861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Nunito" pitchFamily="2" charset="0"/>
              </a:rPr>
              <a:t>để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Nunito" pitchFamily="2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Nunito" pitchFamily="2" charset="0"/>
              </a:rPr>
              <a:t>dừng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Nunito" pitchFamily="2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Nunito" pitchFamily="2" charset="0"/>
              </a:rPr>
              <a:t>chương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Nunito" pitchFamily="2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Nunito" pitchFamily="2" charset="0"/>
              </a:rPr>
              <a:t>trình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Nunito" pitchFamily="2" charset="0"/>
              </a:rPr>
              <a:t>.       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F67BBC8-58A3-9629-49E7-74A171D82B7F}"/>
              </a:ext>
            </a:extLst>
          </p:cNvPr>
          <p:cNvGrpSpPr/>
          <p:nvPr/>
        </p:nvGrpSpPr>
        <p:grpSpPr>
          <a:xfrm>
            <a:off x="2017173" y="3457786"/>
            <a:ext cx="3915849" cy="676275"/>
            <a:chOff x="2017173" y="3457786"/>
            <a:chExt cx="3915849" cy="67627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A3D6366-BC46-2F03-DE0F-426C36E8A399}"/>
                </a:ext>
              </a:extLst>
            </p:cNvPr>
            <p:cNvGrpSpPr/>
            <p:nvPr/>
          </p:nvGrpSpPr>
          <p:grpSpPr>
            <a:xfrm>
              <a:off x="2017173" y="3624649"/>
              <a:ext cx="3239574" cy="461665"/>
              <a:chOff x="1290918" y="4021484"/>
              <a:chExt cx="3239574" cy="461665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766C76C-580C-0E6C-5A0C-282474DEB87A}"/>
                  </a:ext>
                </a:extLst>
              </p:cNvPr>
              <p:cNvSpPr/>
              <p:nvPr/>
            </p:nvSpPr>
            <p:spPr>
              <a:xfrm>
                <a:off x="1290918" y="4111263"/>
                <a:ext cx="276413" cy="322275"/>
              </a:xfrm>
              <a:prstGeom prst="rect">
                <a:avLst/>
              </a:prstGeom>
              <a:solidFill>
                <a:srgbClr val="009290"/>
              </a:solidFill>
              <a:ln>
                <a:solidFill>
                  <a:srgbClr val="00929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000" b="1" dirty="0">
                    <a:latin typeface="Nunito" pitchFamily="2" charset="0"/>
                  </a:rPr>
                  <a:t>2</a:t>
                </a:r>
                <a:endParaRPr lang="en-US" sz="2000" b="1" dirty="0">
                  <a:latin typeface="Nunito" pitchFamily="2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D65A93D-F3A6-574B-8E66-D209EB819B4A}"/>
                  </a:ext>
                </a:extLst>
              </p:cNvPr>
              <p:cNvSpPr txBox="1"/>
              <p:nvPr/>
            </p:nvSpPr>
            <p:spPr>
              <a:xfrm>
                <a:off x="1584582" y="4021484"/>
                <a:ext cx="29459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400" b="1" dirty="0">
                    <a:solidFill>
                      <a:schemeClr val="accent1">
                        <a:lumMod val="75000"/>
                      </a:schemeClr>
                    </a:solidFill>
                    <a:latin typeface="Nunito" pitchFamily="2" charset="0"/>
                  </a:rPr>
                  <a:t>Nháy chuột vào</a:t>
                </a:r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  <a:latin typeface="Nunito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accent1">
                        <a:lumMod val="75000"/>
                      </a:schemeClr>
                    </a:solidFill>
                    <a:latin typeface="Nunito" pitchFamily="2" charset="0"/>
                  </a:rPr>
                  <a:t>nút</a:t>
                </a:r>
                <a:endParaRPr lang="en-US" sz="2400" b="1" dirty="0">
                  <a:solidFill>
                    <a:schemeClr val="accent1">
                      <a:lumMod val="75000"/>
                    </a:schemeClr>
                  </a:solidFill>
                  <a:latin typeface="Nunito" pitchFamily="2" charset="0"/>
                </a:endParaRPr>
              </a:p>
            </p:txBody>
          </p:sp>
        </p:grp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D9AB1938-DACD-9594-87F8-F8347262A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6747" y="3457786"/>
              <a:ext cx="676275" cy="676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224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 animBg="1"/>
      <p:bldP spid="28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3A67D92-4DBB-CC00-E5BD-F01747E4302D}"/>
              </a:ext>
            </a:extLst>
          </p:cNvPr>
          <p:cNvGrpSpPr/>
          <p:nvPr/>
        </p:nvGrpSpPr>
        <p:grpSpPr>
          <a:xfrm>
            <a:off x="470558" y="105417"/>
            <a:ext cx="3408440" cy="646331"/>
            <a:chOff x="766395" y="105417"/>
            <a:chExt cx="3408440" cy="64633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4168A8E-C60D-E384-81F9-87C80670B90A}"/>
                </a:ext>
              </a:extLst>
            </p:cNvPr>
            <p:cNvSpPr txBox="1"/>
            <p:nvPr/>
          </p:nvSpPr>
          <p:spPr>
            <a:xfrm>
              <a:off x="1048618" y="105417"/>
              <a:ext cx="312621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Nunito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600" b="1" dirty="0">
                <a:solidFill>
                  <a:schemeClr val="bg1"/>
                </a:solidFill>
                <a:latin typeface="Nunito" pitchFamily="2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FE69A2-810C-8876-E6E4-A66F5F4E96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395" y="126724"/>
              <a:ext cx="584420" cy="584420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987B87C-CAFB-ADE9-418E-D410FE13E87B}"/>
              </a:ext>
            </a:extLst>
          </p:cNvPr>
          <p:cNvSpPr txBox="1"/>
          <p:nvPr/>
        </p:nvSpPr>
        <p:spPr>
          <a:xfrm>
            <a:off x="1122812" y="1089214"/>
            <a:ext cx="6869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3. </a:t>
            </a:r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L</a:t>
            </a:r>
            <a:r>
              <a:rPr lang="vi-VN" altLang="zh-CN" sz="2800" b="1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ập trình cho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nhân vật cá và sứa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Nunito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31DAB8-D885-3A96-3091-E7FC93A70DC1}"/>
              </a:ext>
            </a:extLst>
          </p:cNvPr>
          <p:cNvSpPr txBox="1"/>
          <p:nvPr/>
        </p:nvSpPr>
        <p:spPr>
          <a:xfrm>
            <a:off x="1498524" y="1655260"/>
            <a:ext cx="5345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0B05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d</a:t>
            </a:r>
            <a:r>
              <a:rPr lang="vi-VN" sz="2800" b="1" i="1" dirty="0">
                <a:solidFill>
                  <a:srgbClr val="00B05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)</a:t>
            </a:r>
            <a:r>
              <a:rPr lang="en-US" sz="2800" b="1" i="1" dirty="0">
                <a:solidFill>
                  <a:srgbClr val="00B05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Điều</a:t>
            </a:r>
            <a:r>
              <a:rPr lang="en-US" sz="2800" b="1" i="1" dirty="0">
                <a:solidFill>
                  <a:srgbClr val="00B05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chỉnh</a:t>
            </a:r>
            <a:r>
              <a:rPr lang="en-US" sz="2800" b="1" i="1" dirty="0">
                <a:solidFill>
                  <a:srgbClr val="00B05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tốc</a:t>
            </a:r>
            <a:r>
              <a:rPr lang="en-US" sz="2800" b="1" i="1" dirty="0">
                <a:solidFill>
                  <a:srgbClr val="00B05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độ</a:t>
            </a:r>
            <a:r>
              <a:rPr lang="en-US" sz="2800" b="1" i="1" dirty="0">
                <a:solidFill>
                  <a:srgbClr val="00B05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di </a:t>
            </a:r>
            <a:r>
              <a:rPr lang="en-US" sz="2800" b="1" i="1" dirty="0" err="1">
                <a:solidFill>
                  <a:srgbClr val="00B05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chuyển</a:t>
            </a:r>
            <a:r>
              <a:rPr lang="vi-VN" sz="2800" b="1" i="1" dirty="0">
                <a:solidFill>
                  <a:srgbClr val="00B05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en-US" sz="2800" b="1" i="1" dirty="0">
              <a:solidFill>
                <a:srgbClr val="00B050"/>
              </a:solidFill>
              <a:latin typeface="Nunito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B3D6C5A-228E-1211-B905-7C29419A8FB3}"/>
              </a:ext>
            </a:extLst>
          </p:cNvPr>
          <p:cNvSpPr txBox="1"/>
          <p:nvPr/>
        </p:nvSpPr>
        <p:spPr>
          <a:xfrm>
            <a:off x="1840262" y="3663593"/>
            <a:ext cx="1866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Nunito" pitchFamily="2" charset="0"/>
              </a:rPr>
              <a:t>Thay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Nunito" pitchFamily="2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Nunito" pitchFamily="2" charset="0"/>
              </a:rPr>
              <a:t>đổi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Nunito" pitchFamily="2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Nunito" pitchFamily="2" charset="0"/>
              </a:rPr>
              <a:t>số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Nunito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0CF35B-C54B-5E5D-CFA4-E828DCD01582}"/>
              </a:ext>
            </a:extLst>
          </p:cNvPr>
          <p:cNvSpPr txBox="1"/>
          <p:nvPr/>
        </p:nvSpPr>
        <p:spPr>
          <a:xfrm>
            <a:off x="3553614" y="3663592"/>
            <a:ext cx="7419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chemeClr val="accent1">
                    <a:lumMod val="75000"/>
                  </a:schemeClr>
                </a:solidFill>
                <a:latin typeface="Nunito" pitchFamily="2" charset="0"/>
                <a:sym typeface="Wingdings" panose="05000000000000000000" pitchFamily="2" charset="2"/>
              </a:rPr>
              <a:t>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Nunito" pitchFamily="2" charset="0"/>
              </a:rPr>
              <a:t>sẽ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Nunito" pitchFamily="2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Nunito" pitchFamily="2" charset="0"/>
              </a:rPr>
              <a:t>làm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Nunito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Nunito" pitchFamily="2" charset="0"/>
              </a:rPr>
              <a:t>thay</a:t>
            </a:r>
            <a:r>
              <a:rPr lang="en-US" sz="2400" b="1" dirty="0">
                <a:solidFill>
                  <a:srgbClr val="00B050"/>
                </a:solidFill>
                <a:latin typeface="Nunito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Nunito" pitchFamily="2" charset="0"/>
              </a:rPr>
              <a:t>đổi</a:t>
            </a:r>
            <a:r>
              <a:rPr lang="en-US" sz="2400" b="1" dirty="0">
                <a:solidFill>
                  <a:srgbClr val="00B050"/>
                </a:solidFill>
                <a:latin typeface="Nunito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Nunito" pitchFamily="2" charset="0"/>
              </a:rPr>
              <a:t>tốc</a:t>
            </a:r>
            <a:r>
              <a:rPr lang="en-US" sz="2400" b="1" dirty="0">
                <a:solidFill>
                  <a:srgbClr val="00B050"/>
                </a:solidFill>
                <a:latin typeface="Nunito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Nunito" pitchFamily="2" charset="0"/>
              </a:rPr>
              <a:t>độ</a:t>
            </a:r>
            <a:r>
              <a:rPr lang="en-US" sz="2400" b="1" dirty="0">
                <a:solidFill>
                  <a:srgbClr val="00B050"/>
                </a:solidFill>
                <a:latin typeface="Nunito" pitchFamily="2" charset="0"/>
              </a:rPr>
              <a:t> di </a:t>
            </a:r>
            <a:r>
              <a:rPr lang="en-US" sz="2400" b="1" dirty="0" err="1">
                <a:solidFill>
                  <a:srgbClr val="00B050"/>
                </a:solidFill>
                <a:latin typeface="Nunito" pitchFamily="2" charset="0"/>
              </a:rPr>
              <a:t>chuyển</a:t>
            </a:r>
            <a:r>
              <a:rPr lang="en-US" sz="2400" b="1" dirty="0">
                <a:solidFill>
                  <a:srgbClr val="00B050"/>
                </a:solidFill>
                <a:latin typeface="Nunito" pitchFamily="2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Nunito" pitchFamily="2" charset="0"/>
              </a:rPr>
              <a:t>của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Nunito" pitchFamily="2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Nunito" pitchFamily="2" charset="0"/>
              </a:rPr>
              <a:t>nhân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Nunito" pitchFamily="2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Nunito" pitchFamily="2" charset="0"/>
              </a:rPr>
              <a:t>vật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Nunito" pitchFamily="2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EF81D2-A8E8-1F48-EB69-3840E31B23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789" y="2443036"/>
            <a:ext cx="6900421" cy="9652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2812988-EA53-1B4E-BFA3-009EE3339C4E}"/>
              </a:ext>
            </a:extLst>
          </p:cNvPr>
          <p:cNvSpPr/>
          <p:nvPr/>
        </p:nvSpPr>
        <p:spPr>
          <a:xfrm>
            <a:off x="4365630" y="2511729"/>
            <a:ext cx="760551" cy="70778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22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8" grpId="0"/>
      <p:bldP spid="7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3A67D92-4DBB-CC00-E5BD-F01747E4302D}"/>
              </a:ext>
            </a:extLst>
          </p:cNvPr>
          <p:cNvGrpSpPr/>
          <p:nvPr/>
        </p:nvGrpSpPr>
        <p:grpSpPr>
          <a:xfrm>
            <a:off x="470558" y="105417"/>
            <a:ext cx="3408440" cy="646331"/>
            <a:chOff x="766395" y="105417"/>
            <a:chExt cx="3408440" cy="64633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4168A8E-C60D-E384-81F9-87C80670B90A}"/>
                </a:ext>
              </a:extLst>
            </p:cNvPr>
            <p:cNvSpPr txBox="1"/>
            <p:nvPr/>
          </p:nvSpPr>
          <p:spPr>
            <a:xfrm>
              <a:off x="1048618" y="105417"/>
              <a:ext cx="312621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Nunito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600" b="1" dirty="0">
                <a:solidFill>
                  <a:schemeClr val="bg1"/>
                </a:solidFill>
                <a:latin typeface="Nunito" pitchFamily="2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FE69A2-810C-8876-E6E4-A66F5F4E96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395" y="126724"/>
              <a:ext cx="584420" cy="584420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987B87C-CAFB-ADE9-418E-D410FE13E87B}"/>
              </a:ext>
            </a:extLst>
          </p:cNvPr>
          <p:cNvSpPr txBox="1"/>
          <p:nvPr/>
        </p:nvSpPr>
        <p:spPr>
          <a:xfrm>
            <a:off x="1122812" y="1089214"/>
            <a:ext cx="6763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3. </a:t>
            </a:r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L</a:t>
            </a:r>
            <a:r>
              <a:rPr lang="vi-VN" altLang="zh-CN" sz="2800" b="1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ập trình cho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nhân vật cá và sứa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Nunito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31DAB8-D885-3A96-3091-E7FC93A70DC1}"/>
              </a:ext>
            </a:extLst>
          </p:cNvPr>
          <p:cNvSpPr txBox="1"/>
          <p:nvPr/>
        </p:nvSpPr>
        <p:spPr>
          <a:xfrm>
            <a:off x="1498524" y="1655260"/>
            <a:ext cx="4320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0B05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e</a:t>
            </a:r>
            <a:r>
              <a:rPr lang="vi-VN" sz="2800" b="1" i="1" dirty="0">
                <a:solidFill>
                  <a:srgbClr val="00B05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)</a:t>
            </a:r>
            <a:r>
              <a:rPr lang="en-US" sz="2800" b="1" i="1" dirty="0">
                <a:solidFill>
                  <a:srgbClr val="00B05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Lưu</a:t>
            </a:r>
            <a:r>
              <a:rPr lang="en-US" sz="2800" b="1" i="1" dirty="0">
                <a:solidFill>
                  <a:srgbClr val="00B05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tệp</a:t>
            </a:r>
            <a:r>
              <a:rPr lang="en-US" sz="2800" b="1" i="1" dirty="0">
                <a:solidFill>
                  <a:srgbClr val="00B05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chương</a:t>
            </a:r>
            <a:r>
              <a:rPr lang="en-US" sz="2800" b="1" i="1" dirty="0">
                <a:solidFill>
                  <a:srgbClr val="00B05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trình</a:t>
            </a:r>
            <a:r>
              <a:rPr lang="vi-VN" sz="2800" b="1" i="1" dirty="0">
                <a:solidFill>
                  <a:srgbClr val="00B05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en-US" sz="2800" b="1" i="1" dirty="0">
              <a:solidFill>
                <a:srgbClr val="00B050"/>
              </a:solidFill>
              <a:latin typeface="Nunito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0CF35B-C54B-5E5D-CFA4-E828DCD01582}"/>
              </a:ext>
            </a:extLst>
          </p:cNvPr>
          <p:cNvSpPr txBox="1"/>
          <p:nvPr/>
        </p:nvSpPr>
        <p:spPr>
          <a:xfrm>
            <a:off x="1924842" y="2327045"/>
            <a:ext cx="6691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Nunito" pitchFamily="2" charset="0"/>
              </a:rPr>
              <a:t>Lưu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Nunito" pitchFamily="2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Nunito" pitchFamily="2" charset="0"/>
              </a:rPr>
              <a:t>tệp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Nunito" pitchFamily="2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Nunito" pitchFamily="2" charset="0"/>
              </a:rPr>
              <a:t>chương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Nunito" pitchFamily="2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Nunito" pitchFamily="2" charset="0"/>
              </a:rPr>
              <a:t>trình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Nunito" pitchFamily="2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Nunito" pitchFamily="2" charset="0"/>
              </a:rPr>
              <a:t>với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Nunito" pitchFamily="2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Nunito" pitchFamily="2" charset="0"/>
              </a:rPr>
              <a:t>tên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Nunito" pitchFamily="2" charset="0"/>
              </a:rPr>
              <a:t> </a:t>
            </a:r>
            <a:r>
              <a:rPr lang="en-US" sz="2400" b="1" dirty="0">
                <a:solidFill>
                  <a:srgbClr val="FFC000"/>
                </a:solidFill>
                <a:latin typeface="Nunito" pitchFamily="2" charset="0"/>
              </a:rPr>
              <a:t>Ca </a:t>
            </a:r>
            <a:r>
              <a:rPr lang="en-US" sz="2400" b="1" dirty="0" err="1">
                <a:solidFill>
                  <a:srgbClr val="FFC000"/>
                </a:solidFill>
                <a:latin typeface="Nunito" pitchFamily="2" charset="0"/>
              </a:rPr>
              <a:t>va</a:t>
            </a:r>
            <a:r>
              <a:rPr lang="en-US" sz="2400" b="1" dirty="0">
                <a:solidFill>
                  <a:srgbClr val="FFC000"/>
                </a:solidFill>
                <a:latin typeface="Nunito" pitchFamily="2" charset="0"/>
              </a:rPr>
              <a:t> Sua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Nunito" pitchFamily="2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B68707-AAE9-D3DD-93CD-F94C81C31117}"/>
              </a:ext>
            </a:extLst>
          </p:cNvPr>
          <p:cNvSpPr txBox="1"/>
          <p:nvPr/>
        </p:nvSpPr>
        <p:spPr>
          <a:xfrm>
            <a:off x="759418" y="3290454"/>
            <a:ext cx="10795277" cy="2580706"/>
          </a:xfrm>
          <a:prstGeom prst="rect">
            <a:avLst/>
          </a:prstGeom>
          <a:solidFill>
            <a:srgbClr val="009290"/>
          </a:solidFill>
        </p:spPr>
        <p:txBody>
          <a:bodyPr wrap="square" rtlCol="0">
            <a:spAutoFit/>
          </a:bodyPr>
          <a:lstStyle/>
          <a:p>
            <a:pPr>
              <a:lnSpc>
                <a:spcPct val="240000"/>
              </a:lnSpc>
            </a:pPr>
            <a:r>
              <a:rPr lang="vi-VN" sz="2800" b="1" dirty="0">
                <a:solidFill>
                  <a:schemeClr val="bg1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Chương trình </a:t>
            </a:r>
            <a:r>
              <a:rPr lang="en-US" sz="2800" b="1" dirty="0">
                <a:solidFill>
                  <a:srgbClr val="FFC000"/>
                </a:solidFill>
                <a:latin typeface="Nunito" pitchFamily="2" charset="0"/>
              </a:rPr>
              <a:t>Ca </a:t>
            </a:r>
            <a:r>
              <a:rPr lang="en-US" sz="2800" b="1" dirty="0" err="1">
                <a:solidFill>
                  <a:srgbClr val="FFC000"/>
                </a:solidFill>
                <a:latin typeface="Nunito" pitchFamily="2" charset="0"/>
              </a:rPr>
              <a:t>va</a:t>
            </a:r>
            <a:r>
              <a:rPr lang="en-US" sz="2800" b="1" dirty="0">
                <a:solidFill>
                  <a:srgbClr val="FFC000"/>
                </a:solidFill>
                <a:latin typeface="Nunito" pitchFamily="2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Nunito" pitchFamily="2" charset="0"/>
              </a:rPr>
              <a:t>sua</a:t>
            </a:r>
            <a:r>
              <a:rPr lang="en-US" sz="2800" b="1" dirty="0">
                <a:solidFill>
                  <a:schemeClr val="bg1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lệnh</a:t>
            </a:r>
            <a:r>
              <a:rPr lang="en-US" sz="2800" b="1" dirty="0">
                <a:solidFill>
                  <a:schemeClr val="bg1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b="1" dirty="0" err="1">
                <a:solidFill>
                  <a:schemeClr val="bg1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chemeClr val="bg1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lặp</a:t>
            </a:r>
            <a:r>
              <a:rPr lang="en-US" sz="2800" b="1" dirty="0">
                <a:solidFill>
                  <a:schemeClr val="bg1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chemeClr val="bg1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liên</a:t>
            </a:r>
            <a:r>
              <a:rPr lang="en-US" sz="2800" b="1" dirty="0">
                <a:solidFill>
                  <a:schemeClr val="bg1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tục</a:t>
            </a:r>
            <a:r>
              <a:rPr lang="en-US" sz="2800" b="1" dirty="0">
                <a:solidFill>
                  <a:schemeClr val="bg1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solidFill>
                  <a:schemeClr val="bg1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solidFill>
                  <a:schemeClr val="bg1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dừng</a:t>
            </a:r>
            <a:r>
              <a:rPr lang="en-US" sz="2800" b="1" dirty="0">
                <a:solidFill>
                  <a:schemeClr val="bg1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chemeClr val="bg1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) </a:t>
            </a:r>
            <a:r>
              <a:rPr lang="vi-VN" sz="2800" b="1" dirty="0">
                <a:solidFill>
                  <a:schemeClr val="bg1"/>
                </a:solidFill>
                <a:latin typeface="Nunito" pitchFamily="2" charset="0"/>
                <a:sym typeface="Wingdings" panose="05000000000000000000" pitchFamily="2" charset="2"/>
              </a:rPr>
              <a:t></a:t>
            </a:r>
            <a:r>
              <a:rPr lang="en-US" sz="2800" b="1" dirty="0">
                <a:solidFill>
                  <a:schemeClr val="bg1"/>
                </a:solidFill>
                <a:latin typeface="Nunito" pitchFamily="2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unito" pitchFamily="2" charset="0"/>
                <a:sym typeface="Wingdings" panose="05000000000000000000" pitchFamily="2" charset="2"/>
              </a:rPr>
              <a:t>chương</a:t>
            </a:r>
            <a:r>
              <a:rPr lang="en-US" sz="2800" b="1" dirty="0">
                <a:solidFill>
                  <a:schemeClr val="bg1"/>
                </a:solidFill>
                <a:latin typeface="Nunito" pitchFamily="2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unito" pitchFamily="2" charset="0"/>
                <a:sym typeface="Wingdings" panose="05000000000000000000" pitchFamily="2" charset="2"/>
              </a:rPr>
              <a:t>trình</a:t>
            </a:r>
            <a:r>
              <a:rPr lang="en-US" sz="2800" b="1" dirty="0">
                <a:solidFill>
                  <a:schemeClr val="bg1"/>
                </a:solidFill>
                <a:latin typeface="Nunito" pitchFamily="2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unito" pitchFamily="2" charset="0"/>
                <a:sym typeface="Wingdings" panose="05000000000000000000" pitchFamily="2" charset="2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Nunito" pitchFamily="2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unito" pitchFamily="2" charset="0"/>
                <a:sym typeface="Wingdings" panose="05000000000000000000" pitchFamily="2" charset="2"/>
              </a:rPr>
              <a:t>cấu</a:t>
            </a:r>
            <a:r>
              <a:rPr lang="en-US" sz="2800" b="1" dirty="0">
                <a:solidFill>
                  <a:schemeClr val="bg1"/>
                </a:solidFill>
                <a:latin typeface="Nunito" pitchFamily="2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unito" pitchFamily="2" charset="0"/>
                <a:sym typeface="Wingdings" panose="05000000000000000000" pitchFamily="2" charset="2"/>
              </a:rPr>
              <a:t>trúc</a:t>
            </a:r>
            <a:r>
              <a:rPr lang="en-US" sz="2800" b="1" dirty="0">
                <a:solidFill>
                  <a:schemeClr val="bg1"/>
                </a:solidFill>
                <a:latin typeface="Nunito" pitchFamily="2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unito" pitchFamily="2" charset="0"/>
                <a:sym typeface="Wingdings" panose="05000000000000000000" pitchFamily="2" charset="2"/>
              </a:rPr>
              <a:t>lặp</a:t>
            </a:r>
            <a:r>
              <a:rPr lang="en-US" sz="2800" b="1" dirty="0">
                <a:solidFill>
                  <a:schemeClr val="bg1"/>
                </a:solidFill>
                <a:latin typeface="Nunito" pitchFamily="2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unito" pitchFamily="2" charset="0"/>
                <a:sym typeface="Wingdings" panose="05000000000000000000" pitchFamily="2" charset="2"/>
              </a:rPr>
              <a:t>liên</a:t>
            </a:r>
            <a:r>
              <a:rPr lang="en-US" sz="2800" b="1" dirty="0">
                <a:solidFill>
                  <a:schemeClr val="bg1"/>
                </a:solidFill>
                <a:latin typeface="Nunito" pitchFamily="2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unito" pitchFamily="2" charset="0"/>
                <a:sym typeface="Wingdings" panose="05000000000000000000" pitchFamily="2" charset="2"/>
              </a:rPr>
              <a:t>tục</a:t>
            </a:r>
            <a:r>
              <a:rPr lang="en-US" sz="2800" b="1" dirty="0">
                <a:solidFill>
                  <a:schemeClr val="bg1"/>
                </a:solidFill>
                <a:latin typeface="Nunito" pitchFamily="2" charset="0"/>
                <a:sym typeface="Wingdings" panose="05000000000000000000" pitchFamily="2" charset="2"/>
              </a:rPr>
              <a:t>.</a:t>
            </a:r>
            <a:r>
              <a:rPr lang="en-US" sz="2800" b="1" dirty="0">
                <a:solidFill>
                  <a:schemeClr val="bg1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Trong </a:t>
            </a:r>
            <a:r>
              <a:rPr lang="en-US" sz="2800" b="1" dirty="0" err="1">
                <a:solidFill>
                  <a:schemeClr val="bg1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cấu</a:t>
            </a:r>
            <a:r>
              <a:rPr lang="en-US" sz="2800" b="1" dirty="0">
                <a:solidFill>
                  <a:schemeClr val="bg1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trúc</a:t>
            </a:r>
            <a:r>
              <a:rPr lang="en-US" sz="2800" b="1" dirty="0">
                <a:solidFill>
                  <a:schemeClr val="bg1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lặp</a:t>
            </a:r>
            <a:r>
              <a:rPr lang="en-US" sz="2800" b="1" dirty="0">
                <a:solidFill>
                  <a:schemeClr val="bg1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liên</a:t>
            </a:r>
            <a:r>
              <a:rPr lang="en-US" sz="2800" b="1" dirty="0">
                <a:solidFill>
                  <a:schemeClr val="bg1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tục</a:t>
            </a:r>
            <a:r>
              <a:rPr lang="en-US" sz="2800" b="1" dirty="0">
                <a:solidFill>
                  <a:schemeClr val="bg1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công</a:t>
            </a:r>
            <a:r>
              <a:rPr lang="en-US" sz="2800" b="1" dirty="0">
                <a:solidFill>
                  <a:schemeClr val="bg1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việc</a:t>
            </a:r>
            <a:r>
              <a:rPr lang="en-US" sz="2800" b="1" dirty="0">
                <a:solidFill>
                  <a:schemeClr val="bg1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chemeClr val="bg1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thực</a:t>
            </a:r>
            <a:r>
              <a:rPr lang="en-US" sz="2800" b="1" dirty="0">
                <a:solidFill>
                  <a:schemeClr val="bg1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hiện</a:t>
            </a:r>
            <a:r>
              <a:rPr lang="en-US" sz="2800" b="1" dirty="0">
                <a:solidFill>
                  <a:schemeClr val="bg1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lặp</a:t>
            </a:r>
            <a:r>
              <a:rPr lang="en-US" sz="2800" b="1" dirty="0">
                <a:solidFill>
                  <a:schemeClr val="bg1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liên</a:t>
            </a:r>
            <a:r>
              <a:rPr lang="en-US" sz="2800" b="1" dirty="0">
                <a:solidFill>
                  <a:schemeClr val="bg1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tục</a:t>
            </a:r>
            <a:r>
              <a:rPr lang="en-US" sz="2800" b="1" dirty="0">
                <a:solidFill>
                  <a:schemeClr val="bg1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35921C-EAD6-C6EF-E0EC-C057F369A3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4" y="3469313"/>
            <a:ext cx="5402666" cy="7557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6248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DD6A12-DAB8-76F2-A54A-BE106F705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" y="-9820"/>
            <a:ext cx="12190586" cy="760282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9983B6D-FF60-A658-F5EE-5F449F51A000}"/>
              </a:ext>
            </a:extLst>
          </p:cNvPr>
          <p:cNvGrpSpPr/>
          <p:nvPr/>
        </p:nvGrpSpPr>
        <p:grpSpPr>
          <a:xfrm>
            <a:off x="2942235" y="1162354"/>
            <a:ext cx="7138592" cy="3849042"/>
            <a:chOff x="2942235" y="1162354"/>
            <a:chExt cx="7138592" cy="3849042"/>
          </a:xfrm>
        </p:grpSpPr>
        <p:sp>
          <p:nvSpPr>
            <p:cNvPr id="19" name="Google Shape;1021;p44">
              <a:extLst>
                <a:ext uri="{FF2B5EF4-FFF2-40B4-BE49-F238E27FC236}">
                  <a16:creationId xmlns:a16="http://schemas.microsoft.com/office/drawing/2014/main" id="{57E2AE17-6D0B-15E4-FD3D-8264914B2408}"/>
                </a:ext>
              </a:extLst>
            </p:cNvPr>
            <p:cNvSpPr/>
            <p:nvPr/>
          </p:nvSpPr>
          <p:spPr>
            <a:xfrm rot="21470825">
              <a:off x="3714393" y="1484997"/>
              <a:ext cx="5521919" cy="3526399"/>
            </a:xfrm>
            <a:prstGeom prst="roundRect">
              <a:avLst>
                <a:gd name="adj" fmla="val 24491"/>
              </a:avLst>
            </a:prstGeom>
            <a:solidFill>
              <a:srgbClr val="FEB444"/>
            </a:solidFill>
            <a:ln w="44450" cap="flat" cmpd="sng">
              <a:solidFill>
                <a:schemeClr val="bg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1022;p44">
              <a:extLst>
                <a:ext uri="{FF2B5EF4-FFF2-40B4-BE49-F238E27FC236}">
                  <a16:creationId xmlns:a16="http://schemas.microsoft.com/office/drawing/2014/main" id="{81B0DB0D-84EF-CE1C-254F-2A55A23D6395}"/>
                </a:ext>
              </a:extLst>
            </p:cNvPr>
            <p:cNvSpPr/>
            <p:nvPr/>
          </p:nvSpPr>
          <p:spPr>
            <a:xfrm rot="21470825">
              <a:off x="3532975" y="1207094"/>
              <a:ext cx="5521919" cy="3526399"/>
            </a:xfrm>
            <a:prstGeom prst="roundRect">
              <a:avLst>
                <a:gd name="adj" fmla="val 24491"/>
              </a:avLst>
            </a:prstGeom>
            <a:solidFill>
              <a:schemeClr val="bg1"/>
            </a:solidFill>
            <a:ln w="50800">
              <a:solidFill>
                <a:srgbClr val="00929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83;p30">
              <a:extLst>
                <a:ext uri="{FF2B5EF4-FFF2-40B4-BE49-F238E27FC236}">
                  <a16:creationId xmlns:a16="http://schemas.microsoft.com/office/drawing/2014/main" id="{04F672B4-555C-C8C3-1B1B-A35ABCD04D1E}"/>
                </a:ext>
              </a:extLst>
            </p:cNvPr>
            <p:cNvSpPr/>
            <p:nvPr/>
          </p:nvSpPr>
          <p:spPr>
            <a:xfrm rot="2006702">
              <a:off x="2942235" y="1893736"/>
              <a:ext cx="588826" cy="566095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rgbClr val="FEB44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84;p30">
              <a:extLst>
                <a:ext uri="{FF2B5EF4-FFF2-40B4-BE49-F238E27FC236}">
                  <a16:creationId xmlns:a16="http://schemas.microsoft.com/office/drawing/2014/main" id="{22E5A5B1-4DA7-7B5D-9E67-43F5CF48E586}"/>
                </a:ext>
              </a:extLst>
            </p:cNvPr>
            <p:cNvSpPr/>
            <p:nvPr/>
          </p:nvSpPr>
          <p:spPr>
            <a:xfrm>
              <a:off x="9613996" y="3739448"/>
              <a:ext cx="466831" cy="44879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rgbClr val="FEB44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80;p30">
              <a:extLst>
                <a:ext uri="{FF2B5EF4-FFF2-40B4-BE49-F238E27FC236}">
                  <a16:creationId xmlns:a16="http://schemas.microsoft.com/office/drawing/2014/main" id="{F075C34D-E29B-BA8C-BA4E-2C5FE9C4F258}"/>
                </a:ext>
              </a:extLst>
            </p:cNvPr>
            <p:cNvSpPr txBox="1">
              <a:spLocks/>
            </p:cNvSpPr>
            <p:nvPr/>
          </p:nvSpPr>
          <p:spPr>
            <a:xfrm>
              <a:off x="3605634" y="1425738"/>
              <a:ext cx="5376600" cy="61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Pangolin"/>
                <a:buNone/>
                <a:defRPr sz="4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Pangolin"/>
                <a:buNone/>
                <a:defRPr sz="4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Pangolin"/>
                <a:buNone/>
                <a:defRPr sz="4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Pangolin"/>
                <a:buNone/>
                <a:defRPr sz="4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Pangolin"/>
                <a:buNone/>
                <a:defRPr sz="4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Pangolin"/>
                <a:buNone/>
                <a:defRPr sz="4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Pangolin"/>
                <a:buNone/>
                <a:defRPr sz="4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Pangolin"/>
                <a:buNone/>
                <a:defRPr sz="4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Pangolin"/>
                <a:buNone/>
                <a:defRPr sz="4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9pPr>
            </a:lstStyle>
            <a:p>
              <a:r>
                <a:rPr lang="vi-VN" sz="4000" dirty="0">
                  <a:ln w="19050">
                    <a:noFill/>
                    <a:prstDash val="solid"/>
                  </a:ln>
                  <a:solidFill>
                    <a:srgbClr val="009290"/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Nunito" pitchFamily="2" charset="0"/>
                  <a:ea typeface="Noto Sans JP Black" panose="020B0A00000000000000" pitchFamily="34" charset="-128"/>
                </a:rPr>
                <a:t>LUYỆN TẬP</a:t>
              </a:r>
              <a:endParaRPr lang="en-US" sz="4000" dirty="0">
                <a:ln w="19050">
                  <a:noFill/>
                  <a:prstDash val="solid"/>
                </a:ln>
                <a:solidFill>
                  <a:srgbClr val="00929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unito" pitchFamily="2" charset="0"/>
                <a:ea typeface="Noto Sans JP Black" panose="020B0A00000000000000" pitchFamily="34" charset="-128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47E3BD7-846D-8255-AB5D-A2FBA69075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80072" y="2011224"/>
              <a:ext cx="3565255" cy="2480305"/>
            </a:xfrm>
            <a:prstGeom prst="rect">
              <a:avLst/>
            </a:prstGeom>
          </p:spPr>
        </p:pic>
        <p:grpSp>
          <p:nvGrpSpPr>
            <p:cNvPr id="26" name="Google Shape;1597;p49">
              <a:extLst>
                <a:ext uri="{FF2B5EF4-FFF2-40B4-BE49-F238E27FC236}">
                  <a16:creationId xmlns:a16="http://schemas.microsoft.com/office/drawing/2014/main" id="{B7BEF3AC-7079-00FA-BB0C-E969FBCBA2B3}"/>
                </a:ext>
              </a:extLst>
            </p:cNvPr>
            <p:cNvGrpSpPr/>
            <p:nvPr/>
          </p:nvGrpSpPr>
          <p:grpSpPr>
            <a:xfrm rot="20373904">
              <a:off x="8321594" y="4134988"/>
              <a:ext cx="1135412" cy="860287"/>
              <a:chOff x="4017750" y="2417225"/>
              <a:chExt cx="519425" cy="374350"/>
            </a:xfrm>
          </p:grpSpPr>
          <p:sp>
            <p:nvSpPr>
              <p:cNvPr id="27" name="Google Shape;1598;p49">
                <a:extLst>
                  <a:ext uri="{FF2B5EF4-FFF2-40B4-BE49-F238E27FC236}">
                    <a16:creationId xmlns:a16="http://schemas.microsoft.com/office/drawing/2014/main" id="{02158DA7-8C6D-F58C-E765-CEDFD7E293E3}"/>
                  </a:ext>
                </a:extLst>
              </p:cNvPr>
              <p:cNvSpPr/>
              <p:nvPr/>
            </p:nvSpPr>
            <p:spPr>
              <a:xfrm>
                <a:off x="4017750" y="2417225"/>
                <a:ext cx="519425" cy="374350"/>
              </a:xfrm>
              <a:custGeom>
                <a:avLst/>
                <a:gdLst/>
                <a:ahLst/>
                <a:cxnLst/>
                <a:rect l="l" t="t" r="r" b="b"/>
                <a:pathLst>
                  <a:path w="20777" h="14974" extrusionOk="0">
                    <a:moveTo>
                      <a:pt x="2247" y="1124"/>
                    </a:moveTo>
                    <a:cubicBezTo>
                      <a:pt x="2256" y="1124"/>
                      <a:pt x="2266" y="1125"/>
                      <a:pt x="2275" y="1126"/>
                    </a:cubicBezTo>
                    <a:cubicBezTo>
                      <a:pt x="3537" y="1150"/>
                      <a:pt x="5037" y="1233"/>
                      <a:pt x="6501" y="1745"/>
                    </a:cubicBezTo>
                    <a:cubicBezTo>
                      <a:pt x="6525" y="1757"/>
                      <a:pt x="6561" y="1757"/>
                      <a:pt x="6585" y="1769"/>
                    </a:cubicBezTo>
                    <a:cubicBezTo>
                      <a:pt x="6632" y="1781"/>
                      <a:pt x="6692" y="1805"/>
                      <a:pt x="6728" y="1817"/>
                    </a:cubicBezTo>
                    <a:lnTo>
                      <a:pt x="6847" y="1876"/>
                    </a:lnTo>
                    <a:cubicBezTo>
                      <a:pt x="7585" y="2257"/>
                      <a:pt x="8359" y="2662"/>
                      <a:pt x="9121" y="3079"/>
                    </a:cubicBezTo>
                    <a:cubicBezTo>
                      <a:pt x="9442" y="3258"/>
                      <a:pt x="9597" y="3496"/>
                      <a:pt x="9573" y="3889"/>
                    </a:cubicBezTo>
                    <a:cubicBezTo>
                      <a:pt x="9561" y="5091"/>
                      <a:pt x="9561" y="6306"/>
                      <a:pt x="9549" y="7496"/>
                    </a:cubicBezTo>
                    <a:lnTo>
                      <a:pt x="9549" y="7544"/>
                    </a:lnTo>
                    <a:cubicBezTo>
                      <a:pt x="9549" y="8318"/>
                      <a:pt x="9549" y="9092"/>
                      <a:pt x="9537" y="9866"/>
                    </a:cubicBezTo>
                    <a:cubicBezTo>
                      <a:pt x="9537" y="10044"/>
                      <a:pt x="9526" y="10235"/>
                      <a:pt x="9502" y="10413"/>
                    </a:cubicBezTo>
                    <a:cubicBezTo>
                      <a:pt x="9490" y="10568"/>
                      <a:pt x="9478" y="10711"/>
                      <a:pt x="9478" y="10866"/>
                    </a:cubicBezTo>
                    <a:cubicBezTo>
                      <a:pt x="9454" y="11223"/>
                      <a:pt x="9442" y="11568"/>
                      <a:pt x="9442" y="11925"/>
                    </a:cubicBezTo>
                    <a:cubicBezTo>
                      <a:pt x="9430" y="12235"/>
                      <a:pt x="9430" y="12556"/>
                      <a:pt x="9418" y="12878"/>
                    </a:cubicBezTo>
                    <a:cubicBezTo>
                      <a:pt x="9418" y="12913"/>
                      <a:pt x="9418" y="12949"/>
                      <a:pt x="9395" y="12997"/>
                    </a:cubicBezTo>
                    <a:cubicBezTo>
                      <a:pt x="9192" y="12890"/>
                      <a:pt x="9002" y="12794"/>
                      <a:pt x="8799" y="12699"/>
                    </a:cubicBezTo>
                    <a:cubicBezTo>
                      <a:pt x="8144" y="12342"/>
                      <a:pt x="7430" y="12116"/>
                      <a:pt x="6656" y="12044"/>
                    </a:cubicBezTo>
                    <a:cubicBezTo>
                      <a:pt x="6382" y="12044"/>
                      <a:pt x="6085" y="12009"/>
                      <a:pt x="5787" y="11961"/>
                    </a:cubicBezTo>
                    <a:cubicBezTo>
                      <a:pt x="5239" y="11901"/>
                      <a:pt x="4656" y="11842"/>
                      <a:pt x="4073" y="11806"/>
                    </a:cubicBezTo>
                    <a:cubicBezTo>
                      <a:pt x="3965" y="11806"/>
                      <a:pt x="3882" y="11782"/>
                      <a:pt x="3775" y="11782"/>
                    </a:cubicBezTo>
                    <a:cubicBezTo>
                      <a:pt x="3513" y="11782"/>
                      <a:pt x="3251" y="11806"/>
                      <a:pt x="3001" y="11818"/>
                    </a:cubicBezTo>
                    <a:cubicBezTo>
                      <a:pt x="2858" y="11830"/>
                      <a:pt x="2703" y="11830"/>
                      <a:pt x="2572" y="11842"/>
                    </a:cubicBezTo>
                    <a:cubicBezTo>
                      <a:pt x="2453" y="11842"/>
                      <a:pt x="2334" y="11854"/>
                      <a:pt x="2215" y="11854"/>
                    </a:cubicBezTo>
                    <a:cubicBezTo>
                      <a:pt x="2215" y="11818"/>
                      <a:pt x="2191" y="11782"/>
                      <a:pt x="2191" y="11735"/>
                    </a:cubicBezTo>
                    <a:lnTo>
                      <a:pt x="2156" y="10449"/>
                    </a:lnTo>
                    <a:lnTo>
                      <a:pt x="2156" y="10401"/>
                    </a:lnTo>
                    <a:cubicBezTo>
                      <a:pt x="2144" y="9866"/>
                      <a:pt x="2120" y="9330"/>
                      <a:pt x="2096" y="8794"/>
                    </a:cubicBezTo>
                    <a:cubicBezTo>
                      <a:pt x="2084" y="8461"/>
                      <a:pt x="2060" y="8151"/>
                      <a:pt x="2048" y="7830"/>
                    </a:cubicBezTo>
                    <a:cubicBezTo>
                      <a:pt x="2013" y="7306"/>
                      <a:pt x="1989" y="6770"/>
                      <a:pt x="1977" y="6234"/>
                    </a:cubicBezTo>
                    <a:cubicBezTo>
                      <a:pt x="1977" y="5758"/>
                      <a:pt x="1989" y="5270"/>
                      <a:pt x="2001" y="4770"/>
                    </a:cubicBezTo>
                    <a:cubicBezTo>
                      <a:pt x="2013" y="4353"/>
                      <a:pt x="2037" y="3936"/>
                      <a:pt x="2037" y="3519"/>
                    </a:cubicBezTo>
                    <a:cubicBezTo>
                      <a:pt x="2037" y="3079"/>
                      <a:pt x="2025" y="2627"/>
                      <a:pt x="1989" y="2198"/>
                    </a:cubicBezTo>
                    <a:cubicBezTo>
                      <a:pt x="1977" y="1984"/>
                      <a:pt x="1977" y="1757"/>
                      <a:pt x="1965" y="1531"/>
                    </a:cubicBezTo>
                    <a:lnTo>
                      <a:pt x="1965" y="1186"/>
                    </a:lnTo>
                    <a:lnTo>
                      <a:pt x="1977" y="1186"/>
                    </a:lnTo>
                    <a:cubicBezTo>
                      <a:pt x="2083" y="1165"/>
                      <a:pt x="2170" y="1124"/>
                      <a:pt x="2247" y="1124"/>
                    </a:cubicBezTo>
                    <a:close/>
                    <a:moveTo>
                      <a:pt x="17193" y="876"/>
                    </a:moveTo>
                    <a:cubicBezTo>
                      <a:pt x="17634" y="876"/>
                      <a:pt x="18074" y="912"/>
                      <a:pt x="18491" y="983"/>
                    </a:cubicBezTo>
                    <a:cubicBezTo>
                      <a:pt x="18562" y="995"/>
                      <a:pt x="18646" y="1007"/>
                      <a:pt x="18658" y="1007"/>
                    </a:cubicBezTo>
                    <a:cubicBezTo>
                      <a:pt x="18670" y="1031"/>
                      <a:pt x="18670" y="1114"/>
                      <a:pt x="18681" y="1186"/>
                    </a:cubicBezTo>
                    <a:cubicBezTo>
                      <a:pt x="18801" y="2293"/>
                      <a:pt x="18753" y="3436"/>
                      <a:pt x="18681" y="4520"/>
                    </a:cubicBezTo>
                    <a:cubicBezTo>
                      <a:pt x="18670" y="4758"/>
                      <a:pt x="18658" y="5020"/>
                      <a:pt x="18646" y="5258"/>
                    </a:cubicBezTo>
                    <a:lnTo>
                      <a:pt x="18598" y="6639"/>
                    </a:lnTo>
                    <a:cubicBezTo>
                      <a:pt x="18598" y="6996"/>
                      <a:pt x="18586" y="7353"/>
                      <a:pt x="18562" y="7710"/>
                    </a:cubicBezTo>
                    <a:cubicBezTo>
                      <a:pt x="18551" y="7972"/>
                      <a:pt x="18539" y="8234"/>
                      <a:pt x="18527" y="8496"/>
                    </a:cubicBezTo>
                    <a:lnTo>
                      <a:pt x="18479" y="9258"/>
                    </a:lnTo>
                    <a:cubicBezTo>
                      <a:pt x="18467" y="9508"/>
                      <a:pt x="18467" y="9746"/>
                      <a:pt x="18467" y="9996"/>
                    </a:cubicBezTo>
                    <a:lnTo>
                      <a:pt x="18467" y="10556"/>
                    </a:lnTo>
                    <a:cubicBezTo>
                      <a:pt x="18467" y="10818"/>
                      <a:pt x="18455" y="11044"/>
                      <a:pt x="18420" y="11270"/>
                    </a:cubicBezTo>
                    <a:cubicBezTo>
                      <a:pt x="18396" y="11544"/>
                      <a:pt x="18396" y="11544"/>
                      <a:pt x="18098" y="11580"/>
                    </a:cubicBezTo>
                    <a:cubicBezTo>
                      <a:pt x="17896" y="11592"/>
                      <a:pt x="17717" y="11604"/>
                      <a:pt x="17527" y="11628"/>
                    </a:cubicBezTo>
                    <a:cubicBezTo>
                      <a:pt x="17277" y="11640"/>
                      <a:pt x="17027" y="11663"/>
                      <a:pt x="16765" y="11687"/>
                    </a:cubicBezTo>
                    <a:cubicBezTo>
                      <a:pt x="15776" y="11782"/>
                      <a:pt x="14729" y="11985"/>
                      <a:pt x="13407" y="12318"/>
                    </a:cubicBezTo>
                    <a:lnTo>
                      <a:pt x="13133" y="12378"/>
                    </a:lnTo>
                    <a:cubicBezTo>
                      <a:pt x="12478" y="12544"/>
                      <a:pt x="11800" y="12723"/>
                      <a:pt x="11157" y="13056"/>
                    </a:cubicBezTo>
                    <a:cubicBezTo>
                      <a:pt x="10871" y="13199"/>
                      <a:pt x="10609" y="13354"/>
                      <a:pt x="10311" y="13509"/>
                    </a:cubicBezTo>
                    <a:lnTo>
                      <a:pt x="10157" y="13604"/>
                    </a:lnTo>
                    <a:lnTo>
                      <a:pt x="10157" y="13556"/>
                    </a:lnTo>
                    <a:cubicBezTo>
                      <a:pt x="10180" y="13175"/>
                      <a:pt x="10204" y="12794"/>
                      <a:pt x="10216" y="12413"/>
                    </a:cubicBezTo>
                    <a:cubicBezTo>
                      <a:pt x="10264" y="11580"/>
                      <a:pt x="10311" y="10711"/>
                      <a:pt x="10335" y="9866"/>
                    </a:cubicBezTo>
                    <a:cubicBezTo>
                      <a:pt x="10371" y="9092"/>
                      <a:pt x="10371" y="8306"/>
                      <a:pt x="10371" y="7544"/>
                    </a:cubicBezTo>
                    <a:lnTo>
                      <a:pt x="10371" y="6508"/>
                    </a:lnTo>
                    <a:lnTo>
                      <a:pt x="10371" y="5532"/>
                    </a:lnTo>
                    <a:cubicBezTo>
                      <a:pt x="10371" y="4901"/>
                      <a:pt x="10383" y="4258"/>
                      <a:pt x="10383" y="3615"/>
                    </a:cubicBezTo>
                    <a:cubicBezTo>
                      <a:pt x="10383" y="3448"/>
                      <a:pt x="10454" y="3329"/>
                      <a:pt x="10597" y="3246"/>
                    </a:cubicBezTo>
                    <a:cubicBezTo>
                      <a:pt x="11050" y="2936"/>
                      <a:pt x="11573" y="2579"/>
                      <a:pt x="12097" y="2281"/>
                    </a:cubicBezTo>
                    <a:cubicBezTo>
                      <a:pt x="13169" y="1686"/>
                      <a:pt x="14336" y="1269"/>
                      <a:pt x="15622" y="1031"/>
                    </a:cubicBezTo>
                    <a:cubicBezTo>
                      <a:pt x="16157" y="924"/>
                      <a:pt x="16693" y="876"/>
                      <a:pt x="17193" y="876"/>
                    </a:cubicBezTo>
                    <a:close/>
                    <a:moveTo>
                      <a:pt x="19622" y="1865"/>
                    </a:moveTo>
                    <a:lnTo>
                      <a:pt x="19836" y="1876"/>
                    </a:lnTo>
                    <a:lnTo>
                      <a:pt x="19836" y="1924"/>
                    </a:lnTo>
                    <a:lnTo>
                      <a:pt x="19824" y="2234"/>
                    </a:lnTo>
                    <a:cubicBezTo>
                      <a:pt x="19801" y="2877"/>
                      <a:pt x="19789" y="3543"/>
                      <a:pt x="19765" y="4210"/>
                    </a:cubicBezTo>
                    <a:cubicBezTo>
                      <a:pt x="19741" y="4686"/>
                      <a:pt x="19717" y="5163"/>
                      <a:pt x="19682" y="5639"/>
                    </a:cubicBezTo>
                    <a:lnTo>
                      <a:pt x="19682" y="5686"/>
                    </a:lnTo>
                    <a:cubicBezTo>
                      <a:pt x="19658" y="6151"/>
                      <a:pt x="19646" y="6591"/>
                      <a:pt x="19610" y="7056"/>
                    </a:cubicBezTo>
                    <a:cubicBezTo>
                      <a:pt x="19610" y="7199"/>
                      <a:pt x="19610" y="7341"/>
                      <a:pt x="19622" y="7472"/>
                    </a:cubicBezTo>
                    <a:cubicBezTo>
                      <a:pt x="19622" y="7580"/>
                      <a:pt x="19646" y="7663"/>
                      <a:pt x="19646" y="7758"/>
                    </a:cubicBezTo>
                    <a:cubicBezTo>
                      <a:pt x="19622" y="9735"/>
                      <a:pt x="19610" y="11711"/>
                      <a:pt x="19586" y="13711"/>
                    </a:cubicBezTo>
                    <a:cubicBezTo>
                      <a:pt x="18337" y="13630"/>
                      <a:pt x="17111" y="13588"/>
                      <a:pt x="15910" y="13588"/>
                    </a:cubicBezTo>
                    <a:cubicBezTo>
                      <a:pt x="15347" y="13588"/>
                      <a:pt x="14791" y="13597"/>
                      <a:pt x="14240" y="13616"/>
                    </a:cubicBezTo>
                    <a:cubicBezTo>
                      <a:pt x="14223" y="13612"/>
                      <a:pt x="14203" y="13611"/>
                      <a:pt x="14180" y="13611"/>
                    </a:cubicBezTo>
                    <a:cubicBezTo>
                      <a:pt x="14126" y="13611"/>
                      <a:pt x="14061" y="13619"/>
                      <a:pt x="14002" y="13628"/>
                    </a:cubicBezTo>
                    <a:cubicBezTo>
                      <a:pt x="13931" y="13652"/>
                      <a:pt x="13871" y="13652"/>
                      <a:pt x="13812" y="13664"/>
                    </a:cubicBezTo>
                    <a:cubicBezTo>
                      <a:pt x="13109" y="13687"/>
                      <a:pt x="12419" y="13711"/>
                      <a:pt x="11728" y="13723"/>
                    </a:cubicBezTo>
                    <a:cubicBezTo>
                      <a:pt x="12645" y="13330"/>
                      <a:pt x="13645" y="13116"/>
                      <a:pt x="14610" y="12902"/>
                    </a:cubicBezTo>
                    <a:lnTo>
                      <a:pt x="14907" y="12842"/>
                    </a:lnTo>
                    <a:cubicBezTo>
                      <a:pt x="15931" y="12616"/>
                      <a:pt x="17027" y="12485"/>
                      <a:pt x="18122" y="12473"/>
                    </a:cubicBezTo>
                    <a:cubicBezTo>
                      <a:pt x="18348" y="12473"/>
                      <a:pt x="18539" y="12402"/>
                      <a:pt x="18753" y="12342"/>
                    </a:cubicBezTo>
                    <a:lnTo>
                      <a:pt x="18848" y="12306"/>
                    </a:lnTo>
                    <a:cubicBezTo>
                      <a:pt x="19027" y="12247"/>
                      <a:pt x="19241" y="12104"/>
                      <a:pt x="19265" y="11699"/>
                    </a:cubicBezTo>
                    <a:cubicBezTo>
                      <a:pt x="19289" y="11568"/>
                      <a:pt x="19289" y="11425"/>
                      <a:pt x="19301" y="11294"/>
                    </a:cubicBezTo>
                    <a:lnTo>
                      <a:pt x="19301" y="11223"/>
                    </a:lnTo>
                    <a:cubicBezTo>
                      <a:pt x="19324" y="10830"/>
                      <a:pt x="19360" y="10449"/>
                      <a:pt x="19372" y="10056"/>
                    </a:cubicBezTo>
                    <a:cubicBezTo>
                      <a:pt x="19384" y="9723"/>
                      <a:pt x="19408" y="9389"/>
                      <a:pt x="19408" y="9068"/>
                    </a:cubicBezTo>
                    <a:cubicBezTo>
                      <a:pt x="19408" y="8830"/>
                      <a:pt x="19420" y="8592"/>
                      <a:pt x="19420" y="8365"/>
                    </a:cubicBezTo>
                    <a:cubicBezTo>
                      <a:pt x="19443" y="7532"/>
                      <a:pt x="19479" y="6710"/>
                      <a:pt x="19503" y="5877"/>
                    </a:cubicBezTo>
                    <a:cubicBezTo>
                      <a:pt x="19527" y="5675"/>
                      <a:pt x="19527" y="5460"/>
                      <a:pt x="19539" y="5258"/>
                    </a:cubicBezTo>
                    <a:cubicBezTo>
                      <a:pt x="19551" y="4960"/>
                      <a:pt x="19563" y="4662"/>
                      <a:pt x="19563" y="4365"/>
                    </a:cubicBezTo>
                    <a:cubicBezTo>
                      <a:pt x="19586" y="3912"/>
                      <a:pt x="19598" y="3472"/>
                      <a:pt x="19598" y="3019"/>
                    </a:cubicBezTo>
                    <a:lnTo>
                      <a:pt x="19598" y="2936"/>
                    </a:lnTo>
                    <a:cubicBezTo>
                      <a:pt x="19610" y="2603"/>
                      <a:pt x="19610" y="2281"/>
                      <a:pt x="19622" y="1936"/>
                    </a:cubicBezTo>
                    <a:lnTo>
                      <a:pt x="19622" y="1865"/>
                    </a:lnTo>
                    <a:close/>
                    <a:moveTo>
                      <a:pt x="858" y="2376"/>
                    </a:moveTo>
                    <a:cubicBezTo>
                      <a:pt x="929" y="2376"/>
                      <a:pt x="1036" y="2376"/>
                      <a:pt x="1144" y="2400"/>
                    </a:cubicBezTo>
                    <a:cubicBezTo>
                      <a:pt x="1155" y="2496"/>
                      <a:pt x="1155" y="2591"/>
                      <a:pt x="1155" y="2698"/>
                    </a:cubicBezTo>
                    <a:lnTo>
                      <a:pt x="1155" y="4222"/>
                    </a:lnTo>
                    <a:cubicBezTo>
                      <a:pt x="1155" y="5210"/>
                      <a:pt x="1155" y="6222"/>
                      <a:pt x="1167" y="7199"/>
                    </a:cubicBezTo>
                    <a:cubicBezTo>
                      <a:pt x="1191" y="7651"/>
                      <a:pt x="1215" y="8115"/>
                      <a:pt x="1251" y="8544"/>
                    </a:cubicBezTo>
                    <a:cubicBezTo>
                      <a:pt x="1275" y="8913"/>
                      <a:pt x="1286" y="9306"/>
                      <a:pt x="1310" y="9687"/>
                    </a:cubicBezTo>
                    <a:cubicBezTo>
                      <a:pt x="1322" y="10413"/>
                      <a:pt x="1322" y="11151"/>
                      <a:pt x="1322" y="11878"/>
                    </a:cubicBezTo>
                    <a:lnTo>
                      <a:pt x="1322" y="12366"/>
                    </a:lnTo>
                    <a:cubicBezTo>
                      <a:pt x="1322" y="12699"/>
                      <a:pt x="1513" y="12890"/>
                      <a:pt x="1822" y="12913"/>
                    </a:cubicBezTo>
                    <a:cubicBezTo>
                      <a:pt x="1906" y="12913"/>
                      <a:pt x="1977" y="12913"/>
                      <a:pt x="2060" y="12902"/>
                    </a:cubicBezTo>
                    <a:cubicBezTo>
                      <a:pt x="2591" y="12787"/>
                      <a:pt x="3116" y="12740"/>
                      <a:pt x="3662" y="12740"/>
                    </a:cubicBezTo>
                    <a:cubicBezTo>
                      <a:pt x="4304" y="12740"/>
                      <a:pt x="4975" y="12805"/>
                      <a:pt x="5716" y="12902"/>
                    </a:cubicBezTo>
                    <a:cubicBezTo>
                      <a:pt x="6394" y="12997"/>
                      <a:pt x="6990" y="13080"/>
                      <a:pt x="7525" y="13199"/>
                    </a:cubicBezTo>
                    <a:cubicBezTo>
                      <a:pt x="7716" y="13247"/>
                      <a:pt x="7918" y="13330"/>
                      <a:pt x="8109" y="13425"/>
                    </a:cubicBezTo>
                    <a:lnTo>
                      <a:pt x="8216" y="13461"/>
                    </a:lnTo>
                    <a:cubicBezTo>
                      <a:pt x="8394" y="13545"/>
                      <a:pt x="8573" y="13640"/>
                      <a:pt x="8728" y="13735"/>
                    </a:cubicBezTo>
                    <a:lnTo>
                      <a:pt x="8764" y="13747"/>
                    </a:lnTo>
                    <a:cubicBezTo>
                      <a:pt x="8573" y="13747"/>
                      <a:pt x="8394" y="13759"/>
                      <a:pt x="8192" y="13759"/>
                    </a:cubicBezTo>
                    <a:cubicBezTo>
                      <a:pt x="7406" y="13783"/>
                      <a:pt x="6585" y="13806"/>
                      <a:pt x="5775" y="13842"/>
                    </a:cubicBezTo>
                    <a:cubicBezTo>
                      <a:pt x="5335" y="13854"/>
                      <a:pt x="4906" y="13902"/>
                      <a:pt x="4477" y="13926"/>
                    </a:cubicBezTo>
                    <a:cubicBezTo>
                      <a:pt x="4227" y="13961"/>
                      <a:pt x="3953" y="13973"/>
                      <a:pt x="3703" y="13985"/>
                    </a:cubicBezTo>
                    <a:cubicBezTo>
                      <a:pt x="3406" y="13997"/>
                      <a:pt x="3108" y="14021"/>
                      <a:pt x="2822" y="14033"/>
                    </a:cubicBezTo>
                    <a:cubicBezTo>
                      <a:pt x="2679" y="14033"/>
                      <a:pt x="2537" y="14045"/>
                      <a:pt x="2394" y="14045"/>
                    </a:cubicBezTo>
                    <a:lnTo>
                      <a:pt x="2025" y="14056"/>
                    </a:lnTo>
                    <a:lnTo>
                      <a:pt x="1310" y="14104"/>
                    </a:lnTo>
                    <a:lnTo>
                      <a:pt x="1072" y="14104"/>
                    </a:lnTo>
                    <a:cubicBezTo>
                      <a:pt x="1048" y="13973"/>
                      <a:pt x="1036" y="13854"/>
                      <a:pt x="1036" y="13735"/>
                    </a:cubicBezTo>
                    <a:lnTo>
                      <a:pt x="1025" y="13223"/>
                    </a:lnTo>
                    <a:cubicBezTo>
                      <a:pt x="989" y="12604"/>
                      <a:pt x="965" y="11961"/>
                      <a:pt x="965" y="11342"/>
                    </a:cubicBezTo>
                    <a:cubicBezTo>
                      <a:pt x="953" y="10723"/>
                      <a:pt x="965" y="10104"/>
                      <a:pt x="965" y="9496"/>
                    </a:cubicBezTo>
                    <a:lnTo>
                      <a:pt x="965" y="9461"/>
                    </a:lnTo>
                    <a:cubicBezTo>
                      <a:pt x="953" y="8853"/>
                      <a:pt x="953" y="8211"/>
                      <a:pt x="953" y="7603"/>
                    </a:cubicBezTo>
                    <a:cubicBezTo>
                      <a:pt x="929" y="6579"/>
                      <a:pt x="917" y="5532"/>
                      <a:pt x="894" y="4520"/>
                    </a:cubicBezTo>
                    <a:cubicBezTo>
                      <a:pt x="870" y="3924"/>
                      <a:pt x="858" y="3329"/>
                      <a:pt x="858" y="2734"/>
                    </a:cubicBezTo>
                    <a:lnTo>
                      <a:pt x="858" y="2376"/>
                    </a:lnTo>
                    <a:close/>
                    <a:moveTo>
                      <a:pt x="17387" y="1"/>
                    </a:moveTo>
                    <a:cubicBezTo>
                      <a:pt x="16623" y="1"/>
                      <a:pt x="15867" y="81"/>
                      <a:pt x="15133" y="162"/>
                    </a:cubicBezTo>
                    <a:lnTo>
                      <a:pt x="14955" y="174"/>
                    </a:lnTo>
                    <a:cubicBezTo>
                      <a:pt x="14776" y="198"/>
                      <a:pt x="14621" y="269"/>
                      <a:pt x="14502" y="341"/>
                    </a:cubicBezTo>
                    <a:cubicBezTo>
                      <a:pt x="14431" y="376"/>
                      <a:pt x="14371" y="412"/>
                      <a:pt x="14312" y="436"/>
                    </a:cubicBezTo>
                    <a:cubicBezTo>
                      <a:pt x="13336" y="745"/>
                      <a:pt x="12383" y="1055"/>
                      <a:pt x="11490" y="1603"/>
                    </a:cubicBezTo>
                    <a:cubicBezTo>
                      <a:pt x="11097" y="1841"/>
                      <a:pt x="10716" y="2103"/>
                      <a:pt x="10335" y="2341"/>
                    </a:cubicBezTo>
                    <a:lnTo>
                      <a:pt x="10002" y="2555"/>
                    </a:lnTo>
                    <a:cubicBezTo>
                      <a:pt x="9954" y="2531"/>
                      <a:pt x="9895" y="2496"/>
                      <a:pt x="9847" y="2472"/>
                    </a:cubicBezTo>
                    <a:lnTo>
                      <a:pt x="9823" y="2460"/>
                    </a:lnTo>
                    <a:cubicBezTo>
                      <a:pt x="9561" y="2305"/>
                      <a:pt x="9311" y="2162"/>
                      <a:pt x="9026" y="2019"/>
                    </a:cubicBezTo>
                    <a:cubicBezTo>
                      <a:pt x="8811" y="1924"/>
                      <a:pt x="8585" y="1829"/>
                      <a:pt x="8371" y="1722"/>
                    </a:cubicBezTo>
                    <a:cubicBezTo>
                      <a:pt x="8049" y="1591"/>
                      <a:pt x="7716" y="1460"/>
                      <a:pt x="7442" y="1281"/>
                    </a:cubicBezTo>
                    <a:cubicBezTo>
                      <a:pt x="6680" y="829"/>
                      <a:pt x="5870" y="686"/>
                      <a:pt x="5120" y="567"/>
                    </a:cubicBezTo>
                    <a:cubicBezTo>
                      <a:pt x="3953" y="388"/>
                      <a:pt x="3049" y="317"/>
                      <a:pt x="2168" y="281"/>
                    </a:cubicBezTo>
                    <a:cubicBezTo>
                      <a:pt x="1917" y="281"/>
                      <a:pt x="1691" y="317"/>
                      <a:pt x="1394" y="400"/>
                    </a:cubicBezTo>
                    <a:cubicBezTo>
                      <a:pt x="1096" y="495"/>
                      <a:pt x="965" y="733"/>
                      <a:pt x="1025" y="1043"/>
                    </a:cubicBezTo>
                    <a:cubicBezTo>
                      <a:pt x="1048" y="1174"/>
                      <a:pt x="1072" y="1329"/>
                      <a:pt x="1084" y="1460"/>
                    </a:cubicBezTo>
                    <a:lnTo>
                      <a:pt x="1084" y="1472"/>
                    </a:lnTo>
                    <a:cubicBezTo>
                      <a:pt x="977" y="1484"/>
                      <a:pt x="870" y="1484"/>
                      <a:pt x="774" y="1484"/>
                    </a:cubicBezTo>
                    <a:lnTo>
                      <a:pt x="667" y="1484"/>
                    </a:lnTo>
                    <a:cubicBezTo>
                      <a:pt x="429" y="1484"/>
                      <a:pt x="96" y="1531"/>
                      <a:pt x="24" y="1995"/>
                    </a:cubicBezTo>
                    <a:cubicBezTo>
                      <a:pt x="1" y="2174"/>
                      <a:pt x="1" y="2341"/>
                      <a:pt x="12" y="2460"/>
                    </a:cubicBezTo>
                    <a:cubicBezTo>
                      <a:pt x="24" y="2615"/>
                      <a:pt x="24" y="2781"/>
                      <a:pt x="36" y="2948"/>
                    </a:cubicBezTo>
                    <a:cubicBezTo>
                      <a:pt x="60" y="3186"/>
                      <a:pt x="84" y="3472"/>
                      <a:pt x="84" y="3722"/>
                    </a:cubicBezTo>
                    <a:cubicBezTo>
                      <a:pt x="96" y="4555"/>
                      <a:pt x="120" y="5401"/>
                      <a:pt x="120" y="6234"/>
                    </a:cubicBezTo>
                    <a:lnTo>
                      <a:pt x="120" y="6353"/>
                    </a:lnTo>
                    <a:cubicBezTo>
                      <a:pt x="120" y="6901"/>
                      <a:pt x="132" y="7437"/>
                      <a:pt x="132" y="7996"/>
                    </a:cubicBezTo>
                    <a:cubicBezTo>
                      <a:pt x="143" y="9211"/>
                      <a:pt x="179" y="10413"/>
                      <a:pt x="191" y="11640"/>
                    </a:cubicBezTo>
                    <a:lnTo>
                      <a:pt x="203" y="12616"/>
                    </a:lnTo>
                    <a:cubicBezTo>
                      <a:pt x="215" y="13199"/>
                      <a:pt x="215" y="13795"/>
                      <a:pt x="251" y="14378"/>
                    </a:cubicBezTo>
                    <a:cubicBezTo>
                      <a:pt x="263" y="14783"/>
                      <a:pt x="417" y="14938"/>
                      <a:pt x="834" y="14973"/>
                    </a:cubicBezTo>
                    <a:lnTo>
                      <a:pt x="917" y="14973"/>
                    </a:lnTo>
                    <a:cubicBezTo>
                      <a:pt x="977" y="14973"/>
                      <a:pt x="1036" y="14973"/>
                      <a:pt x="1096" y="14961"/>
                    </a:cubicBezTo>
                    <a:cubicBezTo>
                      <a:pt x="1489" y="14926"/>
                      <a:pt x="1870" y="14902"/>
                      <a:pt x="2239" y="14878"/>
                    </a:cubicBezTo>
                    <a:lnTo>
                      <a:pt x="2287" y="14878"/>
                    </a:lnTo>
                    <a:cubicBezTo>
                      <a:pt x="3132" y="14818"/>
                      <a:pt x="4001" y="14759"/>
                      <a:pt x="4858" y="14723"/>
                    </a:cubicBezTo>
                    <a:cubicBezTo>
                      <a:pt x="5984" y="14658"/>
                      <a:pt x="7132" y="14603"/>
                      <a:pt x="8288" y="14603"/>
                    </a:cubicBezTo>
                    <a:cubicBezTo>
                      <a:pt x="8807" y="14603"/>
                      <a:pt x="9327" y="14614"/>
                      <a:pt x="9847" y="14640"/>
                    </a:cubicBezTo>
                    <a:cubicBezTo>
                      <a:pt x="9918" y="14640"/>
                      <a:pt x="9978" y="14628"/>
                      <a:pt x="10038" y="14628"/>
                    </a:cubicBezTo>
                    <a:lnTo>
                      <a:pt x="10073" y="14628"/>
                    </a:lnTo>
                    <a:lnTo>
                      <a:pt x="10490" y="14616"/>
                    </a:lnTo>
                    <a:cubicBezTo>
                      <a:pt x="10931" y="14604"/>
                      <a:pt x="11395" y="14568"/>
                      <a:pt x="11835" y="14557"/>
                    </a:cubicBezTo>
                    <a:cubicBezTo>
                      <a:pt x="11990" y="14557"/>
                      <a:pt x="12133" y="14557"/>
                      <a:pt x="12276" y="14568"/>
                    </a:cubicBezTo>
                    <a:cubicBezTo>
                      <a:pt x="12371" y="14574"/>
                      <a:pt x="12466" y="14577"/>
                      <a:pt x="12563" y="14577"/>
                    </a:cubicBezTo>
                    <a:cubicBezTo>
                      <a:pt x="12660" y="14577"/>
                      <a:pt x="12758" y="14574"/>
                      <a:pt x="12859" y="14568"/>
                    </a:cubicBezTo>
                    <a:cubicBezTo>
                      <a:pt x="13276" y="14545"/>
                      <a:pt x="13705" y="14509"/>
                      <a:pt x="14121" y="14485"/>
                    </a:cubicBezTo>
                    <a:cubicBezTo>
                      <a:pt x="14776" y="14437"/>
                      <a:pt x="15455" y="14378"/>
                      <a:pt x="16145" y="14366"/>
                    </a:cubicBezTo>
                    <a:cubicBezTo>
                      <a:pt x="16329" y="14360"/>
                      <a:pt x="16512" y="14357"/>
                      <a:pt x="16694" y="14357"/>
                    </a:cubicBezTo>
                    <a:cubicBezTo>
                      <a:pt x="17874" y="14357"/>
                      <a:pt x="19031" y="14480"/>
                      <a:pt x="20134" y="14604"/>
                    </a:cubicBezTo>
                    <a:lnTo>
                      <a:pt x="20444" y="14628"/>
                    </a:lnTo>
                    <a:lnTo>
                      <a:pt x="20456" y="14318"/>
                    </a:lnTo>
                    <a:cubicBezTo>
                      <a:pt x="20456" y="14271"/>
                      <a:pt x="20456" y="14247"/>
                      <a:pt x="20467" y="14199"/>
                    </a:cubicBezTo>
                    <a:cubicBezTo>
                      <a:pt x="20491" y="14104"/>
                      <a:pt x="20491" y="13985"/>
                      <a:pt x="20491" y="13890"/>
                    </a:cubicBezTo>
                    <a:cubicBezTo>
                      <a:pt x="20491" y="13652"/>
                      <a:pt x="20467" y="13414"/>
                      <a:pt x="20467" y="13175"/>
                    </a:cubicBezTo>
                    <a:cubicBezTo>
                      <a:pt x="20456" y="12771"/>
                      <a:pt x="20456" y="12354"/>
                      <a:pt x="20456" y="11949"/>
                    </a:cubicBezTo>
                    <a:cubicBezTo>
                      <a:pt x="20467" y="10747"/>
                      <a:pt x="20491" y="9508"/>
                      <a:pt x="20515" y="8139"/>
                    </a:cubicBezTo>
                    <a:cubicBezTo>
                      <a:pt x="20551" y="6829"/>
                      <a:pt x="20575" y="5639"/>
                      <a:pt x="20622" y="4496"/>
                    </a:cubicBezTo>
                    <a:cubicBezTo>
                      <a:pt x="20634" y="3948"/>
                      <a:pt x="20670" y="3389"/>
                      <a:pt x="20694" y="2853"/>
                    </a:cubicBezTo>
                    <a:lnTo>
                      <a:pt x="20694" y="2829"/>
                    </a:lnTo>
                    <a:cubicBezTo>
                      <a:pt x="20706" y="2424"/>
                      <a:pt x="20741" y="2019"/>
                      <a:pt x="20753" y="1626"/>
                    </a:cubicBezTo>
                    <a:cubicBezTo>
                      <a:pt x="20777" y="1174"/>
                      <a:pt x="20634" y="1031"/>
                      <a:pt x="20158" y="948"/>
                    </a:cubicBezTo>
                    <a:cubicBezTo>
                      <a:pt x="20003" y="924"/>
                      <a:pt x="19824" y="912"/>
                      <a:pt x="19646" y="888"/>
                    </a:cubicBezTo>
                    <a:lnTo>
                      <a:pt x="19598" y="888"/>
                    </a:lnTo>
                    <a:lnTo>
                      <a:pt x="19598" y="829"/>
                    </a:lnTo>
                    <a:cubicBezTo>
                      <a:pt x="19598" y="686"/>
                      <a:pt x="19610" y="471"/>
                      <a:pt x="19443" y="329"/>
                    </a:cubicBezTo>
                    <a:cubicBezTo>
                      <a:pt x="19301" y="174"/>
                      <a:pt x="19086" y="162"/>
                      <a:pt x="18932" y="138"/>
                    </a:cubicBezTo>
                    <a:cubicBezTo>
                      <a:pt x="18896" y="138"/>
                      <a:pt x="18848" y="114"/>
                      <a:pt x="18824" y="114"/>
                    </a:cubicBezTo>
                    <a:cubicBezTo>
                      <a:pt x="18344" y="32"/>
                      <a:pt x="17864" y="1"/>
                      <a:pt x="173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599;p49">
                <a:extLst>
                  <a:ext uri="{FF2B5EF4-FFF2-40B4-BE49-F238E27FC236}">
                    <a16:creationId xmlns:a16="http://schemas.microsoft.com/office/drawing/2014/main" id="{9E5DE1DD-F243-60A1-5790-726ECD6415F0}"/>
                  </a:ext>
                </a:extLst>
              </p:cNvPr>
              <p:cNvSpPr/>
              <p:nvPr/>
            </p:nvSpPr>
            <p:spPr>
              <a:xfrm>
                <a:off x="4269275" y="2430500"/>
                <a:ext cx="225650" cy="3286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3145" extrusionOk="0">
                    <a:moveTo>
                      <a:pt x="215" y="13144"/>
                    </a:moveTo>
                    <a:cubicBezTo>
                      <a:pt x="12" y="13061"/>
                      <a:pt x="0" y="12894"/>
                      <a:pt x="0" y="12716"/>
                    </a:cubicBezTo>
                    <a:cubicBezTo>
                      <a:pt x="60" y="11478"/>
                      <a:pt x="143" y="10537"/>
                      <a:pt x="179" y="9323"/>
                    </a:cubicBezTo>
                    <a:cubicBezTo>
                      <a:pt x="203" y="8203"/>
                      <a:pt x="191" y="7084"/>
                      <a:pt x="191" y="5977"/>
                    </a:cubicBezTo>
                    <a:cubicBezTo>
                      <a:pt x="191" y="5024"/>
                      <a:pt x="203" y="4048"/>
                      <a:pt x="203" y="3096"/>
                    </a:cubicBezTo>
                    <a:cubicBezTo>
                      <a:pt x="203" y="2834"/>
                      <a:pt x="334" y="2619"/>
                      <a:pt x="536" y="2477"/>
                    </a:cubicBezTo>
                    <a:cubicBezTo>
                      <a:pt x="1024" y="2131"/>
                      <a:pt x="1512" y="1786"/>
                      <a:pt x="2036" y="1488"/>
                    </a:cubicBezTo>
                    <a:cubicBezTo>
                      <a:pt x="3132" y="869"/>
                      <a:pt x="4322" y="452"/>
                      <a:pt x="5561" y="214"/>
                    </a:cubicBezTo>
                    <a:cubicBezTo>
                      <a:pt x="6525" y="36"/>
                      <a:pt x="7501" y="0"/>
                      <a:pt x="8478" y="167"/>
                    </a:cubicBezTo>
                    <a:cubicBezTo>
                      <a:pt x="8847" y="226"/>
                      <a:pt x="8859" y="262"/>
                      <a:pt x="8894" y="643"/>
                    </a:cubicBezTo>
                    <a:cubicBezTo>
                      <a:pt x="9025" y="2012"/>
                      <a:pt x="8906" y="3381"/>
                      <a:pt x="8847" y="4751"/>
                    </a:cubicBezTo>
                    <a:cubicBezTo>
                      <a:pt x="8799" y="5572"/>
                      <a:pt x="8823" y="6394"/>
                      <a:pt x="8787" y="7203"/>
                    </a:cubicBezTo>
                    <a:cubicBezTo>
                      <a:pt x="8775" y="7727"/>
                      <a:pt x="8716" y="8227"/>
                      <a:pt x="8704" y="8751"/>
                    </a:cubicBezTo>
                    <a:cubicBezTo>
                      <a:pt x="8692" y="9180"/>
                      <a:pt x="8704" y="9596"/>
                      <a:pt x="8692" y="10037"/>
                    </a:cubicBezTo>
                    <a:cubicBezTo>
                      <a:pt x="8692" y="10287"/>
                      <a:pt x="8668" y="10525"/>
                      <a:pt x="8644" y="10775"/>
                    </a:cubicBezTo>
                    <a:cubicBezTo>
                      <a:pt x="8597" y="11192"/>
                      <a:pt x="8478" y="11311"/>
                      <a:pt x="8061" y="11347"/>
                    </a:cubicBezTo>
                    <a:cubicBezTo>
                      <a:pt x="7632" y="11394"/>
                      <a:pt x="7204" y="11406"/>
                      <a:pt x="6763" y="11454"/>
                    </a:cubicBezTo>
                    <a:cubicBezTo>
                      <a:pt x="5668" y="11549"/>
                      <a:pt x="4596" y="11787"/>
                      <a:pt x="3525" y="12073"/>
                    </a:cubicBezTo>
                    <a:cubicBezTo>
                      <a:pt x="2786" y="12263"/>
                      <a:pt x="2060" y="12430"/>
                      <a:pt x="1393" y="12775"/>
                    </a:cubicBezTo>
                    <a:cubicBezTo>
                      <a:pt x="1024" y="12978"/>
                      <a:pt x="619" y="12918"/>
                      <a:pt x="215" y="13144"/>
                    </a:cubicBezTo>
                    <a:close/>
                    <a:moveTo>
                      <a:pt x="1524" y="3131"/>
                    </a:moveTo>
                    <a:cubicBezTo>
                      <a:pt x="1632" y="3119"/>
                      <a:pt x="1727" y="3131"/>
                      <a:pt x="1786" y="3096"/>
                    </a:cubicBezTo>
                    <a:cubicBezTo>
                      <a:pt x="2775" y="2655"/>
                      <a:pt x="3810" y="2262"/>
                      <a:pt x="4834" y="1929"/>
                    </a:cubicBezTo>
                    <a:cubicBezTo>
                      <a:pt x="5572" y="1667"/>
                      <a:pt x="6323" y="1488"/>
                      <a:pt x="7108" y="1548"/>
                    </a:cubicBezTo>
                    <a:cubicBezTo>
                      <a:pt x="7239" y="1572"/>
                      <a:pt x="7442" y="1607"/>
                      <a:pt x="7442" y="1405"/>
                    </a:cubicBezTo>
                    <a:cubicBezTo>
                      <a:pt x="7442" y="1226"/>
                      <a:pt x="7227" y="1238"/>
                      <a:pt x="7108" y="1238"/>
                    </a:cubicBezTo>
                    <a:cubicBezTo>
                      <a:pt x="6287" y="1274"/>
                      <a:pt x="5477" y="1369"/>
                      <a:pt x="4703" y="1691"/>
                    </a:cubicBezTo>
                    <a:cubicBezTo>
                      <a:pt x="3763" y="2072"/>
                      <a:pt x="2810" y="2417"/>
                      <a:pt x="1858" y="2774"/>
                    </a:cubicBezTo>
                    <a:cubicBezTo>
                      <a:pt x="1691" y="2822"/>
                      <a:pt x="1548" y="2881"/>
                      <a:pt x="1524" y="3131"/>
                    </a:cubicBezTo>
                    <a:close/>
                    <a:moveTo>
                      <a:pt x="7120" y="9668"/>
                    </a:moveTo>
                    <a:cubicBezTo>
                      <a:pt x="6966" y="9632"/>
                      <a:pt x="6811" y="9573"/>
                      <a:pt x="6680" y="9585"/>
                    </a:cubicBezTo>
                    <a:cubicBezTo>
                      <a:pt x="6013" y="9632"/>
                      <a:pt x="5334" y="9668"/>
                      <a:pt x="4668" y="9739"/>
                    </a:cubicBezTo>
                    <a:cubicBezTo>
                      <a:pt x="4287" y="9787"/>
                      <a:pt x="3894" y="9858"/>
                      <a:pt x="3513" y="9966"/>
                    </a:cubicBezTo>
                    <a:cubicBezTo>
                      <a:pt x="2941" y="10108"/>
                      <a:pt x="2394" y="10287"/>
                      <a:pt x="1822" y="10454"/>
                    </a:cubicBezTo>
                    <a:cubicBezTo>
                      <a:pt x="1739" y="10478"/>
                      <a:pt x="1643" y="10501"/>
                      <a:pt x="1572" y="10537"/>
                    </a:cubicBezTo>
                    <a:cubicBezTo>
                      <a:pt x="1548" y="10561"/>
                      <a:pt x="1501" y="10632"/>
                      <a:pt x="1512" y="10656"/>
                    </a:cubicBezTo>
                    <a:cubicBezTo>
                      <a:pt x="1524" y="10704"/>
                      <a:pt x="1584" y="10763"/>
                      <a:pt x="1632" y="10775"/>
                    </a:cubicBezTo>
                    <a:cubicBezTo>
                      <a:pt x="1679" y="10799"/>
                      <a:pt x="1739" y="10763"/>
                      <a:pt x="1774" y="10751"/>
                    </a:cubicBezTo>
                    <a:cubicBezTo>
                      <a:pt x="2346" y="10573"/>
                      <a:pt x="2929" y="10406"/>
                      <a:pt x="3489" y="10227"/>
                    </a:cubicBezTo>
                    <a:cubicBezTo>
                      <a:pt x="3679" y="10168"/>
                      <a:pt x="3882" y="10120"/>
                      <a:pt x="4084" y="10085"/>
                    </a:cubicBezTo>
                    <a:cubicBezTo>
                      <a:pt x="4977" y="9942"/>
                      <a:pt x="5858" y="9763"/>
                      <a:pt x="6775" y="9906"/>
                    </a:cubicBezTo>
                    <a:cubicBezTo>
                      <a:pt x="6930" y="9966"/>
                      <a:pt x="7085" y="9930"/>
                      <a:pt x="7120" y="9668"/>
                    </a:cubicBezTo>
                    <a:close/>
                    <a:moveTo>
                      <a:pt x="7061" y="8358"/>
                    </a:moveTo>
                    <a:cubicBezTo>
                      <a:pt x="6787" y="8322"/>
                      <a:pt x="6513" y="8275"/>
                      <a:pt x="6227" y="8275"/>
                    </a:cubicBezTo>
                    <a:cubicBezTo>
                      <a:pt x="5513" y="8263"/>
                      <a:pt x="4787" y="8263"/>
                      <a:pt x="4084" y="8513"/>
                    </a:cubicBezTo>
                    <a:cubicBezTo>
                      <a:pt x="3703" y="8668"/>
                      <a:pt x="3286" y="8751"/>
                      <a:pt x="2882" y="8870"/>
                    </a:cubicBezTo>
                    <a:cubicBezTo>
                      <a:pt x="2477" y="8989"/>
                      <a:pt x="2084" y="9096"/>
                      <a:pt x="1679" y="9215"/>
                    </a:cubicBezTo>
                    <a:cubicBezTo>
                      <a:pt x="1608" y="9227"/>
                      <a:pt x="1524" y="9263"/>
                      <a:pt x="1465" y="9311"/>
                    </a:cubicBezTo>
                    <a:cubicBezTo>
                      <a:pt x="1441" y="9323"/>
                      <a:pt x="1405" y="9394"/>
                      <a:pt x="1429" y="9442"/>
                    </a:cubicBezTo>
                    <a:cubicBezTo>
                      <a:pt x="1441" y="9489"/>
                      <a:pt x="1489" y="9525"/>
                      <a:pt x="1524" y="9525"/>
                    </a:cubicBezTo>
                    <a:cubicBezTo>
                      <a:pt x="1584" y="9549"/>
                      <a:pt x="1643" y="9525"/>
                      <a:pt x="1703" y="9513"/>
                    </a:cubicBezTo>
                    <a:cubicBezTo>
                      <a:pt x="2143" y="9382"/>
                      <a:pt x="2572" y="9251"/>
                      <a:pt x="3001" y="9096"/>
                    </a:cubicBezTo>
                    <a:cubicBezTo>
                      <a:pt x="4239" y="8680"/>
                      <a:pt x="5489" y="8394"/>
                      <a:pt x="6799" y="8668"/>
                    </a:cubicBezTo>
                    <a:cubicBezTo>
                      <a:pt x="7049" y="8680"/>
                      <a:pt x="7096" y="8561"/>
                      <a:pt x="7061" y="8358"/>
                    </a:cubicBezTo>
                    <a:close/>
                    <a:moveTo>
                      <a:pt x="1822" y="4370"/>
                    </a:moveTo>
                    <a:cubicBezTo>
                      <a:pt x="1917" y="4382"/>
                      <a:pt x="2001" y="4429"/>
                      <a:pt x="2084" y="4405"/>
                    </a:cubicBezTo>
                    <a:cubicBezTo>
                      <a:pt x="2453" y="4310"/>
                      <a:pt x="2822" y="4227"/>
                      <a:pt x="3167" y="4084"/>
                    </a:cubicBezTo>
                    <a:cubicBezTo>
                      <a:pt x="4287" y="3620"/>
                      <a:pt x="5430" y="3429"/>
                      <a:pt x="6632" y="3500"/>
                    </a:cubicBezTo>
                    <a:lnTo>
                      <a:pt x="6906" y="3500"/>
                    </a:lnTo>
                    <a:cubicBezTo>
                      <a:pt x="7085" y="3489"/>
                      <a:pt x="7108" y="3393"/>
                      <a:pt x="7085" y="3239"/>
                    </a:cubicBezTo>
                    <a:cubicBezTo>
                      <a:pt x="7013" y="3215"/>
                      <a:pt x="6977" y="3203"/>
                      <a:pt x="6918" y="3191"/>
                    </a:cubicBezTo>
                    <a:cubicBezTo>
                      <a:pt x="6168" y="3119"/>
                      <a:pt x="5453" y="3239"/>
                      <a:pt x="4727" y="3334"/>
                    </a:cubicBezTo>
                    <a:cubicBezTo>
                      <a:pt x="4084" y="3429"/>
                      <a:pt x="3525" y="3727"/>
                      <a:pt x="2917" y="3870"/>
                    </a:cubicBezTo>
                    <a:cubicBezTo>
                      <a:pt x="2715" y="3917"/>
                      <a:pt x="2513" y="3965"/>
                      <a:pt x="2322" y="4024"/>
                    </a:cubicBezTo>
                    <a:cubicBezTo>
                      <a:pt x="2143" y="4084"/>
                      <a:pt x="1929" y="4096"/>
                      <a:pt x="1822" y="4370"/>
                    </a:cubicBezTo>
                    <a:close/>
                    <a:moveTo>
                      <a:pt x="1608" y="5941"/>
                    </a:moveTo>
                    <a:cubicBezTo>
                      <a:pt x="1727" y="5941"/>
                      <a:pt x="1810" y="5953"/>
                      <a:pt x="1882" y="5941"/>
                    </a:cubicBezTo>
                    <a:cubicBezTo>
                      <a:pt x="3036" y="5644"/>
                      <a:pt x="4179" y="5382"/>
                      <a:pt x="5358" y="5286"/>
                    </a:cubicBezTo>
                    <a:cubicBezTo>
                      <a:pt x="5537" y="5274"/>
                      <a:pt x="5572" y="5167"/>
                      <a:pt x="5572" y="4965"/>
                    </a:cubicBezTo>
                    <a:cubicBezTo>
                      <a:pt x="5311" y="4989"/>
                      <a:pt x="5061" y="5001"/>
                      <a:pt x="4822" y="5048"/>
                    </a:cubicBezTo>
                    <a:cubicBezTo>
                      <a:pt x="3846" y="5239"/>
                      <a:pt x="2882" y="5453"/>
                      <a:pt x="1917" y="5655"/>
                    </a:cubicBezTo>
                    <a:cubicBezTo>
                      <a:pt x="1786" y="5691"/>
                      <a:pt x="1632" y="5703"/>
                      <a:pt x="1608" y="5941"/>
                    </a:cubicBezTo>
                    <a:close/>
                    <a:moveTo>
                      <a:pt x="1858" y="11525"/>
                    </a:moveTo>
                    <a:cubicBezTo>
                      <a:pt x="2001" y="11513"/>
                      <a:pt x="2143" y="11525"/>
                      <a:pt x="2274" y="11490"/>
                    </a:cubicBezTo>
                    <a:cubicBezTo>
                      <a:pt x="2810" y="11370"/>
                      <a:pt x="3334" y="11240"/>
                      <a:pt x="3846" y="11109"/>
                    </a:cubicBezTo>
                    <a:cubicBezTo>
                      <a:pt x="3953" y="11073"/>
                      <a:pt x="4108" y="11061"/>
                      <a:pt x="4072" y="10894"/>
                    </a:cubicBezTo>
                    <a:cubicBezTo>
                      <a:pt x="4037" y="10751"/>
                      <a:pt x="3906" y="10763"/>
                      <a:pt x="3787" y="10775"/>
                    </a:cubicBezTo>
                    <a:cubicBezTo>
                      <a:pt x="3763" y="10775"/>
                      <a:pt x="3739" y="10799"/>
                      <a:pt x="3715" y="10799"/>
                    </a:cubicBezTo>
                    <a:cubicBezTo>
                      <a:pt x="3179" y="10930"/>
                      <a:pt x="2644" y="11061"/>
                      <a:pt x="2108" y="11216"/>
                    </a:cubicBezTo>
                    <a:cubicBezTo>
                      <a:pt x="2001" y="11251"/>
                      <a:pt x="1858" y="11251"/>
                      <a:pt x="1858" y="11525"/>
                    </a:cubicBezTo>
                    <a:close/>
                    <a:moveTo>
                      <a:pt x="5418" y="10716"/>
                    </a:moveTo>
                    <a:cubicBezTo>
                      <a:pt x="5322" y="10680"/>
                      <a:pt x="5275" y="10632"/>
                      <a:pt x="5227" y="10632"/>
                    </a:cubicBezTo>
                    <a:cubicBezTo>
                      <a:pt x="5191" y="10644"/>
                      <a:pt x="5132" y="10704"/>
                      <a:pt x="5132" y="10751"/>
                    </a:cubicBezTo>
                    <a:cubicBezTo>
                      <a:pt x="5132" y="10799"/>
                      <a:pt x="5203" y="10870"/>
                      <a:pt x="5227" y="10870"/>
                    </a:cubicBezTo>
                    <a:cubicBezTo>
                      <a:pt x="5299" y="10835"/>
                      <a:pt x="5334" y="10775"/>
                      <a:pt x="5418" y="1071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600;p49">
                <a:extLst>
                  <a:ext uri="{FF2B5EF4-FFF2-40B4-BE49-F238E27FC236}">
                    <a16:creationId xmlns:a16="http://schemas.microsoft.com/office/drawing/2014/main" id="{035FDB20-AF74-96B3-47F1-58048E9DAE87}"/>
                  </a:ext>
                </a:extLst>
              </p:cNvPr>
              <p:cNvSpPr/>
              <p:nvPr/>
            </p:nvSpPr>
            <p:spPr>
              <a:xfrm>
                <a:off x="4059425" y="2438225"/>
                <a:ext cx="202725" cy="315850"/>
              </a:xfrm>
              <a:custGeom>
                <a:avLst/>
                <a:gdLst/>
                <a:ahLst/>
                <a:cxnLst/>
                <a:rect l="l" t="t" r="r" b="b"/>
                <a:pathLst>
                  <a:path w="8109" h="12634" extrusionOk="0">
                    <a:moveTo>
                      <a:pt x="7870" y="12633"/>
                    </a:moveTo>
                    <a:cubicBezTo>
                      <a:pt x="7513" y="12454"/>
                      <a:pt x="7204" y="12312"/>
                      <a:pt x="6906" y="12133"/>
                    </a:cubicBezTo>
                    <a:cubicBezTo>
                      <a:pt x="6275" y="11800"/>
                      <a:pt x="5608" y="11585"/>
                      <a:pt x="4906" y="11526"/>
                    </a:cubicBezTo>
                    <a:cubicBezTo>
                      <a:pt x="4060" y="11442"/>
                      <a:pt x="3203" y="11335"/>
                      <a:pt x="2358" y="11276"/>
                    </a:cubicBezTo>
                    <a:cubicBezTo>
                      <a:pt x="1882" y="11240"/>
                      <a:pt x="1393" y="11300"/>
                      <a:pt x="905" y="11335"/>
                    </a:cubicBezTo>
                    <a:cubicBezTo>
                      <a:pt x="715" y="11347"/>
                      <a:pt x="512" y="11359"/>
                      <a:pt x="298" y="11359"/>
                    </a:cubicBezTo>
                    <a:cubicBezTo>
                      <a:pt x="262" y="11216"/>
                      <a:pt x="239" y="11085"/>
                      <a:pt x="239" y="10942"/>
                    </a:cubicBezTo>
                    <a:cubicBezTo>
                      <a:pt x="191" y="9966"/>
                      <a:pt x="179" y="8978"/>
                      <a:pt x="131" y="8002"/>
                    </a:cubicBezTo>
                    <a:cubicBezTo>
                      <a:pt x="96" y="7144"/>
                      <a:pt x="24" y="6287"/>
                      <a:pt x="12" y="5442"/>
                    </a:cubicBezTo>
                    <a:cubicBezTo>
                      <a:pt x="0" y="4525"/>
                      <a:pt x="72" y="3620"/>
                      <a:pt x="72" y="2715"/>
                    </a:cubicBezTo>
                    <a:cubicBezTo>
                      <a:pt x="72" y="2060"/>
                      <a:pt x="24" y="1394"/>
                      <a:pt x="0" y="739"/>
                    </a:cubicBezTo>
                    <a:lnTo>
                      <a:pt x="0" y="155"/>
                    </a:lnTo>
                    <a:cubicBezTo>
                      <a:pt x="215" y="96"/>
                      <a:pt x="417" y="1"/>
                      <a:pt x="608" y="1"/>
                    </a:cubicBezTo>
                    <a:cubicBezTo>
                      <a:pt x="2048" y="24"/>
                      <a:pt x="3489" y="143"/>
                      <a:pt x="4858" y="632"/>
                    </a:cubicBezTo>
                    <a:cubicBezTo>
                      <a:pt x="4953" y="655"/>
                      <a:pt x="5037" y="679"/>
                      <a:pt x="5120" y="727"/>
                    </a:cubicBezTo>
                    <a:cubicBezTo>
                      <a:pt x="5906" y="1144"/>
                      <a:pt x="6692" y="1560"/>
                      <a:pt x="7478" y="1989"/>
                    </a:cubicBezTo>
                    <a:cubicBezTo>
                      <a:pt x="7894" y="2215"/>
                      <a:pt x="8109" y="2549"/>
                      <a:pt x="8097" y="3060"/>
                    </a:cubicBezTo>
                    <a:cubicBezTo>
                      <a:pt x="8061" y="5049"/>
                      <a:pt x="8073" y="7049"/>
                      <a:pt x="8061" y="9037"/>
                    </a:cubicBezTo>
                    <a:cubicBezTo>
                      <a:pt x="8061" y="9383"/>
                      <a:pt x="8013" y="9704"/>
                      <a:pt x="8001" y="10049"/>
                    </a:cubicBezTo>
                    <a:cubicBezTo>
                      <a:pt x="7966" y="10716"/>
                      <a:pt x="7954" y="11395"/>
                      <a:pt x="7930" y="12062"/>
                    </a:cubicBezTo>
                    <a:cubicBezTo>
                      <a:pt x="7930" y="12240"/>
                      <a:pt x="7894" y="12419"/>
                      <a:pt x="7870" y="12633"/>
                    </a:cubicBezTo>
                    <a:close/>
                    <a:moveTo>
                      <a:pt x="1370" y="3918"/>
                    </a:moveTo>
                    <a:cubicBezTo>
                      <a:pt x="1346" y="3965"/>
                      <a:pt x="1334" y="4013"/>
                      <a:pt x="1322" y="4037"/>
                    </a:cubicBezTo>
                    <a:cubicBezTo>
                      <a:pt x="1393" y="4096"/>
                      <a:pt x="1453" y="4180"/>
                      <a:pt x="1524" y="4203"/>
                    </a:cubicBezTo>
                    <a:cubicBezTo>
                      <a:pt x="1667" y="4251"/>
                      <a:pt x="1810" y="4251"/>
                      <a:pt x="1941" y="4263"/>
                    </a:cubicBezTo>
                    <a:cubicBezTo>
                      <a:pt x="2858" y="4358"/>
                      <a:pt x="3775" y="4430"/>
                      <a:pt x="4668" y="4656"/>
                    </a:cubicBezTo>
                    <a:cubicBezTo>
                      <a:pt x="5037" y="4739"/>
                      <a:pt x="5394" y="4858"/>
                      <a:pt x="5775" y="4965"/>
                    </a:cubicBezTo>
                    <a:cubicBezTo>
                      <a:pt x="6013" y="5025"/>
                      <a:pt x="6013" y="5025"/>
                      <a:pt x="6108" y="4739"/>
                    </a:cubicBezTo>
                    <a:cubicBezTo>
                      <a:pt x="6037" y="4715"/>
                      <a:pt x="5965" y="4656"/>
                      <a:pt x="5870" y="4632"/>
                    </a:cubicBezTo>
                    <a:cubicBezTo>
                      <a:pt x="5489" y="4537"/>
                      <a:pt x="5084" y="4394"/>
                      <a:pt x="4680" y="4334"/>
                    </a:cubicBezTo>
                    <a:cubicBezTo>
                      <a:pt x="3703" y="4192"/>
                      <a:pt x="2715" y="4061"/>
                      <a:pt x="1739" y="3942"/>
                    </a:cubicBezTo>
                    <a:cubicBezTo>
                      <a:pt x="1608" y="3906"/>
                      <a:pt x="1489" y="3918"/>
                      <a:pt x="1370" y="3918"/>
                    </a:cubicBezTo>
                    <a:close/>
                    <a:moveTo>
                      <a:pt x="6466" y="8025"/>
                    </a:moveTo>
                    <a:cubicBezTo>
                      <a:pt x="6561" y="7823"/>
                      <a:pt x="6549" y="7704"/>
                      <a:pt x="6323" y="7656"/>
                    </a:cubicBezTo>
                    <a:cubicBezTo>
                      <a:pt x="5561" y="7525"/>
                      <a:pt x="4787" y="7359"/>
                      <a:pt x="4025" y="7240"/>
                    </a:cubicBezTo>
                    <a:cubicBezTo>
                      <a:pt x="3310" y="7132"/>
                      <a:pt x="2584" y="7061"/>
                      <a:pt x="1870" y="6978"/>
                    </a:cubicBezTo>
                    <a:cubicBezTo>
                      <a:pt x="1751" y="6954"/>
                      <a:pt x="1632" y="6978"/>
                      <a:pt x="1608" y="7132"/>
                    </a:cubicBezTo>
                    <a:cubicBezTo>
                      <a:pt x="1620" y="7168"/>
                      <a:pt x="1644" y="7228"/>
                      <a:pt x="1667" y="7228"/>
                    </a:cubicBezTo>
                    <a:cubicBezTo>
                      <a:pt x="3287" y="7394"/>
                      <a:pt x="4882" y="7597"/>
                      <a:pt x="6466" y="8025"/>
                    </a:cubicBezTo>
                    <a:close/>
                    <a:moveTo>
                      <a:pt x="6311" y="5823"/>
                    </a:moveTo>
                    <a:cubicBezTo>
                      <a:pt x="6096" y="5751"/>
                      <a:pt x="5918" y="5692"/>
                      <a:pt x="5727" y="5632"/>
                    </a:cubicBezTo>
                    <a:cubicBezTo>
                      <a:pt x="4382" y="5275"/>
                      <a:pt x="3001" y="5216"/>
                      <a:pt x="1644" y="5013"/>
                    </a:cubicBezTo>
                    <a:cubicBezTo>
                      <a:pt x="1608" y="4989"/>
                      <a:pt x="1536" y="5013"/>
                      <a:pt x="1501" y="5025"/>
                    </a:cubicBezTo>
                    <a:cubicBezTo>
                      <a:pt x="1489" y="5025"/>
                      <a:pt x="1465" y="5037"/>
                      <a:pt x="1465" y="5037"/>
                    </a:cubicBezTo>
                    <a:cubicBezTo>
                      <a:pt x="1465" y="5049"/>
                      <a:pt x="1453" y="5073"/>
                      <a:pt x="1441" y="5132"/>
                    </a:cubicBezTo>
                    <a:cubicBezTo>
                      <a:pt x="1513" y="5168"/>
                      <a:pt x="1596" y="5263"/>
                      <a:pt x="1691" y="5275"/>
                    </a:cubicBezTo>
                    <a:cubicBezTo>
                      <a:pt x="2048" y="5335"/>
                      <a:pt x="2417" y="5394"/>
                      <a:pt x="2798" y="5442"/>
                    </a:cubicBezTo>
                    <a:cubicBezTo>
                      <a:pt x="3620" y="5525"/>
                      <a:pt x="4477" y="5620"/>
                      <a:pt x="5275" y="5858"/>
                    </a:cubicBezTo>
                    <a:cubicBezTo>
                      <a:pt x="5537" y="5930"/>
                      <a:pt x="5787" y="6037"/>
                      <a:pt x="6037" y="6120"/>
                    </a:cubicBezTo>
                    <a:cubicBezTo>
                      <a:pt x="6096" y="6144"/>
                      <a:pt x="6156" y="6144"/>
                      <a:pt x="6216" y="6144"/>
                    </a:cubicBezTo>
                    <a:cubicBezTo>
                      <a:pt x="6251" y="6049"/>
                      <a:pt x="6263" y="5966"/>
                      <a:pt x="6311" y="5823"/>
                    </a:cubicBezTo>
                    <a:close/>
                    <a:moveTo>
                      <a:pt x="6311" y="8895"/>
                    </a:moveTo>
                    <a:cubicBezTo>
                      <a:pt x="6025" y="8823"/>
                      <a:pt x="5751" y="8740"/>
                      <a:pt x="5501" y="8668"/>
                    </a:cubicBezTo>
                    <a:cubicBezTo>
                      <a:pt x="4311" y="8264"/>
                      <a:pt x="3108" y="8323"/>
                      <a:pt x="1905" y="8442"/>
                    </a:cubicBezTo>
                    <a:cubicBezTo>
                      <a:pt x="1834" y="8442"/>
                      <a:pt x="1739" y="8537"/>
                      <a:pt x="1715" y="8597"/>
                    </a:cubicBezTo>
                    <a:cubicBezTo>
                      <a:pt x="1703" y="8740"/>
                      <a:pt x="1822" y="8740"/>
                      <a:pt x="1941" y="8728"/>
                    </a:cubicBezTo>
                    <a:cubicBezTo>
                      <a:pt x="1989" y="8728"/>
                      <a:pt x="2013" y="8716"/>
                      <a:pt x="2060" y="8716"/>
                    </a:cubicBezTo>
                    <a:cubicBezTo>
                      <a:pt x="3263" y="8442"/>
                      <a:pt x="4441" y="8609"/>
                      <a:pt x="5608" y="9014"/>
                    </a:cubicBezTo>
                    <a:cubicBezTo>
                      <a:pt x="5811" y="9085"/>
                      <a:pt x="6001" y="9145"/>
                      <a:pt x="6216" y="9204"/>
                    </a:cubicBezTo>
                    <a:cubicBezTo>
                      <a:pt x="6239" y="9145"/>
                      <a:pt x="6275" y="9109"/>
                      <a:pt x="6275" y="9085"/>
                    </a:cubicBezTo>
                    <a:cubicBezTo>
                      <a:pt x="6287" y="9026"/>
                      <a:pt x="6287" y="8978"/>
                      <a:pt x="6311" y="8895"/>
                    </a:cubicBezTo>
                    <a:close/>
                    <a:moveTo>
                      <a:pt x="6406" y="10216"/>
                    </a:moveTo>
                    <a:cubicBezTo>
                      <a:pt x="6370" y="10192"/>
                      <a:pt x="6346" y="10169"/>
                      <a:pt x="6323" y="10157"/>
                    </a:cubicBezTo>
                    <a:cubicBezTo>
                      <a:pt x="5096" y="9847"/>
                      <a:pt x="3846" y="9633"/>
                      <a:pt x="2584" y="9549"/>
                    </a:cubicBezTo>
                    <a:cubicBezTo>
                      <a:pt x="2453" y="9526"/>
                      <a:pt x="2298" y="9526"/>
                      <a:pt x="2167" y="9549"/>
                    </a:cubicBezTo>
                    <a:cubicBezTo>
                      <a:pt x="2120" y="9549"/>
                      <a:pt x="2084" y="9633"/>
                      <a:pt x="2036" y="9692"/>
                    </a:cubicBezTo>
                    <a:cubicBezTo>
                      <a:pt x="2084" y="9740"/>
                      <a:pt x="2120" y="9799"/>
                      <a:pt x="2167" y="9799"/>
                    </a:cubicBezTo>
                    <a:cubicBezTo>
                      <a:pt x="2263" y="9811"/>
                      <a:pt x="2346" y="9799"/>
                      <a:pt x="2441" y="9811"/>
                    </a:cubicBezTo>
                    <a:cubicBezTo>
                      <a:pt x="3001" y="9859"/>
                      <a:pt x="3572" y="9859"/>
                      <a:pt x="4108" y="9966"/>
                    </a:cubicBezTo>
                    <a:cubicBezTo>
                      <a:pt x="4822" y="10097"/>
                      <a:pt x="5513" y="10311"/>
                      <a:pt x="6216" y="10490"/>
                    </a:cubicBezTo>
                    <a:cubicBezTo>
                      <a:pt x="6251" y="10502"/>
                      <a:pt x="6287" y="10490"/>
                      <a:pt x="6346" y="10490"/>
                    </a:cubicBezTo>
                    <a:cubicBezTo>
                      <a:pt x="6370" y="10395"/>
                      <a:pt x="6394" y="10311"/>
                      <a:pt x="6406" y="1021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601;p49">
                <a:extLst>
                  <a:ext uri="{FF2B5EF4-FFF2-40B4-BE49-F238E27FC236}">
                    <a16:creationId xmlns:a16="http://schemas.microsoft.com/office/drawing/2014/main" id="{A3999E66-BEF1-560E-8331-20B1A4EBF104}"/>
                  </a:ext>
                </a:extLst>
              </p:cNvPr>
              <p:cNvSpPr/>
              <p:nvPr/>
            </p:nvSpPr>
            <p:spPr>
              <a:xfrm>
                <a:off x="4031450" y="2469475"/>
                <a:ext cx="224450" cy="309300"/>
              </a:xfrm>
              <a:custGeom>
                <a:avLst/>
                <a:gdLst/>
                <a:ahLst/>
                <a:cxnLst/>
                <a:rect l="l" t="t" r="r" b="b"/>
                <a:pathLst>
                  <a:path w="8978" h="12372" extrusionOk="0">
                    <a:moveTo>
                      <a:pt x="679" y="84"/>
                    </a:moveTo>
                    <a:cubicBezTo>
                      <a:pt x="691" y="275"/>
                      <a:pt x="715" y="453"/>
                      <a:pt x="715" y="632"/>
                    </a:cubicBezTo>
                    <a:cubicBezTo>
                      <a:pt x="727" y="2132"/>
                      <a:pt x="715" y="3644"/>
                      <a:pt x="738" y="5144"/>
                    </a:cubicBezTo>
                    <a:cubicBezTo>
                      <a:pt x="750" y="5978"/>
                      <a:pt x="846" y="6799"/>
                      <a:pt x="881" y="7633"/>
                    </a:cubicBezTo>
                    <a:cubicBezTo>
                      <a:pt x="905" y="8526"/>
                      <a:pt x="893" y="9419"/>
                      <a:pt x="893" y="10312"/>
                    </a:cubicBezTo>
                    <a:cubicBezTo>
                      <a:pt x="893" y="10466"/>
                      <a:pt x="965" y="10693"/>
                      <a:pt x="1119" y="10704"/>
                    </a:cubicBezTo>
                    <a:cubicBezTo>
                      <a:pt x="1155" y="10704"/>
                      <a:pt x="1215" y="10704"/>
                      <a:pt x="1262" y="10693"/>
                    </a:cubicBezTo>
                    <a:cubicBezTo>
                      <a:pt x="2512" y="10419"/>
                      <a:pt x="3941" y="10490"/>
                      <a:pt x="5191" y="10645"/>
                    </a:cubicBezTo>
                    <a:cubicBezTo>
                      <a:pt x="5799" y="10716"/>
                      <a:pt x="6430" y="10823"/>
                      <a:pt x="7037" y="10943"/>
                    </a:cubicBezTo>
                    <a:cubicBezTo>
                      <a:pt x="7311" y="11002"/>
                      <a:pt x="7549" y="11121"/>
                      <a:pt x="7799" y="11240"/>
                    </a:cubicBezTo>
                    <a:cubicBezTo>
                      <a:pt x="8025" y="11347"/>
                      <a:pt x="8227" y="11466"/>
                      <a:pt x="8454" y="11585"/>
                    </a:cubicBezTo>
                    <a:cubicBezTo>
                      <a:pt x="8644" y="11693"/>
                      <a:pt x="8870" y="11633"/>
                      <a:pt x="8978" y="11871"/>
                    </a:cubicBezTo>
                    <a:cubicBezTo>
                      <a:pt x="8930" y="11895"/>
                      <a:pt x="8918" y="11943"/>
                      <a:pt x="8894" y="11943"/>
                    </a:cubicBezTo>
                    <a:cubicBezTo>
                      <a:pt x="7680" y="11990"/>
                      <a:pt x="6477" y="12002"/>
                      <a:pt x="5251" y="12062"/>
                    </a:cubicBezTo>
                    <a:cubicBezTo>
                      <a:pt x="4572" y="12086"/>
                      <a:pt x="3882" y="12169"/>
                      <a:pt x="3203" y="12228"/>
                    </a:cubicBezTo>
                    <a:cubicBezTo>
                      <a:pt x="2751" y="12252"/>
                      <a:pt x="2322" y="12264"/>
                      <a:pt x="1870" y="12300"/>
                    </a:cubicBezTo>
                    <a:cubicBezTo>
                      <a:pt x="1512" y="12312"/>
                      <a:pt x="1143" y="12347"/>
                      <a:pt x="786" y="12359"/>
                    </a:cubicBezTo>
                    <a:cubicBezTo>
                      <a:pt x="619" y="12371"/>
                      <a:pt x="465" y="12359"/>
                      <a:pt x="262" y="12359"/>
                    </a:cubicBezTo>
                    <a:cubicBezTo>
                      <a:pt x="238" y="12109"/>
                      <a:pt x="203" y="11895"/>
                      <a:pt x="203" y="11705"/>
                    </a:cubicBezTo>
                    <a:cubicBezTo>
                      <a:pt x="179" y="10895"/>
                      <a:pt x="131" y="10097"/>
                      <a:pt x="119" y="9288"/>
                    </a:cubicBezTo>
                    <a:cubicBezTo>
                      <a:pt x="107" y="8037"/>
                      <a:pt x="119" y="6811"/>
                      <a:pt x="107" y="5561"/>
                    </a:cubicBezTo>
                    <a:cubicBezTo>
                      <a:pt x="84" y="3930"/>
                      <a:pt x="48" y="2311"/>
                      <a:pt x="12" y="703"/>
                    </a:cubicBezTo>
                    <a:cubicBezTo>
                      <a:pt x="0" y="25"/>
                      <a:pt x="12" y="1"/>
                      <a:pt x="703" y="48"/>
                    </a:cubicBezTo>
                    <a:cubicBezTo>
                      <a:pt x="727" y="13"/>
                      <a:pt x="596" y="48"/>
                      <a:pt x="679" y="8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602;p49">
                <a:extLst>
                  <a:ext uri="{FF2B5EF4-FFF2-40B4-BE49-F238E27FC236}">
                    <a16:creationId xmlns:a16="http://schemas.microsoft.com/office/drawing/2014/main" id="{F4B17577-33CB-C0FB-18EC-673D77DD2E9C}"/>
                  </a:ext>
                </a:extLst>
              </p:cNvPr>
              <p:cNvSpPr/>
              <p:nvPr/>
            </p:nvSpPr>
            <p:spPr>
              <a:xfrm>
                <a:off x="4283250" y="2455200"/>
                <a:ext cx="238150" cy="312850"/>
              </a:xfrm>
              <a:custGeom>
                <a:avLst/>
                <a:gdLst/>
                <a:ahLst/>
                <a:cxnLst/>
                <a:rect l="l" t="t" r="r" b="b"/>
                <a:pathLst>
                  <a:path w="9526" h="12514" extrusionOk="0">
                    <a:moveTo>
                      <a:pt x="9050" y="0"/>
                    </a:moveTo>
                    <a:cubicBezTo>
                      <a:pt x="9300" y="12"/>
                      <a:pt x="9240" y="48"/>
                      <a:pt x="9478" y="60"/>
                    </a:cubicBezTo>
                    <a:cubicBezTo>
                      <a:pt x="9502" y="191"/>
                      <a:pt x="9526" y="298"/>
                      <a:pt x="9526" y="381"/>
                    </a:cubicBezTo>
                    <a:cubicBezTo>
                      <a:pt x="9514" y="1143"/>
                      <a:pt x="9502" y="1917"/>
                      <a:pt x="9455" y="2679"/>
                    </a:cubicBezTo>
                    <a:cubicBezTo>
                      <a:pt x="9407" y="3632"/>
                      <a:pt x="9347" y="4560"/>
                      <a:pt x="9300" y="5501"/>
                    </a:cubicBezTo>
                    <a:cubicBezTo>
                      <a:pt x="9288" y="5739"/>
                      <a:pt x="9335" y="5965"/>
                      <a:pt x="9335" y="6203"/>
                    </a:cubicBezTo>
                    <a:cubicBezTo>
                      <a:pt x="9324" y="8216"/>
                      <a:pt x="9300" y="10216"/>
                      <a:pt x="9276" y="12228"/>
                    </a:cubicBezTo>
                    <a:cubicBezTo>
                      <a:pt x="9276" y="12287"/>
                      <a:pt x="9264" y="12347"/>
                      <a:pt x="9240" y="12442"/>
                    </a:cubicBezTo>
                    <a:cubicBezTo>
                      <a:pt x="9157" y="12442"/>
                      <a:pt x="9085" y="12454"/>
                      <a:pt x="9002" y="12454"/>
                    </a:cubicBezTo>
                    <a:cubicBezTo>
                      <a:pt x="7216" y="12335"/>
                      <a:pt x="5430" y="12287"/>
                      <a:pt x="3644" y="12371"/>
                    </a:cubicBezTo>
                    <a:cubicBezTo>
                      <a:pt x="3501" y="12371"/>
                      <a:pt x="3335" y="12407"/>
                      <a:pt x="3192" y="12418"/>
                    </a:cubicBezTo>
                    <a:lnTo>
                      <a:pt x="239" y="12514"/>
                    </a:lnTo>
                    <a:cubicBezTo>
                      <a:pt x="180" y="12514"/>
                      <a:pt x="120" y="12502"/>
                      <a:pt x="1" y="12466"/>
                    </a:cubicBezTo>
                    <a:cubicBezTo>
                      <a:pt x="275" y="12228"/>
                      <a:pt x="537" y="12371"/>
                      <a:pt x="811" y="12252"/>
                    </a:cubicBezTo>
                    <a:cubicBezTo>
                      <a:pt x="1906" y="11752"/>
                      <a:pt x="3085" y="11514"/>
                      <a:pt x="4240" y="11264"/>
                    </a:cubicBezTo>
                    <a:cubicBezTo>
                      <a:pt x="5311" y="11025"/>
                      <a:pt x="6668" y="10835"/>
                      <a:pt x="7776" y="10823"/>
                    </a:cubicBezTo>
                    <a:cubicBezTo>
                      <a:pt x="7978" y="10823"/>
                      <a:pt x="8145" y="10740"/>
                      <a:pt x="8347" y="10680"/>
                    </a:cubicBezTo>
                    <a:cubicBezTo>
                      <a:pt x="8502" y="10644"/>
                      <a:pt x="8621" y="10263"/>
                      <a:pt x="8633" y="10121"/>
                    </a:cubicBezTo>
                    <a:cubicBezTo>
                      <a:pt x="8669" y="9585"/>
                      <a:pt x="8704" y="9037"/>
                      <a:pt x="8740" y="8501"/>
                    </a:cubicBezTo>
                    <a:cubicBezTo>
                      <a:pt x="8764" y="7930"/>
                      <a:pt x="8764" y="7370"/>
                      <a:pt x="8788" y="6787"/>
                    </a:cubicBezTo>
                    <a:cubicBezTo>
                      <a:pt x="8812" y="5953"/>
                      <a:pt x="8847" y="5132"/>
                      <a:pt x="8871" y="4298"/>
                    </a:cubicBezTo>
                    <a:cubicBezTo>
                      <a:pt x="8883" y="3798"/>
                      <a:pt x="8919" y="3286"/>
                      <a:pt x="8931" y="2786"/>
                    </a:cubicBezTo>
                    <a:cubicBezTo>
                      <a:pt x="8966" y="1977"/>
                      <a:pt x="8978" y="1179"/>
                      <a:pt x="8990" y="369"/>
                    </a:cubicBezTo>
                    <a:cubicBezTo>
                      <a:pt x="9026" y="286"/>
                      <a:pt x="9038" y="167"/>
                      <a:pt x="90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603;p49">
                <a:extLst>
                  <a:ext uri="{FF2B5EF4-FFF2-40B4-BE49-F238E27FC236}">
                    <a16:creationId xmlns:a16="http://schemas.microsoft.com/office/drawing/2014/main" id="{1D3DD534-760E-9E0E-2D35-7CC32A9855EE}"/>
                  </a:ext>
                </a:extLst>
              </p:cNvPr>
              <p:cNvSpPr/>
              <p:nvPr/>
            </p:nvSpPr>
            <p:spPr>
              <a:xfrm>
                <a:off x="4395175" y="2696000"/>
                <a:ext cx="7475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63" extrusionOk="0">
                    <a:moveTo>
                      <a:pt x="298" y="96"/>
                    </a:moveTo>
                    <a:cubicBezTo>
                      <a:pt x="215" y="179"/>
                      <a:pt x="167" y="239"/>
                      <a:pt x="108" y="250"/>
                    </a:cubicBezTo>
                    <a:cubicBezTo>
                      <a:pt x="96" y="262"/>
                      <a:pt x="1" y="179"/>
                      <a:pt x="1" y="131"/>
                    </a:cubicBezTo>
                    <a:cubicBezTo>
                      <a:pt x="1" y="84"/>
                      <a:pt x="60" y="24"/>
                      <a:pt x="108" y="12"/>
                    </a:cubicBezTo>
                    <a:cubicBezTo>
                      <a:pt x="155" y="0"/>
                      <a:pt x="215" y="60"/>
                      <a:pt x="298" y="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604;p49">
                <a:extLst>
                  <a:ext uri="{FF2B5EF4-FFF2-40B4-BE49-F238E27FC236}">
                    <a16:creationId xmlns:a16="http://schemas.microsoft.com/office/drawing/2014/main" id="{D74176B2-F2B4-5DAE-C8F8-AE0448C11A07}"/>
                  </a:ext>
                </a:extLst>
              </p:cNvPr>
              <p:cNvSpPr/>
              <p:nvPr/>
            </p:nvSpPr>
            <p:spPr>
              <a:xfrm>
                <a:off x="4299625" y="2457275"/>
                <a:ext cx="158675" cy="55700"/>
              </a:xfrm>
              <a:custGeom>
                <a:avLst/>
                <a:gdLst/>
                <a:ahLst/>
                <a:cxnLst/>
                <a:rect l="l" t="t" r="r" b="b"/>
                <a:pathLst>
                  <a:path w="6347" h="2228" extrusionOk="0">
                    <a:moveTo>
                      <a:pt x="5930" y="1"/>
                    </a:moveTo>
                    <a:lnTo>
                      <a:pt x="5835" y="1"/>
                    </a:lnTo>
                    <a:cubicBezTo>
                      <a:pt x="5073" y="36"/>
                      <a:pt x="4180" y="108"/>
                      <a:pt x="3323" y="465"/>
                    </a:cubicBezTo>
                    <a:cubicBezTo>
                      <a:pt x="2632" y="739"/>
                      <a:pt x="1918" y="1001"/>
                      <a:pt x="1239" y="1251"/>
                    </a:cubicBezTo>
                    <a:cubicBezTo>
                      <a:pt x="965" y="1358"/>
                      <a:pt x="691" y="1453"/>
                      <a:pt x="418" y="1548"/>
                    </a:cubicBezTo>
                    <a:cubicBezTo>
                      <a:pt x="275" y="1608"/>
                      <a:pt x="37" y="1703"/>
                      <a:pt x="13" y="2048"/>
                    </a:cubicBezTo>
                    <a:lnTo>
                      <a:pt x="1" y="2227"/>
                    </a:lnTo>
                    <a:lnTo>
                      <a:pt x="179" y="2203"/>
                    </a:lnTo>
                    <a:cubicBezTo>
                      <a:pt x="215" y="2203"/>
                      <a:pt x="251" y="2203"/>
                      <a:pt x="287" y="2191"/>
                    </a:cubicBezTo>
                    <a:cubicBezTo>
                      <a:pt x="358" y="2191"/>
                      <a:pt x="418" y="2179"/>
                      <a:pt x="477" y="2168"/>
                    </a:cubicBezTo>
                    <a:cubicBezTo>
                      <a:pt x="1418" y="1763"/>
                      <a:pt x="2430" y="1370"/>
                      <a:pt x="3585" y="989"/>
                    </a:cubicBezTo>
                    <a:cubicBezTo>
                      <a:pt x="4168" y="798"/>
                      <a:pt x="4859" y="596"/>
                      <a:pt x="5585" y="596"/>
                    </a:cubicBezTo>
                    <a:cubicBezTo>
                      <a:pt x="5668" y="596"/>
                      <a:pt x="5775" y="596"/>
                      <a:pt x="5871" y="620"/>
                    </a:cubicBezTo>
                    <a:lnTo>
                      <a:pt x="5906" y="620"/>
                    </a:lnTo>
                    <a:cubicBezTo>
                      <a:pt x="5954" y="620"/>
                      <a:pt x="6002" y="632"/>
                      <a:pt x="6025" y="632"/>
                    </a:cubicBezTo>
                    <a:cubicBezTo>
                      <a:pt x="6073" y="632"/>
                      <a:pt x="6180" y="632"/>
                      <a:pt x="6263" y="536"/>
                    </a:cubicBezTo>
                    <a:cubicBezTo>
                      <a:pt x="6323" y="477"/>
                      <a:pt x="6347" y="405"/>
                      <a:pt x="6347" y="322"/>
                    </a:cubicBezTo>
                    <a:cubicBezTo>
                      <a:pt x="6323" y="203"/>
                      <a:pt x="6263" y="1"/>
                      <a:pt x="59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605;p49">
                <a:extLst>
                  <a:ext uri="{FF2B5EF4-FFF2-40B4-BE49-F238E27FC236}">
                    <a16:creationId xmlns:a16="http://schemas.microsoft.com/office/drawing/2014/main" id="{62E84583-4EDB-D4F0-566E-6424849718BB}"/>
                  </a:ext>
                </a:extLst>
              </p:cNvPr>
              <p:cNvSpPr/>
              <p:nvPr/>
            </p:nvSpPr>
            <p:spPr>
              <a:xfrm>
                <a:off x="4299025" y="2666525"/>
                <a:ext cx="152150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6086" h="1513" extrusionOk="0">
                    <a:moveTo>
                      <a:pt x="5776" y="48"/>
                    </a:moveTo>
                    <a:cubicBezTo>
                      <a:pt x="5668" y="13"/>
                      <a:pt x="5561" y="1"/>
                      <a:pt x="5454" y="1"/>
                    </a:cubicBezTo>
                    <a:lnTo>
                      <a:pt x="5418" y="1"/>
                    </a:lnTo>
                    <a:cubicBezTo>
                      <a:pt x="4680" y="48"/>
                      <a:pt x="4013" y="72"/>
                      <a:pt x="3359" y="144"/>
                    </a:cubicBezTo>
                    <a:cubicBezTo>
                      <a:pt x="3001" y="191"/>
                      <a:pt x="2620" y="251"/>
                      <a:pt x="2156" y="370"/>
                    </a:cubicBezTo>
                    <a:cubicBezTo>
                      <a:pt x="1739" y="477"/>
                      <a:pt x="1323" y="608"/>
                      <a:pt x="918" y="727"/>
                    </a:cubicBezTo>
                    <a:cubicBezTo>
                      <a:pt x="751" y="775"/>
                      <a:pt x="596" y="822"/>
                      <a:pt x="442" y="870"/>
                    </a:cubicBezTo>
                    <a:lnTo>
                      <a:pt x="394" y="894"/>
                    </a:lnTo>
                    <a:cubicBezTo>
                      <a:pt x="322" y="917"/>
                      <a:pt x="239" y="941"/>
                      <a:pt x="156" y="977"/>
                    </a:cubicBezTo>
                    <a:cubicBezTo>
                      <a:pt x="72" y="1025"/>
                      <a:pt x="1" y="1191"/>
                      <a:pt x="37" y="1298"/>
                    </a:cubicBezTo>
                    <a:cubicBezTo>
                      <a:pt x="72" y="1382"/>
                      <a:pt x="156" y="1453"/>
                      <a:pt x="251" y="1501"/>
                    </a:cubicBezTo>
                    <a:cubicBezTo>
                      <a:pt x="275" y="1513"/>
                      <a:pt x="311" y="1513"/>
                      <a:pt x="334" y="1513"/>
                    </a:cubicBezTo>
                    <a:cubicBezTo>
                      <a:pt x="382" y="1513"/>
                      <a:pt x="442" y="1501"/>
                      <a:pt x="477" y="1489"/>
                    </a:cubicBezTo>
                    <a:lnTo>
                      <a:pt x="501" y="1477"/>
                    </a:lnTo>
                    <a:cubicBezTo>
                      <a:pt x="715" y="1418"/>
                      <a:pt x="918" y="1358"/>
                      <a:pt x="1108" y="1298"/>
                    </a:cubicBezTo>
                    <a:cubicBezTo>
                      <a:pt x="1489" y="1179"/>
                      <a:pt x="1870" y="1072"/>
                      <a:pt x="2239" y="965"/>
                    </a:cubicBezTo>
                    <a:cubicBezTo>
                      <a:pt x="2442" y="906"/>
                      <a:pt x="2632" y="858"/>
                      <a:pt x="2823" y="834"/>
                    </a:cubicBezTo>
                    <a:lnTo>
                      <a:pt x="3073" y="786"/>
                    </a:lnTo>
                    <a:cubicBezTo>
                      <a:pt x="3656" y="703"/>
                      <a:pt x="4263" y="608"/>
                      <a:pt x="4847" y="608"/>
                    </a:cubicBezTo>
                    <a:cubicBezTo>
                      <a:pt x="5085" y="608"/>
                      <a:pt x="5311" y="620"/>
                      <a:pt x="5537" y="656"/>
                    </a:cubicBezTo>
                    <a:lnTo>
                      <a:pt x="5621" y="656"/>
                    </a:lnTo>
                    <a:cubicBezTo>
                      <a:pt x="5776" y="656"/>
                      <a:pt x="5978" y="584"/>
                      <a:pt x="6049" y="263"/>
                    </a:cubicBezTo>
                    <a:lnTo>
                      <a:pt x="6085" y="120"/>
                    </a:lnTo>
                    <a:lnTo>
                      <a:pt x="5930" y="84"/>
                    </a:lnTo>
                    <a:cubicBezTo>
                      <a:pt x="5871" y="72"/>
                      <a:pt x="5823" y="60"/>
                      <a:pt x="5776" y="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606;p49">
                <a:extLst>
                  <a:ext uri="{FF2B5EF4-FFF2-40B4-BE49-F238E27FC236}">
                    <a16:creationId xmlns:a16="http://schemas.microsoft.com/office/drawing/2014/main" id="{208AD920-2309-19CB-8F58-7E077BA88EA5}"/>
                  </a:ext>
                </a:extLst>
              </p:cNvPr>
              <p:cNvSpPr/>
              <p:nvPr/>
            </p:nvSpPr>
            <p:spPr>
              <a:xfrm>
                <a:off x="4296650" y="2634075"/>
                <a:ext cx="152125" cy="38125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1525" extrusionOk="0">
                    <a:moveTo>
                      <a:pt x="251" y="1525"/>
                    </a:moveTo>
                    <a:lnTo>
                      <a:pt x="334" y="1525"/>
                    </a:lnTo>
                    <a:cubicBezTo>
                      <a:pt x="394" y="1525"/>
                      <a:pt x="453" y="1501"/>
                      <a:pt x="525" y="1489"/>
                    </a:cubicBezTo>
                    <a:lnTo>
                      <a:pt x="727" y="1430"/>
                    </a:lnTo>
                    <a:cubicBezTo>
                      <a:pt x="1108" y="1311"/>
                      <a:pt x="1477" y="1203"/>
                      <a:pt x="1846" y="1072"/>
                    </a:cubicBezTo>
                    <a:cubicBezTo>
                      <a:pt x="2953" y="703"/>
                      <a:pt x="3799" y="537"/>
                      <a:pt x="4620" y="537"/>
                    </a:cubicBezTo>
                    <a:cubicBezTo>
                      <a:pt x="4978" y="537"/>
                      <a:pt x="5311" y="572"/>
                      <a:pt x="5656" y="644"/>
                    </a:cubicBezTo>
                    <a:cubicBezTo>
                      <a:pt x="5704" y="656"/>
                      <a:pt x="5728" y="656"/>
                      <a:pt x="5775" y="656"/>
                    </a:cubicBezTo>
                    <a:cubicBezTo>
                      <a:pt x="5882" y="656"/>
                      <a:pt x="5954" y="632"/>
                      <a:pt x="6001" y="572"/>
                    </a:cubicBezTo>
                    <a:cubicBezTo>
                      <a:pt x="6085" y="465"/>
                      <a:pt x="6085" y="334"/>
                      <a:pt x="6073" y="215"/>
                    </a:cubicBezTo>
                    <a:lnTo>
                      <a:pt x="6061" y="96"/>
                    </a:lnTo>
                    <a:lnTo>
                      <a:pt x="5942" y="72"/>
                    </a:lnTo>
                    <a:cubicBezTo>
                      <a:pt x="5847" y="60"/>
                      <a:pt x="5763" y="60"/>
                      <a:pt x="5668" y="49"/>
                    </a:cubicBezTo>
                    <a:cubicBezTo>
                      <a:pt x="5478" y="13"/>
                      <a:pt x="5275" y="1"/>
                      <a:pt x="5073" y="1"/>
                    </a:cubicBezTo>
                    <a:lnTo>
                      <a:pt x="4632" y="1"/>
                    </a:lnTo>
                    <a:cubicBezTo>
                      <a:pt x="4061" y="1"/>
                      <a:pt x="3442" y="37"/>
                      <a:pt x="2846" y="251"/>
                    </a:cubicBezTo>
                    <a:cubicBezTo>
                      <a:pt x="2549" y="358"/>
                      <a:pt x="2239" y="453"/>
                      <a:pt x="1941" y="525"/>
                    </a:cubicBezTo>
                    <a:lnTo>
                      <a:pt x="1620" y="608"/>
                    </a:lnTo>
                    <a:lnTo>
                      <a:pt x="953" y="787"/>
                    </a:lnTo>
                    <a:cubicBezTo>
                      <a:pt x="763" y="834"/>
                      <a:pt x="572" y="894"/>
                      <a:pt x="394" y="953"/>
                    </a:cubicBezTo>
                    <a:cubicBezTo>
                      <a:pt x="298" y="989"/>
                      <a:pt x="215" y="1013"/>
                      <a:pt x="132" y="1061"/>
                    </a:cubicBezTo>
                    <a:cubicBezTo>
                      <a:pt x="48" y="1120"/>
                      <a:pt x="1" y="1251"/>
                      <a:pt x="36" y="1358"/>
                    </a:cubicBezTo>
                    <a:cubicBezTo>
                      <a:pt x="60" y="1418"/>
                      <a:pt x="167" y="1501"/>
                      <a:pt x="251" y="15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607;p49">
                <a:extLst>
                  <a:ext uri="{FF2B5EF4-FFF2-40B4-BE49-F238E27FC236}">
                    <a16:creationId xmlns:a16="http://schemas.microsoft.com/office/drawing/2014/main" id="{994A066B-26A2-D8AE-64FA-D54F9D25678E}"/>
                  </a:ext>
                </a:extLst>
              </p:cNvPr>
              <p:cNvSpPr/>
              <p:nvPr/>
            </p:nvSpPr>
            <p:spPr>
              <a:xfrm>
                <a:off x="4297550" y="2588250"/>
                <a:ext cx="152125" cy="38425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1537" extrusionOk="0">
                    <a:moveTo>
                      <a:pt x="227" y="1536"/>
                    </a:moveTo>
                    <a:lnTo>
                      <a:pt x="310" y="1536"/>
                    </a:lnTo>
                    <a:cubicBezTo>
                      <a:pt x="370" y="1536"/>
                      <a:pt x="429" y="1524"/>
                      <a:pt x="501" y="1512"/>
                    </a:cubicBezTo>
                    <a:lnTo>
                      <a:pt x="727" y="1429"/>
                    </a:lnTo>
                    <a:cubicBezTo>
                      <a:pt x="1096" y="1310"/>
                      <a:pt x="1465" y="1215"/>
                      <a:pt x="1834" y="1072"/>
                    </a:cubicBezTo>
                    <a:cubicBezTo>
                      <a:pt x="2941" y="703"/>
                      <a:pt x="3787" y="536"/>
                      <a:pt x="4608" y="536"/>
                    </a:cubicBezTo>
                    <a:cubicBezTo>
                      <a:pt x="4965" y="536"/>
                      <a:pt x="5311" y="572"/>
                      <a:pt x="5644" y="643"/>
                    </a:cubicBezTo>
                    <a:cubicBezTo>
                      <a:pt x="5692" y="655"/>
                      <a:pt x="5727" y="655"/>
                      <a:pt x="5763" y="655"/>
                    </a:cubicBezTo>
                    <a:cubicBezTo>
                      <a:pt x="5870" y="655"/>
                      <a:pt x="5942" y="631"/>
                      <a:pt x="5989" y="572"/>
                    </a:cubicBezTo>
                    <a:cubicBezTo>
                      <a:pt x="6085" y="465"/>
                      <a:pt x="6085" y="334"/>
                      <a:pt x="6061" y="215"/>
                    </a:cubicBezTo>
                    <a:lnTo>
                      <a:pt x="6049" y="96"/>
                    </a:lnTo>
                    <a:lnTo>
                      <a:pt x="5930" y="84"/>
                    </a:lnTo>
                    <a:cubicBezTo>
                      <a:pt x="5846" y="60"/>
                      <a:pt x="5751" y="60"/>
                      <a:pt x="5668" y="48"/>
                    </a:cubicBezTo>
                    <a:cubicBezTo>
                      <a:pt x="5477" y="24"/>
                      <a:pt x="5263" y="0"/>
                      <a:pt x="5073" y="0"/>
                    </a:cubicBezTo>
                    <a:lnTo>
                      <a:pt x="4620" y="0"/>
                    </a:lnTo>
                    <a:cubicBezTo>
                      <a:pt x="4060" y="0"/>
                      <a:pt x="3429" y="36"/>
                      <a:pt x="2834" y="250"/>
                    </a:cubicBezTo>
                    <a:cubicBezTo>
                      <a:pt x="2536" y="358"/>
                      <a:pt x="2227" y="453"/>
                      <a:pt x="1929" y="524"/>
                    </a:cubicBezTo>
                    <a:lnTo>
                      <a:pt x="1620" y="619"/>
                    </a:lnTo>
                    <a:lnTo>
                      <a:pt x="953" y="798"/>
                    </a:lnTo>
                    <a:cubicBezTo>
                      <a:pt x="751" y="834"/>
                      <a:pt x="572" y="893"/>
                      <a:pt x="381" y="941"/>
                    </a:cubicBezTo>
                    <a:cubicBezTo>
                      <a:pt x="298" y="977"/>
                      <a:pt x="203" y="1000"/>
                      <a:pt x="131" y="1048"/>
                    </a:cubicBezTo>
                    <a:cubicBezTo>
                      <a:pt x="36" y="1108"/>
                      <a:pt x="0" y="1239"/>
                      <a:pt x="24" y="1346"/>
                    </a:cubicBezTo>
                    <a:cubicBezTo>
                      <a:pt x="24" y="1429"/>
                      <a:pt x="143" y="1524"/>
                      <a:pt x="227" y="153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608;p49">
                <a:extLst>
                  <a:ext uri="{FF2B5EF4-FFF2-40B4-BE49-F238E27FC236}">
                    <a16:creationId xmlns:a16="http://schemas.microsoft.com/office/drawing/2014/main" id="{97F04DEE-EE93-9D95-DB80-5153E4C2DD05}"/>
                  </a:ext>
                </a:extLst>
              </p:cNvPr>
              <p:cNvSpPr/>
              <p:nvPr/>
            </p:nvSpPr>
            <p:spPr>
              <a:xfrm>
                <a:off x="4305575" y="2506100"/>
                <a:ext cx="144100" cy="38425"/>
              </a:xfrm>
              <a:custGeom>
                <a:avLst/>
                <a:gdLst/>
                <a:ahLst/>
                <a:cxnLst/>
                <a:rect l="l" t="t" r="r" b="b"/>
                <a:pathLst>
                  <a:path w="5764" h="1537" extrusionOk="0">
                    <a:moveTo>
                      <a:pt x="430" y="1536"/>
                    </a:moveTo>
                    <a:cubicBezTo>
                      <a:pt x="465" y="1536"/>
                      <a:pt x="477" y="1536"/>
                      <a:pt x="501" y="1524"/>
                    </a:cubicBezTo>
                    <a:cubicBezTo>
                      <a:pt x="584" y="1500"/>
                      <a:pt x="668" y="1477"/>
                      <a:pt x="739" y="1465"/>
                    </a:cubicBezTo>
                    <a:cubicBezTo>
                      <a:pt x="1037" y="1381"/>
                      <a:pt x="1358" y="1310"/>
                      <a:pt x="1632" y="1191"/>
                    </a:cubicBezTo>
                    <a:cubicBezTo>
                      <a:pt x="2573" y="810"/>
                      <a:pt x="3573" y="607"/>
                      <a:pt x="4585" y="607"/>
                    </a:cubicBezTo>
                    <a:cubicBezTo>
                      <a:pt x="4763" y="607"/>
                      <a:pt x="4942" y="607"/>
                      <a:pt x="5121" y="631"/>
                    </a:cubicBezTo>
                    <a:lnTo>
                      <a:pt x="5287" y="631"/>
                    </a:lnTo>
                    <a:lnTo>
                      <a:pt x="5406" y="631"/>
                    </a:lnTo>
                    <a:cubicBezTo>
                      <a:pt x="5525" y="631"/>
                      <a:pt x="5609" y="584"/>
                      <a:pt x="5668" y="512"/>
                    </a:cubicBezTo>
                    <a:cubicBezTo>
                      <a:pt x="5764" y="393"/>
                      <a:pt x="5728" y="238"/>
                      <a:pt x="5716" y="179"/>
                    </a:cubicBezTo>
                    <a:lnTo>
                      <a:pt x="5704" y="95"/>
                    </a:lnTo>
                    <a:lnTo>
                      <a:pt x="5609" y="72"/>
                    </a:lnTo>
                    <a:cubicBezTo>
                      <a:pt x="5597" y="72"/>
                      <a:pt x="5561" y="60"/>
                      <a:pt x="5549" y="60"/>
                    </a:cubicBezTo>
                    <a:cubicBezTo>
                      <a:pt x="5502" y="48"/>
                      <a:pt x="5478" y="48"/>
                      <a:pt x="5418" y="36"/>
                    </a:cubicBezTo>
                    <a:cubicBezTo>
                      <a:pt x="5252" y="12"/>
                      <a:pt x="5085" y="0"/>
                      <a:pt x="4906" y="0"/>
                    </a:cubicBezTo>
                    <a:cubicBezTo>
                      <a:pt x="4394" y="0"/>
                      <a:pt x="3882" y="72"/>
                      <a:pt x="3382" y="131"/>
                    </a:cubicBezTo>
                    <a:lnTo>
                      <a:pt x="3144" y="167"/>
                    </a:lnTo>
                    <a:cubicBezTo>
                      <a:pt x="2739" y="226"/>
                      <a:pt x="2346" y="357"/>
                      <a:pt x="1977" y="476"/>
                    </a:cubicBezTo>
                    <a:cubicBezTo>
                      <a:pt x="1739" y="572"/>
                      <a:pt x="1501" y="643"/>
                      <a:pt x="1263" y="703"/>
                    </a:cubicBezTo>
                    <a:cubicBezTo>
                      <a:pt x="1192" y="715"/>
                      <a:pt x="1132" y="726"/>
                      <a:pt x="1061" y="750"/>
                    </a:cubicBezTo>
                    <a:cubicBezTo>
                      <a:pt x="918" y="774"/>
                      <a:pt x="787" y="810"/>
                      <a:pt x="644" y="846"/>
                    </a:cubicBezTo>
                    <a:cubicBezTo>
                      <a:pt x="608" y="869"/>
                      <a:pt x="584" y="869"/>
                      <a:pt x="549" y="881"/>
                    </a:cubicBezTo>
                    <a:cubicBezTo>
                      <a:pt x="382" y="929"/>
                      <a:pt x="168" y="988"/>
                      <a:pt x="60" y="1286"/>
                    </a:cubicBezTo>
                    <a:lnTo>
                      <a:pt x="1" y="1441"/>
                    </a:lnTo>
                    <a:lnTo>
                      <a:pt x="180" y="1477"/>
                    </a:lnTo>
                    <a:cubicBezTo>
                      <a:pt x="203" y="1477"/>
                      <a:pt x="239" y="1488"/>
                      <a:pt x="251" y="1488"/>
                    </a:cubicBezTo>
                    <a:cubicBezTo>
                      <a:pt x="334" y="1524"/>
                      <a:pt x="370" y="1536"/>
                      <a:pt x="430" y="153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609;p49">
                <a:extLst>
                  <a:ext uri="{FF2B5EF4-FFF2-40B4-BE49-F238E27FC236}">
                    <a16:creationId xmlns:a16="http://schemas.microsoft.com/office/drawing/2014/main" id="{6BF1908A-19B0-936A-4353-2C0343C74C4C}"/>
                  </a:ext>
                </a:extLst>
              </p:cNvPr>
              <p:cNvSpPr/>
              <p:nvPr/>
            </p:nvSpPr>
            <p:spPr>
              <a:xfrm>
                <a:off x="4300825" y="2550150"/>
                <a:ext cx="110150" cy="32775"/>
              </a:xfrm>
              <a:custGeom>
                <a:avLst/>
                <a:gdLst/>
                <a:ahLst/>
                <a:cxnLst/>
                <a:rect l="l" t="t" r="r" b="b"/>
                <a:pathLst>
                  <a:path w="4406" h="1311" extrusionOk="0">
                    <a:moveTo>
                      <a:pt x="24" y="1143"/>
                    </a:moveTo>
                    <a:lnTo>
                      <a:pt x="0" y="1310"/>
                    </a:lnTo>
                    <a:lnTo>
                      <a:pt x="179" y="1310"/>
                    </a:lnTo>
                    <a:lnTo>
                      <a:pt x="286" y="1310"/>
                    </a:lnTo>
                    <a:lnTo>
                      <a:pt x="370" y="1310"/>
                    </a:lnTo>
                    <a:cubicBezTo>
                      <a:pt x="417" y="1310"/>
                      <a:pt x="453" y="1310"/>
                      <a:pt x="500" y="1286"/>
                    </a:cubicBezTo>
                    <a:cubicBezTo>
                      <a:pt x="1739" y="977"/>
                      <a:pt x="2858" y="727"/>
                      <a:pt x="4037" y="631"/>
                    </a:cubicBezTo>
                    <a:cubicBezTo>
                      <a:pt x="4406" y="608"/>
                      <a:pt x="4406" y="274"/>
                      <a:pt x="4406" y="155"/>
                    </a:cubicBezTo>
                    <a:lnTo>
                      <a:pt x="4406" y="0"/>
                    </a:lnTo>
                    <a:lnTo>
                      <a:pt x="4239" y="12"/>
                    </a:lnTo>
                    <a:cubicBezTo>
                      <a:pt x="4156" y="24"/>
                      <a:pt x="4072" y="24"/>
                      <a:pt x="3989" y="36"/>
                    </a:cubicBezTo>
                    <a:cubicBezTo>
                      <a:pt x="3799" y="60"/>
                      <a:pt x="3632" y="72"/>
                      <a:pt x="3453" y="119"/>
                    </a:cubicBezTo>
                    <a:cubicBezTo>
                      <a:pt x="2453" y="310"/>
                      <a:pt x="1477" y="512"/>
                      <a:pt x="477" y="727"/>
                    </a:cubicBezTo>
                    <a:cubicBezTo>
                      <a:pt x="310" y="750"/>
                      <a:pt x="72" y="798"/>
                      <a:pt x="24" y="11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610;p49">
                <a:extLst>
                  <a:ext uri="{FF2B5EF4-FFF2-40B4-BE49-F238E27FC236}">
                    <a16:creationId xmlns:a16="http://schemas.microsoft.com/office/drawing/2014/main" id="{88F7F03C-E8A4-AC5B-6BE0-2EF599F7770F}"/>
                  </a:ext>
                </a:extLst>
              </p:cNvPr>
              <p:cNvSpPr/>
              <p:nvPr/>
            </p:nvSpPr>
            <p:spPr>
              <a:xfrm>
                <a:off x="4307975" y="2696300"/>
                <a:ext cx="65500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060" extrusionOk="0">
                    <a:moveTo>
                      <a:pt x="2262" y="0"/>
                    </a:moveTo>
                    <a:cubicBezTo>
                      <a:pt x="2215" y="0"/>
                      <a:pt x="2179" y="0"/>
                      <a:pt x="2143" y="12"/>
                    </a:cubicBezTo>
                    <a:lnTo>
                      <a:pt x="2119" y="12"/>
                    </a:lnTo>
                    <a:cubicBezTo>
                      <a:pt x="2096" y="12"/>
                      <a:pt x="2084" y="24"/>
                      <a:pt x="2048" y="24"/>
                    </a:cubicBezTo>
                    <a:lnTo>
                      <a:pt x="1572" y="143"/>
                    </a:lnTo>
                    <a:cubicBezTo>
                      <a:pt x="1167" y="250"/>
                      <a:pt x="774" y="346"/>
                      <a:pt x="369" y="441"/>
                    </a:cubicBezTo>
                    <a:lnTo>
                      <a:pt x="334" y="465"/>
                    </a:lnTo>
                    <a:cubicBezTo>
                      <a:pt x="214" y="488"/>
                      <a:pt x="0" y="536"/>
                      <a:pt x="0" y="905"/>
                    </a:cubicBezTo>
                    <a:lnTo>
                      <a:pt x="0" y="1060"/>
                    </a:lnTo>
                    <a:lnTo>
                      <a:pt x="143" y="1036"/>
                    </a:lnTo>
                    <a:lnTo>
                      <a:pt x="274" y="1036"/>
                    </a:lnTo>
                    <a:cubicBezTo>
                      <a:pt x="381" y="1036"/>
                      <a:pt x="488" y="1036"/>
                      <a:pt x="595" y="1012"/>
                    </a:cubicBezTo>
                    <a:cubicBezTo>
                      <a:pt x="1131" y="893"/>
                      <a:pt x="1631" y="774"/>
                      <a:pt x="2215" y="619"/>
                    </a:cubicBezTo>
                    <a:lnTo>
                      <a:pt x="2239" y="619"/>
                    </a:lnTo>
                    <a:cubicBezTo>
                      <a:pt x="2346" y="596"/>
                      <a:pt x="2620" y="536"/>
                      <a:pt x="2560" y="250"/>
                    </a:cubicBezTo>
                    <a:cubicBezTo>
                      <a:pt x="2560" y="167"/>
                      <a:pt x="2489" y="0"/>
                      <a:pt x="22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611;p49">
                <a:extLst>
                  <a:ext uri="{FF2B5EF4-FFF2-40B4-BE49-F238E27FC236}">
                    <a16:creationId xmlns:a16="http://schemas.microsoft.com/office/drawing/2014/main" id="{870F3AC8-6996-83B2-0F07-460A3B0A0994}"/>
                  </a:ext>
                </a:extLst>
              </p:cNvPr>
              <p:cNvSpPr/>
              <p:nvPr/>
            </p:nvSpPr>
            <p:spPr>
              <a:xfrm>
                <a:off x="4088000" y="2531400"/>
                <a:ext cx="130700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5228" h="1418" extrusionOk="0">
                    <a:moveTo>
                      <a:pt x="358" y="607"/>
                    </a:moveTo>
                    <a:cubicBezTo>
                      <a:pt x="477" y="643"/>
                      <a:pt x="608" y="655"/>
                      <a:pt x="727" y="667"/>
                    </a:cubicBezTo>
                    <a:lnTo>
                      <a:pt x="798" y="691"/>
                    </a:lnTo>
                    <a:lnTo>
                      <a:pt x="1251" y="727"/>
                    </a:lnTo>
                    <a:cubicBezTo>
                      <a:pt x="2001" y="810"/>
                      <a:pt x="2798" y="881"/>
                      <a:pt x="3537" y="1072"/>
                    </a:cubicBezTo>
                    <a:cubicBezTo>
                      <a:pt x="3775" y="1131"/>
                      <a:pt x="4013" y="1203"/>
                      <a:pt x="4251" y="1262"/>
                    </a:cubicBezTo>
                    <a:cubicBezTo>
                      <a:pt x="4394" y="1310"/>
                      <a:pt x="4525" y="1346"/>
                      <a:pt x="4656" y="1369"/>
                    </a:cubicBezTo>
                    <a:cubicBezTo>
                      <a:pt x="4739" y="1405"/>
                      <a:pt x="4811" y="1417"/>
                      <a:pt x="4870" y="1417"/>
                    </a:cubicBezTo>
                    <a:cubicBezTo>
                      <a:pt x="5049" y="1417"/>
                      <a:pt x="5108" y="1286"/>
                      <a:pt x="5180" y="1060"/>
                    </a:cubicBezTo>
                    <a:lnTo>
                      <a:pt x="5227" y="929"/>
                    </a:lnTo>
                    <a:lnTo>
                      <a:pt x="5108" y="869"/>
                    </a:lnTo>
                    <a:cubicBezTo>
                      <a:pt x="5073" y="846"/>
                      <a:pt x="5061" y="834"/>
                      <a:pt x="5025" y="834"/>
                    </a:cubicBezTo>
                    <a:cubicBezTo>
                      <a:pt x="4965" y="810"/>
                      <a:pt x="4906" y="774"/>
                      <a:pt x="4834" y="750"/>
                    </a:cubicBezTo>
                    <a:lnTo>
                      <a:pt x="4525" y="655"/>
                    </a:lnTo>
                    <a:cubicBezTo>
                      <a:pt x="4227" y="572"/>
                      <a:pt x="3930" y="488"/>
                      <a:pt x="3620" y="429"/>
                    </a:cubicBezTo>
                    <a:cubicBezTo>
                      <a:pt x="2798" y="310"/>
                      <a:pt x="1977" y="191"/>
                      <a:pt x="1179" y="95"/>
                    </a:cubicBezTo>
                    <a:lnTo>
                      <a:pt x="620" y="12"/>
                    </a:lnTo>
                    <a:cubicBezTo>
                      <a:pt x="584" y="12"/>
                      <a:pt x="536" y="0"/>
                      <a:pt x="477" y="0"/>
                    </a:cubicBezTo>
                    <a:lnTo>
                      <a:pt x="358" y="0"/>
                    </a:lnTo>
                    <a:lnTo>
                      <a:pt x="239" y="0"/>
                    </a:lnTo>
                    <a:lnTo>
                      <a:pt x="131" y="0"/>
                    </a:lnTo>
                    <a:lnTo>
                      <a:pt x="0" y="334"/>
                    </a:lnTo>
                    <a:lnTo>
                      <a:pt x="84" y="405"/>
                    </a:lnTo>
                    <a:cubicBezTo>
                      <a:pt x="96" y="417"/>
                      <a:pt x="120" y="429"/>
                      <a:pt x="143" y="453"/>
                    </a:cubicBezTo>
                    <a:cubicBezTo>
                      <a:pt x="203" y="536"/>
                      <a:pt x="262" y="596"/>
                      <a:pt x="358" y="6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612;p49">
                <a:extLst>
                  <a:ext uri="{FF2B5EF4-FFF2-40B4-BE49-F238E27FC236}">
                    <a16:creationId xmlns:a16="http://schemas.microsoft.com/office/drawing/2014/main" id="{E4EA6E08-001E-E596-78F8-08751587B76B}"/>
                  </a:ext>
                </a:extLst>
              </p:cNvPr>
              <p:cNvSpPr/>
              <p:nvPr/>
            </p:nvSpPr>
            <p:spPr>
              <a:xfrm>
                <a:off x="4096025" y="2608775"/>
                <a:ext cx="132800" cy="34275"/>
              </a:xfrm>
              <a:custGeom>
                <a:avLst/>
                <a:gdLst/>
                <a:ahLst/>
                <a:cxnLst/>
                <a:rect l="l" t="t" r="r" b="b"/>
                <a:pathLst>
                  <a:path w="5312" h="1371" extrusionOk="0">
                    <a:moveTo>
                      <a:pt x="4978" y="691"/>
                    </a:moveTo>
                    <a:cubicBezTo>
                      <a:pt x="4668" y="632"/>
                      <a:pt x="4335" y="572"/>
                      <a:pt x="4025" y="513"/>
                    </a:cubicBezTo>
                    <a:cubicBezTo>
                      <a:pt x="3573" y="418"/>
                      <a:pt x="3120" y="346"/>
                      <a:pt x="2656" y="275"/>
                    </a:cubicBezTo>
                    <a:cubicBezTo>
                      <a:pt x="2132" y="191"/>
                      <a:pt x="1596" y="132"/>
                      <a:pt x="1072" y="72"/>
                    </a:cubicBezTo>
                    <a:cubicBezTo>
                      <a:pt x="870" y="48"/>
                      <a:pt x="656" y="25"/>
                      <a:pt x="453" y="1"/>
                    </a:cubicBezTo>
                    <a:lnTo>
                      <a:pt x="358" y="1"/>
                    </a:lnTo>
                    <a:cubicBezTo>
                      <a:pt x="168" y="1"/>
                      <a:pt x="49" y="108"/>
                      <a:pt x="25" y="287"/>
                    </a:cubicBezTo>
                    <a:lnTo>
                      <a:pt x="1" y="346"/>
                    </a:lnTo>
                    <a:lnTo>
                      <a:pt x="37" y="382"/>
                    </a:lnTo>
                    <a:cubicBezTo>
                      <a:pt x="37" y="382"/>
                      <a:pt x="37" y="406"/>
                      <a:pt x="49" y="406"/>
                    </a:cubicBezTo>
                    <a:cubicBezTo>
                      <a:pt x="84" y="453"/>
                      <a:pt x="120" y="525"/>
                      <a:pt x="215" y="537"/>
                    </a:cubicBezTo>
                    <a:cubicBezTo>
                      <a:pt x="1644" y="668"/>
                      <a:pt x="3335" y="882"/>
                      <a:pt x="5049" y="1334"/>
                    </a:cubicBezTo>
                    <a:lnTo>
                      <a:pt x="5168" y="1370"/>
                    </a:lnTo>
                    <a:lnTo>
                      <a:pt x="5216" y="1251"/>
                    </a:lnTo>
                    <a:cubicBezTo>
                      <a:pt x="5275" y="1120"/>
                      <a:pt x="5311" y="977"/>
                      <a:pt x="5240" y="846"/>
                    </a:cubicBezTo>
                    <a:cubicBezTo>
                      <a:pt x="5204" y="727"/>
                      <a:pt x="5037" y="703"/>
                      <a:pt x="4978" y="6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613;p49">
                <a:extLst>
                  <a:ext uri="{FF2B5EF4-FFF2-40B4-BE49-F238E27FC236}">
                    <a16:creationId xmlns:a16="http://schemas.microsoft.com/office/drawing/2014/main" id="{BE418A73-C4A9-3A4F-E4B4-3049BEFDED8E}"/>
                  </a:ext>
                </a:extLst>
              </p:cNvPr>
              <p:cNvSpPr/>
              <p:nvPr/>
            </p:nvSpPr>
            <p:spPr>
              <a:xfrm>
                <a:off x="4090975" y="2559675"/>
                <a:ext cx="132475" cy="36025"/>
              </a:xfrm>
              <a:custGeom>
                <a:avLst/>
                <a:gdLst/>
                <a:ahLst/>
                <a:cxnLst/>
                <a:rect l="l" t="t" r="r" b="b"/>
                <a:pathLst>
                  <a:path w="5299" h="1441" extrusionOk="0">
                    <a:moveTo>
                      <a:pt x="1560" y="727"/>
                    </a:moveTo>
                    <a:lnTo>
                      <a:pt x="1667" y="750"/>
                    </a:lnTo>
                    <a:cubicBezTo>
                      <a:pt x="2453" y="834"/>
                      <a:pt x="3275" y="929"/>
                      <a:pt x="4049" y="1143"/>
                    </a:cubicBezTo>
                    <a:cubicBezTo>
                      <a:pt x="4192" y="1191"/>
                      <a:pt x="4346" y="1250"/>
                      <a:pt x="4489" y="1298"/>
                    </a:cubicBezTo>
                    <a:cubicBezTo>
                      <a:pt x="4596" y="1346"/>
                      <a:pt x="4703" y="1370"/>
                      <a:pt x="4811" y="1417"/>
                    </a:cubicBezTo>
                    <a:cubicBezTo>
                      <a:pt x="4870" y="1429"/>
                      <a:pt x="4906" y="1429"/>
                      <a:pt x="4954" y="1429"/>
                    </a:cubicBezTo>
                    <a:lnTo>
                      <a:pt x="4965" y="1429"/>
                    </a:lnTo>
                    <a:lnTo>
                      <a:pt x="5013" y="1429"/>
                    </a:lnTo>
                    <a:lnTo>
                      <a:pt x="5132" y="1441"/>
                    </a:lnTo>
                    <a:lnTo>
                      <a:pt x="5299" y="869"/>
                    </a:lnTo>
                    <a:lnTo>
                      <a:pt x="5156" y="822"/>
                    </a:lnTo>
                    <a:cubicBezTo>
                      <a:pt x="5084" y="786"/>
                      <a:pt x="5025" y="774"/>
                      <a:pt x="4965" y="750"/>
                    </a:cubicBezTo>
                    <a:cubicBezTo>
                      <a:pt x="4834" y="703"/>
                      <a:pt x="4715" y="655"/>
                      <a:pt x="4584" y="631"/>
                    </a:cubicBezTo>
                    <a:cubicBezTo>
                      <a:pt x="3668" y="393"/>
                      <a:pt x="2739" y="286"/>
                      <a:pt x="1822" y="179"/>
                    </a:cubicBezTo>
                    <a:cubicBezTo>
                      <a:pt x="1370" y="119"/>
                      <a:pt x="893" y="72"/>
                      <a:pt x="429" y="0"/>
                    </a:cubicBezTo>
                    <a:lnTo>
                      <a:pt x="382" y="0"/>
                    </a:lnTo>
                    <a:cubicBezTo>
                      <a:pt x="358" y="0"/>
                      <a:pt x="310" y="0"/>
                      <a:pt x="262" y="12"/>
                    </a:cubicBezTo>
                    <a:lnTo>
                      <a:pt x="239" y="12"/>
                    </a:lnTo>
                    <a:cubicBezTo>
                      <a:pt x="155" y="12"/>
                      <a:pt x="120" y="72"/>
                      <a:pt x="96" y="96"/>
                    </a:cubicBezTo>
                    <a:cubicBezTo>
                      <a:pt x="84" y="119"/>
                      <a:pt x="72" y="131"/>
                      <a:pt x="60" y="167"/>
                    </a:cubicBezTo>
                    <a:lnTo>
                      <a:pt x="1" y="334"/>
                    </a:lnTo>
                    <a:lnTo>
                      <a:pt x="96" y="393"/>
                    </a:lnTo>
                    <a:cubicBezTo>
                      <a:pt x="120" y="405"/>
                      <a:pt x="143" y="417"/>
                      <a:pt x="155" y="429"/>
                    </a:cubicBezTo>
                    <a:cubicBezTo>
                      <a:pt x="215" y="477"/>
                      <a:pt x="310" y="536"/>
                      <a:pt x="417" y="548"/>
                    </a:cubicBezTo>
                    <a:cubicBezTo>
                      <a:pt x="798" y="643"/>
                      <a:pt x="1191" y="703"/>
                      <a:pt x="1560" y="72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614;p49">
                <a:extLst>
                  <a:ext uri="{FF2B5EF4-FFF2-40B4-BE49-F238E27FC236}">
                    <a16:creationId xmlns:a16="http://schemas.microsoft.com/office/drawing/2014/main" id="{54643BB4-207B-5DA4-33C2-C776E526B55B}"/>
                  </a:ext>
                </a:extLst>
              </p:cNvPr>
              <p:cNvSpPr/>
              <p:nvPr/>
            </p:nvSpPr>
            <p:spPr>
              <a:xfrm>
                <a:off x="4096625" y="2468300"/>
                <a:ext cx="130400" cy="35150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1406" extrusionOk="0">
                    <a:moveTo>
                      <a:pt x="144" y="476"/>
                    </a:moveTo>
                    <a:cubicBezTo>
                      <a:pt x="203" y="512"/>
                      <a:pt x="263" y="572"/>
                      <a:pt x="358" y="607"/>
                    </a:cubicBezTo>
                    <a:cubicBezTo>
                      <a:pt x="477" y="631"/>
                      <a:pt x="608" y="655"/>
                      <a:pt x="727" y="667"/>
                    </a:cubicBezTo>
                    <a:lnTo>
                      <a:pt x="798" y="679"/>
                    </a:lnTo>
                    <a:lnTo>
                      <a:pt x="1251" y="726"/>
                    </a:lnTo>
                    <a:cubicBezTo>
                      <a:pt x="2001" y="798"/>
                      <a:pt x="2799" y="869"/>
                      <a:pt x="3537" y="1072"/>
                    </a:cubicBezTo>
                    <a:cubicBezTo>
                      <a:pt x="3775" y="1131"/>
                      <a:pt x="4013" y="1203"/>
                      <a:pt x="4251" y="1262"/>
                    </a:cubicBezTo>
                    <a:cubicBezTo>
                      <a:pt x="4382" y="1310"/>
                      <a:pt x="4525" y="1334"/>
                      <a:pt x="4656" y="1369"/>
                    </a:cubicBezTo>
                    <a:cubicBezTo>
                      <a:pt x="4739" y="1393"/>
                      <a:pt x="4799" y="1405"/>
                      <a:pt x="4858" y="1405"/>
                    </a:cubicBezTo>
                    <a:cubicBezTo>
                      <a:pt x="5037" y="1405"/>
                      <a:pt x="5097" y="1274"/>
                      <a:pt x="5180" y="1048"/>
                    </a:cubicBezTo>
                    <a:lnTo>
                      <a:pt x="5216" y="917"/>
                    </a:lnTo>
                    <a:lnTo>
                      <a:pt x="5097" y="857"/>
                    </a:lnTo>
                    <a:cubicBezTo>
                      <a:pt x="5073" y="845"/>
                      <a:pt x="5061" y="834"/>
                      <a:pt x="5025" y="834"/>
                    </a:cubicBezTo>
                    <a:cubicBezTo>
                      <a:pt x="4966" y="798"/>
                      <a:pt x="4906" y="774"/>
                      <a:pt x="4835" y="738"/>
                    </a:cubicBezTo>
                    <a:lnTo>
                      <a:pt x="4525" y="655"/>
                    </a:lnTo>
                    <a:cubicBezTo>
                      <a:pt x="4227" y="560"/>
                      <a:pt x="3930" y="488"/>
                      <a:pt x="3608" y="429"/>
                    </a:cubicBezTo>
                    <a:cubicBezTo>
                      <a:pt x="2799" y="310"/>
                      <a:pt x="1977" y="191"/>
                      <a:pt x="1168" y="83"/>
                    </a:cubicBezTo>
                    <a:lnTo>
                      <a:pt x="620" y="12"/>
                    </a:lnTo>
                    <a:cubicBezTo>
                      <a:pt x="572" y="12"/>
                      <a:pt x="537" y="0"/>
                      <a:pt x="477" y="0"/>
                    </a:cubicBezTo>
                    <a:lnTo>
                      <a:pt x="358" y="0"/>
                    </a:lnTo>
                    <a:lnTo>
                      <a:pt x="239" y="0"/>
                    </a:lnTo>
                    <a:lnTo>
                      <a:pt x="132" y="0"/>
                    </a:lnTo>
                    <a:lnTo>
                      <a:pt x="1" y="322"/>
                    </a:lnTo>
                    <a:lnTo>
                      <a:pt x="84" y="393"/>
                    </a:lnTo>
                    <a:cubicBezTo>
                      <a:pt x="96" y="441"/>
                      <a:pt x="120" y="453"/>
                      <a:pt x="144" y="4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615;p49">
                <a:extLst>
                  <a:ext uri="{FF2B5EF4-FFF2-40B4-BE49-F238E27FC236}">
                    <a16:creationId xmlns:a16="http://schemas.microsoft.com/office/drawing/2014/main" id="{B956E4A2-998B-EEA7-22A9-5775E82A05F4}"/>
                  </a:ext>
                </a:extLst>
              </p:cNvPr>
              <p:cNvSpPr/>
              <p:nvPr/>
            </p:nvSpPr>
            <p:spPr>
              <a:xfrm>
                <a:off x="4099600" y="2496875"/>
                <a:ext cx="131900" cy="36025"/>
              </a:xfrm>
              <a:custGeom>
                <a:avLst/>
                <a:gdLst/>
                <a:ahLst/>
                <a:cxnLst/>
                <a:rect l="l" t="t" r="r" b="b"/>
                <a:pathLst>
                  <a:path w="5276" h="1441" extrusionOk="0">
                    <a:moveTo>
                      <a:pt x="4966" y="738"/>
                    </a:moveTo>
                    <a:cubicBezTo>
                      <a:pt x="4835" y="703"/>
                      <a:pt x="4716" y="655"/>
                      <a:pt x="4585" y="619"/>
                    </a:cubicBezTo>
                    <a:cubicBezTo>
                      <a:pt x="3668" y="381"/>
                      <a:pt x="2739" y="286"/>
                      <a:pt x="1822" y="179"/>
                    </a:cubicBezTo>
                    <a:cubicBezTo>
                      <a:pt x="1370" y="119"/>
                      <a:pt x="894" y="72"/>
                      <a:pt x="429" y="0"/>
                    </a:cubicBezTo>
                    <a:lnTo>
                      <a:pt x="382" y="0"/>
                    </a:lnTo>
                    <a:cubicBezTo>
                      <a:pt x="358" y="0"/>
                      <a:pt x="310" y="0"/>
                      <a:pt x="263" y="12"/>
                    </a:cubicBezTo>
                    <a:lnTo>
                      <a:pt x="239" y="12"/>
                    </a:lnTo>
                    <a:cubicBezTo>
                      <a:pt x="191" y="12"/>
                      <a:pt x="132" y="48"/>
                      <a:pt x="96" y="83"/>
                    </a:cubicBezTo>
                    <a:cubicBezTo>
                      <a:pt x="84" y="119"/>
                      <a:pt x="72" y="131"/>
                      <a:pt x="60" y="167"/>
                    </a:cubicBezTo>
                    <a:lnTo>
                      <a:pt x="37" y="226"/>
                    </a:lnTo>
                    <a:lnTo>
                      <a:pt x="1" y="345"/>
                    </a:lnTo>
                    <a:lnTo>
                      <a:pt x="96" y="405"/>
                    </a:lnTo>
                    <a:cubicBezTo>
                      <a:pt x="120" y="417"/>
                      <a:pt x="144" y="429"/>
                      <a:pt x="156" y="441"/>
                    </a:cubicBezTo>
                    <a:cubicBezTo>
                      <a:pt x="215" y="488"/>
                      <a:pt x="310" y="548"/>
                      <a:pt x="418" y="560"/>
                    </a:cubicBezTo>
                    <a:cubicBezTo>
                      <a:pt x="787" y="643"/>
                      <a:pt x="1168" y="679"/>
                      <a:pt x="1525" y="726"/>
                    </a:cubicBezTo>
                    <a:lnTo>
                      <a:pt x="1644" y="738"/>
                    </a:lnTo>
                    <a:cubicBezTo>
                      <a:pt x="2442" y="834"/>
                      <a:pt x="3251" y="917"/>
                      <a:pt x="4025" y="1143"/>
                    </a:cubicBezTo>
                    <a:cubicBezTo>
                      <a:pt x="4180" y="1191"/>
                      <a:pt x="4323" y="1250"/>
                      <a:pt x="4478" y="1298"/>
                    </a:cubicBezTo>
                    <a:cubicBezTo>
                      <a:pt x="4585" y="1334"/>
                      <a:pt x="4680" y="1369"/>
                      <a:pt x="4787" y="1417"/>
                    </a:cubicBezTo>
                    <a:cubicBezTo>
                      <a:pt x="4847" y="1429"/>
                      <a:pt x="4894" y="1429"/>
                      <a:pt x="4942" y="1429"/>
                    </a:cubicBezTo>
                    <a:lnTo>
                      <a:pt x="4954" y="1429"/>
                    </a:lnTo>
                    <a:lnTo>
                      <a:pt x="5001" y="1429"/>
                    </a:lnTo>
                    <a:lnTo>
                      <a:pt x="5120" y="1441"/>
                    </a:lnTo>
                    <a:lnTo>
                      <a:pt x="5275" y="857"/>
                    </a:lnTo>
                    <a:lnTo>
                      <a:pt x="5144" y="822"/>
                    </a:lnTo>
                    <a:cubicBezTo>
                      <a:pt x="5097" y="786"/>
                      <a:pt x="5025" y="774"/>
                      <a:pt x="4966" y="7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616;p49">
                <a:extLst>
                  <a:ext uri="{FF2B5EF4-FFF2-40B4-BE49-F238E27FC236}">
                    <a16:creationId xmlns:a16="http://schemas.microsoft.com/office/drawing/2014/main" id="{1845647D-E070-399E-277E-C4934F2F5609}"/>
                  </a:ext>
                </a:extLst>
              </p:cNvPr>
              <p:cNvSpPr/>
              <p:nvPr/>
            </p:nvSpPr>
            <p:spPr>
              <a:xfrm>
                <a:off x="4099600" y="2643300"/>
                <a:ext cx="124150" cy="29200"/>
              </a:xfrm>
              <a:custGeom>
                <a:avLst/>
                <a:gdLst/>
                <a:ahLst/>
                <a:cxnLst/>
                <a:rect l="l" t="t" r="r" b="b"/>
                <a:pathLst>
                  <a:path w="4966" h="1168" extrusionOk="0">
                    <a:moveTo>
                      <a:pt x="382" y="680"/>
                    </a:moveTo>
                    <a:cubicBezTo>
                      <a:pt x="429" y="680"/>
                      <a:pt x="477" y="656"/>
                      <a:pt x="513" y="656"/>
                    </a:cubicBezTo>
                    <a:cubicBezTo>
                      <a:pt x="906" y="572"/>
                      <a:pt x="1322" y="525"/>
                      <a:pt x="1727" y="525"/>
                    </a:cubicBezTo>
                    <a:cubicBezTo>
                      <a:pt x="2465" y="525"/>
                      <a:pt x="3227" y="656"/>
                      <a:pt x="4025" y="942"/>
                    </a:cubicBezTo>
                    <a:cubicBezTo>
                      <a:pt x="4168" y="989"/>
                      <a:pt x="4311" y="1037"/>
                      <a:pt x="4442" y="1073"/>
                    </a:cubicBezTo>
                    <a:cubicBezTo>
                      <a:pt x="4525" y="1096"/>
                      <a:pt x="4585" y="1120"/>
                      <a:pt x="4656" y="1132"/>
                    </a:cubicBezTo>
                    <a:lnTo>
                      <a:pt x="4775" y="1168"/>
                    </a:lnTo>
                    <a:lnTo>
                      <a:pt x="4835" y="1061"/>
                    </a:lnTo>
                    <a:cubicBezTo>
                      <a:pt x="4847" y="1049"/>
                      <a:pt x="4847" y="1025"/>
                      <a:pt x="4859" y="1013"/>
                    </a:cubicBezTo>
                    <a:cubicBezTo>
                      <a:pt x="4882" y="989"/>
                      <a:pt x="4906" y="953"/>
                      <a:pt x="4918" y="906"/>
                    </a:cubicBezTo>
                    <a:cubicBezTo>
                      <a:pt x="4942" y="870"/>
                      <a:pt x="4942" y="823"/>
                      <a:pt x="4942" y="775"/>
                    </a:cubicBezTo>
                    <a:cubicBezTo>
                      <a:pt x="4942" y="763"/>
                      <a:pt x="4942" y="727"/>
                      <a:pt x="4954" y="703"/>
                    </a:cubicBezTo>
                    <a:lnTo>
                      <a:pt x="4966" y="572"/>
                    </a:lnTo>
                    <a:lnTo>
                      <a:pt x="4847" y="537"/>
                    </a:lnTo>
                    <a:cubicBezTo>
                      <a:pt x="4763" y="513"/>
                      <a:pt x="4668" y="501"/>
                      <a:pt x="4585" y="465"/>
                    </a:cubicBezTo>
                    <a:cubicBezTo>
                      <a:pt x="4382" y="418"/>
                      <a:pt x="4228" y="382"/>
                      <a:pt x="4049" y="322"/>
                    </a:cubicBezTo>
                    <a:cubicBezTo>
                      <a:pt x="3394" y="108"/>
                      <a:pt x="2692" y="1"/>
                      <a:pt x="1870" y="1"/>
                    </a:cubicBezTo>
                    <a:cubicBezTo>
                      <a:pt x="1430" y="1"/>
                      <a:pt x="953" y="37"/>
                      <a:pt x="322" y="96"/>
                    </a:cubicBezTo>
                    <a:cubicBezTo>
                      <a:pt x="191" y="108"/>
                      <a:pt x="25" y="239"/>
                      <a:pt x="13" y="382"/>
                    </a:cubicBezTo>
                    <a:cubicBezTo>
                      <a:pt x="1" y="477"/>
                      <a:pt x="37" y="561"/>
                      <a:pt x="72" y="584"/>
                    </a:cubicBezTo>
                    <a:cubicBezTo>
                      <a:pt x="144" y="656"/>
                      <a:pt x="251" y="680"/>
                      <a:pt x="310" y="6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617;p49">
                <a:extLst>
                  <a:ext uri="{FF2B5EF4-FFF2-40B4-BE49-F238E27FC236}">
                    <a16:creationId xmlns:a16="http://schemas.microsoft.com/office/drawing/2014/main" id="{888C6C11-1543-F214-F26B-8EAEA32187A1}"/>
                  </a:ext>
                </a:extLst>
              </p:cNvPr>
              <p:cNvSpPr/>
              <p:nvPr/>
            </p:nvSpPr>
            <p:spPr>
              <a:xfrm>
                <a:off x="4105275" y="2673075"/>
                <a:ext cx="119975" cy="32175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1287" extrusionOk="0">
                    <a:moveTo>
                      <a:pt x="4715" y="679"/>
                    </a:moveTo>
                    <a:cubicBezTo>
                      <a:pt x="4679" y="655"/>
                      <a:pt x="4643" y="632"/>
                      <a:pt x="4608" y="632"/>
                    </a:cubicBezTo>
                    <a:cubicBezTo>
                      <a:pt x="3369" y="310"/>
                      <a:pt x="2084" y="108"/>
                      <a:pt x="798" y="13"/>
                    </a:cubicBezTo>
                    <a:lnTo>
                      <a:pt x="762" y="13"/>
                    </a:lnTo>
                    <a:cubicBezTo>
                      <a:pt x="679" y="13"/>
                      <a:pt x="607" y="1"/>
                      <a:pt x="512" y="1"/>
                    </a:cubicBezTo>
                    <a:cubicBezTo>
                      <a:pt x="452" y="1"/>
                      <a:pt x="393" y="1"/>
                      <a:pt x="333" y="13"/>
                    </a:cubicBezTo>
                    <a:cubicBezTo>
                      <a:pt x="226" y="36"/>
                      <a:pt x="167" y="108"/>
                      <a:pt x="143" y="167"/>
                    </a:cubicBezTo>
                    <a:cubicBezTo>
                      <a:pt x="131" y="179"/>
                      <a:pt x="131" y="191"/>
                      <a:pt x="107" y="215"/>
                    </a:cubicBezTo>
                    <a:lnTo>
                      <a:pt x="0" y="334"/>
                    </a:lnTo>
                    <a:lnTo>
                      <a:pt x="119" y="429"/>
                    </a:lnTo>
                    <a:lnTo>
                      <a:pt x="155" y="465"/>
                    </a:lnTo>
                    <a:cubicBezTo>
                      <a:pt x="202" y="513"/>
                      <a:pt x="238" y="560"/>
                      <a:pt x="321" y="572"/>
                    </a:cubicBezTo>
                    <a:cubicBezTo>
                      <a:pt x="381" y="584"/>
                      <a:pt x="441" y="584"/>
                      <a:pt x="476" y="584"/>
                    </a:cubicBezTo>
                    <a:lnTo>
                      <a:pt x="560" y="584"/>
                    </a:lnTo>
                    <a:lnTo>
                      <a:pt x="619" y="584"/>
                    </a:lnTo>
                    <a:cubicBezTo>
                      <a:pt x="798" y="596"/>
                      <a:pt x="953" y="608"/>
                      <a:pt x="1131" y="608"/>
                    </a:cubicBezTo>
                    <a:cubicBezTo>
                      <a:pt x="1524" y="632"/>
                      <a:pt x="1929" y="655"/>
                      <a:pt x="2298" y="727"/>
                    </a:cubicBezTo>
                    <a:cubicBezTo>
                      <a:pt x="2786" y="822"/>
                      <a:pt x="3274" y="953"/>
                      <a:pt x="3750" y="1084"/>
                    </a:cubicBezTo>
                    <a:lnTo>
                      <a:pt x="4429" y="1263"/>
                    </a:lnTo>
                    <a:cubicBezTo>
                      <a:pt x="4453" y="1263"/>
                      <a:pt x="4465" y="1286"/>
                      <a:pt x="4501" y="1286"/>
                    </a:cubicBezTo>
                    <a:lnTo>
                      <a:pt x="4548" y="1286"/>
                    </a:lnTo>
                    <a:lnTo>
                      <a:pt x="4584" y="1286"/>
                    </a:lnTo>
                    <a:lnTo>
                      <a:pt x="4703" y="1286"/>
                    </a:lnTo>
                    <a:lnTo>
                      <a:pt x="4798" y="786"/>
                    </a:lnTo>
                    <a:lnTo>
                      <a:pt x="4703" y="727"/>
                    </a:lnTo>
                    <a:cubicBezTo>
                      <a:pt x="4727" y="691"/>
                      <a:pt x="4727" y="679"/>
                      <a:pt x="4715" y="67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1DAFB009-48AA-53F3-43F8-1EEF49D76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3296">
              <a:off x="3207017" y="1162354"/>
              <a:ext cx="792515" cy="7901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105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3A67D92-4DBB-CC00-E5BD-F01747E4302D}"/>
              </a:ext>
            </a:extLst>
          </p:cNvPr>
          <p:cNvGrpSpPr/>
          <p:nvPr/>
        </p:nvGrpSpPr>
        <p:grpSpPr>
          <a:xfrm>
            <a:off x="470558" y="105417"/>
            <a:ext cx="3408440" cy="646331"/>
            <a:chOff x="766395" y="105417"/>
            <a:chExt cx="3408440" cy="64633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4168A8E-C60D-E384-81F9-87C80670B90A}"/>
                </a:ext>
              </a:extLst>
            </p:cNvPr>
            <p:cNvSpPr txBox="1"/>
            <p:nvPr/>
          </p:nvSpPr>
          <p:spPr>
            <a:xfrm>
              <a:off x="1048618" y="105417"/>
              <a:ext cx="312621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Nunito" pitchFamily="2" charset="0"/>
                  <a:ea typeface="Tahoma" panose="020B0604030504040204" pitchFamily="34" charset="0"/>
                  <a:cs typeface="Arial" panose="020B0604020202020204" pitchFamily="34" charset="0"/>
                </a:rPr>
                <a:t>Luyện tập</a:t>
              </a:r>
              <a:endParaRPr lang="en-US" sz="3600" b="1" dirty="0">
                <a:solidFill>
                  <a:schemeClr val="bg1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FE69A2-810C-8876-E6E4-A66F5F4E96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395" y="126724"/>
              <a:ext cx="584420" cy="584420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23C8E32-E90A-F649-4405-FA8429286E4B}"/>
              </a:ext>
            </a:extLst>
          </p:cNvPr>
          <p:cNvSpPr txBox="1"/>
          <p:nvPr/>
        </p:nvSpPr>
        <p:spPr>
          <a:xfrm>
            <a:off x="1001615" y="3657842"/>
            <a:ext cx="537146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96875" indent="-396875"/>
            <a:r>
              <a:rPr lang="en-US" sz="2600" b="1" dirty="0">
                <a:solidFill>
                  <a:srgbClr val="0070C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a) </a:t>
            </a:r>
            <a:r>
              <a:rPr lang="en-US" sz="2600" b="1" dirty="0" err="1">
                <a:solidFill>
                  <a:srgbClr val="0070C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Giải</a:t>
            </a:r>
            <a:r>
              <a:rPr lang="en-US" sz="2600" b="1" dirty="0">
                <a:solidFill>
                  <a:srgbClr val="0070C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thích</a:t>
            </a:r>
            <a:r>
              <a:rPr lang="en-US" sz="2600" b="1" dirty="0">
                <a:solidFill>
                  <a:srgbClr val="0070C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ý </a:t>
            </a:r>
            <a:r>
              <a:rPr lang="en-US" sz="2600" b="1" dirty="0" err="1">
                <a:solidFill>
                  <a:srgbClr val="0070C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nghĩa</a:t>
            </a:r>
            <a:r>
              <a:rPr lang="en-US" sz="2600" b="1" dirty="0">
                <a:solidFill>
                  <a:srgbClr val="0070C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solidFill>
                  <a:srgbClr val="0070C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câu</a:t>
            </a:r>
            <a:r>
              <a:rPr lang="en-US" sz="2600" b="1" dirty="0">
                <a:solidFill>
                  <a:srgbClr val="0070C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lệnh</a:t>
            </a:r>
            <a:r>
              <a:rPr lang="en-US" sz="2600" b="1" dirty="0">
                <a:solidFill>
                  <a:srgbClr val="0070C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1B3581-69B9-20A5-A6A0-268A314DB974}"/>
              </a:ext>
            </a:extLst>
          </p:cNvPr>
          <p:cNvSpPr txBox="1"/>
          <p:nvPr/>
        </p:nvSpPr>
        <p:spPr>
          <a:xfrm>
            <a:off x="1001615" y="4239915"/>
            <a:ext cx="583328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96875" indent="-396875" algn="l"/>
            <a:r>
              <a:rPr lang="en-US" sz="2600" b="1" dirty="0">
                <a:solidFill>
                  <a:srgbClr val="D316A6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b) </a:t>
            </a:r>
            <a:r>
              <a:rPr lang="en-US" sz="2600" b="1" dirty="0" err="1">
                <a:solidFill>
                  <a:srgbClr val="D316A6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Lập</a:t>
            </a:r>
            <a:r>
              <a:rPr lang="en-US" sz="2600" b="1" dirty="0">
                <a:solidFill>
                  <a:srgbClr val="D316A6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D316A6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chương</a:t>
            </a:r>
            <a:r>
              <a:rPr lang="en-US" sz="2600" b="1" dirty="0">
                <a:solidFill>
                  <a:srgbClr val="D316A6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D316A6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trình</a:t>
            </a:r>
            <a:r>
              <a:rPr lang="en-US" sz="2600" b="1" dirty="0">
                <a:solidFill>
                  <a:srgbClr val="D316A6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D316A6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giống</a:t>
            </a:r>
            <a:r>
              <a:rPr lang="en-US" sz="2600" b="1" dirty="0">
                <a:solidFill>
                  <a:srgbClr val="D316A6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An, </a:t>
            </a:r>
            <a:r>
              <a:rPr lang="en-US" sz="2600" b="1" dirty="0" err="1">
                <a:solidFill>
                  <a:srgbClr val="D316A6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chạy</a:t>
            </a:r>
            <a:r>
              <a:rPr lang="en-US" sz="2600" b="1" dirty="0">
                <a:solidFill>
                  <a:srgbClr val="D316A6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D316A6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thử</a:t>
            </a:r>
            <a:r>
              <a:rPr lang="en-US" sz="2600" b="1" dirty="0">
                <a:solidFill>
                  <a:srgbClr val="D316A6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D316A6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và</a:t>
            </a:r>
            <a:r>
              <a:rPr lang="en-US" sz="2600" b="1" dirty="0">
                <a:solidFill>
                  <a:srgbClr val="D316A6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D316A6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quan</a:t>
            </a:r>
            <a:r>
              <a:rPr lang="en-US" sz="2600" b="1" dirty="0">
                <a:solidFill>
                  <a:srgbClr val="D316A6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D316A6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sát</a:t>
            </a:r>
            <a:r>
              <a:rPr lang="en-US" sz="2600" b="1" dirty="0">
                <a:solidFill>
                  <a:srgbClr val="D316A6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D316A6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kết</a:t>
            </a:r>
            <a:r>
              <a:rPr lang="en-US" sz="2600" b="1" dirty="0">
                <a:solidFill>
                  <a:srgbClr val="D316A6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D316A6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quả</a:t>
            </a:r>
            <a:r>
              <a:rPr lang="en-US" sz="2600" b="1" dirty="0">
                <a:solidFill>
                  <a:srgbClr val="D316A6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D3541F-3587-48CB-5701-52232C6DCA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881" y="1567266"/>
            <a:ext cx="4986613" cy="3424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3ABEE37A-43D7-F99E-EEB6-09A64054C810}"/>
              </a:ext>
            </a:extLst>
          </p:cNvPr>
          <p:cNvGrpSpPr/>
          <p:nvPr/>
        </p:nvGrpSpPr>
        <p:grpSpPr>
          <a:xfrm>
            <a:off x="470558" y="1238105"/>
            <a:ext cx="6161151" cy="1298653"/>
            <a:chOff x="470558" y="1238105"/>
            <a:chExt cx="6161151" cy="129865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EFAFBCC-3B7D-0781-EC36-D82FC6135333}"/>
                </a:ext>
              </a:extLst>
            </p:cNvPr>
            <p:cNvSpPr txBox="1"/>
            <p:nvPr/>
          </p:nvSpPr>
          <p:spPr>
            <a:xfrm>
              <a:off x="470558" y="1238105"/>
              <a:ext cx="6161151" cy="12426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1313" indent="-341313">
                <a:lnSpc>
                  <a:spcPct val="150000"/>
                </a:lnSpc>
              </a:pPr>
              <a:r>
                <a:rPr lang="en-US" sz="2600" b="1" dirty="0">
                  <a:solidFill>
                    <a:srgbClr val="009290"/>
                  </a:solidFill>
                  <a:latin typeface="Nunito" pitchFamily="2" charset="0"/>
                  <a:ea typeface="Tahoma" panose="020B0604030504040204" pitchFamily="34" charset="0"/>
                  <a:cs typeface="Arial" panose="020B0604020202020204" pitchFamily="34" charset="0"/>
                </a:rPr>
                <a:t>1. An </a:t>
              </a:r>
              <a:r>
                <a:rPr lang="en-US" sz="2600" b="1" dirty="0" err="1">
                  <a:solidFill>
                    <a:srgbClr val="009290"/>
                  </a:solidFill>
                  <a:latin typeface="Nunito" pitchFamily="2" charset="0"/>
                  <a:ea typeface="Tahoma" panose="020B0604030504040204" pitchFamily="34" charset="0"/>
                  <a:cs typeface="Arial" panose="020B0604020202020204" pitchFamily="34" charset="0"/>
                </a:rPr>
                <a:t>thêm</a:t>
              </a:r>
              <a:r>
                <a:rPr lang="en-US" sz="2600" b="1" dirty="0">
                  <a:solidFill>
                    <a:srgbClr val="009290"/>
                  </a:solidFill>
                  <a:latin typeface="Nunito" pitchFamily="2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9290"/>
                  </a:solidFill>
                  <a:latin typeface="Nunito" pitchFamily="2" charset="0"/>
                  <a:ea typeface="Tahoma" panose="020B0604030504040204" pitchFamily="34" charset="0"/>
                  <a:cs typeface="Arial" panose="020B0604020202020204" pitchFamily="34" charset="0"/>
                </a:rPr>
                <a:t>vào</a:t>
              </a:r>
              <a:r>
                <a:rPr lang="en-US" sz="2600" b="1" dirty="0">
                  <a:solidFill>
                    <a:srgbClr val="009290"/>
                  </a:solidFill>
                  <a:latin typeface="Nunito" pitchFamily="2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9290"/>
                  </a:solidFill>
                  <a:latin typeface="Nunito" pitchFamily="2" charset="0"/>
                  <a:ea typeface="Tahoma" panose="020B0604030504040204" pitchFamily="34" charset="0"/>
                  <a:cs typeface="Arial" panose="020B0604020202020204" pitchFamily="34" charset="0"/>
                </a:rPr>
                <a:t>chương</a:t>
              </a:r>
              <a:r>
                <a:rPr lang="en-US" sz="2600" b="1" dirty="0">
                  <a:solidFill>
                    <a:srgbClr val="009290"/>
                  </a:solidFill>
                  <a:latin typeface="Nunito" pitchFamily="2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9290"/>
                  </a:solidFill>
                  <a:latin typeface="Nunito" pitchFamily="2" charset="0"/>
                  <a:ea typeface="Tahoma" panose="020B060403050404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600" b="1" dirty="0">
                  <a:solidFill>
                    <a:srgbClr val="009290"/>
                  </a:solidFill>
                  <a:latin typeface="Nunito" pitchFamily="2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>
                  <a:solidFill>
                    <a:srgbClr val="FFC000"/>
                  </a:solidFill>
                  <a:latin typeface="Nunito" pitchFamily="2" charset="0"/>
                </a:rPr>
                <a:t>Ca </a:t>
              </a:r>
              <a:r>
                <a:rPr lang="en-US" sz="2400" b="1" dirty="0" err="1">
                  <a:solidFill>
                    <a:srgbClr val="FFC000"/>
                  </a:solidFill>
                  <a:latin typeface="Nunito" pitchFamily="2" charset="0"/>
                </a:rPr>
                <a:t>va</a:t>
              </a:r>
              <a:r>
                <a:rPr lang="en-US" sz="2400" b="1" dirty="0">
                  <a:solidFill>
                    <a:srgbClr val="FFC000"/>
                  </a:solidFill>
                  <a:latin typeface="Nunito" pitchFamily="2" charset="0"/>
                </a:rPr>
                <a:t> Sua</a:t>
              </a:r>
              <a:r>
                <a:rPr lang="en-US" sz="2400" b="1" dirty="0">
                  <a:solidFill>
                    <a:srgbClr val="FFFF00"/>
                  </a:solidFill>
                  <a:latin typeface="Nunito" pitchFamily="2" charset="0"/>
                </a:rPr>
                <a:t> </a:t>
              </a:r>
              <a:r>
                <a:rPr lang="en-US" sz="2600" b="1" dirty="0" err="1">
                  <a:solidFill>
                    <a:srgbClr val="009290"/>
                  </a:solidFill>
                  <a:latin typeface="Nunito" pitchFamily="2" charset="0"/>
                  <a:ea typeface="Tahoma" panose="020B0604030504040204" pitchFamily="34" charset="0"/>
                  <a:cs typeface="Arial" panose="020B0604020202020204" pitchFamily="34" charset="0"/>
                </a:rPr>
                <a:t>nhân</a:t>
              </a:r>
              <a:r>
                <a:rPr lang="en-US" sz="2600" b="1" dirty="0">
                  <a:solidFill>
                    <a:srgbClr val="009290"/>
                  </a:solidFill>
                  <a:latin typeface="Nunito" pitchFamily="2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9290"/>
                  </a:solidFill>
                  <a:latin typeface="Nunito" pitchFamily="2" charset="0"/>
                  <a:ea typeface="Tahoma" panose="020B0604030504040204" pitchFamily="34" charset="0"/>
                  <a:cs typeface="Arial" panose="020B0604020202020204" pitchFamily="34" charset="0"/>
                </a:rPr>
                <a:t>vật</a:t>
              </a:r>
              <a:r>
                <a:rPr lang="en-US" sz="2600" b="1" dirty="0">
                  <a:solidFill>
                    <a:srgbClr val="009290"/>
                  </a:solidFill>
                  <a:latin typeface="Nunito" pitchFamily="2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Nunito" pitchFamily="2" charset="0"/>
                  <a:ea typeface="Tahoma" panose="020B0604030504040204" pitchFamily="34" charset="0"/>
                  <a:cs typeface="Arial" panose="020B0604020202020204" pitchFamily="34" charset="0"/>
                </a:rPr>
                <a:t>cua</a:t>
              </a:r>
              <a:endParaRPr lang="en-US" sz="2600" b="1" dirty="0">
                <a:solidFill>
                  <a:srgbClr val="FF000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B12F68C-398D-A1CF-391C-B885BC337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1897" y="1835657"/>
              <a:ext cx="1104996" cy="701101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973EC66-1D38-6266-4459-F352B580E302}"/>
              </a:ext>
            </a:extLst>
          </p:cNvPr>
          <p:cNvSpPr txBox="1"/>
          <p:nvPr/>
        </p:nvSpPr>
        <p:spPr>
          <a:xfrm>
            <a:off x="798422" y="2546570"/>
            <a:ext cx="5833287" cy="962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600" b="1" dirty="0" err="1">
                <a:solidFill>
                  <a:srgbClr val="00929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Và</a:t>
            </a:r>
            <a:r>
              <a:rPr lang="en-US" sz="2600" b="1" dirty="0">
                <a:solidFill>
                  <a:srgbClr val="00929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929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viết</a:t>
            </a:r>
            <a:r>
              <a:rPr lang="en-US" sz="2600" b="1" dirty="0">
                <a:solidFill>
                  <a:srgbClr val="00929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929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chương</a:t>
            </a:r>
            <a:r>
              <a:rPr lang="en-US" sz="2600" b="1" dirty="0">
                <a:solidFill>
                  <a:srgbClr val="00929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929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trình</a:t>
            </a:r>
            <a:r>
              <a:rPr lang="en-US" sz="2600" b="1" dirty="0">
                <a:solidFill>
                  <a:srgbClr val="00929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929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điều</a:t>
            </a:r>
            <a:r>
              <a:rPr lang="en-US" sz="2600" b="1" dirty="0">
                <a:solidFill>
                  <a:srgbClr val="00929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929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khiển</a:t>
            </a:r>
            <a:r>
              <a:rPr lang="en-US" sz="2400" b="1" dirty="0">
                <a:solidFill>
                  <a:srgbClr val="FFFF00"/>
                </a:solidFill>
                <a:latin typeface="Nunito" pitchFamily="2" charset="0"/>
              </a:rPr>
              <a:t> </a:t>
            </a:r>
            <a:r>
              <a:rPr lang="en-US" sz="2600" b="1" dirty="0" err="1">
                <a:solidFill>
                  <a:srgbClr val="00929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nhân</a:t>
            </a:r>
            <a:r>
              <a:rPr lang="en-US" sz="2600" b="1" dirty="0">
                <a:solidFill>
                  <a:srgbClr val="00929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929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vật</a:t>
            </a:r>
            <a:r>
              <a:rPr lang="en-US" sz="2600" b="1" dirty="0">
                <a:solidFill>
                  <a:srgbClr val="00929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929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này</a:t>
            </a:r>
            <a:r>
              <a:rPr lang="en-US" sz="2600" b="1" dirty="0">
                <a:solidFill>
                  <a:srgbClr val="00929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929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như</a:t>
            </a:r>
            <a:r>
              <a:rPr lang="en-US" sz="2600" b="1" dirty="0">
                <a:solidFill>
                  <a:srgbClr val="00929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929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Hình</a:t>
            </a:r>
            <a:r>
              <a:rPr lang="en-US" sz="2600" b="1" dirty="0">
                <a:solidFill>
                  <a:srgbClr val="00929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929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bên</a:t>
            </a:r>
            <a:r>
              <a:rPr lang="en-US" sz="2600" b="1" dirty="0">
                <a:solidFill>
                  <a:srgbClr val="00929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  <a:endParaRPr lang="en-US" sz="2600" b="1" dirty="0">
              <a:solidFill>
                <a:srgbClr val="FF0000"/>
              </a:solidFill>
              <a:latin typeface="Nunito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53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3A67D92-4DBB-CC00-E5BD-F01747E4302D}"/>
              </a:ext>
            </a:extLst>
          </p:cNvPr>
          <p:cNvGrpSpPr/>
          <p:nvPr/>
        </p:nvGrpSpPr>
        <p:grpSpPr>
          <a:xfrm>
            <a:off x="470558" y="105417"/>
            <a:ext cx="3408440" cy="646331"/>
            <a:chOff x="766395" y="105417"/>
            <a:chExt cx="3408440" cy="64633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4168A8E-C60D-E384-81F9-87C80670B90A}"/>
                </a:ext>
              </a:extLst>
            </p:cNvPr>
            <p:cNvSpPr txBox="1"/>
            <p:nvPr/>
          </p:nvSpPr>
          <p:spPr>
            <a:xfrm>
              <a:off x="1048618" y="105417"/>
              <a:ext cx="312621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Nunito" pitchFamily="2" charset="0"/>
                  <a:ea typeface="Tahoma" panose="020B0604030504040204" pitchFamily="34" charset="0"/>
                  <a:cs typeface="Arial" panose="020B0604020202020204" pitchFamily="34" charset="0"/>
                </a:rPr>
                <a:t>Luyện tập</a:t>
              </a:r>
              <a:endParaRPr lang="en-US" sz="3600" b="1" dirty="0">
                <a:solidFill>
                  <a:schemeClr val="bg1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FE69A2-810C-8876-E6E4-A66F5F4E96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395" y="126724"/>
              <a:ext cx="584420" cy="584420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23C8E32-E90A-F649-4405-FA8429286E4B}"/>
              </a:ext>
            </a:extLst>
          </p:cNvPr>
          <p:cNvSpPr txBox="1"/>
          <p:nvPr/>
        </p:nvSpPr>
        <p:spPr>
          <a:xfrm>
            <a:off x="1054978" y="2161328"/>
            <a:ext cx="648882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96875" indent="-396875"/>
            <a:r>
              <a:rPr lang="en-US" sz="2600" b="1" dirty="0">
                <a:solidFill>
                  <a:srgbClr val="0070C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a) </a:t>
            </a:r>
            <a:r>
              <a:rPr lang="en-US" sz="2600" b="1" dirty="0" err="1">
                <a:solidFill>
                  <a:srgbClr val="0070C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Thêm</a:t>
            </a:r>
            <a:r>
              <a:rPr lang="en-US" sz="2600" b="1" dirty="0">
                <a:solidFill>
                  <a:srgbClr val="0070C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vào</a:t>
            </a:r>
            <a:r>
              <a:rPr lang="en-US" sz="2600" b="1" dirty="0">
                <a:solidFill>
                  <a:srgbClr val="0070C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sân</a:t>
            </a:r>
            <a:r>
              <a:rPr lang="en-US" sz="2600" b="1" dirty="0">
                <a:solidFill>
                  <a:srgbClr val="0070C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khấu</a:t>
            </a:r>
            <a:r>
              <a:rPr lang="en-US" sz="2600" b="1" dirty="0">
                <a:solidFill>
                  <a:srgbClr val="0070C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nhân</a:t>
            </a:r>
            <a:r>
              <a:rPr lang="en-US" sz="2600" b="1" dirty="0">
                <a:solidFill>
                  <a:srgbClr val="0070C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vật</a:t>
            </a:r>
            <a:r>
              <a:rPr lang="en-US" sz="2600" b="1" dirty="0">
                <a:solidFill>
                  <a:srgbClr val="0070C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929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cá</a:t>
            </a:r>
            <a:r>
              <a:rPr lang="en-US" sz="2600" b="1" dirty="0">
                <a:solidFill>
                  <a:srgbClr val="00929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929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mập</a:t>
            </a:r>
            <a:endParaRPr lang="en-US" sz="2600" b="1" dirty="0">
              <a:solidFill>
                <a:srgbClr val="009290"/>
              </a:solidFill>
              <a:latin typeface="Nunito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1B3581-69B9-20A5-A6A0-268A314DB974}"/>
              </a:ext>
            </a:extLst>
          </p:cNvPr>
          <p:cNvSpPr txBox="1"/>
          <p:nvPr/>
        </p:nvSpPr>
        <p:spPr>
          <a:xfrm>
            <a:off x="1054978" y="2771109"/>
            <a:ext cx="9317458" cy="1032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96875" indent="-396875" algn="l">
              <a:lnSpc>
                <a:spcPct val="120000"/>
              </a:lnSpc>
            </a:pPr>
            <a:r>
              <a:rPr lang="en-US" sz="2600" b="1" dirty="0">
                <a:solidFill>
                  <a:srgbClr val="D316A6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b) </a:t>
            </a:r>
            <a:r>
              <a:rPr lang="en-US" sz="2600" b="1" dirty="0" err="1">
                <a:solidFill>
                  <a:srgbClr val="D316A6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Lập</a:t>
            </a:r>
            <a:r>
              <a:rPr lang="en-US" sz="2600" b="1" dirty="0">
                <a:solidFill>
                  <a:srgbClr val="D316A6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D316A6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chương</a:t>
            </a:r>
            <a:r>
              <a:rPr lang="en-US" sz="2600" b="1" dirty="0">
                <a:solidFill>
                  <a:srgbClr val="D316A6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D316A6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trình</a:t>
            </a:r>
            <a:r>
              <a:rPr lang="en-US" sz="2600" b="1" dirty="0">
                <a:solidFill>
                  <a:srgbClr val="D316A6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D316A6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cho</a:t>
            </a:r>
            <a:r>
              <a:rPr lang="en-US" sz="2600" b="1" dirty="0">
                <a:solidFill>
                  <a:srgbClr val="D316A6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D316A6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nhân</a:t>
            </a:r>
            <a:r>
              <a:rPr lang="en-US" sz="2600" b="1" dirty="0">
                <a:solidFill>
                  <a:srgbClr val="D316A6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D316A6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vật</a:t>
            </a:r>
            <a:r>
              <a:rPr lang="en-US" sz="2600" b="1" dirty="0">
                <a:solidFill>
                  <a:srgbClr val="D316A6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929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cá</a:t>
            </a:r>
            <a:r>
              <a:rPr lang="en-US" sz="2600" b="1" dirty="0">
                <a:solidFill>
                  <a:srgbClr val="00929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929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mập</a:t>
            </a:r>
            <a:r>
              <a:rPr lang="en-US" sz="2600" b="1" dirty="0">
                <a:solidFill>
                  <a:srgbClr val="00929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solidFill>
                  <a:srgbClr val="D316A6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di </a:t>
            </a:r>
            <a:r>
              <a:rPr lang="en-US" sz="2600" b="1" dirty="0" err="1">
                <a:solidFill>
                  <a:srgbClr val="D316A6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chuyển</a:t>
            </a:r>
            <a:r>
              <a:rPr lang="en-US" sz="2600" b="1" dirty="0">
                <a:solidFill>
                  <a:srgbClr val="D316A6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D316A6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đuổi</a:t>
            </a:r>
            <a:r>
              <a:rPr lang="en-US" sz="2600" b="1" dirty="0">
                <a:solidFill>
                  <a:srgbClr val="D316A6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D316A6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theo</a:t>
            </a:r>
            <a:r>
              <a:rPr lang="en-US" sz="2600" b="1" dirty="0">
                <a:solidFill>
                  <a:srgbClr val="D316A6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D316A6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nhân</a:t>
            </a:r>
            <a:r>
              <a:rPr lang="en-US" sz="2600" b="1" dirty="0">
                <a:solidFill>
                  <a:srgbClr val="D316A6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D316A6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vật</a:t>
            </a:r>
            <a:r>
              <a:rPr lang="en-US" sz="2600" b="1" dirty="0">
                <a:solidFill>
                  <a:srgbClr val="D316A6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929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cua</a:t>
            </a:r>
            <a:r>
              <a:rPr lang="en-US" sz="2600" b="1" dirty="0">
                <a:solidFill>
                  <a:srgbClr val="D316A6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FAFBCC-3B7D-0781-EC36-D82FC6135333}"/>
              </a:ext>
            </a:extLst>
          </p:cNvPr>
          <p:cNvSpPr txBox="1"/>
          <p:nvPr/>
        </p:nvSpPr>
        <p:spPr>
          <a:xfrm>
            <a:off x="470558" y="1238105"/>
            <a:ext cx="8507187" cy="642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1313" indent="-341313">
              <a:lnSpc>
                <a:spcPct val="150000"/>
              </a:lnSpc>
            </a:pPr>
            <a:r>
              <a:rPr lang="en-US" sz="2600" b="1" dirty="0">
                <a:solidFill>
                  <a:srgbClr val="00929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2. </a:t>
            </a:r>
            <a:r>
              <a:rPr lang="en-US" sz="2600" b="1" dirty="0" err="1">
                <a:solidFill>
                  <a:srgbClr val="00929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Điều</a:t>
            </a:r>
            <a:r>
              <a:rPr lang="en-US" sz="2600" b="1" dirty="0">
                <a:solidFill>
                  <a:srgbClr val="00929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929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chỉnh</a:t>
            </a:r>
            <a:r>
              <a:rPr lang="en-US" sz="2600" b="1" dirty="0">
                <a:solidFill>
                  <a:srgbClr val="00929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929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chương</a:t>
            </a:r>
            <a:r>
              <a:rPr lang="en-US" sz="2600" b="1" dirty="0">
                <a:solidFill>
                  <a:srgbClr val="00929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929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trình</a:t>
            </a:r>
            <a:r>
              <a:rPr lang="en-US" sz="2600" b="1" dirty="0">
                <a:solidFill>
                  <a:srgbClr val="00929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929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vừa</a:t>
            </a:r>
            <a:r>
              <a:rPr lang="en-US" sz="2600" b="1" dirty="0">
                <a:solidFill>
                  <a:srgbClr val="00929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929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lập</a:t>
            </a:r>
            <a:r>
              <a:rPr lang="en-US" sz="2600" b="1" dirty="0">
                <a:solidFill>
                  <a:srgbClr val="00929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929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theo</a:t>
            </a:r>
            <a:r>
              <a:rPr lang="en-US" sz="2600" b="1" dirty="0">
                <a:solidFill>
                  <a:srgbClr val="00929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929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yêu</a:t>
            </a:r>
            <a:r>
              <a:rPr lang="en-US" sz="2600" b="1" dirty="0">
                <a:solidFill>
                  <a:srgbClr val="00929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929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cầu</a:t>
            </a:r>
            <a:r>
              <a:rPr lang="en-US" sz="2600" b="1" dirty="0">
                <a:solidFill>
                  <a:srgbClr val="00929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929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sau</a:t>
            </a:r>
            <a:r>
              <a:rPr lang="en-US" sz="2600" b="1" dirty="0">
                <a:solidFill>
                  <a:srgbClr val="00929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:</a:t>
            </a:r>
            <a:endParaRPr lang="en-US" sz="2600" b="1" dirty="0">
              <a:solidFill>
                <a:srgbClr val="FF0000"/>
              </a:solidFill>
              <a:latin typeface="Nunito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E59079-5E44-A068-00C6-78CD9BD417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325" y="2082221"/>
            <a:ext cx="1425063" cy="5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49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1F66E32F-AD44-719E-9AFF-BE2D59EBC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" y="-9820"/>
            <a:ext cx="12190586" cy="7602825"/>
          </a:xfrm>
          <a:prstGeom prst="rect">
            <a:avLst/>
          </a:prstGeom>
        </p:spPr>
      </p:pic>
      <p:sp>
        <p:nvSpPr>
          <p:cNvPr id="2" name="Google Shape;1021;p44">
            <a:extLst>
              <a:ext uri="{FF2B5EF4-FFF2-40B4-BE49-F238E27FC236}">
                <a16:creationId xmlns:a16="http://schemas.microsoft.com/office/drawing/2014/main" id="{D1FD7761-F2DF-0F2A-8FB3-BBC74BD1C6B1}"/>
              </a:ext>
            </a:extLst>
          </p:cNvPr>
          <p:cNvSpPr/>
          <p:nvPr/>
        </p:nvSpPr>
        <p:spPr>
          <a:xfrm rot="21470825">
            <a:off x="3847743" y="1427825"/>
            <a:ext cx="5521919" cy="3526399"/>
          </a:xfrm>
          <a:prstGeom prst="roundRect">
            <a:avLst>
              <a:gd name="adj" fmla="val 24491"/>
            </a:avLst>
          </a:prstGeom>
          <a:solidFill>
            <a:srgbClr val="FEB444"/>
          </a:solidFill>
          <a:ln w="44450" cap="flat" cmpd="sng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Google Shape;1022;p44">
            <a:extLst>
              <a:ext uri="{FF2B5EF4-FFF2-40B4-BE49-F238E27FC236}">
                <a16:creationId xmlns:a16="http://schemas.microsoft.com/office/drawing/2014/main" id="{0E2A98D0-20CD-7088-89EF-69D9B4E28062}"/>
              </a:ext>
            </a:extLst>
          </p:cNvPr>
          <p:cNvSpPr/>
          <p:nvPr/>
        </p:nvSpPr>
        <p:spPr>
          <a:xfrm rot="21470825">
            <a:off x="3666325" y="1149922"/>
            <a:ext cx="5521919" cy="3526399"/>
          </a:xfrm>
          <a:prstGeom prst="roundRect">
            <a:avLst>
              <a:gd name="adj" fmla="val 24491"/>
            </a:avLst>
          </a:prstGeom>
          <a:solidFill>
            <a:schemeClr val="bg1"/>
          </a:solidFill>
          <a:ln w="50800">
            <a:solidFill>
              <a:srgbClr val="00929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379;p30">
            <a:extLst>
              <a:ext uri="{FF2B5EF4-FFF2-40B4-BE49-F238E27FC236}">
                <a16:creationId xmlns:a16="http://schemas.microsoft.com/office/drawing/2014/main" id="{E772E046-A4A5-F7F2-4265-29AAE5169365}"/>
              </a:ext>
            </a:extLst>
          </p:cNvPr>
          <p:cNvSpPr/>
          <p:nvPr/>
        </p:nvSpPr>
        <p:spPr>
          <a:xfrm rot="20279379">
            <a:off x="3149756" y="891539"/>
            <a:ext cx="1195100" cy="11951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0092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383;p30">
            <a:extLst>
              <a:ext uri="{FF2B5EF4-FFF2-40B4-BE49-F238E27FC236}">
                <a16:creationId xmlns:a16="http://schemas.microsoft.com/office/drawing/2014/main" id="{999CA7A1-EE3C-7E06-77A4-D08CCEB877F6}"/>
              </a:ext>
            </a:extLst>
          </p:cNvPr>
          <p:cNvSpPr/>
          <p:nvPr/>
        </p:nvSpPr>
        <p:spPr>
          <a:xfrm rot="2006702">
            <a:off x="3075585" y="1836564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EB444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384;p30">
            <a:extLst>
              <a:ext uri="{FF2B5EF4-FFF2-40B4-BE49-F238E27FC236}">
                <a16:creationId xmlns:a16="http://schemas.microsoft.com/office/drawing/2014/main" id="{A4D9CB32-A635-EC32-B6DF-0BE1D6BEFF5B}"/>
              </a:ext>
            </a:extLst>
          </p:cNvPr>
          <p:cNvSpPr/>
          <p:nvPr/>
        </p:nvSpPr>
        <p:spPr>
          <a:xfrm>
            <a:off x="9747346" y="3682276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EB444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380;p30">
            <a:extLst>
              <a:ext uri="{FF2B5EF4-FFF2-40B4-BE49-F238E27FC236}">
                <a16:creationId xmlns:a16="http://schemas.microsoft.com/office/drawing/2014/main" id="{7750274C-2C9B-2A89-FC4F-956004096265}"/>
              </a:ext>
            </a:extLst>
          </p:cNvPr>
          <p:cNvSpPr txBox="1">
            <a:spLocks/>
          </p:cNvSpPr>
          <p:nvPr/>
        </p:nvSpPr>
        <p:spPr>
          <a:xfrm>
            <a:off x="3738984" y="1387039"/>
            <a:ext cx="53766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vi-VN" sz="4000" dirty="0">
                <a:ln w="19050">
                  <a:noFill/>
                  <a:prstDash val="solid"/>
                </a:ln>
                <a:solidFill>
                  <a:srgbClr val="00929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unito" pitchFamily="2" charset="0"/>
                <a:ea typeface="Noto Sans JP Black" panose="020B0A00000000000000" pitchFamily="34" charset="-128"/>
              </a:rPr>
              <a:t>VẬN DỤNG</a:t>
            </a:r>
            <a:endParaRPr lang="en-US" sz="4000" dirty="0">
              <a:ln w="19050">
                <a:noFill/>
                <a:prstDash val="solid"/>
              </a:ln>
              <a:solidFill>
                <a:srgbClr val="009290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Nunito" pitchFamily="2" charset="0"/>
              <a:ea typeface="Noto Sans JP Black" panose="020B0A00000000000000" pitchFamily="34" charset="-12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4FA594-77FA-9ECF-87FB-D2104154CC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319" y="1944222"/>
            <a:ext cx="4011899" cy="25298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1DCE90-1FC3-4F4A-851B-F3ED0D394B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279379">
            <a:off x="3346796" y="1088579"/>
            <a:ext cx="801020" cy="801020"/>
          </a:xfrm>
          <a:prstGeom prst="rect">
            <a:avLst/>
          </a:prstGeom>
        </p:spPr>
      </p:pic>
      <p:grpSp>
        <p:nvGrpSpPr>
          <p:cNvPr id="10" name="Google Shape;1766;p49">
            <a:extLst>
              <a:ext uri="{FF2B5EF4-FFF2-40B4-BE49-F238E27FC236}">
                <a16:creationId xmlns:a16="http://schemas.microsoft.com/office/drawing/2014/main" id="{9F129113-E73D-9560-7C13-0A95F517564E}"/>
              </a:ext>
            </a:extLst>
          </p:cNvPr>
          <p:cNvGrpSpPr/>
          <p:nvPr/>
        </p:nvGrpSpPr>
        <p:grpSpPr>
          <a:xfrm rot="267833" flipH="1">
            <a:off x="8780069" y="3796939"/>
            <a:ext cx="883558" cy="1020230"/>
            <a:chOff x="6515375" y="1706875"/>
            <a:chExt cx="440575" cy="508725"/>
          </a:xfrm>
        </p:grpSpPr>
        <p:sp>
          <p:nvSpPr>
            <p:cNvPr id="11" name="Google Shape;1767;p49">
              <a:extLst>
                <a:ext uri="{FF2B5EF4-FFF2-40B4-BE49-F238E27FC236}">
                  <a16:creationId xmlns:a16="http://schemas.microsoft.com/office/drawing/2014/main" id="{BC052A49-F766-3BB4-7548-7C1B8FAE4D9F}"/>
                </a:ext>
              </a:extLst>
            </p:cNvPr>
            <p:cNvSpPr/>
            <p:nvPr/>
          </p:nvSpPr>
          <p:spPr>
            <a:xfrm>
              <a:off x="6905025" y="2058125"/>
              <a:ext cx="36025" cy="25325"/>
            </a:xfrm>
            <a:custGeom>
              <a:avLst/>
              <a:gdLst/>
              <a:ahLst/>
              <a:cxnLst/>
              <a:rect l="l" t="t" r="r" b="b"/>
              <a:pathLst>
                <a:path w="1441" h="1013" extrusionOk="0">
                  <a:moveTo>
                    <a:pt x="1441" y="691"/>
                  </a:moveTo>
                  <a:cubicBezTo>
                    <a:pt x="1393" y="810"/>
                    <a:pt x="1369" y="905"/>
                    <a:pt x="1322" y="1012"/>
                  </a:cubicBezTo>
                  <a:cubicBezTo>
                    <a:pt x="1227" y="1000"/>
                    <a:pt x="1155" y="1012"/>
                    <a:pt x="1107" y="989"/>
                  </a:cubicBezTo>
                  <a:cubicBezTo>
                    <a:pt x="798" y="786"/>
                    <a:pt x="500" y="596"/>
                    <a:pt x="191" y="405"/>
                  </a:cubicBezTo>
                  <a:cubicBezTo>
                    <a:pt x="143" y="369"/>
                    <a:pt x="84" y="358"/>
                    <a:pt x="72" y="310"/>
                  </a:cubicBezTo>
                  <a:cubicBezTo>
                    <a:pt x="36" y="238"/>
                    <a:pt x="24" y="131"/>
                    <a:pt x="0" y="60"/>
                  </a:cubicBezTo>
                  <a:cubicBezTo>
                    <a:pt x="84" y="48"/>
                    <a:pt x="191" y="0"/>
                    <a:pt x="262" y="36"/>
                  </a:cubicBezTo>
                  <a:cubicBezTo>
                    <a:pt x="631" y="227"/>
                    <a:pt x="1012" y="453"/>
                    <a:pt x="1441" y="6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68;p49">
              <a:extLst>
                <a:ext uri="{FF2B5EF4-FFF2-40B4-BE49-F238E27FC236}">
                  <a16:creationId xmlns:a16="http://schemas.microsoft.com/office/drawing/2014/main" id="{BD6E5B08-452D-461E-7302-03E04F1AE053}"/>
                </a:ext>
              </a:extLst>
            </p:cNvPr>
            <p:cNvSpPr/>
            <p:nvPr/>
          </p:nvSpPr>
          <p:spPr>
            <a:xfrm>
              <a:off x="6918700" y="1995325"/>
              <a:ext cx="37250" cy="25325"/>
            </a:xfrm>
            <a:custGeom>
              <a:avLst/>
              <a:gdLst/>
              <a:ahLst/>
              <a:cxnLst/>
              <a:rect l="l" t="t" r="r" b="b"/>
              <a:pathLst>
                <a:path w="1490" h="1013" extrusionOk="0">
                  <a:moveTo>
                    <a:pt x="1489" y="0"/>
                  </a:moveTo>
                  <a:cubicBezTo>
                    <a:pt x="1477" y="179"/>
                    <a:pt x="1453" y="298"/>
                    <a:pt x="1453" y="393"/>
                  </a:cubicBezTo>
                  <a:cubicBezTo>
                    <a:pt x="1132" y="560"/>
                    <a:pt x="834" y="726"/>
                    <a:pt x="525" y="869"/>
                  </a:cubicBezTo>
                  <a:cubicBezTo>
                    <a:pt x="418" y="917"/>
                    <a:pt x="310" y="976"/>
                    <a:pt x="191" y="988"/>
                  </a:cubicBezTo>
                  <a:cubicBezTo>
                    <a:pt x="144" y="1012"/>
                    <a:pt x="49" y="965"/>
                    <a:pt x="25" y="917"/>
                  </a:cubicBezTo>
                  <a:cubicBezTo>
                    <a:pt x="1" y="845"/>
                    <a:pt x="25" y="774"/>
                    <a:pt x="49" y="691"/>
                  </a:cubicBezTo>
                  <a:cubicBezTo>
                    <a:pt x="60" y="655"/>
                    <a:pt x="120" y="643"/>
                    <a:pt x="168" y="607"/>
                  </a:cubicBezTo>
                  <a:cubicBezTo>
                    <a:pt x="584" y="417"/>
                    <a:pt x="1001" y="238"/>
                    <a:pt x="14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769;p49">
              <a:extLst>
                <a:ext uri="{FF2B5EF4-FFF2-40B4-BE49-F238E27FC236}">
                  <a16:creationId xmlns:a16="http://schemas.microsoft.com/office/drawing/2014/main" id="{C1223FF7-1B63-E3C9-4557-A8C37F40D8B3}"/>
                </a:ext>
              </a:extLst>
            </p:cNvPr>
            <p:cNvSpPr/>
            <p:nvPr/>
          </p:nvSpPr>
          <p:spPr>
            <a:xfrm>
              <a:off x="6916325" y="2036700"/>
              <a:ext cx="37225" cy="11025"/>
            </a:xfrm>
            <a:custGeom>
              <a:avLst/>
              <a:gdLst/>
              <a:ahLst/>
              <a:cxnLst/>
              <a:rect l="l" t="t" r="r" b="b"/>
              <a:pathLst>
                <a:path w="1489" h="441" extrusionOk="0">
                  <a:moveTo>
                    <a:pt x="1489" y="60"/>
                  </a:moveTo>
                  <a:cubicBezTo>
                    <a:pt x="1465" y="191"/>
                    <a:pt x="1453" y="310"/>
                    <a:pt x="1429" y="441"/>
                  </a:cubicBezTo>
                  <a:lnTo>
                    <a:pt x="298" y="441"/>
                  </a:lnTo>
                  <a:cubicBezTo>
                    <a:pt x="155" y="441"/>
                    <a:pt x="1" y="381"/>
                    <a:pt x="48" y="214"/>
                  </a:cubicBezTo>
                  <a:cubicBezTo>
                    <a:pt x="84" y="131"/>
                    <a:pt x="227" y="0"/>
                    <a:pt x="322" y="0"/>
                  </a:cubicBezTo>
                  <a:cubicBezTo>
                    <a:pt x="679" y="12"/>
                    <a:pt x="1060" y="36"/>
                    <a:pt x="1489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770;p49">
              <a:extLst>
                <a:ext uri="{FF2B5EF4-FFF2-40B4-BE49-F238E27FC236}">
                  <a16:creationId xmlns:a16="http://schemas.microsoft.com/office/drawing/2014/main" id="{0CC92EB1-8E1C-EC1B-B984-0DDFC98ADAA8}"/>
                </a:ext>
              </a:extLst>
            </p:cNvPr>
            <p:cNvSpPr/>
            <p:nvPr/>
          </p:nvSpPr>
          <p:spPr>
            <a:xfrm>
              <a:off x="6524900" y="1719975"/>
              <a:ext cx="381625" cy="482825"/>
            </a:xfrm>
            <a:custGeom>
              <a:avLst/>
              <a:gdLst/>
              <a:ahLst/>
              <a:cxnLst/>
              <a:rect l="l" t="t" r="r" b="b"/>
              <a:pathLst>
                <a:path w="15265" h="19313" extrusionOk="0">
                  <a:moveTo>
                    <a:pt x="15265" y="10621"/>
                  </a:moveTo>
                  <a:cubicBezTo>
                    <a:pt x="14872" y="10859"/>
                    <a:pt x="14574" y="10776"/>
                    <a:pt x="14277" y="10764"/>
                  </a:cubicBezTo>
                  <a:cubicBezTo>
                    <a:pt x="13693" y="10716"/>
                    <a:pt x="13693" y="10728"/>
                    <a:pt x="13634" y="11300"/>
                  </a:cubicBezTo>
                  <a:cubicBezTo>
                    <a:pt x="13622" y="11443"/>
                    <a:pt x="13598" y="11598"/>
                    <a:pt x="13574" y="11800"/>
                  </a:cubicBezTo>
                  <a:cubicBezTo>
                    <a:pt x="13253" y="11812"/>
                    <a:pt x="12943" y="11812"/>
                    <a:pt x="12622" y="11812"/>
                  </a:cubicBezTo>
                  <a:cubicBezTo>
                    <a:pt x="12252" y="11812"/>
                    <a:pt x="12193" y="11907"/>
                    <a:pt x="12288" y="12252"/>
                  </a:cubicBezTo>
                  <a:cubicBezTo>
                    <a:pt x="12372" y="12586"/>
                    <a:pt x="12502" y="12871"/>
                    <a:pt x="12824" y="13062"/>
                  </a:cubicBezTo>
                  <a:cubicBezTo>
                    <a:pt x="12907" y="13122"/>
                    <a:pt x="12979" y="13181"/>
                    <a:pt x="13038" y="13264"/>
                  </a:cubicBezTo>
                  <a:cubicBezTo>
                    <a:pt x="13276" y="13514"/>
                    <a:pt x="13264" y="13812"/>
                    <a:pt x="12955" y="13979"/>
                  </a:cubicBezTo>
                  <a:cubicBezTo>
                    <a:pt x="12491" y="14217"/>
                    <a:pt x="12360" y="14550"/>
                    <a:pt x="12407" y="15050"/>
                  </a:cubicBezTo>
                  <a:cubicBezTo>
                    <a:pt x="12419" y="15241"/>
                    <a:pt x="12407" y="15443"/>
                    <a:pt x="12383" y="15646"/>
                  </a:cubicBezTo>
                  <a:cubicBezTo>
                    <a:pt x="12348" y="16134"/>
                    <a:pt x="12205" y="16360"/>
                    <a:pt x="11717" y="16443"/>
                  </a:cubicBezTo>
                  <a:cubicBezTo>
                    <a:pt x="11169" y="16551"/>
                    <a:pt x="10597" y="16610"/>
                    <a:pt x="10038" y="16658"/>
                  </a:cubicBezTo>
                  <a:cubicBezTo>
                    <a:pt x="9514" y="16681"/>
                    <a:pt x="9383" y="16729"/>
                    <a:pt x="9264" y="17229"/>
                  </a:cubicBezTo>
                  <a:cubicBezTo>
                    <a:pt x="9169" y="17634"/>
                    <a:pt x="9109" y="18051"/>
                    <a:pt x="9097" y="18467"/>
                  </a:cubicBezTo>
                  <a:cubicBezTo>
                    <a:pt x="9085" y="18813"/>
                    <a:pt x="8931" y="19003"/>
                    <a:pt x="8633" y="19087"/>
                  </a:cubicBezTo>
                  <a:cubicBezTo>
                    <a:pt x="8478" y="19134"/>
                    <a:pt x="8311" y="19182"/>
                    <a:pt x="8145" y="19194"/>
                  </a:cubicBezTo>
                  <a:cubicBezTo>
                    <a:pt x="6704" y="19313"/>
                    <a:pt x="5287" y="19206"/>
                    <a:pt x="3859" y="18991"/>
                  </a:cubicBezTo>
                  <a:cubicBezTo>
                    <a:pt x="3263" y="18896"/>
                    <a:pt x="2668" y="18860"/>
                    <a:pt x="2073" y="18789"/>
                  </a:cubicBezTo>
                  <a:cubicBezTo>
                    <a:pt x="1954" y="18777"/>
                    <a:pt x="1834" y="18777"/>
                    <a:pt x="1727" y="18753"/>
                  </a:cubicBezTo>
                  <a:cubicBezTo>
                    <a:pt x="1275" y="18646"/>
                    <a:pt x="1180" y="18491"/>
                    <a:pt x="1215" y="18039"/>
                  </a:cubicBezTo>
                  <a:cubicBezTo>
                    <a:pt x="1287" y="17098"/>
                    <a:pt x="1346" y="16170"/>
                    <a:pt x="1418" y="15241"/>
                  </a:cubicBezTo>
                  <a:cubicBezTo>
                    <a:pt x="1513" y="14145"/>
                    <a:pt x="1227" y="13122"/>
                    <a:pt x="870" y="12109"/>
                  </a:cubicBezTo>
                  <a:cubicBezTo>
                    <a:pt x="239" y="10335"/>
                    <a:pt x="1" y="8514"/>
                    <a:pt x="334" y="6645"/>
                  </a:cubicBezTo>
                  <a:cubicBezTo>
                    <a:pt x="441" y="6025"/>
                    <a:pt x="715" y="5418"/>
                    <a:pt x="1013" y="4835"/>
                  </a:cubicBezTo>
                  <a:cubicBezTo>
                    <a:pt x="1549" y="3728"/>
                    <a:pt x="2346" y="2799"/>
                    <a:pt x="3251" y="1965"/>
                  </a:cubicBezTo>
                  <a:cubicBezTo>
                    <a:pt x="4251" y="1049"/>
                    <a:pt x="5502" y="608"/>
                    <a:pt x="6776" y="299"/>
                  </a:cubicBezTo>
                  <a:cubicBezTo>
                    <a:pt x="6966" y="251"/>
                    <a:pt x="7168" y="215"/>
                    <a:pt x="7371" y="179"/>
                  </a:cubicBezTo>
                  <a:cubicBezTo>
                    <a:pt x="8145" y="1"/>
                    <a:pt x="8895" y="25"/>
                    <a:pt x="9633" y="299"/>
                  </a:cubicBezTo>
                  <a:cubicBezTo>
                    <a:pt x="11479" y="953"/>
                    <a:pt x="12669" y="2168"/>
                    <a:pt x="13038" y="4132"/>
                  </a:cubicBezTo>
                  <a:cubicBezTo>
                    <a:pt x="13253" y="5204"/>
                    <a:pt x="13503" y="6252"/>
                    <a:pt x="13479" y="7347"/>
                  </a:cubicBezTo>
                  <a:cubicBezTo>
                    <a:pt x="13455" y="7621"/>
                    <a:pt x="13574" y="7811"/>
                    <a:pt x="13729" y="8038"/>
                  </a:cubicBezTo>
                  <a:cubicBezTo>
                    <a:pt x="14157" y="8633"/>
                    <a:pt x="14574" y="9228"/>
                    <a:pt x="14979" y="9847"/>
                  </a:cubicBezTo>
                  <a:cubicBezTo>
                    <a:pt x="15122" y="10085"/>
                    <a:pt x="15169" y="10371"/>
                    <a:pt x="15265" y="10621"/>
                  </a:cubicBezTo>
                  <a:close/>
                  <a:moveTo>
                    <a:pt x="10574" y="5823"/>
                  </a:moveTo>
                  <a:cubicBezTo>
                    <a:pt x="10538" y="5537"/>
                    <a:pt x="10526" y="5085"/>
                    <a:pt x="10455" y="4644"/>
                  </a:cubicBezTo>
                  <a:cubicBezTo>
                    <a:pt x="10240" y="3239"/>
                    <a:pt x="9550" y="2227"/>
                    <a:pt x="8133" y="1811"/>
                  </a:cubicBezTo>
                  <a:cubicBezTo>
                    <a:pt x="7299" y="1572"/>
                    <a:pt x="6454" y="1596"/>
                    <a:pt x="5692" y="1953"/>
                  </a:cubicBezTo>
                  <a:cubicBezTo>
                    <a:pt x="4740" y="2394"/>
                    <a:pt x="3966" y="3061"/>
                    <a:pt x="3442" y="4001"/>
                  </a:cubicBezTo>
                  <a:cubicBezTo>
                    <a:pt x="2787" y="5180"/>
                    <a:pt x="2620" y="6383"/>
                    <a:pt x="2954" y="7680"/>
                  </a:cubicBezTo>
                  <a:cubicBezTo>
                    <a:pt x="3418" y="9514"/>
                    <a:pt x="5502" y="10716"/>
                    <a:pt x="7252" y="10347"/>
                  </a:cubicBezTo>
                  <a:cubicBezTo>
                    <a:pt x="7704" y="10240"/>
                    <a:pt x="8133" y="10050"/>
                    <a:pt x="8562" y="9847"/>
                  </a:cubicBezTo>
                  <a:cubicBezTo>
                    <a:pt x="9347" y="9490"/>
                    <a:pt x="9847" y="8871"/>
                    <a:pt x="10181" y="8097"/>
                  </a:cubicBezTo>
                  <a:cubicBezTo>
                    <a:pt x="10467" y="7407"/>
                    <a:pt x="10514" y="6692"/>
                    <a:pt x="10574" y="58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771;p49">
              <a:extLst>
                <a:ext uri="{FF2B5EF4-FFF2-40B4-BE49-F238E27FC236}">
                  <a16:creationId xmlns:a16="http://schemas.microsoft.com/office/drawing/2014/main" id="{4375D5F6-0770-A823-CDE1-4D31CBA4162E}"/>
                </a:ext>
              </a:extLst>
            </p:cNvPr>
            <p:cNvSpPr/>
            <p:nvPr/>
          </p:nvSpPr>
          <p:spPr>
            <a:xfrm>
              <a:off x="6595450" y="1764325"/>
              <a:ext cx="186650" cy="208700"/>
            </a:xfrm>
            <a:custGeom>
              <a:avLst/>
              <a:gdLst/>
              <a:ahLst/>
              <a:cxnLst/>
              <a:rect l="l" t="t" r="r" b="b"/>
              <a:pathLst>
                <a:path w="7466" h="8348" extrusionOk="0">
                  <a:moveTo>
                    <a:pt x="7466" y="4240"/>
                  </a:moveTo>
                  <a:cubicBezTo>
                    <a:pt x="7394" y="4716"/>
                    <a:pt x="7359" y="5180"/>
                    <a:pt x="7240" y="5621"/>
                  </a:cubicBezTo>
                  <a:cubicBezTo>
                    <a:pt x="7002" y="6621"/>
                    <a:pt x="6394" y="7335"/>
                    <a:pt x="5454" y="7776"/>
                  </a:cubicBezTo>
                  <a:cubicBezTo>
                    <a:pt x="4620" y="8180"/>
                    <a:pt x="3775" y="8347"/>
                    <a:pt x="2882" y="8073"/>
                  </a:cubicBezTo>
                  <a:cubicBezTo>
                    <a:pt x="1644" y="7704"/>
                    <a:pt x="775" y="6966"/>
                    <a:pt x="417" y="5656"/>
                  </a:cubicBezTo>
                  <a:cubicBezTo>
                    <a:pt x="1" y="4144"/>
                    <a:pt x="394" y="2811"/>
                    <a:pt x="1263" y="1632"/>
                  </a:cubicBezTo>
                  <a:cubicBezTo>
                    <a:pt x="2025" y="620"/>
                    <a:pt x="3120" y="1"/>
                    <a:pt x="4430" y="203"/>
                  </a:cubicBezTo>
                  <a:cubicBezTo>
                    <a:pt x="6025" y="441"/>
                    <a:pt x="6883" y="1215"/>
                    <a:pt x="7287" y="2811"/>
                  </a:cubicBezTo>
                  <a:cubicBezTo>
                    <a:pt x="7406" y="3275"/>
                    <a:pt x="7406" y="3763"/>
                    <a:pt x="7466" y="4240"/>
                  </a:cubicBezTo>
                  <a:close/>
                  <a:moveTo>
                    <a:pt x="5335" y="6740"/>
                  </a:moveTo>
                  <a:cubicBezTo>
                    <a:pt x="5597" y="6573"/>
                    <a:pt x="5656" y="6454"/>
                    <a:pt x="5573" y="6228"/>
                  </a:cubicBezTo>
                  <a:cubicBezTo>
                    <a:pt x="5275" y="5311"/>
                    <a:pt x="4989" y="4382"/>
                    <a:pt x="4716" y="3466"/>
                  </a:cubicBezTo>
                  <a:cubicBezTo>
                    <a:pt x="4501" y="2763"/>
                    <a:pt x="4346" y="2037"/>
                    <a:pt x="3942" y="1406"/>
                  </a:cubicBezTo>
                  <a:cubicBezTo>
                    <a:pt x="3882" y="1299"/>
                    <a:pt x="3751" y="1168"/>
                    <a:pt x="3668" y="1180"/>
                  </a:cubicBezTo>
                  <a:cubicBezTo>
                    <a:pt x="3573" y="1203"/>
                    <a:pt x="3489" y="1346"/>
                    <a:pt x="3406" y="1442"/>
                  </a:cubicBezTo>
                  <a:cubicBezTo>
                    <a:pt x="3370" y="1465"/>
                    <a:pt x="3370" y="1525"/>
                    <a:pt x="3346" y="1573"/>
                  </a:cubicBezTo>
                  <a:lnTo>
                    <a:pt x="1644" y="5906"/>
                  </a:lnTo>
                  <a:cubicBezTo>
                    <a:pt x="1584" y="6037"/>
                    <a:pt x="1501" y="6168"/>
                    <a:pt x="1644" y="6323"/>
                  </a:cubicBezTo>
                  <a:cubicBezTo>
                    <a:pt x="1930" y="6347"/>
                    <a:pt x="1941" y="6097"/>
                    <a:pt x="2001" y="5930"/>
                  </a:cubicBezTo>
                  <a:cubicBezTo>
                    <a:pt x="2156" y="5525"/>
                    <a:pt x="2287" y="5109"/>
                    <a:pt x="2441" y="4716"/>
                  </a:cubicBezTo>
                  <a:cubicBezTo>
                    <a:pt x="2501" y="4537"/>
                    <a:pt x="2584" y="4418"/>
                    <a:pt x="2799" y="4430"/>
                  </a:cubicBezTo>
                  <a:cubicBezTo>
                    <a:pt x="3299" y="4454"/>
                    <a:pt x="3787" y="4454"/>
                    <a:pt x="4299" y="4490"/>
                  </a:cubicBezTo>
                  <a:cubicBezTo>
                    <a:pt x="4489" y="4501"/>
                    <a:pt x="4644" y="4609"/>
                    <a:pt x="4704" y="4799"/>
                  </a:cubicBezTo>
                  <a:lnTo>
                    <a:pt x="5192" y="6323"/>
                  </a:lnTo>
                  <a:cubicBezTo>
                    <a:pt x="5251" y="6454"/>
                    <a:pt x="5275" y="6573"/>
                    <a:pt x="5335" y="674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72;p49">
              <a:extLst>
                <a:ext uri="{FF2B5EF4-FFF2-40B4-BE49-F238E27FC236}">
                  <a16:creationId xmlns:a16="http://schemas.microsoft.com/office/drawing/2014/main" id="{6E8FACB4-50BA-0ADC-8BA1-7073510023F3}"/>
                </a:ext>
              </a:extLst>
            </p:cNvPr>
            <p:cNvSpPr/>
            <p:nvPr/>
          </p:nvSpPr>
          <p:spPr>
            <a:xfrm>
              <a:off x="6515375" y="1706875"/>
              <a:ext cx="409600" cy="508725"/>
            </a:xfrm>
            <a:custGeom>
              <a:avLst/>
              <a:gdLst/>
              <a:ahLst/>
              <a:cxnLst/>
              <a:rect l="l" t="t" r="r" b="b"/>
              <a:pathLst>
                <a:path w="16384" h="20349" extrusionOk="0">
                  <a:moveTo>
                    <a:pt x="8716" y="834"/>
                  </a:moveTo>
                  <a:cubicBezTo>
                    <a:pt x="9133" y="834"/>
                    <a:pt x="9550" y="906"/>
                    <a:pt x="9966" y="1061"/>
                  </a:cubicBezTo>
                  <a:cubicBezTo>
                    <a:pt x="11812" y="1715"/>
                    <a:pt x="12883" y="2918"/>
                    <a:pt x="13229" y="4740"/>
                  </a:cubicBezTo>
                  <a:cubicBezTo>
                    <a:pt x="13264" y="4918"/>
                    <a:pt x="13300" y="5085"/>
                    <a:pt x="13336" y="5275"/>
                  </a:cubicBezTo>
                  <a:cubicBezTo>
                    <a:pt x="13515" y="6168"/>
                    <a:pt x="13681" y="7014"/>
                    <a:pt x="13645" y="7895"/>
                  </a:cubicBezTo>
                  <a:cubicBezTo>
                    <a:pt x="13634" y="8252"/>
                    <a:pt x="13800" y="8502"/>
                    <a:pt x="13943" y="8704"/>
                  </a:cubicBezTo>
                  <a:cubicBezTo>
                    <a:pt x="14396" y="9324"/>
                    <a:pt x="14812" y="9931"/>
                    <a:pt x="15181" y="10514"/>
                  </a:cubicBezTo>
                  <a:cubicBezTo>
                    <a:pt x="15253" y="10645"/>
                    <a:pt x="15312" y="10812"/>
                    <a:pt x="15360" y="10990"/>
                  </a:cubicBezTo>
                  <a:cubicBezTo>
                    <a:pt x="15360" y="11014"/>
                    <a:pt x="15372" y="11026"/>
                    <a:pt x="15372" y="11062"/>
                  </a:cubicBezTo>
                  <a:cubicBezTo>
                    <a:pt x="15283" y="11092"/>
                    <a:pt x="15193" y="11104"/>
                    <a:pt x="15104" y="11104"/>
                  </a:cubicBezTo>
                  <a:cubicBezTo>
                    <a:pt x="15015" y="11104"/>
                    <a:pt x="14925" y="11092"/>
                    <a:pt x="14836" y="11074"/>
                  </a:cubicBezTo>
                  <a:cubicBezTo>
                    <a:pt x="14788" y="11074"/>
                    <a:pt x="14729" y="11062"/>
                    <a:pt x="14693" y="11062"/>
                  </a:cubicBezTo>
                  <a:cubicBezTo>
                    <a:pt x="14597" y="11055"/>
                    <a:pt x="14511" y="11051"/>
                    <a:pt x="14435" y="11051"/>
                  </a:cubicBezTo>
                  <a:cubicBezTo>
                    <a:pt x="13959" y="11051"/>
                    <a:pt x="13864" y="11203"/>
                    <a:pt x="13812" y="11788"/>
                  </a:cubicBezTo>
                  <a:cubicBezTo>
                    <a:pt x="13800" y="11883"/>
                    <a:pt x="13800" y="11979"/>
                    <a:pt x="13776" y="12086"/>
                  </a:cubicBezTo>
                  <a:lnTo>
                    <a:pt x="13776" y="12098"/>
                  </a:lnTo>
                  <a:lnTo>
                    <a:pt x="13669" y="12098"/>
                  </a:lnTo>
                  <a:cubicBezTo>
                    <a:pt x="13467" y="12098"/>
                    <a:pt x="13276" y="12122"/>
                    <a:pt x="13062" y="12122"/>
                  </a:cubicBezTo>
                  <a:lnTo>
                    <a:pt x="13026" y="12122"/>
                  </a:lnTo>
                  <a:cubicBezTo>
                    <a:pt x="12824" y="12122"/>
                    <a:pt x="12622" y="12133"/>
                    <a:pt x="12502" y="12300"/>
                  </a:cubicBezTo>
                  <a:cubicBezTo>
                    <a:pt x="12383" y="12443"/>
                    <a:pt x="12407" y="12657"/>
                    <a:pt x="12455" y="12848"/>
                  </a:cubicBezTo>
                  <a:cubicBezTo>
                    <a:pt x="12526" y="13122"/>
                    <a:pt x="12669" y="13526"/>
                    <a:pt x="13086" y="13800"/>
                  </a:cubicBezTo>
                  <a:cubicBezTo>
                    <a:pt x="13145" y="13848"/>
                    <a:pt x="13205" y="13884"/>
                    <a:pt x="13264" y="13967"/>
                  </a:cubicBezTo>
                  <a:cubicBezTo>
                    <a:pt x="13336" y="14050"/>
                    <a:pt x="13384" y="14122"/>
                    <a:pt x="13360" y="14181"/>
                  </a:cubicBezTo>
                  <a:cubicBezTo>
                    <a:pt x="13348" y="14241"/>
                    <a:pt x="13288" y="14288"/>
                    <a:pt x="13241" y="14312"/>
                  </a:cubicBezTo>
                  <a:cubicBezTo>
                    <a:pt x="12729" y="14586"/>
                    <a:pt x="12514" y="15003"/>
                    <a:pt x="12574" y="15610"/>
                  </a:cubicBezTo>
                  <a:cubicBezTo>
                    <a:pt x="12586" y="15777"/>
                    <a:pt x="12574" y="15955"/>
                    <a:pt x="12562" y="16134"/>
                  </a:cubicBezTo>
                  <a:lnTo>
                    <a:pt x="12562" y="16158"/>
                  </a:lnTo>
                  <a:cubicBezTo>
                    <a:pt x="12526" y="16586"/>
                    <a:pt x="12431" y="16705"/>
                    <a:pt x="12086" y="16777"/>
                  </a:cubicBezTo>
                  <a:cubicBezTo>
                    <a:pt x="11610" y="16860"/>
                    <a:pt x="11086" y="16944"/>
                    <a:pt x="10431" y="16967"/>
                  </a:cubicBezTo>
                  <a:cubicBezTo>
                    <a:pt x="9847" y="17003"/>
                    <a:pt x="9597" y="17086"/>
                    <a:pt x="9454" y="17729"/>
                  </a:cubicBezTo>
                  <a:cubicBezTo>
                    <a:pt x="9359" y="18146"/>
                    <a:pt x="9300" y="18563"/>
                    <a:pt x="9288" y="19003"/>
                  </a:cubicBezTo>
                  <a:cubicBezTo>
                    <a:pt x="9288" y="19241"/>
                    <a:pt x="9193" y="19349"/>
                    <a:pt x="8990" y="19420"/>
                  </a:cubicBezTo>
                  <a:cubicBezTo>
                    <a:pt x="8835" y="19468"/>
                    <a:pt x="8692" y="19515"/>
                    <a:pt x="8538" y="19527"/>
                  </a:cubicBezTo>
                  <a:cubicBezTo>
                    <a:pt x="8141" y="19561"/>
                    <a:pt x="7737" y="19578"/>
                    <a:pt x="7319" y="19578"/>
                  </a:cubicBezTo>
                  <a:cubicBezTo>
                    <a:pt x="6408" y="19578"/>
                    <a:pt x="5429" y="19496"/>
                    <a:pt x="4311" y="19325"/>
                  </a:cubicBezTo>
                  <a:cubicBezTo>
                    <a:pt x="3894" y="19265"/>
                    <a:pt x="3478" y="19218"/>
                    <a:pt x="3061" y="19182"/>
                  </a:cubicBezTo>
                  <a:cubicBezTo>
                    <a:pt x="2882" y="19170"/>
                    <a:pt x="2692" y="19158"/>
                    <a:pt x="2513" y="19146"/>
                  </a:cubicBezTo>
                  <a:cubicBezTo>
                    <a:pt x="2466" y="19146"/>
                    <a:pt x="2442" y="19146"/>
                    <a:pt x="2394" y="19122"/>
                  </a:cubicBezTo>
                  <a:cubicBezTo>
                    <a:pt x="2323" y="19122"/>
                    <a:pt x="2251" y="19110"/>
                    <a:pt x="2192" y="19099"/>
                  </a:cubicBezTo>
                  <a:cubicBezTo>
                    <a:pt x="1846" y="19027"/>
                    <a:pt x="1811" y="18980"/>
                    <a:pt x="1846" y="18610"/>
                  </a:cubicBezTo>
                  <a:cubicBezTo>
                    <a:pt x="1894" y="18087"/>
                    <a:pt x="1918" y="17551"/>
                    <a:pt x="1965" y="17027"/>
                  </a:cubicBezTo>
                  <a:cubicBezTo>
                    <a:pt x="1989" y="16622"/>
                    <a:pt x="2025" y="16205"/>
                    <a:pt x="2049" y="15812"/>
                  </a:cubicBezTo>
                  <a:cubicBezTo>
                    <a:pt x="2144" y="14634"/>
                    <a:pt x="1811" y="13515"/>
                    <a:pt x="1489" y="12598"/>
                  </a:cubicBezTo>
                  <a:cubicBezTo>
                    <a:pt x="834" y="10764"/>
                    <a:pt x="668" y="8966"/>
                    <a:pt x="965" y="7240"/>
                  </a:cubicBezTo>
                  <a:cubicBezTo>
                    <a:pt x="1072" y="6645"/>
                    <a:pt x="1358" y="6049"/>
                    <a:pt x="1620" y="5478"/>
                  </a:cubicBezTo>
                  <a:cubicBezTo>
                    <a:pt x="2108" y="4478"/>
                    <a:pt x="2823" y="3573"/>
                    <a:pt x="3811" y="2680"/>
                  </a:cubicBezTo>
                  <a:cubicBezTo>
                    <a:pt x="4847" y="1727"/>
                    <a:pt x="6192" y="1311"/>
                    <a:pt x="7252" y="1061"/>
                  </a:cubicBezTo>
                  <a:cubicBezTo>
                    <a:pt x="7347" y="1025"/>
                    <a:pt x="7442" y="1013"/>
                    <a:pt x="7549" y="1001"/>
                  </a:cubicBezTo>
                  <a:cubicBezTo>
                    <a:pt x="7633" y="989"/>
                    <a:pt x="7740" y="965"/>
                    <a:pt x="7823" y="942"/>
                  </a:cubicBezTo>
                  <a:cubicBezTo>
                    <a:pt x="8121" y="858"/>
                    <a:pt x="8419" y="834"/>
                    <a:pt x="8716" y="834"/>
                  </a:cubicBezTo>
                  <a:close/>
                  <a:moveTo>
                    <a:pt x="9073" y="1"/>
                  </a:moveTo>
                  <a:cubicBezTo>
                    <a:pt x="7645" y="1"/>
                    <a:pt x="6264" y="334"/>
                    <a:pt x="4966" y="965"/>
                  </a:cubicBezTo>
                  <a:cubicBezTo>
                    <a:pt x="4323" y="1299"/>
                    <a:pt x="3775" y="1656"/>
                    <a:pt x="3335" y="2025"/>
                  </a:cubicBezTo>
                  <a:cubicBezTo>
                    <a:pt x="2811" y="2489"/>
                    <a:pt x="2346" y="3037"/>
                    <a:pt x="1930" y="3573"/>
                  </a:cubicBezTo>
                  <a:cubicBezTo>
                    <a:pt x="1275" y="4406"/>
                    <a:pt x="775" y="5287"/>
                    <a:pt x="453" y="6192"/>
                  </a:cubicBezTo>
                  <a:cubicBezTo>
                    <a:pt x="96" y="7192"/>
                    <a:pt x="1" y="8264"/>
                    <a:pt x="132" y="9597"/>
                  </a:cubicBezTo>
                  <a:cubicBezTo>
                    <a:pt x="275" y="11026"/>
                    <a:pt x="549" y="12252"/>
                    <a:pt x="965" y="13348"/>
                  </a:cubicBezTo>
                  <a:cubicBezTo>
                    <a:pt x="1215" y="14027"/>
                    <a:pt x="1323" y="14765"/>
                    <a:pt x="1263" y="15574"/>
                  </a:cubicBezTo>
                  <a:cubicBezTo>
                    <a:pt x="1215" y="16384"/>
                    <a:pt x="1144" y="17217"/>
                    <a:pt x="1072" y="18027"/>
                  </a:cubicBezTo>
                  <a:lnTo>
                    <a:pt x="1013" y="18694"/>
                  </a:lnTo>
                  <a:cubicBezTo>
                    <a:pt x="965" y="19301"/>
                    <a:pt x="1215" y="19658"/>
                    <a:pt x="1799" y="19801"/>
                  </a:cubicBezTo>
                  <a:cubicBezTo>
                    <a:pt x="2001" y="19837"/>
                    <a:pt x="2204" y="19861"/>
                    <a:pt x="2406" y="19884"/>
                  </a:cubicBezTo>
                  <a:cubicBezTo>
                    <a:pt x="2466" y="19884"/>
                    <a:pt x="2513" y="19896"/>
                    <a:pt x="2573" y="19896"/>
                  </a:cubicBezTo>
                  <a:cubicBezTo>
                    <a:pt x="2763" y="19920"/>
                    <a:pt x="2942" y="19944"/>
                    <a:pt x="3132" y="19956"/>
                  </a:cubicBezTo>
                  <a:cubicBezTo>
                    <a:pt x="3370" y="19992"/>
                    <a:pt x="3632" y="20003"/>
                    <a:pt x="3870" y="20039"/>
                  </a:cubicBezTo>
                  <a:cubicBezTo>
                    <a:pt x="4001" y="20051"/>
                    <a:pt x="4120" y="20063"/>
                    <a:pt x="4251" y="20099"/>
                  </a:cubicBezTo>
                  <a:cubicBezTo>
                    <a:pt x="4442" y="20123"/>
                    <a:pt x="4656" y="20158"/>
                    <a:pt x="4882" y="20170"/>
                  </a:cubicBezTo>
                  <a:cubicBezTo>
                    <a:pt x="5954" y="20230"/>
                    <a:pt x="7204" y="20301"/>
                    <a:pt x="8431" y="20349"/>
                  </a:cubicBezTo>
                  <a:lnTo>
                    <a:pt x="8514" y="20349"/>
                  </a:lnTo>
                  <a:cubicBezTo>
                    <a:pt x="9073" y="20349"/>
                    <a:pt x="9562" y="20099"/>
                    <a:pt x="9883" y="19884"/>
                  </a:cubicBezTo>
                  <a:cubicBezTo>
                    <a:pt x="10014" y="19813"/>
                    <a:pt x="10097" y="19634"/>
                    <a:pt x="10133" y="19480"/>
                  </a:cubicBezTo>
                  <a:cubicBezTo>
                    <a:pt x="10157" y="19182"/>
                    <a:pt x="10181" y="18884"/>
                    <a:pt x="10193" y="18610"/>
                  </a:cubicBezTo>
                  <a:lnTo>
                    <a:pt x="10193" y="18491"/>
                  </a:lnTo>
                  <a:cubicBezTo>
                    <a:pt x="10205" y="18206"/>
                    <a:pt x="10216" y="17944"/>
                    <a:pt x="10300" y="17872"/>
                  </a:cubicBezTo>
                  <a:cubicBezTo>
                    <a:pt x="10371" y="17801"/>
                    <a:pt x="10609" y="17789"/>
                    <a:pt x="10919" y="17753"/>
                  </a:cubicBezTo>
                  <a:cubicBezTo>
                    <a:pt x="11467" y="17706"/>
                    <a:pt x="12002" y="17634"/>
                    <a:pt x="12526" y="17527"/>
                  </a:cubicBezTo>
                  <a:cubicBezTo>
                    <a:pt x="13062" y="17408"/>
                    <a:pt x="13395" y="17039"/>
                    <a:pt x="13431" y="16491"/>
                  </a:cubicBezTo>
                  <a:lnTo>
                    <a:pt x="13455" y="16324"/>
                  </a:lnTo>
                  <a:cubicBezTo>
                    <a:pt x="13479" y="16039"/>
                    <a:pt x="13515" y="15741"/>
                    <a:pt x="13479" y="15443"/>
                  </a:cubicBezTo>
                  <a:cubicBezTo>
                    <a:pt x="13467" y="15229"/>
                    <a:pt x="13515" y="15122"/>
                    <a:pt x="13705" y="15015"/>
                  </a:cubicBezTo>
                  <a:cubicBezTo>
                    <a:pt x="14229" y="14741"/>
                    <a:pt x="14407" y="14300"/>
                    <a:pt x="14205" y="13776"/>
                  </a:cubicBezTo>
                  <a:cubicBezTo>
                    <a:pt x="14134" y="13586"/>
                    <a:pt x="13991" y="13419"/>
                    <a:pt x="13872" y="13276"/>
                  </a:cubicBezTo>
                  <a:cubicBezTo>
                    <a:pt x="13836" y="13229"/>
                    <a:pt x="13788" y="13205"/>
                    <a:pt x="13765" y="13157"/>
                  </a:cubicBezTo>
                  <a:lnTo>
                    <a:pt x="13634" y="13026"/>
                  </a:lnTo>
                  <a:cubicBezTo>
                    <a:pt x="13598" y="13003"/>
                    <a:pt x="13586" y="12979"/>
                    <a:pt x="13574" y="12967"/>
                  </a:cubicBezTo>
                  <a:cubicBezTo>
                    <a:pt x="13729" y="12955"/>
                    <a:pt x="13907" y="12955"/>
                    <a:pt x="14074" y="12919"/>
                  </a:cubicBezTo>
                  <a:cubicBezTo>
                    <a:pt x="14586" y="12872"/>
                    <a:pt x="14681" y="12753"/>
                    <a:pt x="14717" y="12252"/>
                  </a:cubicBezTo>
                  <a:cubicBezTo>
                    <a:pt x="14717" y="12145"/>
                    <a:pt x="14729" y="12026"/>
                    <a:pt x="14741" y="11919"/>
                  </a:cubicBezTo>
                  <a:lnTo>
                    <a:pt x="14777" y="11919"/>
                  </a:lnTo>
                  <a:cubicBezTo>
                    <a:pt x="14872" y="11919"/>
                    <a:pt x="14963" y="11927"/>
                    <a:pt x="15055" y="11927"/>
                  </a:cubicBezTo>
                  <a:cubicBezTo>
                    <a:pt x="15124" y="11927"/>
                    <a:pt x="15193" y="11923"/>
                    <a:pt x="15265" y="11907"/>
                  </a:cubicBezTo>
                  <a:cubicBezTo>
                    <a:pt x="15693" y="11836"/>
                    <a:pt x="16086" y="11741"/>
                    <a:pt x="16253" y="11443"/>
                  </a:cubicBezTo>
                  <a:cubicBezTo>
                    <a:pt x="16384" y="11240"/>
                    <a:pt x="16312" y="10895"/>
                    <a:pt x="16146" y="10478"/>
                  </a:cubicBezTo>
                  <a:cubicBezTo>
                    <a:pt x="16134" y="10431"/>
                    <a:pt x="16098" y="10359"/>
                    <a:pt x="16062" y="10300"/>
                  </a:cubicBezTo>
                  <a:cubicBezTo>
                    <a:pt x="15943" y="10121"/>
                    <a:pt x="15824" y="9931"/>
                    <a:pt x="15705" y="9752"/>
                  </a:cubicBezTo>
                  <a:cubicBezTo>
                    <a:pt x="15384" y="9264"/>
                    <a:pt x="15074" y="8764"/>
                    <a:pt x="14741" y="8276"/>
                  </a:cubicBezTo>
                  <a:cubicBezTo>
                    <a:pt x="14538" y="7978"/>
                    <a:pt x="14467" y="7692"/>
                    <a:pt x="14479" y="7335"/>
                  </a:cubicBezTo>
                  <a:cubicBezTo>
                    <a:pt x="14491" y="6919"/>
                    <a:pt x="14479" y="6585"/>
                    <a:pt x="14419" y="6287"/>
                  </a:cubicBezTo>
                  <a:cubicBezTo>
                    <a:pt x="14229" y="5311"/>
                    <a:pt x="14050" y="4454"/>
                    <a:pt x="13812" y="3585"/>
                  </a:cubicBezTo>
                  <a:cubicBezTo>
                    <a:pt x="13538" y="2620"/>
                    <a:pt x="12919" y="1787"/>
                    <a:pt x="11967" y="1108"/>
                  </a:cubicBezTo>
                  <a:cubicBezTo>
                    <a:pt x="11467" y="751"/>
                    <a:pt x="10895" y="525"/>
                    <a:pt x="10336" y="299"/>
                  </a:cubicBezTo>
                  <a:cubicBezTo>
                    <a:pt x="10205" y="239"/>
                    <a:pt x="10074" y="191"/>
                    <a:pt x="9943" y="132"/>
                  </a:cubicBezTo>
                  <a:cubicBezTo>
                    <a:pt x="9669" y="13"/>
                    <a:pt x="9359" y="1"/>
                    <a:pt x="90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73;p49">
              <a:extLst>
                <a:ext uri="{FF2B5EF4-FFF2-40B4-BE49-F238E27FC236}">
                  <a16:creationId xmlns:a16="http://schemas.microsoft.com/office/drawing/2014/main" id="{2E5AED26-FFB0-0B3F-5347-7D1ED9859E85}"/>
                </a:ext>
              </a:extLst>
            </p:cNvPr>
            <p:cNvSpPr/>
            <p:nvPr/>
          </p:nvSpPr>
          <p:spPr>
            <a:xfrm>
              <a:off x="6585025" y="1755600"/>
              <a:ext cx="210475" cy="229925"/>
            </a:xfrm>
            <a:custGeom>
              <a:avLst/>
              <a:gdLst/>
              <a:ahLst/>
              <a:cxnLst/>
              <a:rect l="l" t="t" r="r" b="b"/>
              <a:pathLst>
                <a:path w="8419" h="9197" extrusionOk="0">
                  <a:moveTo>
                    <a:pt x="4371" y="731"/>
                  </a:moveTo>
                  <a:cubicBezTo>
                    <a:pt x="4525" y="731"/>
                    <a:pt x="4668" y="743"/>
                    <a:pt x="4835" y="755"/>
                  </a:cubicBezTo>
                  <a:cubicBezTo>
                    <a:pt x="6371" y="993"/>
                    <a:pt x="7145" y="1695"/>
                    <a:pt x="7502" y="3195"/>
                  </a:cubicBezTo>
                  <a:cubicBezTo>
                    <a:pt x="7573" y="3493"/>
                    <a:pt x="7597" y="3815"/>
                    <a:pt x="7621" y="4136"/>
                  </a:cubicBezTo>
                  <a:cubicBezTo>
                    <a:pt x="7633" y="4291"/>
                    <a:pt x="7645" y="4422"/>
                    <a:pt x="7657" y="4565"/>
                  </a:cubicBezTo>
                  <a:cubicBezTo>
                    <a:pt x="7645" y="4708"/>
                    <a:pt x="7621" y="4850"/>
                    <a:pt x="7597" y="4981"/>
                  </a:cubicBezTo>
                  <a:cubicBezTo>
                    <a:pt x="7561" y="5315"/>
                    <a:pt x="7526" y="5612"/>
                    <a:pt x="7454" y="5910"/>
                  </a:cubicBezTo>
                  <a:cubicBezTo>
                    <a:pt x="7228" y="6827"/>
                    <a:pt x="6692" y="7482"/>
                    <a:pt x="5787" y="7922"/>
                  </a:cubicBezTo>
                  <a:cubicBezTo>
                    <a:pt x="5216" y="8189"/>
                    <a:pt x="4699" y="8319"/>
                    <a:pt x="4200" y="8319"/>
                  </a:cubicBezTo>
                  <a:cubicBezTo>
                    <a:pt x="3920" y="8319"/>
                    <a:pt x="3645" y="8278"/>
                    <a:pt x="3370" y="8196"/>
                  </a:cubicBezTo>
                  <a:cubicBezTo>
                    <a:pt x="2108" y="7827"/>
                    <a:pt x="1370" y="7101"/>
                    <a:pt x="1049" y="5946"/>
                  </a:cubicBezTo>
                  <a:cubicBezTo>
                    <a:pt x="692" y="4624"/>
                    <a:pt x="965" y="3338"/>
                    <a:pt x="1870" y="2112"/>
                  </a:cubicBezTo>
                  <a:cubicBezTo>
                    <a:pt x="2537" y="1207"/>
                    <a:pt x="3418" y="731"/>
                    <a:pt x="4371" y="731"/>
                  </a:cubicBezTo>
                  <a:close/>
                  <a:moveTo>
                    <a:pt x="4662" y="0"/>
                  </a:moveTo>
                  <a:cubicBezTo>
                    <a:pt x="4149" y="0"/>
                    <a:pt x="3654" y="107"/>
                    <a:pt x="3192" y="314"/>
                  </a:cubicBezTo>
                  <a:cubicBezTo>
                    <a:pt x="2156" y="802"/>
                    <a:pt x="1370" y="1517"/>
                    <a:pt x="846" y="2457"/>
                  </a:cubicBezTo>
                  <a:cubicBezTo>
                    <a:pt x="156" y="3684"/>
                    <a:pt x="1" y="4970"/>
                    <a:pt x="334" y="6303"/>
                  </a:cubicBezTo>
                  <a:cubicBezTo>
                    <a:pt x="751" y="7946"/>
                    <a:pt x="2477" y="9196"/>
                    <a:pt x="4192" y="9196"/>
                  </a:cubicBezTo>
                  <a:cubicBezTo>
                    <a:pt x="4430" y="9196"/>
                    <a:pt x="4668" y="9172"/>
                    <a:pt x="4906" y="9125"/>
                  </a:cubicBezTo>
                  <a:cubicBezTo>
                    <a:pt x="5359" y="9041"/>
                    <a:pt x="5776" y="8839"/>
                    <a:pt x="6168" y="8649"/>
                  </a:cubicBezTo>
                  <a:lnTo>
                    <a:pt x="6264" y="8601"/>
                  </a:lnTo>
                  <a:cubicBezTo>
                    <a:pt x="7014" y="8268"/>
                    <a:pt x="7597" y="7637"/>
                    <a:pt x="8002" y="6732"/>
                  </a:cubicBezTo>
                  <a:cubicBezTo>
                    <a:pt x="8300" y="6065"/>
                    <a:pt x="8347" y="5362"/>
                    <a:pt x="8407" y="4541"/>
                  </a:cubicBezTo>
                  <a:lnTo>
                    <a:pt x="8419" y="4362"/>
                  </a:lnTo>
                  <a:lnTo>
                    <a:pt x="8419" y="4350"/>
                  </a:lnTo>
                  <a:cubicBezTo>
                    <a:pt x="8395" y="4291"/>
                    <a:pt x="8371" y="4196"/>
                    <a:pt x="8371" y="4100"/>
                  </a:cubicBezTo>
                  <a:cubicBezTo>
                    <a:pt x="8359" y="3827"/>
                    <a:pt x="8335" y="3505"/>
                    <a:pt x="8288" y="3172"/>
                  </a:cubicBezTo>
                  <a:cubicBezTo>
                    <a:pt x="8050" y="1600"/>
                    <a:pt x="7216" y="588"/>
                    <a:pt x="5799" y="171"/>
                  </a:cubicBezTo>
                  <a:cubicBezTo>
                    <a:pt x="5414" y="56"/>
                    <a:pt x="5033" y="0"/>
                    <a:pt x="4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774;p49">
              <a:extLst>
                <a:ext uri="{FF2B5EF4-FFF2-40B4-BE49-F238E27FC236}">
                  <a16:creationId xmlns:a16="http://schemas.microsoft.com/office/drawing/2014/main" id="{847DF48D-F65C-F0F7-4E10-2214162F98BD}"/>
                </a:ext>
              </a:extLst>
            </p:cNvPr>
            <p:cNvSpPr/>
            <p:nvPr/>
          </p:nvSpPr>
          <p:spPr>
            <a:xfrm>
              <a:off x="6627600" y="1788375"/>
              <a:ext cx="116700" cy="152500"/>
            </a:xfrm>
            <a:custGeom>
              <a:avLst/>
              <a:gdLst/>
              <a:ahLst/>
              <a:cxnLst/>
              <a:rect l="l" t="t" r="r" b="b"/>
              <a:pathLst>
                <a:path w="4668" h="6100" extrusionOk="0">
                  <a:moveTo>
                    <a:pt x="2406" y="1325"/>
                  </a:moveTo>
                  <a:cubicBezTo>
                    <a:pt x="2560" y="1682"/>
                    <a:pt x="2656" y="2039"/>
                    <a:pt x="2763" y="2408"/>
                  </a:cubicBezTo>
                  <a:cubicBezTo>
                    <a:pt x="2799" y="2563"/>
                    <a:pt x="2834" y="2718"/>
                    <a:pt x="2894" y="2885"/>
                  </a:cubicBezTo>
                  <a:cubicBezTo>
                    <a:pt x="2810" y="2899"/>
                    <a:pt x="2726" y="2904"/>
                    <a:pt x="2642" y="2904"/>
                  </a:cubicBezTo>
                  <a:cubicBezTo>
                    <a:pt x="2439" y="2904"/>
                    <a:pt x="2232" y="2871"/>
                    <a:pt x="2013" y="2837"/>
                  </a:cubicBezTo>
                  <a:cubicBezTo>
                    <a:pt x="1929" y="2825"/>
                    <a:pt x="1846" y="2813"/>
                    <a:pt x="1763" y="2801"/>
                  </a:cubicBezTo>
                  <a:cubicBezTo>
                    <a:pt x="1882" y="2408"/>
                    <a:pt x="2048" y="2075"/>
                    <a:pt x="2215" y="1706"/>
                  </a:cubicBezTo>
                  <a:cubicBezTo>
                    <a:pt x="2287" y="1575"/>
                    <a:pt x="2334" y="1456"/>
                    <a:pt x="2406" y="1325"/>
                  </a:cubicBezTo>
                  <a:close/>
                  <a:moveTo>
                    <a:pt x="2425" y="0"/>
                  </a:moveTo>
                  <a:cubicBezTo>
                    <a:pt x="2411" y="0"/>
                    <a:pt x="2397" y="1"/>
                    <a:pt x="2382" y="3"/>
                  </a:cubicBezTo>
                  <a:cubicBezTo>
                    <a:pt x="2227" y="15"/>
                    <a:pt x="2120" y="146"/>
                    <a:pt x="2025" y="265"/>
                  </a:cubicBezTo>
                  <a:cubicBezTo>
                    <a:pt x="2013" y="301"/>
                    <a:pt x="2001" y="313"/>
                    <a:pt x="1989" y="325"/>
                  </a:cubicBezTo>
                  <a:cubicBezTo>
                    <a:pt x="1929" y="384"/>
                    <a:pt x="1906" y="456"/>
                    <a:pt x="1894" y="503"/>
                  </a:cubicBezTo>
                  <a:cubicBezTo>
                    <a:pt x="1894" y="515"/>
                    <a:pt x="1894" y="515"/>
                    <a:pt x="1882" y="539"/>
                  </a:cubicBezTo>
                  <a:lnTo>
                    <a:pt x="1417" y="1694"/>
                  </a:lnTo>
                  <a:cubicBezTo>
                    <a:pt x="1001" y="2754"/>
                    <a:pt x="596" y="3813"/>
                    <a:pt x="179" y="4849"/>
                  </a:cubicBezTo>
                  <a:cubicBezTo>
                    <a:pt x="179" y="4861"/>
                    <a:pt x="167" y="4885"/>
                    <a:pt x="167" y="4897"/>
                  </a:cubicBezTo>
                  <a:cubicBezTo>
                    <a:pt x="108" y="5016"/>
                    <a:pt x="1" y="5266"/>
                    <a:pt x="263" y="5504"/>
                  </a:cubicBezTo>
                  <a:lnTo>
                    <a:pt x="322" y="5552"/>
                  </a:lnTo>
                  <a:lnTo>
                    <a:pt x="393" y="5564"/>
                  </a:lnTo>
                  <a:cubicBezTo>
                    <a:pt x="420" y="5567"/>
                    <a:pt x="445" y="5568"/>
                    <a:pt x="469" y="5568"/>
                  </a:cubicBezTo>
                  <a:cubicBezTo>
                    <a:pt x="824" y="5568"/>
                    <a:pt x="920" y="5257"/>
                    <a:pt x="953" y="5123"/>
                  </a:cubicBezTo>
                  <a:cubicBezTo>
                    <a:pt x="977" y="5087"/>
                    <a:pt x="977" y="5063"/>
                    <a:pt x="989" y="5052"/>
                  </a:cubicBezTo>
                  <a:cubicBezTo>
                    <a:pt x="1120" y="4718"/>
                    <a:pt x="1227" y="4373"/>
                    <a:pt x="1346" y="4040"/>
                  </a:cubicBezTo>
                  <a:lnTo>
                    <a:pt x="1417" y="3813"/>
                  </a:lnTo>
                  <a:cubicBezTo>
                    <a:pt x="1465" y="3682"/>
                    <a:pt x="1489" y="3682"/>
                    <a:pt x="1548" y="3682"/>
                  </a:cubicBezTo>
                  <a:cubicBezTo>
                    <a:pt x="1763" y="3694"/>
                    <a:pt x="1953" y="3694"/>
                    <a:pt x="2168" y="3706"/>
                  </a:cubicBezTo>
                  <a:lnTo>
                    <a:pt x="3060" y="3754"/>
                  </a:lnTo>
                  <a:cubicBezTo>
                    <a:pt x="3120" y="3766"/>
                    <a:pt x="3180" y="3813"/>
                    <a:pt x="3215" y="3909"/>
                  </a:cubicBezTo>
                  <a:lnTo>
                    <a:pt x="3715" y="5433"/>
                  </a:lnTo>
                  <a:cubicBezTo>
                    <a:pt x="3739" y="5504"/>
                    <a:pt x="3775" y="5599"/>
                    <a:pt x="3799" y="5683"/>
                  </a:cubicBezTo>
                  <a:lnTo>
                    <a:pt x="3953" y="6099"/>
                  </a:lnTo>
                  <a:lnTo>
                    <a:pt x="4192" y="5956"/>
                  </a:lnTo>
                  <a:cubicBezTo>
                    <a:pt x="4442" y="5790"/>
                    <a:pt x="4668" y="5599"/>
                    <a:pt x="4525" y="5194"/>
                  </a:cubicBezTo>
                  <a:cubicBezTo>
                    <a:pt x="4287" y="4468"/>
                    <a:pt x="4073" y="3718"/>
                    <a:pt x="3846" y="2992"/>
                  </a:cubicBezTo>
                  <a:lnTo>
                    <a:pt x="3680" y="2444"/>
                  </a:lnTo>
                  <a:cubicBezTo>
                    <a:pt x="3632" y="2301"/>
                    <a:pt x="3608" y="2170"/>
                    <a:pt x="3561" y="2027"/>
                  </a:cubicBezTo>
                  <a:cubicBezTo>
                    <a:pt x="3394" y="1456"/>
                    <a:pt x="3239" y="861"/>
                    <a:pt x="2882" y="325"/>
                  </a:cubicBezTo>
                  <a:cubicBezTo>
                    <a:pt x="2837" y="269"/>
                    <a:pt x="2665" y="0"/>
                    <a:pt x="24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775;p49">
              <a:extLst>
                <a:ext uri="{FF2B5EF4-FFF2-40B4-BE49-F238E27FC236}">
                  <a16:creationId xmlns:a16="http://schemas.microsoft.com/office/drawing/2014/main" id="{F6FD151F-DE1C-96EC-FB78-41F6C63E326F}"/>
                </a:ext>
              </a:extLst>
            </p:cNvPr>
            <p:cNvSpPr/>
            <p:nvPr/>
          </p:nvSpPr>
          <p:spPr>
            <a:xfrm>
              <a:off x="6664500" y="1808400"/>
              <a:ext cx="42600" cy="60425"/>
            </a:xfrm>
            <a:custGeom>
              <a:avLst/>
              <a:gdLst/>
              <a:ahLst/>
              <a:cxnLst/>
              <a:rect l="l" t="t" r="r" b="b"/>
              <a:pathLst>
                <a:path w="1704" h="2417" extrusionOk="0">
                  <a:moveTo>
                    <a:pt x="1" y="2191"/>
                  </a:moveTo>
                  <a:cubicBezTo>
                    <a:pt x="191" y="1405"/>
                    <a:pt x="596" y="798"/>
                    <a:pt x="906" y="0"/>
                  </a:cubicBezTo>
                  <a:cubicBezTo>
                    <a:pt x="1406" y="750"/>
                    <a:pt x="1465" y="1512"/>
                    <a:pt x="1704" y="2238"/>
                  </a:cubicBezTo>
                  <a:cubicBezTo>
                    <a:pt x="1120" y="2417"/>
                    <a:pt x="608" y="2238"/>
                    <a:pt x="1" y="219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3461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4AA47CE-314B-27BE-F702-AB898E11AF39}"/>
              </a:ext>
            </a:extLst>
          </p:cNvPr>
          <p:cNvGrpSpPr/>
          <p:nvPr/>
        </p:nvGrpSpPr>
        <p:grpSpPr>
          <a:xfrm>
            <a:off x="429615" y="64813"/>
            <a:ext cx="3449383" cy="686935"/>
            <a:chOff x="429615" y="64813"/>
            <a:chExt cx="3449383" cy="68693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8FF110D-1D94-02AD-3751-D50BEAE97320}"/>
                </a:ext>
              </a:extLst>
            </p:cNvPr>
            <p:cNvSpPr txBox="1"/>
            <p:nvPr/>
          </p:nvSpPr>
          <p:spPr>
            <a:xfrm>
              <a:off x="752781" y="105417"/>
              <a:ext cx="312621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chemeClr val="bg1"/>
                  </a:solidFill>
                  <a:latin typeface="Nunito" pitchFamily="2" charset="0"/>
                  <a:ea typeface="Tahoma" panose="020B0604030504040204" pitchFamily="34" charset="0"/>
                  <a:cs typeface="Arial" panose="020B0604020202020204" pitchFamily="34" charset="0"/>
                </a:rPr>
                <a:t>Vận</a:t>
              </a:r>
              <a:r>
                <a:rPr lang="en-US" sz="3600" b="1" dirty="0">
                  <a:solidFill>
                    <a:schemeClr val="bg1"/>
                  </a:solidFill>
                  <a:latin typeface="Nunito" pitchFamily="2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unito" pitchFamily="2" charset="0"/>
                  <a:ea typeface="Tahoma" panose="020B0604030504040204" pitchFamily="34" charset="0"/>
                  <a:cs typeface="Arial" panose="020B0604020202020204" pitchFamily="34" charset="0"/>
                </a:rPr>
                <a:t>dụng</a:t>
              </a:r>
              <a:endParaRPr lang="en-US" sz="3600" b="1" dirty="0">
                <a:solidFill>
                  <a:schemeClr val="bg1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00545D8-6A4B-AB01-4FF5-2D3C82E54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615" y="64813"/>
              <a:ext cx="646331" cy="646331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A237CCF-571E-F9F5-24A2-82742B2596A8}"/>
              </a:ext>
            </a:extLst>
          </p:cNvPr>
          <p:cNvSpPr txBox="1"/>
          <p:nvPr/>
        </p:nvSpPr>
        <p:spPr>
          <a:xfrm>
            <a:off x="1838033" y="924079"/>
            <a:ext cx="720925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1313" indent="-341313">
              <a:lnSpc>
                <a:spcPct val="150000"/>
              </a:lnSpc>
            </a:pPr>
            <a:r>
              <a:rPr lang="en-US" sz="2800" b="1" dirty="0" err="1">
                <a:solidFill>
                  <a:srgbClr val="00929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Lập</a:t>
            </a:r>
            <a:r>
              <a:rPr lang="en-US" sz="2800" b="1" dirty="0">
                <a:solidFill>
                  <a:srgbClr val="00929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929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chương</a:t>
            </a:r>
            <a:r>
              <a:rPr lang="en-US" sz="2800" b="1" dirty="0">
                <a:solidFill>
                  <a:srgbClr val="00929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929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trình</a:t>
            </a:r>
            <a:r>
              <a:rPr lang="en-US" sz="2800" b="1" dirty="0">
                <a:solidFill>
                  <a:srgbClr val="00929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929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điều</a:t>
            </a:r>
            <a:r>
              <a:rPr lang="en-US" sz="2800" b="1" dirty="0">
                <a:solidFill>
                  <a:srgbClr val="00929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929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khiển</a:t>
            </a:r>
            <a:r>
              <a:rPr lang="en-US" sz="2800" b="1" dirty="0">
                <a:solidFill>
                  <a:srgbClr val="00929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929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solidFill>
                  <a:srgbClr val="00929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929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vật</a:t>
            </a:r>
            <a:r>
              <a:rPr lang="en-US" sz="2800" b="1" dirty="0">
                <a:solidFill>
                  <a:srgbClr val="00929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cún</a:t>
            </a:r>
            <a:endParaRPr lang="en-US" sz="2800" b="1" dirty="0">
              <a:solidFill>
                <a:schemeClr val="accent1"/>
              </a:solidFill>
              <a:latin typeface="Nunito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B4F747-360E-FAB8-2FDC-E1408DF222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285" y="824421"/>
            <a:ext cx="1496290" cy="86473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C59E038-4606-2361-D139-5D5EC1D268CD}"/>
              </a:ext>
            </a:extLst>
          </p:cNvPr>
          <p:cNvSpPr txBox="1"/>
          <p:nvPr/>
        </p:nvSpPr>
        <p:spPr>
          <a:xfrm>
            <a:off x="2640536" y="1571115"/>
            <a:ext cx="6688190" cy="642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n-US" sz="2600" b="1" dirty="0">
                <a:solidFill>
                  <a:srgbClr val="0070C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</a:t>
            </a:r>
            <a:r>
              <a:rPr lang="en-US" sz="2600" b="1" dirty="0">
                <a:solidFill>
                  <a:srgbClr val="0070C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i </a:t>
            </a:r>
            <a:r>
              <a:rPr lang="en-US" sz="2600" b="1" dirty="0" err="1">
                <a:solidFill>
                  <a:srgbClr val="0070C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chuyển</a:t>
            </a:r>
            <a:r>
              <a:rPr lang="en-US" sz="2600" b="1" dirty="0">
                <a:solidFill>
                  <a:srgbClr val="0070C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qua </a:t>
            </a:r>
            <a:r>
              <a:rPr lang="en-US" sz="2600" b="1" dirty="0" err="1">
                <a:solidFill>
                  <a:srgbClr val="0070C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lại</a:t>
            </a:r>
            <a:r>
              <a:rPr lang="en-US" sz="2600" b="1" dirty="0">
                <a:solidFill>
                  <a:srgbClr val="0070C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trong</a:t>
            </a:r>
            <a:r>
              <a:rPr lang="en-US" sz="2600" b="1" dirty="0">
                <a:solidFill>
                  <a:srgbClr val="0070C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một</a:t>
            </a:r>
            <a:r>
              <a:rPr lang="en-US" sz="2600" b="1" dirty="0">
                <a:solidFill>
                  <a:srgbClr val="0070C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căn</a:t>
            </a:r>
            <a:r>
              <a:rPr lang="en-US" sz="2600" b="1" dirty="0">
                <a:solidFill>
                  <a:srgbClr val="0070C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phòng</a:t>
            </a:r>
            <a:endParaRPr lang="en-US" sz="2600" b="1" dirty="0">
              <a:solidFill>
                <a:srgbClr val="0070C0"/>
              </a:solidFill>
              <a:latin typeface="Nunito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5D9553-8771-4606-402D-DBD86E95A46B}"/>
              </a:ext>
            </a:extLst>
          </p:cNvPr>
          <p:cNvSpPr txBox="1"/>
          <p:nvPr/>
        </p:nvSpPr>
        <p:spPr>
          <a:xfrm>
            <a:off x="2640536" y="2119483"/>
            <a:ext cx="5265791" cy="642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n-US" sz="2600" b="1" dirty="0" err="1">
                <a:solidFill>
                  <a:srgbClr val="D316A6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vừa</a:t>
            </a:r>
            <a:r>
              <a:rPr lang="en-US" sz="2600" b="1" dirty="0">
                <a:solidFill>
                  <a:srgbClr val="D316A6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D316A6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chạy</a:t>
            </a:r>
            <a:r>
              <a:rPr lang="en-US" sz="2600" b="1" dirty="0">
                <a:solidFill>
                  <a:srgbClr val="D316A6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D316A6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vừa</a:t>
            </a:r>
            <a:r>
              <a:rPr lang="en-US" sz="2600" b="1" dirty="0">
                <a:solidFill>
                  <a:srgbClr val="D316A6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D316A6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sủa</a:t>
            </a:r>
            <a:r>
              <a:rPr lang="en-US" sz="2600" b="1" dirty="0">
                <a:solidFill>
                  <a:srgbClr val="D316A6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“</a:t>
            </a:r>
            <a:r>
              <a:rPr lang="en-US" sz="2600" b="1" dirty="0" err="1">
                <a:solidFill>
                  <a:srgbClr val="D316A6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gâu</a:t>
            </a:r>
            <a:r>
              <a:rPr lang="en-US" sz="2600" b="1" dirty="0">
                <a:solidFill>
                  <a:srgbClr val="D316A6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D316A6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gâu</a:t>
            </a:r>
            <a:r>
              <a:rPr lang="en-US" sz="2600" b="1" dirty="0">
                <a:solidFill>
                  <a:srgbClr val="D316A6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!”.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5637269-D156-D64B-58A3-6A0CACA3404E}"/>
              </a:ext>
            </a:extLst>
          </p:cNvPr>
          <p:cNvSpPr/>
          <p:nvPr/>
        </p:nvSpPr>
        <p:spPr>
          <a:xfrm>
            <a:off x="1764137" y="3390616"/>
            <a:ext cx="8922327" cy="331960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D316A6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unito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211037-7751-1253-1B18-65B02044E808}"/>
              </a:ext>
            </a:extLst>
          </p:cNvPr>
          <p:cNvSpPr txBox="1"/>
          <p:nvPr/>
        </p:nvSpPr>
        <p:spPr>
          <a:xfrm>
            <a:off x="2023384" y="3661610"/>
            <a:ext cx="84136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 algn="just"/>
            <a:r>
              <a:rPr lang="en-US" sz="2600" b="1" i="1" dirty="0">
                <a:solidFill>
                  <a:srgbClr val="0070C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- </a:t>
            </a:r>
            <a:r>
              <a:rPr lang="en-US" sz="2600" b="1" i="1" dirty="0" err="1">
                <a:solidFill>
                  <a:srgbClr val="0070C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Chọn</a:t>
            </a:r>
            <a:r>
              <a:rPr lang="en-US" sz="2600" b="1" i="1" dirty="0">
                <a:solidFill>
                  <a:srgbClr val="0070C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0070C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phông</a:t>
            </a:r>
            <a:r>
              <a:rPr lang="en-US" sz="2600" b="1" i="1" dirty="0">
                <a:solidFill>
                  <a:srgbClr val="0070C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0070C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nền</a:t>
            </a:r>
            <a:r>
              <a:rPr lang="en-US" sz="2600" b="1" i="1" dirty="0">
                <a:solidFill>
                  <a:srgbClr val="0070C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0070C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cảnh</a:t>
            </a:r>
            <a:r>
              <a:rPr lang="en-US" sz="2600" b="1" i="1" dirty="0">
                <a:solidFill>
                  <a:srgbClr val="0070C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0070C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một</a:t>
            </a:r>
            <a:r>
              <a:rPr lang="en-US" sz="2600" b="1" i="1" dirty="0">
                <a:solidFill>
                  <a:srgbClr val="0070C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0070C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căn</a:t>
            </a:r>
            <a:r>
              <a:rPr lang="en-US" sz="2600" b="1" i="1" dirty="0">
                <a:solidFill>
                  <a:srgbClr val="0070C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0070C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phòng</a:t>
            </a:r>
            <a:r>
              <a:rPr lang="en-US" sz="2600" b="1" i="1" dirty="0">
                <a:solidFill>
                  <a:srgbClr val="0070C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sz="2600" b="1" i="1" dirty="0" err="1">
                <a:solidFill>
                  <a:srgbClr val="0070C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thay</a:t>
            </a:r>
            <a:r>
              <a:rPr lang="en-US" sz="2600" b="1" i="1" dirty="0">
                <a:solidFill>
                  <a:srgbClr val="0070C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0070C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nhân</a:t>
            </a:r>
            <a:r>
              <a:rPr lang="en-US" sz="2600" b="1" i="1" dirty="0">
                <a:solidFill>
                  <a:srgbClr val="0070C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0070C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vật</a:t>
            </a:r>
            <a:r>
              <a:rPr lang="en-US" sz="2600" b="1" i="1" dirty="0">
                <a:solidFill>
                  <a:srgbClr val="0070C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0070C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mèo</a:t>
            </a:r>
            <a:r>
              <a:rPr lang="en-US" sz="2600" b="1" i="1" dirty="0">
                <a:solidFill>
                  <a:srgbClr val="0070C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0070C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bằng</a:t>
            </a:r>
            <a:r>
              <a:rPr lang="en-US" sz="2600" b="1" i="1" dirty="0">
                <a:solidFill>
                  <a:srgbClr val="0070C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0070C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nhân</a:t>
            </a:r>
            <a:r>
              <a:rPr lang="en-US" sz="2600" b="1" i="1" dirty="0">
                <a:solidFill>
                  <a:srgbClr val="0070C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0070C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vật</a:t>
            </a:r>
            <a:r>
              <a:rPr lang="en-US" sz="2600" b="1" i="1" dirty="0">
                <a:solidFill>
                  <a:srgbClr val="0070C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0070C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cún</a:t>
            </a:r>
            <a:r>
              <a:rPr lang="en-US" sz="2600" b="1" i="1" dirty="0">
                <a:solidFill>
                  <a:srgbClr val="0070C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3C30B14-9EA5-5A98-2118-24AA51E4974D}"/>
              </a:ext>
            </a:extLst>
          </p:cNvPr>
          <p:cNvSpPr/>
          <p:nvPr/>
        </p:nvSpPr>
        <p:spPr>
          <a:xfrm>
            <a:off x="2354309" y="2954729"/>
            <a:ext cx="1667161" cy="600812"/>
          </a:xfrm>
          <a:prstGeom prst="roundRect">
            <a:avLst/>
          </a:prstGeom>
          <a:solidFill>
            <a:srgbClr val="009290"/>
          </a:solidFill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Nunito" pitchFamily="2" charset="0"/>
                <a:cs typeface="Arial" panose="020B0604020202020204" pitchFamily="34" charset="0"/>
              </a:rPr>
              <a:t>GỢI Ý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708A71-B920-6D7E-7B26-EE5B2C07257F}"/>
              </a:ext>
            </a:extLst>
          </p:cNvPr>
          <p:cNvSpPr txBox="1"/>
          <p:nvPr/>
        </p:nvSpPr>
        <p:spPr>
          <a:xfrm>
            <a:off x="2023384" y="4598858"/>
            <a:ext cx="84136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/>
            <a:r>
              <a:rPr lang="en-US" sz="2600" b="1" i="1" dirty="0">
                <a:solidFill>
                  <a:srgbClr val="D316A6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- </a:t>
            </a:r>
            <a:r>
              <a:rPr lang="en-US" sz="2600" b="1" i="1" dirty="0" err="1">
                <a:solidFill>
                  <a:srgbClr val="D316A6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Sử</a:t>
            </a:r>
            <a:r>
              <a:rPr lang="en-US" sz="2600" b="1" i="1" dirty="0">
                <a:solidFill>
                  <a:srgbClr val="D316A6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D316A6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dụng</a:t>
            </a:r>
            <a:r>
              <a:rPr lang="en-US" sz="2600" b="1" i="1" dirty="0">
                <a:solidFill>
                  <a:srgbClr val="D316A6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D316A6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các</a:t>
            </a:r>
            <a:r>
              <a:rPr lang="en-US" sz="2600" b="1" i="1" dirty="0">
                <a:solidFill>
                  <a:srgbClr val="D316A6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D316A6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lệnh</a:t>
            </a:r>
            <a:r>
              <a:rPr lang="en-US" sz="2600" b="1" i="1" dirty="0">
                <a:solidFill>
                  <a:srgbClr val="D316A6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di </a:t>
            </a:r>
            <a:r>
              <a:rPr lang="en-US" sz="2600" b="1" i="1" dirty="0" err="1">
                <a:solidFill>
                  <a:srgbClr val="D316A6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chuyển</a:t>
            </a:r>
            <a:r>
              <a:rPr lang="en-US" sz="2600" b="1" i="1" dirty="0">
                <a:solidFill>
                  <a:srgbClr val="D316A6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D316A6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và</a:t>
            </a:r>
            <a:r>
              <a:rPr lang="en-US" sz="2600" b="1" i="1" dirty="0">
                <a:solidFill>
                  <a:srgbClr val="D316A6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D316A6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phát</a:t>
            </a:r>
            <a:r>
              <a:rPr lang="en-US" sz="2600" b="1" i="1" dirty="0">
                <a:solidFill>
                  <a:srgbClr val="D316A6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D316A6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âm</a:t>
            </a:r>
            <a:r>
              <a:rPr lang="en-US" sz="2600" b="1" i="1" dirty="0">
                <a:solidFill>
                  <a:srgbClr val="D316A6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D316A6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thanh</a:t>
            </a:r>
            <a:r>
              <a:rPr lang="en-US" sz="2600" b="1" i="1" dirty="0">
                <a:solidFill>
                  <a:srgbClr val="D316A6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D316A6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hợp</a:t>
            </a:r>
            <a:r>
              <a:rPr lang="en-US" sz="2600" b="1" i="1" dirty="0">
                <a:solidFill>
                  <a:srgbClr val="D316A6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D316A6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lí</a:t>
            </a:r>
            <a:r>
              <a:rPr lang="en-US" sz="2600" b="1" i="1" dirty="0">
                <a:solidFill>
                  <a:srgbClr val="D316A6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AC4100F-8DA7-2427-550D-88B4C5896C98}"/>
              </a:ext>
            </a:extLst>
          </p:cNvPr>
          <p:cNvSpPr txBox="1"/>
          <p:nvPr/>
        </p:nvSpPr>
        <p:spPr>
          <a:xfrm>
            <a:off x="2023383" y="5481021"/>
            <a:ext cx="25310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/>
            <a:r>
              <a:rPr lang="en-US" sz="2600" b="1" i="1" dirty="0">
                <a:solidFill>
                  <a:srgbClr val="00B05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- </a:t>
            </a:r>
            <a:r>
              <a:rPr lang="en-US" sz="2600" b="1" i="1" dirty="0" err="1">
                <a:solidFill>
                  <a:srgbClr val="00B05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Sử</a:t>
            </a:r>
            <a:r>
              <a:rPr lang="en-US" sz="2600" b="1" i="1" dirty="0">
                <a:solidFill>
                  <a:srgbClr val="00B05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00B05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dụng</a:t>
            </a:r>
            <a:r>
              <a:rPr lang="en-US" sz="2600" b="1" i="1" dirty="0">
                <a:solidFill>
                  <a:srgbClr val="00B05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00B05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lệnh</a:t>
            </a:r>
            <a:r>
              <a:rPr lang="en-US" sz="2600" b="1" i="1" dirty="0">
                <a:solidFill>
                  <a:srgbClr val="00B05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3888C8C-0E0D-E37C-52AE-EFC3D2B80D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546" y="5297134"/>
            <a:ext cx="2293929" cy="7315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357BB46-E46B-C026-480B-D94E61A1BEEC}"/>
              </a:ext>
            </a:extLst>
          </p:cNvPr>
          <p:cNvSpPr txBox="1"/>
          <p:nvPr/>
        </p:nvSpPr>
        <p:spPr>
          <a:xfrm>
            <a:off x="6981845" y="5536274"/>
            <a:ext cx="34827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/>
            <a:r>
              <a:rPr lang="en-US" sz="2600" b="1" i="1" dirty="0" err="1">
                <a:solidFill>
                  <a:srgbClr val="00B05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để</a:t>
            </a:r>
            <a:r>
              <a:rPr lang="en-US" sz="2600" b="1" i="1" dirty="0">
                <a:solidFill>
                  <a:srgbClr val="00B05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00B05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nhân</a:t>
            </a:r>
            <a:r>
              <a:rPr lang="en-US" sz="2600" b="1" i="1" dirty="0">
                <a:solidFill>
                  <a:srgbClr val="00B05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00B05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vật</a:t>
            </a:r>
            <a:r>
              <a:rPr lang="en-US" sz="2600" b="1" i="1" dirty="0">
                <a:solidFill>
                  <a:srgbClr val="00B05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00B05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cún</a:t>
            </a:r>
            <a:r>
              <a:rPr lang="en-US" sz="2600" b="1" i="1" dirty="0">
                <a:solidFill>
                  <a:srgbClr val="00B05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00B05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đổi</a:t>
            </a:r>
            <a:r>
              <a:rPr lang="en-US" sz="2600" b="1" i="1" dirty="0">
                <a:solidFill>
                  <a:srgbClr val="00B05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8F34025-C742-5B7B-9E76-B18E4B874E17}"/>
              </a:ext>
            </a:extLst>
          </p:cNvPr>
          <p:cNvSpPr txBox="1"/>
          <p:nvPr/>
        </p:nvSpPr>
        <p:spPr>
          <a:xfrm>
            <a:off x="2225433" y="6049805"/>
            <a:ext cx="821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/>
            <a:r>
              <a:rPr lang="en-US" sz="2600" b="1" i="1" dirty="0" err="1">
                <a:solidFill>
                  <a:srgbClr val="00B05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hướng</a:t>
            </a:r>
            <a:r>
              <a:rPr lang="en-US" sz="2600" b="1" i="1" dirty="0">
                <a:solidFill>
                  <a:srgbClr val="00B05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di </a:t>
            </a:r>
            <a:r>
              <a:rPr lang="en-US" sz="2600" b="1" i="1" dirty="0" err="1">
                <a:solidFill>
                  <a:srgbClr val="00B05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chuyển</a:t>
            </a:r>
            <a:r>
              <a:rPr lang="en-US" sz="2600" b="1" i="1" dirty="0">
                <a:solidFill>
                  <a:srgbClr val="00B05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00B05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khi</a:t>
            </a:r>
            <a:r>
              <a:rPr lang="en-US" sz="2600" b="1" i="1" dirty="0">
                <a:solidFill>
                  <a:srgbClr val="00B05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00B05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chạm</a:t>
            </a:r>
            <a:r>
              <a:rPr lang="en-US" sz="2600" b="1" i="1" dirty="0">
                <a:solidFill>
                  <a:srgbClr val="00B05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00B05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cạnh</a:t>
            </a:r>
            <a:r>
              <a:rPr lang="en-US" sz="2600" b="1" i="1" dirty="0">
                <a:solidFill>
                  <a:srgbClr val="00B05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00B05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sân</a:t>
            </a:r>
            <a:r>
              <a:rPr lang="en-US" sz="2600" b="1" i="1" dirty="0">
                <a:solidFill>
                  <a:srgbClr val="00B05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00B05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khấu</a:t>
            </a:r>
            <a:r>
              <a:rPr lang="en-US" sz="2600" b="1" i="1" dirty="0">
                <a:solidFill>
                  <a:srgbClr val="00B05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31612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5" grpId="0"/>
      <p:bldP spid="16" grpId="0" animBg="1"/>
      <p:bldP spid="17" grpId="0"/>
      <p:bldP spid="21" grpId="0" animBg="1"/>
      <p:bldP spid="22" grpId="0"/>
      <p:bldP spid="23" grpId="0"/>
      <p:bldP spid="26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71C25CFE-0DEA-28B7-0A8E-FF9BC29685ED}"/>
              </a:ext>
            </a:extLst>
          </p:cNvPr>
          <p:cNvSpPr/>
          <p:nvPr/>
        </p:nvSpPr>
        <p:spPr>
          <a:xfrm>
            <a:off x="1791363" y="1321018"/>
            <a:ext cx="5058060" cy="1312730"/>
          </a:xfrm>
          <a:custGeom>
            <a:avLst/>
            <a:gdLst>
              <a:gd name="connsiteX0" fmla="*/ 667442 w 5058060"/>
              <a:gd name="connsiteY0" fmla="*/ 0 h 1427733"/>
              <a:gd name="connsiteX1" fmla="*/ 3781567 w 5058060"/>
              <a:gd name="connsiteY1" fmla="*/ 46299 h 1427733"/>
              <a:gd name="connsiteX2" fmla="*/ 5058060 w 5058060"/>
              <a:gd name="connsiteY2" fmla="*/ 855276 h 1427733"/>
              <a:gd name="connsiteX3" fmla="*/ 5052214 w 5058060"/>
              <a:gd name="connsiteY3" fmla="*/ 1144412 h 1427733"/>
              <a:gd name="connsiteX4" fmla="*/ 5030314 w 5058060"/>
              <a:gd name="connsiteY4" fmla="*/ 1115442 h 1427733"/>
              <a:gd name="connsiteX5" fmla="*/ 3885742 w 5058060"/>
              <a:gd name="connsiteY5" fmla="*/ 767883 h 1427733"/>
              <a:gd name="connsiteX6" fmla="*/ 771617 w 5058060"/>
              <a:gd name="connsiteY6" fmla="*/ 735262 h 1427733"/>
              <a:gd name="connsiteX7" fmla="*/ 104175 w 5058060"/>
              <a:gd name="connsiteY7" fmla="*/ 1158448 h 1427733"/>
              <a:gd name="connsiteX8" fmla="*/ 107380 w 5058060"/>
              <a:gd name="connsiteY8" fmla="*/ 1392747 h 1427733"/>
              <a:gd name="connsiteX9" fmla="*/ 108520 w 5058060"/>
              <a:gd name="connsiteY9" fmla="*/ 1427733 h 1427733"/>
              <a:gd name="connsiteX10" fmla="*/ 10130 w 5058060"/>
              <a:gd name="connsiteY10" fmla="*/ 1427733 h 1427733"/>
              <a:gd name="connsiteX11" fmla="*/ 0 w 5058060"/>
              <a:gd name="connsiteY11" fmla="*/ 600633 h 1427733"/>
              <a:gd name="connsiteX12" fmla="*/ 667442 w 5058060"/>
              <a:gd name="connsiteY12" fmla="*/ 0 h 1427733"/>
              <a:gd name="connsiteX0" fmla="*/ 667442 w 5058060"/>
              <a:gd name="connsiteY0" fmla="*/ 0 h 1427733"/>
              <a:gd name="connsiteX1" fmla="*/ 3781567 w 5058060"/>
              <a:gd name="connsiteY1" fmla="*/ 46299 h 1427733"/>
              <a:gd name="connsiteX2" fmla="*/ 5058060 w 5058060"/>
              <a:gd name="connsiteY2" fmla="*/ 855276 h 1427733"/>
              <a:gd name="connsiteX3" fmla="*/ 5052214 w 5058060"/>
              <a:gd name="connsiteY3" fmla="*/ 1144412 h 1427733"/>
              <a:gd name="connsiteX4" fmla="*/ 5030314 w 5058060"/>
              <a:gd name="connsiteY4" fmla="*/ 1115442 h 1427733"/>
              <a:gd name="connsiteX5" fmla="*/ 3885742 w 5058060"/>
              <a:gd name="connsiteY5" fmla="*/ 767883 h 1427733"/>
              <a:gd name="connsiteX6" fmla="*/ 817915 w 5058060"/>
              <a:gd name="connsiteY6" fmla="*/ 932031 h 1427733"/>
              <a:gd name="connsiteX7" fmla="*/ 104175 w 5058060"/>
              <a:gd name="connsiteY7" fmla="*/ 1158448 h 1427733"/>
              <a:gd name="connsiteX8" fmla="*/ 107380 w 5058060"/>
              <a:gd name="connsiteY8" fmla="*/ 1392747 h 1427733"/>
              <a:gd name="connsiteX9" fmla="*/ 108520 w 5058060"/>
              <a:gd name="connsiteY9" fmla="*/ 1427733 h 1427733"/>
              <a:gd name="connsiteX10" fmla="*/ 10130 w 5058060"/>
              <a:gd name="connsiteY10" fmla="*/ 1427733 h 1427733"/>
              <a:gd name="connsiteX11" fmla="*/ 0 w 5058060"/>
              <a:gd name="connsiteY11" fmla="*/ 600633 h 1427733"/>
              <a:gd name="connsiteX12" fmla="*/ 667442 w 5058060"/>
              <a:gd name="connsiteY12" fmla="*/ 0 h 1427733"/>
              <a:gd name="connsiteX0" fmla="*/ 667442 w 5058060"/>
              <a:gd name="connsiteY0" fmla="*/ 0 h 1427733"/>
              <a:gd name="connsiteX1" fmla="*/ 3781567 w 5058060"/>
              <a:gd name="connsiteY1" fmla="*/ 46299 h 1427733"/>
              <a:gd name="connsiteX2" fmla="*/ 5058060 w 5058060"/>
              <a:gd name="connsiteY2" fmla="*/ 855276 h 1427733"/>
              <a:gd name="connsiteX3" fmla="*/ 5052214 w 5058060"/>
              <a:gd name="connsiteY3" fmla="*/ 1144412 h 1427733"/>
              <a:gd name="connsiteX4" fmla="*/ 5030314 w 5058060"/>
              <a:gd name="connsiteY4" fmla="*/ 1115442 h 1427733"/>
              <a:gd name="connsiteX5" fmla="*/ 3932040 w 5058060"/>
              <a:gd name="connsiteY5" fmla="*/ 999377 h 1427733"/>
              <a:gd name="connsiteX6" fmla="*/ 817915 w 5058060"/>
              <a:gd name="connsiteY6" fmla="*/ 932031 h 1427733"/>
              <a:gd name="connsiteX7" fmla="*/ 104175 w 5058060"/>
              <a:gd name="connsiteY7" fmla="*/ 1158448 h 1427733"/>
              <a:gd name="connsiteX8" fmla="*/ 107380 w 5058060"/>
              <a:gd name="connsiteY8" fmla="*/ 1392747 h 1427733"/>
              <a:gd name="connsiteX9" fmla="*/ 108520 w 5058060"/>
              <a:gd name="connsiteY9" fmla="*/ 1427733 h 1427733"/>
              <a:gd name="connsiteX10" fmla="*/ 10130 w 5058060"/>
              <a:gd name="connsiteY10" fmla="*/ 1427733 h 1427733"/>
              <a:gd name="connsiteX11" fmla="*/ 0 w 5058060"/>
              <a:gd name="connsiteY11" fmla="*/ 600633 h 1427733"/>
              <a:gd name="connsiteX12" fmla="*/ 667442 w 5058060"/>
              <a:gd name="connsiteY12" fmla="*/ 0 h 1427733"/>
              <a:gd name="connsiteX0" fmla="*/ 667442 w 5058060"/>
              <a:gd name="connsiteY0" fmla="*/ 0 h 1427733"/>
              <a:gd name="connsiteX1" fmla="*/ 3781567 w 5058060"/>
              <a:gd name="connsiteY1" fmla="*/ 46299 h 1427733"/>
              <a:gd name="connsiteX2" fmla="*/ 5058060 w 5058060"/>
              <a:gd name="connsiteY2" fmla="*/ 855276 h 1427733"/>
              <a:gd name="connsiteX3" fmla="*/ 5052214 w 5058060"/>
              <a:gd name="connsiteY3" fmla="*/ 1144412 h 1427733"/>
              <a:gd name="connsiteX4" fmla="*/ 4555751 w 5058060"/>
              <a:gd name="connsiteY4" fmla="*/ 1045994 h 1427733"/>
              <a:gd name="connsiteX5" fmla="*/ 3932040 w 5058060"/>
              <a:gd name="connsiteY5" fmla="*/ 999377 h 1427733"/>
              <a:gd name="connsiteX6" fmla="*/ 817915 w 5058060"/>
              <a:gd name="connsiteY6" fmla="*/ 932031 h 1427733"/>
              <a:gd name="connsiteX7" fmla="*/ 104175 w 5058060"/>
              <a:gd name="connsiteY7" fmla="*/ 1158448 h 1427733"/>
              <a:gd name="connsiteX8" fmla="*/ 107380 w 5058060"/>
              <a:gd name="connsiteY8" fmla="*/ 1392747 h 1427733"/>
              <a:gd name="connsiteX9" fmla="*/ 108520 w 5058060"/>
              <a:gd name="connsiteY9" fmla="*/ 1427733 h 1427733"/>
              <a:gd name="connsiteX10" fmla="*/ 10130 w 5058060"/>
              <a:gd name="connsiteY10" fmla="*/ 1427733 h 1427733"/>
              <a:gd name="connsiteX11" fmla="*/ 0 w 5058060"/>
              <a:gd name="connsiteY11" fmla="*/ 600633 h 1427733"/>
              <a:gd name="connsiteX12" fmla="*/ 667442 w 5058060"/>
              <a:gd name="connsiteY12" fmla="*/ 0 h 1427733"/>
              <a:gd name="connsiteX0" fmla="*/ 667442 w 5058060"/>
              <a:gd name="connsiteY0" fmla="*/ 0 h 1427733"/>
              <a:gd name="connsiteX1" fmla="*/ 3781567 w 5058060"/>
              <a:gd name="connsiteY1" fmla="*/ 46299 h 1427733"/>
              <a:gd name="connsiteX2" fmla="*/ 5058060 w 5058060"/>
              <a:gd name="connsiteY2" fmla="*/ 855276 h 1427733"/>
              <a:gd name="connsiteX3" fmla="*/ 5052214 w 5058060"/>
              <a:gd name="connsiteY3" fmla="*/ 1098114 h 1427733"/>
              <a:gd name="connsiteX4" fmla="*/ 4555751 w 5058060"/>
              <a:gd name="connsiteY4" fmla="*/ 1045994 h 1427733"/>
              <a:gd name="connsiteX5" fmla="*/ 3932040 w 5058060"/>
              <a:gd name="connsiteY5" fmla="*/ 999377 h 1427733"/>
              <a:gd name="connsiteX6" fmla="*/ 817915 w 5058060"/>
              <a:gd name="connsiteY6" fmla="*/ 932031 h 1427733"/>
              <a:gd name="connsiteX7" fmla="*/ 104175 w 5058060"/>
              <a:gd name="connsiteY7" fmla="*/ 1158448 h 1427733"/>
              <a:gd name="connsiteX8" fmla="*/ 107380 w 5058060"/>
              <a:gd name="connsiteY8" fmla="*/ 1392747 h 1427733"/>
              <a:gd name="connsiteX9" fmla="*/ 108520 w 5058060"/>
              <a:gd name="connsiteY9" fmla="*/ 1427733 h 1427733"/>
              <a:gd name="connsiteX10" fmla="*/ 10130 w 5058060"/>
              <a:gd name="connsiteY10" fmla="*/ 1427733 h 1427733"/>
              <a:gd name="connsiteX11" fmla="*/ 0 w 5058060"/>
              <a:gd name="connsiteY11" fmla="*/ 600633 h 1427733"/>
              <a:gd name="connsiteX12" fmla="*/ 667442 w 5058060"/>
              <a:gd name="connsiteY12" fmla="*/ 0 h 1427733"/>
              <a:gd name="connsiteX0" fmla="*/ 667442 w 5058060"/>
              <a:gd name="connsiteY0" fmla="*/ 0 h 1427733"/>
              <a:gd name="connsiteX1" fmla="*/ 3781567 w 5058060"/>
              <a:gd name="connsiteY1" fmla="*/ 46299 h 1427733"/>
              <a:gd name="connsiteX2" fmla="*/ 5058060 w 5058060"/>
              <a:gd name="connsiteY2" fmla="*/ 855276 h 1427733"/>
              <a:gd name="connsiteX3" fmla="*/ 4555751 w 5058060"/>
              <a:gd name="connsiteY3" fmla="*/ 1045994 h 1427733"/>
              <a:gd name="connsiteX4" fmla="*/ 3932040 w 5058060"/>
              <a:gd name="connsiteY4" fmla="*/ 999377 h 1427733"/>
              <a:gd name="connsiteX5" fmla="*/ 817915 w 5058060"/>
              <a:gd name="connsiteY5" fmla="*/ 932031 h 1427733"/>
              <a:gd name="connsiteX6" fmla="*/ 104175 w 5058060"/>
              <a:gd name="connsiteY6" fmla="*/ 1158448 h 1427733"/>
              <a:gd name="connsiteX7" fmla="*/ 107380 w 5058060"/>
              <a:gd name="connsiteY7" fmla="*/ 1392747 h 1427733"/>
              <a:gd name="connsiteX8" fmla="*/ 108520 w 5058060"/>
              <a:gd name="connsiteY8" fmla="*/ 1427733 h 1427733"/>
              <a:gd name="connsiteX9" fmla="*/ 10130 w 5058060"/>
              <a:gd name="connsiteY9" fmla="*/ 1427733 h 1427733"/>
              <a:gd name="connsiteX10" fmla="*/ 0 w 5058060"/>
              <a:gd name="connsiteY10" fmla="*/ 600633 h 1427733"/>
              <a:gd name="connsiteX11" fmla="*/ 667442 w 5058060"/>
              <a:gd name="connsiteY11" fmla="*/ 0 h 1427733"/>
              <a:gd name="connsiteX0" fmla="*/ 667442 w 5058060"/>
              <a:gd name="connsiteY0" fmla="*/ 0 h 1427733"/>
              <a:gd name="connsiteX1" fmla="*/ 3781567 w 5058060"/>
              <a:gd name="connsiteY1" fmla="*/ 46299 h 1427733"/>
              <a:gd name="connsiteX2" fmla="*/ 5058060 w 5058060"/>
              <a:gd name="connsiteY2" fmla="*/ 855276 h 1427733"/>
              <a:gd name="connsiteX3" fmla="*/ 3932040 w 5058060"/>
              <a:gd name="connsiteY3" fmla="*/ 999377 h 1427733"/>
              <a:gd name="connsiteX4" fmla="*/ 817915 w 5058060"/>
              <a:gd name="connsiteY4" fmla="*/ 932031 h 1427733"/>
              <a:gd name="connsiteX5" fmla="*/ 104175 w 5058060"/>
              <a:gd name="connsiteY5" fmla="*/ 1158448 h 1427733"/>
              <a:gd name="connsiteX6" fmla="*/ 107380 w 5058060"/>
              <a:gd name="connsiteY6" fmla="*/ 1392747 h 1427733"/>
              <a:gd name="connsiteX7" fmla="*/ 108520 w 5058060"/>
              <a:gd name="connsiteY7" fmla="*/ 1427733 h 1427733"/>
              <a:gd name="connsiteX8" fmla="*/ 10130 w 5058060"/>
              <a:gd name="connsiteY8" fmla="*/ 1427733 h 1427733"/>
              <a:gd name="connsiteX9" fmla="*/ 0 w 5058060"/>
              <a:gd name="connsiteY9" fmla="*/ 600633 h 1427733"/>
              <a:gd name="connsiteX10" fmla="*/ 667442 w 5058060"/>
              <a:gd name="connsiteY10" fmla="*/ 0 h 1427733"/>
              <a:gd name="connsiteX0" fmla="*/ 667442 w 5058060"/>
              <a:gd name="connsiteY0" fmla="*/ 0 h 1427733"/>
              <a:gd name="connsiteX1" fmla="*/ 3781567 w 5058060"/>
              <a:gd name="connsiteY1" fmla="*/ 46299 h 1427733"/>
              <a:gd name="connsiteX2" fmla="*/ 5058060 w 5058060"/>
              <a:gd name="connsiteY2" fmla="*/ 855276 h 1427733"/>
              <a:gd name="connsiteX3" fmla="*/ 817915 w 5058060"/>
              <a:gd name="connsiteY3" fmla="*/ 932031 h 1427733"/>
              <a:gd name="connsiteX4" fmla="*/ 104175 w 5058060"/>
              <a:gd name="connsiteY4" fmla="*/ 1158448 h 1427733"/>
              <a:gd name="connsiteX5" fmla="*/ 107380 w 5058060"/>
              <a:gd name="connsiteY5" fmla="*/ 1392747 h 1427733"/>
              <a:gd name="connsiteX6" fmla="*/ 108520 w 5058060"/>
              <a:gd name="connsiteY6" fmla="*/ 1427733 h 1427733"/>
              <a:gd name="connsiteX7" fmla="*/ 10130 w 5058060"/>
              <a:gd name="connsiteY7" fmla="*/ 1427733 h 1427733"/>
              <a:gd name="connsiteX8" fmla="*/ 0 w 5058060"/>
              <a:gd name="connsiteY8" fmla="*/ 600633 h 1427733"/>
              <a:gd name="connsiteX9" fmla="*/ 667442 w 5058060"/>
              <a:gd name="connsiteY9" fmla="*/ 0 h 1427733"/>
              <a:gd name="connsiteX0" fmla="*/ 667442 w 5058060"/>
              <a:gd name="connsiteY0" fmla="*/ 0 h 1427733"/>
              <a:gd name="connsiteX1" fmla="*/ 3781567 w 5058060"/>
              <a:gd name="connsiteY1" fmla="*/ 46299 h 1427733"/>
              <a:gd name="connsiteX2" fmla="*/ 5058060 w 5058060"/>
              <a:gd name="connsiteY2" fmla="*/ 855276 h 1427733"/>
              <a:gd name="connsiteX3" fmla="*/ 817915 w 5058060"/>
              <a:gd name="connsiteY3" fmla="*/ 932031 h 1427733"/>
              <a:gd name="connsiteX4" fmla="*/ 107380 w 5058060"/>
              <a:gd name="connsiteY4" fmla="*/ 1392747 h 1427733"/>
              <a:gd name="connsiteX5" fmla="*/ 108520 w 5058060"/>
              <a:gd name="connsiteY5" fmla="*/ 1427733 h 1427733"/>
              <a:gd name="connsiteX6" fmla="*/ 10130 w 5058060"/>
              <a:gd name="connsiteY6" fmla="*/ 1427733 h 1427733"/>
              <a:gd name="connsiteX7" fmla="*/ 0 w 5058060"/>
              <a:gd name="connsiteY7" fmla="*/ 600633 h 1427733"/>
              <a:gd name="connsiteX8" fmla="*/ 667442 w 5058060"/>
              <a:gd name="connsiteY8" fmla="*/ 0 h 1427733"/>
              <a:gd name="connsiteX0" fmla="*/ 667442 w 5058060"/>
              <a:gd name="connsiteY0" fmla="*/ 0 h 1427733"/>
              <a:gd name="connsiteX1" fmla="*/ 3781567 w 5058060"/>
              <a:gd name="connsiteY1" fmla="*/ 46299 h 1427733"/>
              <a:gd name="connsiteX2" fmla="*/ 5058060 w 5058060"/>
              <a:gd name="connsiteY2" fmla="*/ 855276 h 1427733"/>
              <a:gd name="connsiteX3" fmla="*/ 702168 w 5058060"/>
              <a:gd name="connsiteY3" fmla="*/ 816284 h 1427733"/>
              <a:gd name="connsiteX4" fmla="*/ 107380 w 5058060"/>
              <a:gd name="connsiteY4" fmla="*/ 1392747 h 1427733"/>
              <a:gd name="connsiteX5" fmla="*/ 108520 w 5058060"/>
              <a:gd name="connsiteY5" fmla="*/ 1427733 h 1427733"/>
              <a:gd name="connsiteX6" fmla="*/ 10130 w 5058060"/>
              <a:gd name="connsiteY6" fmla="*/ 1427733 h 1427733"/>
              <a:gd name="connsiteX7" fmla="*/ 0 w 5058060"/>
              <a:gd name="connsiteY7" fmla="*/ 600633 h 1427733"/>
              <a:gd name="connsiteX8" fmla="*/ 667442 w 5058060"/>
              <a:gd name="connsiteY8" fmla="*/ 0 h 1427733"/>
              <a:gd name="connsiteX0" fmla="*/ 667442 w 5058060"/>
              <a:gd name="connsiteY0" fmla="*/ 0 h 1427733"/>
              <a:gd name="connsiteX1" fmla="*/ 3781567 w 5058060"/>
              <a:gd name="connsiteY1" fmla="*/ 46299 h 1427733"/>
              <a:gd name="connsiteX2" fmla="*/ 5058060 w 5058060"/>
              <a:gd name="connsiteY2" fmla="*/ 855276 h 1427733"/>
              <a:gd name="connsiteX3" fmla="*/ 702168 w 5058060"/>
              <a:gd name="connsiteY3" fmla="*/ 816284 h 1427733"/>
              <a:gd name="connsiteX4" fmla="*/ 107380 w 5058060"/>
              <a:gd name="connsiteY4" fmla="*/ 1392747 h 1427733"/>
              <a:gd name="connsiteX5" fmla="*/ 108520 w 5058060"/>
              <a:gd name="connsiteY5" fmla="*/ 1427733 h 1427733"/>
              <a:gd name="connsiteX6" fmla="*/ 10130 w 5058060"/>
              <a:gd name="connsiteY6" fmla="*/ 1427733 h 1427733"/>
              <a:gd name="connsiteX7" fmla="*/ 0 w 5058060"/>
              <a:gd name="connsiteY7" fmla="*/ 600633 h 1427733"/>
              <a:gd name="connsiteX8" fmla="*/ 667442 w 5058060"/>
              <a:gd name="connsiteY8" fmla="*/ 0 h 1427733"/>
              <a:gd name="connsiteX0" fmla="*/ 680842 w 5071460"/>
              <a:gd name="connsiteY0" fmla="*/ 0 h 1610613"/>
              <a:gd name="connsiteX1" fmla="*/ 3794967 w 5071460"/>
              <a:gd name="connsiteY1" fmla="*/ 46299 h 1610613"/>
              <a:gd name="connsiteX2" fmla="*/ 5071460 w 5071460"/>
              <a:gd name="connsiteY2" fmla="*/ 855276 h 1610613"/>
              <a:gd name="connsiteX3" fmla="*/ 715568 w 5071460"/>
              <a:gd name="connsiteY3" fmla="*/ 816284 h 1610613"/>
              <a:gd name="connsiteX4" fmla="*/ 120780 w 5071460"/>
              <a:gd name="connsiteY4" fmla="*/ 1392747 h 1610613"/>
              <a:gd name="connsiteX5" fmla="*/ 0 w 5071460"/>
              <a:gd name="connsiteY5" fmla="*/ 1610613 h 1610613"/>
              <a:gd name="connsiteX6" fmla="*/ 23530 w 5071460"/>
              <a:gd name="connsiteY6" fmla="*/ 1427733 h 1610613"/>
              <a:gd name="connsiteX7" fmla="*/ 13400 w 5071460"/>
              <a:gd name="connsiteY7" fmla="*/ 600633 h 1610613"/>
              <a:gd name="connsiteX8" fmla="*/ 680842 w 5071460"/>
              <a:gd name="connsiteY8" fmla="*/ 0 h 1610613"/>
              <a:gd name="connsiteX0" fmla="*/ 680842 w 5071460"/>
              <a:gd name="connsiteY0" fmla="*/ 0 h 1610613"/>
              <a:gd name="connsiteX1" fmla="*/ 3794967 w 5071460"/>
              <a:gd name="connsiteY1" fmla="*/ 46299 h 1610613"/>
              <a:gd name="connsiteX2" fmla="*/ 5071460 w 5071460"/>
              <a:gd name="connsiteY2" fmla="*/ 855276 h 1610613"/>
              <a:gd name="connsiteX3" fmla="*/ 715568 w 5071460"/>
              <a:gd name="connsiteY3" fmla="*/ 816284 h 1610613"/>
              <a:gd name="connsiteX4" fmla="*/ 217300 w 5071460"/>
              <a:gd name="connsiteY4" fmla="*/ 1407987 h 1610613"/>
              <a:gd name="connsiteX5" fmla="*/ 0 w 5071460"/>
              <a:gd name="connsiteY5" fmla="*/ 1610613 h 1610613"/>
              <a:gd name="connsiteX6" fmla="*/ 23530 w 5071460"/>
              <a:gd name="connsiteY6" fmla="*/ 1427733 h 1610613"/>
              <a:gd name="connsiteX7" fmla="*/ 13400 w 5071460"/>
              <a:gd name="connsiteY7" fmla="*/ 600633 h 1610613"/>
              <a:gd name="connsiteX8" fmla="*/ 680842 w 5071460"/>
              <a:gd name="connsiteY8" fmla="*/ 0 h 1610613"/>
              <a:gd name="connsiteX0" fmla="*/ 680842 w 5071460"/>
              <a:gd name="connsiteY0" fmla="*/ 0 h 1610613"/>
              <a:gd name="connsiteX1" fmla="*/ 3794967 w 5071460"/>
              <a:gd name="connsiteY1" fmla="*/ 46299 h 1610613"/>
              <a:gd name="connsiteX2" fmla="*/ 5071460 w 5071460"/>
              <a:gd name="connsiteY2" fmla="*/ 855276 h 1610613"/>
              <a:gd name="connsiteX3" fmla="*/ 715568 w 5071460"/>
              <a:gd name="connsiteY3" fmla="*/ 816284 h 1610613"/>
              <a:gd name="connsiteX4" fmla="*/ 212220 w 5071460"/>
              <a:gd name="connsiteY4" fmla="*/ 1468947 h 1610613"/>
              <a:gd name="connsiteX5" fmla="*/ 0 w 5071460"/>
              <a:gd name="connsiteY5" fmla="*/ 1610613 h 1610613"/>
              <a:gd name="connsiteX6" fmla="*/ 23530 w 5071460"/>
              <a:gd name="connsiteY6" fmla="*/ 1427733 h 1610613"/>
              <a:gd name="connsiteX7" fmla="*/ 13400 w 5071460"/>
              <a:gd name="connsiteY7" fmla="*/ 600633 h 1610613"/>
              <a:gd name="connsiteX8" fmla="*/ 680842 w 5071460"/>
              <a:gd name="connsiteY8" fmla="*/ 0 h 1610613"/>
              <a:gd name="connsiteX0" fmla="*/ 667442 w 5058060"/>
              <a:gd name="connsiteY0" fmla="*/ 0 h 1468947"/>
              <a:gd name="connsiteX1" fmla="*/ 3781567 w 5058060"/>
              <a:gd name="connsiteY1" fmla="*/ 46299 h 1468947"/>
              <a:gd name="connsiteX2" fmla="*/ 5058060 w 5058060"/>
              <a:gd name="connsiteY2" fmla="*/ 855276 h 1468947"/>
              <a:gd name="connsiteX3" fmla="*/ 702168 w 5058060"/>
              <a:gd name="connsiteY3" fmla="*/ 816284 h 1468947"/>
              <a:gd name="connsiteX4" fmla="*/ 198820 w 5058060"/>
              <a:gd name="connsiteY4" fmla="*/ 1468947 h 1468947"/>
              <a:gd name="connsiteX5" fmla="*/ 10130 w 5058060"/>
              <a:gd name="connsiteY5" fmla="*/ 1427733 h 1468947"/>
              <a:gd name="connsiteX6" fmla="*/ 0 w 5058060"/>
              <a:gd name="connsiteY6" fmla="*/ 600633 h 1468947"/>
              <a:gd name="connsiteX7" fmla="*/ 667442 w 5058060"/>
              <a:gd name="connsiteY7" fmla="*/ 0 h 1468947"/>
              <a:gd name="connsiteX0" fmla="*/ 667442 w 5058060"/>
              <a:gd name="connsiteY0" fmla="*/ 0 h 1438467"/>
              <a:gd name="connsiteX1" fmla="*/ 3781567 w 5058060"/>
              <a:gd name="connsiteY1" fmla="*/ 46299 h 1438467"/>
              <a:gd name="connsiteX2" fmla="*/ 5058060 w 5058060"/>
              <a:gd name="connsiteY2" fmla="*/ 855276 h 1438467"/>
              <a:gd name="connsiteX3" fmla="*/ 702168 w 5058060"/>
              <a:gd name="connsiteY3" fmla="*/ 816284 h 1438467"/>
              <a:gd name="connsiteX4" fmla="*/ 254700 w 5058060"/>
              <a:gd name="connsiteY4" fmla="*/ 1438467 h 1438467"/>
              <a:gd name="connsiteX5" fmla="*/ 10130 w 5058060"/>
              <a:gd name="connsiteY5" fmla="*/ 1427733 h 1438467"/>
              <a:gd name="connsiteX6" fmla="*/ 0 w 5058060"/>
              <a:gd name="connsiteY6" fmla="*/ 600633 h 1438467"/>
              <a:gd name="connsiteX7" fmla="*/ 667442 w 5058060"/>
              <a:gd name="connsiteY7" fmla="*/ 0 h 1438467"/>
              <a:gd name="connsiteX0" fmla="*/ 667442 w 5058060"/>
              <a:gd name="connsiteY0" fmla="*/ 0 h 1433387"/>
              <a:gd name="connsiteX1" fmla="*/ 3781567 w 5058060"/>
              <a:gd name="connsiteY1" fmla="*/ 46299 h 1433387"/>
              <a:gd name="connsiteX2" fmla="*/ 5058060 w 5058060"/>
              <a:gd name="connsiteY2" fmla="*/ 855276 h 1433387"/>
              <a:gd name="connsiteX3" fmla="*/ 702168 w 5058060"/>
              <a:gd name="connsiteY3" fmla="*/ 816284 h 1433387"/>
              <a:gd name="connsiteX4" fmla="*/ 97220 w 5058060"/>
              <a:gd name="connsiteY4" fmla="*/ 1433387 h 1433387"/>
              <a:gd name="connsiteX5" fmla="*/ 10130 w 5058060"/>
              <a:gd name="connsiteY5" fmla="*/ 1427733 h 1433387"/>
              <a:gd name="connsiteX6" fmla="*/ 0 w 5058060"/>
              <a:gd name="connsiteY6" fmla="*/ 600633 h 1433387"/>
              <a:gd name="connsiteX7" fmla="*/ 667442 w 5058060"/>
              <a:gd name="connsiteY7" fmla="*/ 0 h 1433387"/>
              <a:gd name="connsiteX0" fmla="*/ 667442 w 5058060"/>
              <a:gd name="connsiteY0" fmla="*/ 0 h 1433387"/>
              <a:gd name="connsiteX1" fmla="*/ 3781567 w 5058060"/>
              <a:gd name="connsiteY1" fmla="*/ 46299 h 1433387"/>
              <a:gd name="connsiteX2" fmla="*/ 5058060 w 5058060"/>
              <a:gd name="connsiteY2" fmla="*/ 855276 h 1433387"/>
              <a:gd name="connsiteX3" fmla="*/ 702168 w 5058060"/>
              <a:gd name="connsiteY3" fmla="*/ 816284 h 1433387"/>
              <a:gd name="connsiteX4" fmla="*/ 97220 w 5058060"/>
              <a:gd name="connsiteY4" fmla="*/ 1433387 h 1433387"/>
              <a:gd name="connsiteX5" fmla="*/ 10130 w 5058060"/>
              <a:gd name="connsiteY5" fmla="*/ 1427733 h 1433387"/>
              <a:gd name="connsiteX6" fmla="*/ 0 w 5058060"/>
              <a:gd name="connsiteY6" fmla="*/ 600633 h 1433387"/>
              <a:gd name="connsiteX7" fmla="*/ 667442 w 5058060"/>
              <a:gd name="connsiteY7" fmla="*/ 0 h 1433387"/>
              <a:gd name="connsiteX0" fmla="*/ 667442 w 5058060"/>
              <a:gd name="connsiteY0" fmla="*/ 0 h 1428307"/>
              <a:gd name="connsiteX1" fmla="*/ 3781567 w 5058060"/>
              <a:gd name="connsiteY1" fmla="*/ 46299 h 1428307"/>
              <a:gd name="connsiteX2" fmla="*/ 5058060 w 5058060"/>
              <a:gd name="connsiteY2" fmla="*/ 855276 h 1428307"/>
              <a:gd name="connsiteX3" fmla="*/ 702168 w 5058060"/>
              <a:gd name="connsiteY3" fmla="*/ 816284 h 1428307"/>
              <a:gd name="connsiteX4" fmla="*/ 81980 w 5058060"/>
              <a:gd name="connsiteY4" fmla="*/ 1428307 h 1428307"/>
              <a:gd name="connsiteX5" fmla="*/ 10130 w 5058060"/>
              <a:gd name="connsiteY5" fmla="*/ 1427733 h 1428307"/>
              <a:gd name="connsiteX6" fmla="*/ 0 w 5058060"/>
              <a:gd name="connsiteY6" fmla="*/ 600633 h 1428307"/>
              <a:gd name="connsiteX7" fmla="*/ 667442 w 5058060"/>
              <a:gd name="connsiteY7" fmla="*/ 0 h 1428307"/>
              <a:gd name="connsiteX0" fmla="*/ 667442 w 5058060"/>
              <a:gd name="connsiteY0" fmla="*/ 34981 h 1463288"/>
              <a:gd name="connsiteX1" fmla="*/ 3994927 w 5058060"/>
              <a:gd name="connsiteY1" fmla="*/ 0 h 1463288"/>
              <a:gd name="connsiteX2" fmla="*/ 5058060 w 5058060"/>
              <a:gd name="connsiteY2" fmla="*/ 890257 h 1463288"/>
              <a:gd name="connsiteX3" fmla="*/ 702168 w 5058060"/>
              <a:gd name="connsiteY3" fmla="*/ 851265 h 1463288"/>
              <a:gd name="connsiteX4" fmla="*/ 81980 w 5058060"/>
              <a:gd name="connsiteY4" fmla="*/ 1463288 h 1463288"/>
              <a:gd name="connsiteX5" fmla="*/ 10130 w 5058060"/>
              <a:gd name="connsiteY5" fmla="*/ 1462714 h 1463288"/>
              <a:gd name="connsiteX6" fmla="*/ 0 w 5058060"/>
              <a:gd name="connsiteY6" fmla="*/ 635614 h 1463288"/>
              <a:gd name="connsiteX7" fmla="*/ 667442 w 5058060"/>
              <a:gd name="connsiteY7" fmla="*/ 34981 h 1463288"/>
              <a:gd name="connsiteX0" fmla="*/ 667442 w 5058060"/>
              <a:gd name="connsiteY0" fmla="*/ 0 h 1428307"/>
              <a:gd name="connsiteX1" fmla="*/ 3984767 w 5058060"/>
              <a:gd name="connsiteY1" fmla="*/ 36139 h 1428307"/>
              <a:gd name="connsiteX2" fmla="*/ 5058060 w 5058060"/>
              <a:gd name="connsiteY2" fmla="*/ 855276 h 1428307"/>
              <a:gd name="connsiteX3" fmla="*/ 702168 w 5058060"/>
              <a:gd name="connsiteY3" fmla="*/ 816284 h 1428307"/>
              <a:gd name="connsiteX4" fmla="*/ 81980 w 5058060"/>
              <a:gd name="connsiteY4" fmla="*/ 1428307 h 1428307"/>
              <a:gd name="connsiteX5" fmla="*/ 10130 w 5058060"/>
              <a:gd name="connsiteY5" fmla="*/ 1427733 h 1428307"/>
              <a:gd name="connsiteX6" fmla="*/ 0 w 5058060"/>
              <a:gd name="connsiteY6" fmla="*/ 600633 h 1428307"/>
              <a:gd name="connsiteX7" fmla="*/ 667442 w 5058060"/>
              <a:gd name="connsiteY7" fmla="*/ 0 h 1428307"/>
              <a:gd name="connsiteX0" fmla="*/ 667442 w 5058060"/>
              <a:gd name="connsiteY0" fmla="*/ 4501 h 1432808"/>
              <a:gd name="connsiteX1" fmla="*/ 4005087 w 5058060"/>
              <a:gd name="connsiteY1" fmla="*/ 0 h 1432808"/>
              <a:gd name="connsiteX2" fmla="*/ 5058060 w 5058060"/>
              <a:gd name="connsiteY2" fmla="*/ 859777 h 1432808"/>
              <a:gd name="connsiteX3" fmla="*/ 702168 w 5058060"/>
              <a:gd name="connsiteY3" fmla="*/ 820785 h 1432808"/>
              <a:gd name="connsiteX4" fmla="*/ 81980 w 5058060"/>
              <a:gd name="connsiteY4" fmla="*/ 1432808 h 1432808"/>
              <a:gd name="connsiteX5" fmla="*/ 10130 w 5058060"/>
              <a:gd name="connsiteY5" fmla="*/ 1432234 h 1432808"/>
              <a:gd name="connsiteX6" fmla="*/ 0 w 5058060"/>
              <a:gd name="connsiteY6" fmla="*/ 605134 h 1432808"/>
              <a:gd name="connsiteX7" fmla="*/ 667442 w 5058060"/>
              <a:gd name="connsiteY7" fmla="*/ 4501 h 1432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58060" h="1432808">
                <a:moveTo>
                  <a:pt x="667442" y="4501"/>
                </a:moveTo>
                <a:lnTo>
                  <a:pt x="4005087" y="0"/>
                </a:lnTo>
                <a:cubicBezTo>
                  <a:pt x="4642824" y="23149"/>
                  <a:pt x="4872865" y="205363"/>
                  <a:pt x="5058060" y="859777"/>
                </a:cubicBezTo>
                <a:lnTo>
                  <a:pt x="702168" y="820785"/>
                </a:lnTo>
                <a:cubicBezTo>
                  <a:pt x="154847" y="898788"/>
                  <a:pt x="124012" y="1258751"/>
                  <a:pt x="81980" y="1432808"/>
                </a:cubicBezTo>
                <a:lnTo>
                  <a:pt x="10130" y="1432234"/>
                </a:lnTo>
                <a:cubicBezTo>
                  <a:pt x="10130" y="1029213"/>
                  <a:pt x="0" y="1008155"/>
                  <a:pt x="0" y="605134"/>
                </a:cubicBezTo>
                <a:cubicBezTo>
                  <a:pt x="0" y="471581"/>
                  <a:pt x="155523" y="4501"/>
                  <a:pt x="667442" y="4501"/>
                </a:cubicBezTo>
                <a:close/>
              </a:path>
            </a:pathLst>
          </a:custGeom>
          <a:solidFill>
            <a:srgbClr val="009290"/>
          </a:solidFill>
          <a:ln>
            <a:solidFill>
              <a:srgbClr val="0092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Nunito" pitchFamily="2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961F99E-4079-554C-65B1-31B13B776239}"/>
              </a:ext>
            </a:extLst>
          </p:cNvPr>
          <p:cNvSpPr/>
          <p:nvPr/>
        </p:nvSpPr>
        <p:spPr>
          <a:xfrm>
            <a:off x="1612507" y="1901143"/>
            <a:ext cx="9351057" cy="3298930"/>
          </a:xfrm>
          <a:prstGeom prst="roundRect">
            <a:avLst/>
          </a:prstGeom>
          <a:solidFill>
            <a:schemeClr val="bg1"/>
          </a:solidFill>
          <a:ln w="41275">
            <a:solidFill>
              <a:srgbClr val="0092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unito" pitchFamily="2" charset="0"/>
            </a:endParaRPr>
          </a:p>
        </p:txBody>
      </p:sp>
      <p:sp>
        <p:nvSpPr>
          <p:cNvPr id="35" name="Google Shape;333;p28">
            <a:extLst>
              <a:ext uri="{FF2B5EF4-FFF2-40B4-BE49-F238E27FC236}">
                <a16:creationId xmlns:a16="http://schemas.microsoft.com/office/drawing/2014/main" id="{07556DC0-67E6-2F0F-2BFB-1ABD23EDBDE2}"/>
              </a:ext>
            </a:extLst>
          </p:cNvPr>
          <p:cNvSpPr txBox="1">
            <a:spLocks/>
          </p:cNvSpPr>
          <p:nvPr/>
        </p:nvSpPr>
        <p:spPr>
          <a:xfrm>
            <a:off x="2627897" y="1404142"/>
            <a:ext cx="3384975" cy="39559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000" b="1" baseline="30000" dirty="0" err="1">
                <a:solidFill>
                  <a:srgbClr val="FFFFFF"/>
                </a:solidFill>
                <a:latin typeface="Nunito" pitchFamily="2" charset="0"/>
                <a:cs typeface="Arial" panose="020B0604020202020204" pitchFamily="34" charset="0"/>
              </a:rPr>
              <a:t>Điều</a:t>
            </a:r>
            <a:r>
              <a:rPr lang="en-GB" sz="4000" b="1" baseline="30000" dirty="0">
                <a:solidFill>
                  <a:srgbClr val="FFFFFF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GB" sz="4000" b="1" baseline="30000" dirty="0" err="1">
                <a:solidFill>
                  <a:srgbClr val="FFFFFF"/>
                </a:solidFill>
                <a:latin typeface="Nunito" pitchFamily="2" charset="0"/>
                <a:cs typeface="Arial" panose="020B0604020202020204" pitchFamily="34" charset="0"/>
              </a:rPr>
              <a:t>em</a:t>
            </a:r>
            <a:r>
              <a:rPr lang="en-GB" sz="4000" b="1" baseline="30000" dirty="0">
                <a:solidFill>
                  <a:srgbClr val="FFFFFF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GB" sz="4000" b="1" baseline="30000" dirty="0" err="1">
                <a:solidFill>
                  <a:srgbClr val="FFFFFF"/>
                </a:solidFill>
                <a:latin typeface="Nunito" pitchFamily="2" charset="0"/>
                <a:cs typeface="Arial" panose="020B0604020202020204" pitchFamily="34" charset="0"/>
              </a:rPr>
              <a:t>cần</a:t>
            </a:r>
            <a:r>
              <a:rPr lang="en-GB" sz="4000" b="1" baseline="30000" dirty="0">
                <a:solidFill>
                  <a:srgbClr val="FFFFFF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GB" sz="4000" b="1" baseline="30000" dirty="0" err="1">
                <a:solidFill>
                  <a:srgbClr val="FFFFFF"/>
                </a:solidFill>
                <a:latin typeface="Nunito" pitchFamily="2" charset="0"/>
                <a:cs typeface="Arial" panose="020B0604020202020204" pitchFamily="34" charset="0"/>
              </a:rPr>
              <a:t>nhớ</a:t>
            </a:r>
            <a:endParaRPr lang="en-GB" sz="4000" b="1" baseline="30000" dirty="0">
              <a:solidFill>
                <a:srgbClr val="FFFFFF"/>
              </a:solidFill>
              <a:latin typeface="Nunito" pitchFamily="2" charset="0"/>
              <a:cs typeface="Arial" panose="020B0604020202020204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566B766-662A-C1AF-ED37-C67E1EE51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288" y="750189"/>
            <a:ext cx="2195290" cy="306028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8290551-11CC-930A-A004-C24FFAC36AC0}"/>
              </a:ext>
            </a:extLst>
          </p:cNvPr>
          <p:cNvSpPr txBox="1"/>
          <p:nvPr/>
        </p:nvSpPr>
        <p:spPr>
          <a:xfrm>
            <a:off x="2074644" y="2171930"/>
            <a:ext cx="8750375" cy="96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indent="-461963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vi-VN" sz="2400" b="1" dirty="0">
                <a:solidFill>
                  <a:srgbClr val="0070C0"/>
                </a:solidFill>
                <a:latin typeface="Nunito" pitchFamily="2" charset="0"/>
                <a:cs typeface="Arial" panose="020B0604020202020204" pitchFamily="34" charset="0"/>
              </a:rPr>
              <a:t>Trong cấu trúc </a:t>
            </a:r>
            <a:r>
              <a:rPr lang="en-US" sz="2400" b="1" dirty="0" err="1">
                <a:solidFill>
                  <a:srgbClr val="0070C0"/>
                </a:solidFill>
                <a:latin typeface="Nunito" pitchFamily="2" charset="0"/>
                <a:cs typeface="Arial" panose="020B0604020202020204" pitchFamily="34" charset="0"/>
              </a:rPr>
              <a:t>lặp</a:t>
            </a:r>
            <a:r>
              <a:rPr lang="en-US" sz="2400" b="1" dirty="0">
                <a:solidFill>
                  <a:srgbClr val="0070C0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unito" pitchFamily="2" charset="0"/>
                <a:cs typeface="Arial" panose="020B0604020202020204" pitchFamily="34" charset="0"/>
              </a:rPr>
              <a:t>liên</a:t>
            </a:r>
            <a:r>
              <a:rPr lang="en-US" sz="2400" b="1" dirty="0">
                <a:solidFill>
                  <a:srgbClr val="0070C0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unito" pitchFamily="2" charset="0"/>
                <a:cs typeface="Arial" panose="020B0604020202020204" pitchFamily="34" charset="0"/>
              </a:rPr>
              <a:t>tục</a:t>
            </a:r>
            <a:r>
              <a:rPr lang="en-US" sz="2400" b="1" dirty="0">
                <a:solidFill>
                  <a:srgbClr val="0070C0"/>
                </a:solidFill>
                <a:latin typeface="Nunito" pitchFamily="2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Nunito" pitchFamily="2" charset="0"/>
                <a:cs typeface="Arial" panose="020B0604020202020204" pitchFamily="34" charset="0"/>
              </a:rPr>
              <a:t>công</a:t>
            </a:r>
            <a:r>
              <a:rPr lang="en-US" sz="2400" b="1" dirty="0">
                <a:solidFill>
                  <a:srgbClr val="0070C0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unito" pitchFamily="2" charset="0"/>
                <a:cs typeface="Arial" panose="020B0604020202020204" pitchFamily="34" charset="0"/>
              </a:rPr>
              <a:t>việc</a:t>
            </a:r>
            <a:r>
              <a:rPr lang="en-US" sz="2400" b="1" dirty="0">
                <a:solidFill>
                  <a:srgbClr val="0070C0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vi-VN" sz="2400" b="1" dirty="0">
                <a:solidFill>
                  <a:srgbClr val="0070C0"/>
                </a:solidFill>
                <a:latin typeface="Nunito" pitchFamily="2" charset="0"/>
                <a:cs typeface="Arial" panose="020B0604020202020204" pitchFamily="34" charset="0"/>
              </a:rPr>
              <a:t>được thực hiện lặp </a:t>
            </a:r>
            <a:r>
              <a:rPr lang="en-US" sz="2400" b="1" dirty="0" err="1">
                <a:solidFill>
                  <a:srgbClr val="0070C0"/>
                </a:solidFill>
                <a:latin typeface="Nunito" pitchFamily="2" charset="0"/>
                <a:cs typeface="Arial" panose="020B0604020202020204" pitchFamily="34" charset="0"/>
              </a:rPr>
              <a:t>liên</a:t>
            </a:r>
            <a:r>
              <a:rPr lang="en-US" sz="2400" b="1" dirty="0">
                <a:solidFill>
                  <a:srgbClr val="0070C0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unito" pitchFamily="2" charset="0"/>
                <a:cs typeface="Arial" panose="020B0604020202020204" pitchFamily="34" charset="0"/>
              </a:rPr>
              <a:t>tục</a:t>
            </a:r>
            <a:r>
              <a:rPr lang="en-US" sz="2400" b="1" dirty="0">
                <a:solidFill>
                  <a:srgbClr val="0070C0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unito" pitchFamily="2" charset="0"/>
                <a:cs typeface="Arial" panose="020B0604020202020204" pitchFamily="34" charset="0"/>
              </a:rPr>
              <a:t>không</a:t>
            </a:r>
            <a:r>
              <a:rPr lang="en-US" sz="2400" b="1" dirty="0">
                <a:solidFill>
                  <a:srgbClr val="0070C0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unito" pitchFamily="2" charset="0"/>
                <a:cs typeface="Arial" panose="020B0604020202020204" pitchFamily="34" charset="0"/>
              </a:rPr>
              <a:t>dừng</a:t>
            </a:r>
            <a:r>
              <a:rPr lang="en-US" sz="2400" b="1" dirty="0">
                <a:solidFill>
                  <a:srgbClr val="0070C0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unito" pitchFamily="2" charset="0"/>
                <a:cs typeface="Arial" panose="020B0604020202020204" pitchFamily="34" charset="0"/>
              </a:rPr>
              <a:t>lại</a:t>
            </a:r>
            <a:r>
              <a:rPr lang="vi-VN" sz="2400" b="1" dirty="0">
                <a:solidFill>
                  <a:srgbClr val="0070C0"/>
                </a:solidFill>
                <a:latin typeface="Nunito" pitchFamily="2" charset="0"/>
                <a:cs typeface="Arial" panose="020B0604020202020204" pitchFamily="34" charset="0"/>
              </a:rPr>
              <a:t>.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1BB5F13-562F-1901-6E0D-BAD953BD7F97}"/>
              </a:ext>
            </a:extLst>
          </p:cNvPr>
          <p:cNvGrpSpPr/>
          <p:nvPr/>
        </p:nvGrpSpPr>
        <p:grpSpPr>
          <a:xfrm>
            <a:off x="2139301" y="3261305"/>
            <a:ext cx="8685718" cy="1760819"/>
            <a:chOff x="2139301" y="3159708"/>
            <a:chExt cx="8685718" cy="176081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64EFE7A-FCCB-7651-80C3-42F509E53F5E}"/>
                </a:ext>
              </a:extLst>
            </p:cNvPr>
            <p:cNvSpPr txBox="1"/>
            <p:nvPr/>
          </p:nvSpPr>
          <p:spPr>
            <a:xfrm>
              <a:off x="2139301" y="3766365"/>
              <a:ext cx="8685718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61963" indent="-461963" algn="just">
                <a:lnSpc>
                  <a:spcPct val="150000"/>
                </a:lnSpc>
                <a:spcBef>
                  <a:spcPts val="1800"/>
                </a:spcBef>
                <a:buFont typeface="Wingdings" panose="05000000000000000000" pitchFamily="2" charset="2"/>
                <a:buChar char="v"/>
              </a:pPr>
              <a:r>
                <a:rPr lang="en-US" sz="2400" b="1" dirty="0">
                  <a:solidFill>
                    <a:srgbClr val="00B050"/>
                  </a:solidFill>
                  <a:latin typeface="Nunito" pitchFamily="2" charset="0"/>
                  <a:cs typeface="Arial" panose="020B0604020202020204" pitchFamily="34" charset="0"/>
                </a:rPr>
                <a:t>L</a:t>
              </a:r>
              <a:r>
                <a:rPr lang="vi-VN" sz="2400" b="1" dirty="0">
                  <a:solidFill>
                    <a:srgbClr val="00B050"/>
                  </a:solidFill>
                  <a:latin typeface="Nunito" pitchFamily="2" charset="0"/>
                  <a:cs typeface="Arial" panose="020B0604020202020204" pitchFamily="34" charset="0"/>
                </a:rPr>
                <a:t>ệnh </a:t>
              </a:r>
              <a:r>
                <a:rPr lang="en-US" sz="2400" b="1" dirty="0">
                  <a:solidFill>
                    <a:srgbClr val="00B050"/>
                  </a:solidFill>
                  <a:latin typeface="Nunito" pitchFamily="2" charset="0"/>
                  <a:cs typeface="Arial" panose="020B0604020202020204" pitchFamily="34" charset="0"/>
                </a:rPr>
                <a:t>                     </a:t>
              </a:r>
              <a:r>
                <a:rPr lang="en-US" sz="2400" b="1" dirty="0" err="1">
                  <a:solidFill>
                    <a:srgbClr val="00B050"/>
                  </a:solidFill>
                  <a:latin typeface="Nunito" pitchFamily="2" charset="0"/>
                  <a:cs typeface="Arial" panose="020B0604020202020204" pitchFamily="34" charset="0"/>
                </a:rPr>
                <a:t>thực</a:t>
              </a:r>
              <a:r>
                <a:rPr lang="en-US" sz="2400" b="1" dirty="0">
                  <a:solidFill>
                    <a:srgbClr val="00B050"/>
                  </a:solidFill>
                  <a:latin typeface="Nunito" pitchFamily="2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Nunito" pitchFamily="2" charset="0"/>
                  <a:cs typeface="Arial" panose="020B0604020202020204" pitchFamily="34" charset="0"/>
                </a:rPr>
                <a:t>hiện</a:t>
              </a:r>
              <a:r>
                <a:rPr lang="en-US" sz="2400" b="1" dirty="0">
                  <a:solidFill>
                    <a:srgbClr val="00B050"/>
                  </a:solidFill>
                  <a:latin typeface="Nunito" pitchFamily="2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Nunito" pitchFamily="2" charset="0"/>
                  <a:cs typeface="Arial" panose="020B0604020202020204" pitchFamily="34" charset="0"/>
                </a:rPr>
                <a:t>lặp</a:t>
              </a:r>
              <a:r>
                <a:rPr lang="en-US" sz="2400" b="1" dirty="0">
                  <a:solidFill>
                    <a:srgbClr val="00B050"/>
                  </a:solidFill>
                  <a:latin typeface="Nunito" pitchFamily="2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Nunito" pitchFamily="2" charset="0"/>
                  <a:cs typeface="Arial" panose="020B0604020202020204" pitchFamily="34" charset="0"/>
                </a:rPr>
                <a:t>lại</a:t>
              </a:r>
              <a:r>
                <a:rPr lang="en-US" sz="2400" b="1" dirty="0">
                  <a:solidFill>
                    <a:srgbClr val="00B050"/>
                  </a:solidFill>
                  <a:latin typeface="Nunito" pitchFamily="2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Nunito" pitchFamily="2" charset="0"/>
                  <a:cs typeface="Arial" panose="020B0604020202020204" pitchFamily="34" charset="0"/>
                </a:rPr>
                <a:t>liên</a:t>
              </a:r>
              <a:r>
                <a:rPr lang="en-US" sz="2400" b="1" dirty="0">
                  <a:solidFill>
                    <a:srgbClr val="00B050"/>
                  </a:solidFill>
                  <a:latin typeface="Nunito" pitchFamily="2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Nunito" pitchFamily="2" charset="0"/>
                  <a:cs typeface="Arial" panose="020B0604020202020204" pitchFamily="34" charset="0"/>
                </a:rPr>
                <a:t>tục</a:t>
              </a:r>
              <a:r>
                <a:rPr lang="en-US" sz="2400" b="1" dirty="0">
                  <a:solidFill>
                    <a:srgbClr val="00B050"/>
                  </a:solidFill>
                  <a:latin typeface="Nunito" pitchFamily="2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Nunito" pitchFamily="2" charset="0"/>
                  <a:cs typeface="Arial" panose="020B0604020202020204" pitchFamily="34" charset="0"/>
                </a:rPr>
                <a:t>khối</a:t>
              </a:r>
              <a:r>
                <a:rPr lang="en-US" sz="2400" b="1" dirty="0">
                  <a:solidFill>
                    <a:srgbClr val="00B050"/>
                  </a:solidFill>
                  <a:latin typeface="Nunito" pitchFamily="2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Nunito" pitchFamily="2" charset="0"/>
                  <a:cs typeface="Arial" panose="020B0604020202020204" pitchFamily="34" charset="0"/>
                </a:rPr>
                <a:t>lệnh</a:t>
              </a:r>
              <a:r>
                <a:rPr lang="en-US" sz="2400" b="1" dirty="0">
                  <a:solidFill>
                    <a:srgbClr val="00B050"/>
                  </a:solidFill>
                  <a:latin typeface="Nunito" pitchFamily="2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Nunito" pitchFamily="2" charset="0"/>
                  <a:cs typeface="Arial" panose="020B0604020202020204" pitchFamily="34" charset="0"/>
                </a:rPr>
                <a:t>nằm</a:t>
              </a:r>
              <a:r>
                <a:rPr lang="en-US" sz="2400" b="1" dirty="0">
                  <a:solidFill>
                    <a:srgbClr val="00B050"/>
                  </a:solidFill>
                  <a:latin typeface="Nunito" pitchFamily="2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Nunito" pitchFamily="2" charset="0"/>
                  <a:cs typeface="Arial" panose="020B0604020202020204" pitchFamily="34" charset="0"/>
                </a:rPr>
                <a:t>trong</a:t>
              </a:r>
              <a:r>
                <a:rPr lang="en-US" sz="2400" b="1" dirty="0">
                  <a:solidFill>
                    <a:srgbClr val="00B050"/>
                  </a:solidFill>
                  <a:latin typeface="Nunito" pitchFamily="2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Nunito" pitchFamily="2" charset="0"/>
                  <a:cs typeface="Arial" panose="020B0604020202020204" pitchFamily="34" charset="0"/>
                </a:rPr>
                <a:t>lệnh</a:t>
              </a:r>
              <a:r>
                <a:rPr lang="en-US" sz="2400" b="1" dirty="0">
                  <a:solidFill>
                    <a:srgbClr val="00B050"/>
                  </a:solidFill>
                  <a:latin typeface="Nunito" pitchFamily="2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Nunito" pitchFamily="2" charset="0"/>
                  <a:cs typeface="Arial" panose="020B0604020202020204" pitchFamily="34" charset="0"/>
                </a:rPr>
                <a:t>lặp</a:t>
              </a:r>
              <a:r>
                <a:rPr lang="en-US" sz="2400" b="1" dirty="0">
                  <a:solidFill>
                    <a:srgbClr val="00B050"/>
                  </a:solidFill>
                  <a:latin typeface="Nunito" pitchFamily="2" charset="0"/>
                  <a:cs typeface="Arial" panose="020B0604020202020204" pitchFamily="34" charset="0"/>
                </a:rPr>
                <a:t>.</a:t>
              </a:r>
              <a:endParaRPr lang="vi-VN" sz="2400" b="1" dirty="0">
                <a:solidFill>
                  <a:srgbClr val="0070C0"/>
                </a:solidFill>
                <a:latin typeface="Nunito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AA2CC76-9F0E-ADAB-0E21-198DDA7D5B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3100" y="3159708"/>
              <a:ext cx="1589830" cy="110957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15660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89EDA4-C413-18E0-A77C-F357E393F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949639" y="3247202"/>
            <a:ext cx="3073151" cy="2126551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4C00B82-C3E7-0769-D606-003D7D139C89}"/>
              </a:ext>
            </a:extLst>
          </p:cNvPr>
          <p:cNvSpPr/>
          <p:nvPr/>
        </p:nvSpPr>
        <p:spPr>
          <a:xfrm>
            <a:off x="3218329" y="788933"/>
            <a:ext cx="5638186" cy="1747580"/>
          </a:xfrm>
          <a:prstGeom prst="roundRect">
            <a:avLst/>
          </a:prstGeom>
          <a:noFill/>
          <a:ln w="28575">
            <a:solidFill>
              <a:srgbClr val="345C8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Nunito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oogle Shape;343;p28">
            <a:extLst>
              <a:ext uri="{FF2B5EF4-FFF2-40B4-BE49-F238E27FC236}">
                <a16:creationId xmlns:a16="http://schemas.microsoft.com/office/drawing/2014/main" id="{739B4766-5E6C-F374-0645-7A3759A0805A}"/>
              </a:ext>
            </a:extLst>
          </p:cNvPr>
          <p:cNvGrpSpPr/>
          <p:nvPr/>
        </p:nvGrpSpPr>
        <p:grpSpPr>
          <a:xfrm rot="312597">
            <a:off x="8742520" y="1196355"/>
            <a:ext cx="720453" cy="544674"/>
            <a:chOff x="1727061" y="1721725"/>
            <a:chExt cx="228625" cy="313175"/>
          </a:xfrm>
        </p:grpSpPr>
        <p:sp>
          <p:nvSpPr>
            <p:cNvPr id="9" name="Google Shape;344;p28">
              <a:extLst>
                <a:ext uri="{FF2B5EF4-FFF2-40B4-BE49-F238E27FC236}">
                  <a16:creationId xmlns:a16="http://schemas.microsoft.com/office/drawing/2014/main" id="{B8FEA522-72C5-02D9-7D37-DAD8D7FF71BC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Google Shape;345;p28">
              <a:extLst>
                <a:ext uri="{FF2B5EF4-FFF2-40B4-BE49-F238E27FC236}">
                  <a16:creationId xmlns:a16="http://schemas.microsoft.com/office/drawing/2014/main" id="{4235FE17-8C67-C041-0EA1-E0D7028FAD3F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Google Shape;346;p28">
              <a:extLst>
                <a:ext uri="{FF2B5EF4-FFF2-40B4-BE49-F238E27FC236}">
                  <a16:creationId xmlns:a16="http://schemas.microsoft.com/office/drawing/2014/main" id="{1EC799B7-E64F-CE97-6CC2-14A926B7736F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Google Shape;347;p28">
              <a:extLst>
                <a:ext uri="{FF2B5EF4-FFF2-40B4-BE49-F238E27FC236}">
                  <a16:creationId xmlns:a16="http://schemas.microsoft.com/office/drawing/2014/main" id="{87DF30A9-A6F8-CAFA-56B0-1D55F4D610AB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Google Shape;348;p28">
              <a:extLst>
                <a:ext uri="{FF2B5EF4-FFF2-40B4-BE49-F238E27FC236}">
                  <a16:creationId xmlns:a16="http://schemas.microsoft.com/office/drawing/2014/main" id="{B958544A-C12F-9059-B885-C14BB8DFA898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Google Shape;349;p28">
              <a:extLst>
                <a:ext uri="{FF2B5EF4-FFF2-40B4-BE49-F238E27FC236}">
                  <a16:creationId xmlns:a16="http://schemas.microsoft.com/office/drawing/2014/main" id="{F957E158-AF3B-D6DD-F8F1-3745D530E7B8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Google Shape;350;p28">
              <a:extLst>
                <a:ext uri="{FF2B5EF4-FFF2-40B4-BE49-F238E27FC236}">
                  <a16:creationId xmlns:a16="http://schemas.microsoft.com/office/drawing/2014/main" id="{20E6ACB1-581B-28CA-9182-47A6F2745373}"/>
                </a:ext>
              </a:extLst>
            </p:cNvPr>
            <p:cNvSpPr/>
            <p:nvPr/>
          </p:nvSpPr>
          <p:spPr>
            <a:xfrm>
              <a:off x="1727061" y="1721725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607D2F2-E46E-9844-A625-9CA897AAF55B}"/>
              </a:ext>
            </a:extLst>
          </p:cNvPr>
          <p:cNvGrpSpPr/>
          <p:nvPr/>
        </p:nvGrpSpPr>
        <p:grpSpPr>
          <a:xfrm>
            <a:off x="2671806" y="764331"/>
            <a:ext cx="6030093" cy="1633482"/>
            <a:chOff x="3262500" y="933126"/>
            <a:chExt cx="6030093" cy="163348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F89F162E-06C8-19A6-F874-C310E016E540}"/>
                </a:ext>
              </a:extLst>
            </p:cNvPr>
            <p:cNvSpPr/>
            <p:nvPr/>
          </p:nvSpPr>
          <p:spPr>
            <a:xfrm>
              <a:off x="3363246" y="933126"/>
              <a:ext cx="5929347" cy="163348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345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Google Shape;380;p30">
              <a:extLst>
                <a:ext uri="{FF2B5EF4-FFF2-40B4-BE49-F238E27FC236}">
                  <a16:creationId xmlns:a16="http://schemas.microsoft.com/office/drawing/2014/main" id="{44119A58-5230-1FD5-926B-EC0269120557}"/>
                </a:ext>
              </a:extLst>
            </p:cNvPr>
            <p:cNvSpPr txBox="1">
              <a:spLocks/>
            </p:cNvSpPr>
            <p:nvPr/>
          </p:nvSpPr>
          <p:spPr>
            <a:xfrm>
              <a:off x="3262500" y="1057089"/>
              <a:ext cx="5841838" cy="435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Pangolin"/>
                <a:buNone/>
                <a:defRPr sz="4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Pangolin"/>
                <a:buNone/>
                <a:defRPr sz="4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Pangolin"/>
                <a:buNone/>
                <a:defRPr sz="4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Pangolin"/>
                <a:buNone/>
                <a:defRPr sz="4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Pangolin"/>
                <a:buNone/>
                <a:defRPr sz="4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Pangolin"/>
                <a:buNone/>
                <a:defRPr sz="4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Pangolin"/>
                <a:buNone/>
                <a:defRPr sz="4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Pangolin"/>
                <a:buNone/>
                <a:defRPr sz="4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Pangolin"/>
                <a:buNone/>
                <a:defRPr sz="4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9pPr>
            </a:lstStyle>
            <a:p>
              <a:r>
                <a:rPr lang="en-US" sz="2400" dirty="0">
                  <a:solidFill>
                    <a:srgbClr val="009290"/>
                  </a:solidFill>
                  <a:latin typeface="Nunito" pitchFamily="2" charset="0"/>
                  <a:ea typeface="Tahoma" panose="020B0604030504040204" pitchFamily="34" charset="0"/>
                  <a:cs typeface="Arial" panose="020B0604020202020204" pitchFamily="34" charset="0"/>
                </a:rPr>
                <a:t>CHỦ ĐỀ F</a:t>
              </a:r>
            </a:p>
          </p:txBody>
        </p:sp>
        <p:sp>
          <p:nvSpPr>
            <p:cNvPr id="6" name="Google Shape;380;p30">
              <a:extLst>
                <a:ext uri="{FF2B5EF4-FFF2-40B4-BE49-F238E27FC236}">
                  <a16:creationId xmlns:a16="http://schemas.microsoft.com/office/drawing/2014/main" id="{C64ECA08-4344-5956-FD9D-39AFDA7447D4}"/>
                </a:ext>
              </a:extLst>
            </p:cNvPr>
            <p:cNvSpPr txBox="1">
              <a:spLocks/>
            </p:cNvSpPr>
            <p:nvPr/>
          </p:nvSpPr>
          <p:spPr>
            <a:xfrm>
              <a:off x="3309683" y="1333566"/>
              <a:ext cx="5955405" cy="1233042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002060">
                  <a:alpha val="0"/>
                </a:srgbClr>
              </a:outerShdw>
            </a:effectLst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Pangolin"/>
                <a:buNone/>
                <a:defRPr sz="4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Pangolin"/>
                <a:buNone/>
                <a:defRPr sz="4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Pangolin"/>
                <a:buNone/>
                <a:defRPr sz="4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Pangolin"/>
                <a:buNone/>
                <a:defRPr sz="4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Pangolin"/>
                <a:buNone/>
                <a:defRPr sz="4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Pangolin"/>
                <a:buNone/>
                <a:defRPr sz="4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Pangolin"/>
                <a:buNone/>
                <a:defRPr sz="4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Pangolin"/>
                <a:buNone/>
                <a:defRPr sz="4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Pangolin"/>
                <a:buNone/>
                <a:defRPr sz="4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9pPr>
            </a:lstStyle>
            <a:p>
              <a:pPr algn="ctr"/>
              <a:r>
                <a:rPr lang="en-US" sz="3200" dirty="0">
                  <a:ln w="19050">
                    <a:noFill/>
                  </a:ln>
                  <a:solidFill>
                    <a:srgbClr val="345C8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unito" pitchFamily="2" charset="0"/>
                  <a:ea typeface="Tahoma" panose="020B0604030504040204" pitchFamily="34" charset="0"/>
                  <a:cs typeface="Arial" panose="020B0604020202020204" pitchFamily="34" charset="0"/>
                </a:rPr>
                <a:t>GIẢI QUYẾT VẤN ĐỀ VỚI SỰ TRỢ GIÚP CỦA MÁY TÍNH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CD78D16-EC5D-0829-60D2-F787CD176234}"/>
              </a:ext>
            </a:extLst>
          </p:cNvPr>
          <p:cNvGrpSpPr/>
          <p:nvPr/>
        </p:nvGrpSpPr>
        <p:grpSpPr>
          <a:xfrm>
            <a:off x="290146" y="3341075"/>
            <a:ext cx="7659493" cy="2127740"/>
            <a:chOff x="85845" y="3816548"/>
            <a:chExt cx="6036431" cy="159280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B83A9FD-B9CB-8152-E2C1-3EABF7478EF9}"/>
                </a:ext>
              </a:extLst>
            </p:cNvPr>
            <p:cNvSpPr txBox="1"/>
            <p:nvPr/>
          </p:nvSpPr>
          <p:spPr>
            <a:xfrm>
              <a:off x="85845" y="3816549"/>
              <a:ext cx="1838100" cy="6911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5400" b="1" u="sng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unito" pitchFamily="2" charset="0"/>
                  <a:ea typeface="Tahoma" panose="020B0604030504040204" pitchFamily="34" charset="0"/>
                  <a:cs typeface="Arial" panose="020B0604020202020204" pitchFamily="34" charset="0"/>
                </a:rPr>
                <a:t>Bài</a:t>
              </a:r>
              <a:r>
                <a:rPr lang="en-US" sz="5400" b="1" u="sng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unito" pitchFamily="2" charset="0"/>
                  <a:ea typeface="Tahoma" panose="020B0604030504040204" pitchFamily="34" charset="0"/>
                  <a:cs typeface="Arial" panose="020B0604020202020204" pitchFamily="34" charset="0"/>
                </a:rPr>
                <a:t> 13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3D02350-D9AC-4205-4178-2067B365D7CB}"/>
                </a:ext>
              </a:extLst>
            </p:cNvPr>
            <p:cNvSpPr txBox="1"/>
            <p:nvPr/>
          </p:nvSpPr>
          <p:spPr>
            <a:xfrm>
              <a:off x="1586431" y="3816548"/>
              <a:ext cx="4535845" cy="1592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rgbClr val="00929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unito" pitchFamily="2" charset="0"/>
                  <a:ea typeface="Tahoma" panose="020B0604030504040204" pitchFamily="34" charset="0"/>
                  <a:cs typeface="Arial" panose="020B0604020202020204" pitchFamily="34" charset="0"/>
                </a:rPr>
                <a:t>CẤU TRÚC LẶP </a:t>
              </a:r>
            </a:p>
            <a:p>
              <a:pPr algn="ctr">
                <a:lnSpc>
                  <a:spcPct val="130000"/>
                </a:lnSpc>
              </a:pPr>
              <a:r>
                <a:rPr lang="en-US" sz="5400" b="1" dirty="0">
                  <a:solidFill>
                    <a:srgbClr val="00929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unito" pitchFamily="2" charset="0"/>
                  <a:ea typeface="Tahoma" panose="020B0604030504040204" pitchFamily="34" charset="0"/>
                  <a:cs typeface="Arial" panose="020B0604020202020204" pitchFamily="34" charset="0"/>
                </a:rPr>
                <a:t>LIÊN TỤC</a:t>
              </a:r>
            </a:p>
          </p:txBody>
        </p:sp>
      </p:grpSp>
      <p:sp>
        <p:nvSpPr>
          <p:cNvPr id="22" name="Google Shape;380;p30">
            <a:extLst>
              <a:ext uri="{FF2B5EF4-FFF2-40B4-BE49-F238E27FC236}">
                <a16:creationId xmlns:a16="http://schemas.microsoft.com/office/drawing/2014/main" id="{C64ECA08-4344-5956-FD9D-39AFDA7447D4}"/>
              </a:ext>
            </a:extLst>
          </p:cNvPr>
          <p:cNvSpPr txBox="1">
            <a:spLocks/>
          </p:cNvSpPr>
          <p:nvPr/>
        </p:nvSpPr>
        <p:spPr>
          <a:xfrm>
            <a:off x="6910754" y="5943599"/>
            <a:ext cx="4703884" cy="66319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2060">
                <a:alpha val="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pPr algn="ctr"/>
            <a:r>
              <a:rPr lang="en-US" sz="2000" dirty="0" err="1" smtClean="0">
                <a:ln w="19050">
                  <a:noFill/>
                </a:ln>
                <a:solidFill>
                  <a:srgbClr val="345C8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Người</a:t>
            </a:r>
            <a:r>
              <a:rPr lang="en-US" sz="2000" dirty="0" smtClean="0">
                <a:ln w="19050">
                  <a:noFill/>
                </a:ln>
                <a:solidFill>
                  <a:srgbClr val="345C8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n w="19050">
                  <a:noFill/>
                </a:ln>
                <a:solidFill>
                  <a:srgbClr val="345C8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dậy</a:t>
            </a:r>
            <a:r>
              <a:rPr lang="en-US" sz="2000" dirty="0" smtClean="0">
                <a:ln w="19050">
                  <a:noFill/>
                </a:ln>
                <a:solidFill>
                  <a:srgbClr val="345C8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 smtClean="0">
                <a:ln w="19050">
                  <a:noFill/>
                </a:ln>
                <a:solidFill>
                  <a:srgbClr val="345C8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Đỗ</a:t>
            </a:r>
            <a:r>
              <a:rPr lang="en-US" sz="2000" dirty="0" smtClean="0">
                <a:ln w="19050">
                  <a:noFill/>
                </a:ln>
                <a:solidFill>
                  <a:srgbClr val="345C8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n w="19050">
                  <a:noFill/>
                </a:ln>
                <a:solidFill>
                  <a:srgbClr val="345C8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Hoài</a:t>
            </a:r>
            <a:r>
              <a:rPr lang="en-US" sz="2000" dirty="0" smtClean="0">
                <a:ln w="19050">
                  <a:noFill/>
                </a:ln>
                <a:solidFill>
                  <a:srgbClr val="345C8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long</a:t>
            </a:r>
            <a:endParaRPr lang="en-US" sz="2000" dirty="0">
              <a:ln w="19050">
                <a:noFill/>
              </a:ln>
              <a:solidFill>
                <a:srgbClr val="345C8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unito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69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7A32B83-4800-7357-6403-0AAA13485AEF}"/>
              </a:ext>
            </a:extLst>
          </p:cNvPr>
          <p:cNvGrpSpPr/>
          <p:nvPr/>
        </p:nvGrpSpPr>
        <p:grpSpPr>
          <a:xfrm>
            <a:off x="559630" y="105417"/>
            <a:ext cx="3178653" cy="646331"/>
            <a:chOff x="559630" y="6802"/>
            <a:chExt cx="3178653" cy="64633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4168A8E-C60D-E384-81F9-87C80670B90A}"/>
                </a:ext>
              </a:extLst>
            </p:cNvPr>
            <p:cNvSpPr txBox="1"/>
            <p:nvPr/>
          </p:nvSpPr>
          <p:spPr>
            <a:xfrm>
              <a:off x="761749" y="6802"/>
              <a:ext cx="297653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chemeClr val="bg1"/>
                  </a:solidFill>
                  <a:latin typeface="Nunito" pitchFamily="2" charset="0"/>
                  <a:ea typeface="Tahoma" panose="020B0604030504040204" pitchFamily="34" charset="0"/>
                  <a:cs typeface="Arial" panose="020B0604020202020204" pitchFamily="34" charset="0"/>
                </a:rPr>
                <a:t>Mục</a:t>
              </a:r>
              <a:r>
                <a:rPr lang="en-US" sz="3600" b="1" dirty="0">
                  <a:solidFill>
                    <a:schemeClr val="bg1"/>
                  </a:solidFill>
                  <a:latin typeface="Nunito" pitchFamily="2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unito" pitchFamily="2" charset="0"/>
                  <a:ea typeface="Tahoma" panose="020B0604030504040204" pitchFamily="34" charset="0"/>
                  <a:cs typeface="Arial" panose="020B0604020202020204" pitchFamily="34" charset="0"/>
                </a:rPr>
                <a:t>tiêu</a:t>
              </a:r>
              <a:endParaRPr lang="en-US" sz="3600" b="1" dirty="0">
                <a:solidFill>
                  <a:schemeClr val="bg1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0C88031-0BD1-A898-6AC1-C7E5F6D5D0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630" y="31769"/>
              <a:ext cx="584420" cy="584420"/>
            </a:xfrm>
            <a:prstGeom prst="rect">
              <a:avLst/>
            </a:prstGeom>
          </p:spPr>
        </p:pic>
      </p:grpSp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83C3AD9A-42AB-A753-94A2-C8109A351BC7}"/>
              </a:ext>
            </a:extLst>
          </p:cNvPr>
          <p:cNvSpPr/>
          <p:nvPr/>
        </p:nvSpPr>
        <p:spPr>
          <a:xfrm>
            <a:off x="1459345" y="1646136"/>
            <a:ext cx="9291781" cy="2759610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D316A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unito" pitchFamily="2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AAA88E-FB7D-F794-8910-DCD240E1E03F}"/>
              </a:ext>
            </a:extLst>
          </p:cNvPr>
          <p:cNvSpPr txBox="1"/>
          <p:nvPr/>
        </p:nvSpPr>
        <p:spPr>
          <a:xfrm>
            <a:off x="1953892" y="2025533"/>
            <a:ext cx="833541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vi-VN" sz="3000" b="1" dirty="0">
                <a:solidFill>
                  <a:srgbClr val="0070C0"/>
                </a:solidFill>
                <a:latin typeface="Nunito" pitchFamily="2" charset="0"/>
                <a:cs typeface="Arial" panose="020B0604020202020204" pitchFamily="34" charset="0"/>
              </a:rPr>
              <a:t>Nêu được ví dụ cụ thể mô tả </a:t>
            </a:r>
            <a:r>
              <a:rPr lang="vi-VN" sz="3000" b="1" dirty="0">
                <a:solidFill>
                  <a:srgbClr val="FF0000"/>
                </a:solidFill>
                <a:latin typeface="Nunito" pitchFamily="2" charset="0"/>
                <a:cs typeface="Arial" panose="020B0604020202020204" pitchFamily="34" charset="0"/>
              </a:rPr>
              <a:t>cấu trúc </a:t>
            </a:r>
            <a:r>
              <a:rPr lang="en-US" sz="3000" b="1" dirty="0" err="1">
                <a:solidFill>
                  <a:srgbClr val="FF0000"/>
                </a:solidFill>
                <a:latin typeface="Nunito" pitchFamily="2" charset="0"/>
                <a:cs typeface="Arial" panose="020B0604020202020204" pitchFamily="34" charset="0"/>
              </a:rPr>
              <a:t>lặp</a:t>
            </a:r>
            <a:r>
              <a:rPr lang="en-US" sz="3000" b="1" dirty="0">
                <a:solidFill>
                  <a:srgbClr val="FF0000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vi-VN" sz="3000" b="1" dirty="0">
                <a:solidFill>
                  <a:srgbClr val="FF0000"/>
                </a:solidFill>
                <a:latin typeface="Nunito" pitchFamily="2" charset="0"/>
                <a:cs typeface="Arial" panose="020B0604020202020204" pitchFamily="34" charset="0"/>
              </a:rPr>
              <a:t>liên tục</a:t>
            </a:r>
            <a:r>
              <a:rPr lang="en-US" sz="3000" b="1" dirty="0">
                <a:solidFill>
                  <a:srgbClr val="0070C0"/>
                </a:solidFill>
                <a:latin typeface="Nunito" pitchFamily="2" charset="0"/>
                <a:cs typeface="Arial" panose="020B0604020202020204" pitchFamily="34" charset="0"/>
              </a:rPr>
              <a:t>.</a:t>
            </a:r>
            <a:r>
              <a:rPr lang="vi-VN" sz="3000" b="1" dirty="0">
                <a:solidFill>
                  <a:srgbClr val="0070C0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endParaRPr lang="en-US" sz="3000" b="1" dirty="0">
              <a:solidFill>
                <a:srgbClr val="0070C0"/>
              </a:solidFill>
              <a:latin typeface="Nunito" pitchFamily="2" charset="0"/>
              <a:cs typeface="Arial" panose="020B0604020202020204" pitchFamily="34" charset="0"/>
            </a:endParaRPr>
          </a:p>
          <a:p>
            <a:pPr marL="457200" indent="-45720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3000" b="1" dirty="0">
                <a:solidFill>
                  <a:srgbClr val="00B050"/>
                </a:solidFill>
                <a:latin typeface="Nunito" pitchFamily="2" charset="0"/>
                <a:cs typeface="Arial" panose="020B0604020202020204" pitchFamily="34" charset="0"/>
              </a:rPr>
              <a:t>S</a:t>
            </a:r>
            <a:r>
              <a:rPr lang="vi-VN" sz="3000" b="1" dirty="0">
                <a:solidFill>
                  <a:srgbClr val="00B050"/>
                </a:solidFill>
                <a:latin typeface="Nunito" pitchFamily="2" charset="0"/>
                <a:cs typeface="Arial" panose="020B0604020202020204" pitchFamily="34" charset="0"/>
              </a:rPr>
              <a:t>ử dụng được cấu trúc điều khiển này trong chương trình Scratch đơn giản.</a:t>
            </a:r>
            <a:endParaRPr lang="en-US" sz="3000" b="1" dirty="0">
              <a:solidFill>
                <a:srgbClr val="00B050"/>
              </a:solidFill>
              <a:latin typeface="Nunito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19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74CAC0-2F8C-5D20-6B25-539DBB9BFA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" y="-9820"/>
            <a:ext cx="12190586" cy="760282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4626872-7D47-0857-3404-74590F701387}"/>
              </a:ext>
            </a:extLst>
          </p:cNvPr>
          <p:cNvGrpSpPr/>
          <p:nvPr/>
        </p:nvGrpSpPr>
        <p:grpSpPr>
          <a:xfrm>
            <a:off x="3016729" y="1228299"/>
            <a:ext cx="6895726" cy="4103679"/>
            <a:chOff x="3860695" y="748686"/>
            <a:chExt cx="6895726" cy="4103679"/>
          </a:xfrm>
        </p:grpSpPr>
        <p:sp>
          <p:nvSpPr>
            <p:cNvPr id="34" name="Google Shape;1021;p44">
              <a:extLst>
                <a:ext uri="{FF2B5EF4-FFF2-40B4-BE49-F238E27FC236}">
                  <a16:creationId xmlns:a16="http://schemas.microsoft.com/office/drawing/2014/main" id="{01C80D79-0520-80F5-CAA7-0A888471A23E}"/>
                </a:ext>
              </a:extLst>
            </p:cNvPr>
            <p:cNvSpPr/>
            <p:nvPr/>
          </p:nvSpPr>
          <p:spPr>
            <a:xfrm rot="21470825">
              <a:off x="4632853" y="1284972"/>
              <a:ext cx="5521919" cy="3526399"/>
            </a:xfrm>
            <a:prstGeom prst="roundRect">
              <a:avLst>
                <a:gd name="adj" fmla="val 24491"/>
              </a:avLst>
            </a:prstGeom>
            <a:solidFill>
              <a:srgbClr val="FEB444"/>
            </a:solidFill>
            <a:ln w="44450" cap="flat" cmpd="sng">
              <a:solidFill>
                <a:schemeClr val="bg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2;p44">
              <a:extLst>
                <a:ext uri="{FF2B5EF4-FFF2-40B4-BE49-F238E27FC236}">
                  <a16:creationId xmlns:a16="http://schemas.microsoft.com/office/drawing/2014/main" id="{962B4A96-2065-0333-BCEA-825BC73FA84A}"/>
                </a:ext>
              </a:extLst>
            </p:cNvPr>
            <p:cNvSpPr/>
            <p:nvPr/>
          </p:nvSpPr>
          <p:spPr>
            <a:xfrm rot="21470825">
              <a:off x="4451435" y="1007069"/>
              <a:ext cx="5521919" cy="3526399"/>
            </a:xfrm>
            <a:prstGeom prst="roundRect">
              <a:avLst>
                <a:gd name="adj" fmla="val 24491"/>
              </a:avLst>
            </a:prstGeom>
            <a:solidFill>
              <a:schemeClr val="bg1"/>
            </a:solidFill>
            <a:ln w="50800">
              <a:solidFill>
                <a:srgbClr val="00929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290"/>
                </a:solidFill>
              </a:endParaRPr>
            </a:p>
          </p:txBody>
        </p:sp>
        <p:grpSp>
          <p:nvGrpSpPr>
            <p:cNvPr id="36" name="Google Shape;1024;p44">
              <a:extLst>
                <a:ext uri="{FF2B5EF4-FFF2-40B4-BE49-F238E27FC236}">
                  <a16:creationId xmlns:a16="http://schemas.microsoft.com/office/drawing/2014/main" id="{F7D05DC5-0415-FCEF-8F08-ADD2FCBBF9DC}"/>
                </a:ext>
              </a:extLst>
            </p:cNvPr>
            <p:cNvGrpSpPr/>
            <p:nvPr/>
          </p:nvGrpSpPr>
          <p:grpSpPr>
            <a:xfrm>
              <a:off x="9187979" y="3811480"/>
              <a:ext cx="1055903" cy="876207"/>
              <a:chOff x="1168000" y="1750950"/>
              <a:chExt cx="405425" cy="344700"/>
            </a:xfrm>
          </p:grpSpPr>
          <p:sp>
            <p:nvSpPr>
              <p:cNvPr id="37" name="Google Shape;1025;p44">
                <a:extLst>
                  <a:ext uri="{FF2B5EF4-FFF2-40B4-BE49-F238E27FC236}">
                    <a16:creationId xmlns:a16="http://schemas.microsoft.com/office/drawing/2014/main" id="{C9E0E096-7E94-E7D1-1B86-DA500413EF5A}"/>
                  </a:ext>
                </a:extLst>
              </p:cNvPr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026;p44">
                <a:extLst>
                  <a:ext uri="{FF2B5EF4-FFF2-40B4-BE49-F238E27FC236}">
                    <a16:creationId xmlns:a16="http://schemas.microsoft.com/office/drawing/2014/main" id="{9573971C-1D1F-165D-1B4B-5CF62C2649C5}"/>
                  </a:ext>
                </a:extLst>
              </p:cNvPr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027;p44">
                <a:extLst>
                  <a:ext uri="{FF2B5EF4-FFF2-40B4-BE49-F238E27FC236}">
                    <a16:creationId xmlns:a16="http://schemas.microsoft.com/office/drawing/2014/main" id="{043BE97D-CF11-9C0F-42FE-AFA424380C1A}"/>
                  </a:ext>
                </a:extLst>
              </p:cNvPr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028;p44">
                <a:extLst>
                  <a:ext uri="{FF2B5EF4-FFF2-40B4-BE49-F238E27FC236}">
                    <a16:creationId xmlns:a16="http://schemas.microsoft.com/office/drawing/2014/main" id="{E297D54D-9CB0-5ACE-D50D-BB2A9C3530B6}"/>
                  </a:ext>
                </a:extLst>
              </p:cNvPr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029;p44">
                <a:extLst>
                  <a:ext uri="{FF2B5EF4-FFF2-40B4-BE49-F238E27FC236}">
                    <a16:creationId xmlns:a16="http://schemas.microsoft.com/office/drawing/2014/main" id="{C5AD4B82-20C5-0769-E3F3-EBE7FA5B8368}"/>
                  </a:ext>
                </a:extLst>
              </p:cNvPr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030;p44">
                <a:extLst>
                  <a:ext uri="{FF2B5EF4-FFF2-40B4-BE49-F238E27FC236}">
                    <a16:creationId xmlns:a16="http://schemas.microsoft.com/office/drawing/2014/main" id="{925BD6C6-8EEA-8DF2-3A2A-3FBE8E46CA41}"/>
                  </a:ext>
                </a:extLst>
              </p:cNvPr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031;p44">
                <a:extLst>
                  <a:ext uri="{FF2B5EF4-FFF2-40B4-BE49-F238E27FC236}">
                    <a16:creationId xmlns:a16="http://schemas.microsoft.com/office/drawing/2014/main" id="{00ED9B2D-25D9-B560-0E20-BD95F8B39832}"/>
                  </a:ext>
                </a:extLst>
              </p:cNvPr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" name="Google Shape;1042;p44">
              <a:extLst>
                <a:ext uri="{FF2B5EF4-FFF2-40B4-BE49-F238E27FC236}">
                  <a16:creationId xmlns:a16="http://schemas.microsoft.com/office/drawing/2014/main" id="{E79B3E3C-7A36-FB0F-4C8F-A29C8A58560A}"/>
                </a:ext>
              </a:extLst>
            </p:cNvPr>
            <p:cNvGrpSpPr/>
            <p:nvPr/>
          </p:nvGrpSpPr>
          <p:grpSpPr>
            <a:xfrm>
              <a:off x="10039816" y="3458810"/>
              <a:ext cx="585777" cy="686500"/>
              <a:chOff x="1731150" y="1748550"/>
              <a:chExt cx="228625" cy="313175"/>
            </a:xfrm>
          </p:grpSpPr>
          <p:sp>
            <p:nvSpPr>
              <p:cNvPr id="45" name="Google Shape;1043;p44">
                <a:extLst>
                  <a:ext uri="{FF2B5EF4-FFF2-40B4-BE49-F238E27FC236}">
                    <a16:creationId xmlns:a16="http://schemas.microsoft.com/office/drawing/2014/main" id="{D00E5216-C7BD-20C8-777A-ED7475C16CF6}"/>
                  </a:ext>
                </a:extLst>
              </p:cNvPr>
              <p:cNvSpPr/>
              <p:nvPr/>
            </p:nvSpPr>
            <p:spPr>
              <a:xfrm>
                <a:off x="1775500" y="1809575"/>
                <a:ext cx="134275" cy="17980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7192" extrusionOk="0">
                    <a:moveTo>
                      <a:pt x="5335" y="584"/>
                    </a:moveTo>
                    <a:cubicBezTo>
                      <a:pt x="5335" y="560"/>
                      <a:pt x="5335" y="548"/>
                      <a:pt x="5347" y="525"/>
                    </a:cubicBezTo>
                    <a:lnTo>
                      <a:pt x="5371" y="429"/>
                    </a:lnTo>
                    <a:lnTo>
                      <a:pt x="5299" y="370"/>
                    </a:lnTo>
                    <a:lnTo>
                      <a:pt x="5228" y="310"/>
                    </a:lnTo>
                    <a:cubicBezTo>
                      <a:pt x="5109" y="215"/>
                      <a:pt x="4954" y="108"/>
                      <a:pt x="4763" y="36"/>
                    </a:cubicBezTo>
                    <a:lnTo>
                      <a:pt x="4656" y="1"/>
                    </a:lnTo>
                    <a:lnTo>
                      <a:pt x="4585" y="72"/>
                    </a:lnTo>
                    <a:cubicBezTo>
                      <a:pt x="4573" y="108"/>
                      <a:pt x="4537" y="120"/>
                      <a:pt x="4525" y="132"/>
                    </a:cubicBezTo>
                    <a:cubicBezTo>
                      <a:pt x="4478" y="179"/>
                      <a:pt x="4442" y="227"/>
                      <a:pt x="4406" y="286"/>
                    </a:cubicBezTo>
                    <a:lnTo>
                      <a:pt x="4228" y="548"/>
                    </a:lnTo>
                    <a:cubicBezTo>
                      <a:pt x="4168" y="655"/>
                      <a:pt x="4097" y="751"/>
                      <a:pt x="4037" y="834"/>
                    </a:cubicBezTo>
                    <a:lnTo>
                      <a:pt x="2394" y="3156"/>
                    </a:lnTo>
                    <a:cubicBezTo>
                      <a:pt x="1656" y="4215"/>
                      <a:pt x="929" y="5251"/>
                      <a:pt x="179" y="6311"/>
                    </a:cubicBezTo>
                    <a:cubicBezTo>
                      <a:pt x="132" y="6370"/>
                      <a:pt x="120" y="6418"/>
                      <a:pt x="96" y="6478"/>
                    </a:cubicBezTo>
                    <a:cubicBezTo>
                      <a:pt x="72" y="6501"/>
                      <a:pt x="72" y="6525"/>
                      <a:pt x="60" y="6549"/>
                    </a:cubicBezTo>
                    <a:lnTo>
                      <a:pt x="1" y="6668"/>
                    </a:lnTo>
                    <a:lnTo>
                      <a:pt x="608" y="7097"/>
                    </a:lnTo>
                    <a:lnTo>
                      <a:pt x="703" y="6978"/>
                    </a:lnTo>
                    <a:lnTo>
                      <a:pt x="703" y="6978"/>
                    </a:lnTo>
                    <a:lnTo>
                      <a:pt x="608" y="7097"/>
                    </a:lnTo>
                    <a:lnTo>
                      <a:pt x="727" y="7192"/>
                    </a:lnTo>
                    <a:lnTo>
                      <a:pt x="822" y="7073"/>
                    </a:lnTo>
                    <a:cubicBezTo>
                      <a:pt x="2323" y="4930"/>
                      <a:pt x="3799" y="2834"/>
                      <a:pt x="5275" y="727"/>
                    </a:cubicBezTo>
                    <a:cubicBezTo>
                      <a:pt x="5311" y="667"/>
                      <a:pt x="5335" y="608"/>
                      <a:pt x="5335" y="584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044;p44">
                <a:extLst>
                  <a:ext uri="{FF2B5EF4-FFF2-40B4-BE49-F238E27FC236}">
                    <a16:creationId xmlns:a16="http://schemas.microsoft.com/office/drawing/2014/main" id="{7A501C4C-71BD-5830-6E80-B75952C070D4}"/>
                  </a:ext>
                </a:extLst>
              </p:cNvPr>
              <p:cNvSpPr/>
              <p:nvPr/>
            </p:nvSpPr>
            <p:spPr>
              <a:xfrm>
                <a:off x="1760925" y="1797675"/>
                <a:ext cx="126825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6978" extrusionOk="0">
                    <a:moveTo>
                      <a:pt x="2477" y="4060"/>
                    </a:moveTo>
                    <a:lnTo>
                      <a:pt x="3858" y="2096"/>
                    </a:lnTo>
                    <a:cubicBezTo>
                      <a:pt x="4025" y="1858"/>
                      <a:pt x="4203" y="1620"/>
                      <a:pt x="4382" y="1382"/>
                    </a:cubicBezTo>
                    <a:cubicBezTo>
                      <a:pt x="4560" y="1143"/>
                      <a:pt x="4727" y="905"/>
                      <a:pt x="4882" y="667"/>
                    </a:cubicBezTo>
                    <a:cubicBezTo>
                      <a:pt x="4930" y="608"/>
                      <a:pt x="4965" y="536"/>
                      <a:pt x="4989" y="477"/>
                    </a:cubicBezTo>
                    <a:cubicBezTo>
                      <a:pt x="5001" y="441"/>
                      <a:pt x="5001" y="429"/>
                      <a:pt x="5013" y="405"/>
                    </a:cubicBezTo>
                    <a:lnTo>
                      <a:pt x="5072" y="286"/>
                    </a:lnTo>
                    <a:lnTo>
                      <a:pt x="4680" y="0"/>
                    </a:lnTo>
                    <a:lnTo>
                      <a:pt x="4584" y="60"/>
                    </a:lnTo>
                    <a:cubicBezTo>
                      <a:pt x="4572" y="72"/>
                      <a:pt x="4560" y="72"/>
                      <a:pt x="4560" y="84"/>
                    </a:cubicBezTo>
                    <a:cubicBezTo>
                      <a:pt x="4525" y="108"/>
                      <a:pt x="4477" y="131"/>
                      <a:pt x="4441" y="179"/>
                    </a:cubicBezTo>
                    <a:cubicBezTo>
                      <a:pt x="4299" y="369"/>
                      <a:pt x="4156" y="548"/>
                      <a:pt x="4001" y="727"/>
                    </a:cubicBezTo>
                    <a:cubicBezTo>
                      <a:pt x="3810" y="965"/>
                      <a:pt x="3608" y="1203"/>
                      <a:pt x="3441" y="1489"/>
                    </a:cubicBezTo>
                    <a:cubicBezTo>
                      <a:pt x="3227" y="1834"/>
                      <a:pt x="2989" y="2155"/>
                      <a:pt x="2775" y="2477"/>
                    </a:cubicBezTo>
                    <a:lnTo>
                      <a:pt x="2667" y="2632"/>
                    </a:lnTo>
                    <a:cubicBezTo>
                      <a:pt x="2429" y="2977"/>
                      <a:pt x="2144" y="3382"/>
                      <a:pt x="1965" y="3822"/>
                    </a:cubicBezTo>
                    <a:cubicBezTo>
                      <a:pt x="1941" y="3918"/>
                      <a:pt x="1882" y="3989"/>
                      <a:pt x="1822" y="4084"/>
                    </a:cubicBezTo>
                    <a:cubicBezTo>
                      <a:pt x="1501" y="4513"/>
                      <a:pt x="1203" y="4953"/>
                      <a:pt x="893" y="5394"/>
                    </a:cubicBezTo>
                    <a:lnTo>
                      <a:pt x="155" y="6465"/>
                    </a:lnTo>
                    <a:cubicBezTo>
                      <a:pt x="119" y="6501"/>
                      <a:pt x="108" y="6537"/>
                      <a:pt x="96" y="6585"/>
                    </a:cubicBezTo>
                    <a:cubicBezTo>
                      <a:pt x="96" y="6596"/>
                      <a:pt x="72" y="6608"/>
                      <a:pt x="60" y="6620"/>
                    </a:cubicBezTo>
                    <a:lnTo>
                      <a:pt x="0" y="6763"/>
                    </a:lnTo>
                    <a:lnTo>
                      <a:pt x="393" y="6977"/>
                    </a:lnTo>
                    <a:lnTo>
                      <a:pt x="465" y="6906"/>
                    </a:lnTo>
                    <a:lnTo>
                      <a:pt x="512" y="6858"/>
                    </a:lnTo>
                    <a:cubicBezTo>
                      <a:pt x="536" y="6835"/>
                      <a:pt x="572" y="6799"/>
                      <a:pt x="596" y="6763"/>
                    </a:cubicBezTo>
                    <a:cubicBezTo>
                      <a:pt x="750" y="6549"/>
                      <a:pt x="893" y="6346"/>
                      <a:pt x="1048" y="6144"/>
                    </a:cubicBezTo>
                    <a:cubicBezTo>
                      <a:pt x="1251" y="5823"/>
                      <a:pt x="2477" y="4060"/>
                      <a:pt x="2477" y="406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045;p44">
                <a:extLst>
                  <a:ext uri="{FF2B5EF4-FFF2-40B4-BE49-F238E27FC236}">
                    <a16:creationId xmlns:a16="http://schemas.microsoft.com/office/drawing/2014/main" id="{003874EB-3D47-1894-7614-F05574D969E5}"/>
                  </a:ext>
                </a:extLst>
              </p:cNvPr>
              <p:cNvSpPr/>
              <p:nvPr/>
            </p:nvSpPr>
            <p:spPr>
              <a:xfrm>
                <a:off x="1799625" y="1824750"/>
                <a:ext cx="126525" cy="17207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6883" extrusionOk="0">
                    <a:moveTo>
                      <a:pt x="4667" y="1"/>
                    </a:moveTo>
                    <a:lnTo>
                      <a:pt x="4572" y="60"/>
                    </a:lnTo>
                    <a:cubicBezTo>
                      <a:pt x="4560" y="72"/>
                      <a:pt x="4548" y="72"/>
                      <a:pt x="4525" y="96"/>
                    </a:cubicBezTo>
                    <a:cubicBezTo>
                      <a:pt x="4501" y="120"/>
                      <a:pt x="4453" y="132"/>
                      <a:pt x="4429" y="179"/>
                    </a:cubicBezTo>
                    <a:cubicBezTo>
                      <a:pt x="3548" y="1501"/>
                      <a:pt x="2620" y="2835"/>
                      <a:pt x="1715" y="4097"/>
                    </a:cubicBezTo>
                    <a:cubicBezTo>
                      <a:pt x="1215" y="4811"/>
                      <a:pt x="691" y="5561"/>
                      <a:pt x="179" y="6287"/>
                    </a:cubicBezTo>
                    <a:cubicBezTo>
                      <a:pt x="143" y="6347"/>
                      <a:pt x="107" y="6418"/>
                      <a:pt x="84" y="6478"/>
                    </a:cubicBezTo>
                    <a:cubicBezTo>
                      <a:pt x="60" y="6502"/>
                      <a:pt x="48" y="6525"/>
                      <a:pt x="48" y="6549"/>
                    </a:cubicBezTo>
                    <a:lnTo>
                      <a:pt x="0" y="6621"/>
                    </a:lnTo>
                    <a:lnTo>
                      <a:pt x="48" y="6704"/>
                    </a:lnTo>
                    <a:cubicBezTo>
                      <a:pt x="84" y="6752"/>
                      <a:pt x="155" y="6883"/>
                      <a:pt x="298" y="6883"/>
                    </a:cubicBezTo>
                    <a:cubicBezTo>
                      <a:pt x="345" y="6883"/>
                      <a:pt x="381" y="6859"/>
                      <a:pt x="417" y="6847"/>
                    </a:cubicBezTo>
                    <a:lnTo>
                      <a:pt x="465" y="6835"/>
                    </a:lnTo>
                    <a:lnTo>
                      <a:pt x="917" y="6192"/>
                    </a:lnTo>
                    <a:cubicBezTo>
                      <a:pt x="1310" y="5609"/>
                      <a:pt x="1727" y="5037"/>
                      <a:pt x="2131" y="4454"/>
                    </a:cubicBezTo>
                    <a:lnTo>
                      <a:pt x="2167" y="4418"/>
                    </a:lnTo>
                    <a:cubicBezTo>
                      <a:pt x="2250" y="4299"/>
                      <a:pt x="2322" y="4180"/>
                      <a:pt x="2429" y="4097"/>
                    </a:cubicBezTo>
                    <a:cubicBezTo>
                      <a:pt x="2715" y="3847"/>
                      <a:pt x="2941" y="3525"/>
                      <a:pt x="3155" y="3227"/>
                    </a:cubicBezTo>
                    <a:lnTo>
                      <a:pt x="3239" y="3132"/>
                    </a:lnTo>
                    <a:lnTo>
                      <a:pt x="3453" y="2811"/>
                    </a:lnTo>
                    <a:cubicBezTo>
                      <a:pt x="3667" y="2513"/>
                      <a:pt x="3882" y="2204"/>
                      <a:pt x="4132" y="1906"/>
                    </a:cubicBezTo>
                    <a:cubicBezTo>
                      <a:pt x="4322" y="1656"/>
                      <a:pt x="4477" y="1382"/>
                      <a:pt x="4644" y="1120"/>
                    </a:cubicBezTo>
                    <a:cubicBezTo>
                      <a:pt x="4763" y="930"/>
                      <a:pt x="4870" y="751"/>
                      <a:pt x="5001" y="549"/>
                    </a:cubicBezTo>
                    <a:cubicBezTo>
                      <a:pt x="5037" y="513"/>
                      <a:pt x="5048" y="453"/>
                      <a:pt x="5048" y="406"/>
                    </a:cubicBezTo>
                    <a:lnTo>
                      <a:pt x="5048" y="358"/>
                    </a:lnTo>
                    <a:lnTo>
                      <a:pt x="5060" y="251"/>
                    </a:ln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046;p44">
                <a:extLst>
                  <a:ext uri="{FF2B5EF4-FFF2-40B4-BE49-F238E27FC236}">
                    <a16:creationId xmlns:a16="http://schemas.microsoft.com/office/drawing/2014/main" id="{24CE9EB1-6B45-449F-B077-CB864EFCF75D}"/>
                  </a:ext>
                </a:extLst>
              </p:cNvPr>
              <p:cNvSpPr/>
              <p:nvPr/>
            </p:nvSpPr>
            <p:spPr>
              <a:xfrm>
                <a:off x="1749900" y="1968525"/>
                <a:ext cx="51225" cy="5807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323" extrusionOk="0">
                    <a:moveTo>
                      <a:pt x="346" y="1"/>
                    </a:moveTo>
                    <a:lnTo>
                      <a:pt x="287" y="191"/>
                    </a:lnTo>
                    <a:cubicBezTo>
                      <a:pt x="263" y="227"/>
                      <a:pt x="251" y="251"/>
                      <a:pt x="251" y="286"/>
                    </a:cubicBezTo>
                    <a:cubicBezTo>
                      <a:pt x="227" y="358"/>
                      <a:pt x="203" y="417"/>
                      <a:pt x="191" y="477"/>
                    </a:cubicBezTo>
                    <a:cubicBezTo>
                      <a:pt x="144" y="655"/>
                      <a:pt x="120" y="846"/>
                      <a:pt x="72" y="1024"/>
                    </a:cubicBezTo>
                    <a:lnTo>
                      <a:pt x="60" y="1132"/>
                    </a:lnTo>
                    <a:cubicBezTo>
                      <a:pt x="48" y="1203"/>
                      <a:pt x="25" y="1275"/>
                      <a:pt x="25" y="1358"/>
                    </a:cubicBezTo>
                    <a:cubicBezTo>
                      <a:pt x="1" y="1572"/>
                      <a:pt x="72" y="1775"/>
                      <a:pt x="263" y="1894"/>
                    </a:cubicBezTo>
                    <a:cubicBezTo>
                      <a:pt x="382" y="1965"/>
                      <a:pt x="906" y="2322"/>
                      <a:pt x="906" y="2322"/>
                    </a:cubicBezTo>
                    <a:lnTo>
                      <a:pt x="1120" y="2167"/>
                    </a:lnTo>
                    <a:cubicBezTo>
                      <a:pt x="1203" y="2108"/>
                      <a:pt x="1299" y="2048"/>
                      <a:pt x="1382" y="1977"/>
                    </a:cubicBezTo>
                    <a:cubicBezTo>
                      <a:pt x="1477" y="1906"/>
                      <a:pt x="1561" y="1846"/>
                      <a:pt x="1656" y="1775"/>
                    </a:cubicBezTo>
                    <a:lnTo>
                      <a:pt x="1715" y="1715"/>
                    </a:lnTo>
                    <a:cubicBezTo>
                      <a:pt x="1811" y="1620"/>
                      <a:pt x="1953" y="1489"/>
                      <a:pt x="2025" y="1263"/>
                    </a:cubicBezTo>
                    <a:lnTo>
                      <a:pt x="2049" y="115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047;p44">
                <a:extLst>
                  <a:ext uri="{FF2B5EF4-FFF2-40B4-BE49-F238E27FC236}">
                    <a16:creationId xmlns:a16="http://schemas.microsoft.com/office/drawing/2014/main" id="{B678C0FA-B9FF-8D99-18DA-CEBA365238C8}"/>
                  </a:ext>
                </a:extLst>
              </p:cNvPr>
              <p:cNvSpPr/>
              <p:nvPr/>
            </p:nvSpPr>
            <p:spPr>
              <a:xfrm>
                <a:off x="1896950" y="1757775"/>
                <a:ext cx="53900" cy="485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942" extrusionOk="0">
                    <a:moveTo>
                      <a:pt x="2120" y="977"/>
                    </a:moveTo>
                    <a:cubicBezTo>
                      <a:pt x="1727" y="382"/>
                      <a:pt x="1429" y="168"/>
                      <a:pt x="751" y="25"/>
                    </a:cubicBezTo>
                    <a:lnTo>
                      <a:pt x="691" y="1"/>
                    </a:lnTo>
                    <a:lnTo>
                      <a:pt x="655" y="37"/>
                    </a:lnTo>
                    <a:cubicBezTo>
                      <a:pt x="417" y="156"/>
                      <a:pt x="132" y="299"/>
                      <a:pt x="24" y="656"/>
                    </a:cubicBezTo>
                    <a:lnTo>
                      <a:pt x="1" y="751"/>
                    </a:lnTo>
                    <a:lnTo>
                      <a:pt x="72" y="811"/>
                    </a:lnTo>
                    <a:cubicBezTo>
                      <a:pt x="513" y="1227"/>
                      <a:pt x="1036" y="1584"/>
                      <a:pt x="1620" y="1894"/>
                    </a:cubicBezTo>
                    <a:lnTo>
                      <a:pt x="1703" y="1942"/>
                    </a:lnTo>
                    <a:lnTo>
                      <a:pt x="1786" y="1882"/>
                    </a:lnTo>
                    <a:cubicBezTo>
                      <a:pt x="2108" y="1644"/>
                      <a:pt x="2144" y="1299"/>
                      <a:pt x="2156" y="1049"/>
                    </a:cubicBezTo>
                    <a:lnTo>
                      <a:pt x="2156" y="98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048;p44">
                <a:extLst>
                  <a:ext uri="{FF2B5EF4-FFF2-40B4-BE49-F238E27FC236}">
                    <a16:creationId xmlns:a16="http://schemas.microsoft.com/office/drawing/2014/main" id="{D4D4E331-F159-913B-5EAF-F3ED6354E0B3}"/>
                  </a:ext>
                </a:extLst>
              </p:cNvPr>
              <p:cNvSpPr/>
              <p:nvPr/>
            </p:nvSpPr>
            <p:spPr>
              <a:xfrm>
                <a:off x="1878200" y="1780700"/>
                <a:ext cx="6282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2025" extrusionOk="0">
                    <a:moveTo>
                      <a:pt x="2394" y="1346"/>
                    </a:moveTo>
                    <a:cubicBezTo>
                      <a:pt x="2334" y="1203"/>
                      <a:pt x="2251" y="1096"/>
                      <a:pt x="2120" y="989"/>
                    </a:cubicBezTo>
                    <a:cubicBezTo>
                      <a:pt x="1834" y="798"/>
                      <a:pt x="1560" y="608"/>
                      <a:pt x="1286" y="417"/>
                    </a:cubicBezTo>
                    <a:lnTo>
                      <a:pt x="905" y="144"/>
                    </a:lnTo>
                    <a:cubicBezTo>
                      <a:pt x="893" y="144"/>
                      <a:pt x="893" y="132"/>
                      <a:pt x="882" y="120"/>
                    </a:cubicBezTo>
                    <a:cubicBezTo>
                      <a:pt x="834" y="84"/>
                      <a:pt x="774" y="36"/>
                      <a:pt x="703" y="25"/>
                    </a:cubicBezTo>
                    <a:cubicBezTo>
                      <a:pt x="608" y="13"/>
                      <a:pt x="524" y="1"/>
                      <a:pt x="429" y="1"/>
                    </a:cubicBezTo>
                    <a:cubicBezTo>
                      <a:pt x="393" y="1"/>
                      <a:pt x="334" y="1"/>
                      <a:pt x="286" y="13"/>
                    </a:cubicBezTo>
                    <a:cubicBezTo>
                      <a:pt x="120" y="36"/>
                      <a:pt x="0" y="203"/>
                      <a:pt x="0" y="394"/>
                    </a:cubicBezTo>
                    <a:lnTo>
                      <a:pt x="0" y="489"/>
                    </a:lnTo>
                    <a:lnTo>
                      <a:pt x="72" y="537"/>
                    </a:lnTo>
                    <a:cubicBezTo>
                      <a:pt x="96" y="548"/>
                      <a:pt x="108" y="548"/>
                      <a:pt x="131" y="560"/>
                    </a:cubicBezTo>
                    <a:cubicBezTo>
                      <a:pt x="179" y="596"/>
                      <a:pt x="239" y="620"/>
                      <a:pt x="298" y="656"/>
                    </a:cubicBezTo>
                    <a:cubicBezTo>
                      <a:pt x="584" y="775"/>
                      <a:pt x="774" y="906"/>
                      <a:pt x="953" y="1072"/>
                    </a:cubicBezTo>
                    <a:cubicBezTo>
                      <a:pt x="1108" y="1203"/>
                      <a:pt x="1286" y="1310"/>
                      <a:pt x="1465" y="1394"/>
                    </a:cubicBezTo>
                    <a:lnTo>
                      <a:pt x="1548" y="1441"/>
                    </a:lnTo>
                    <a:cubicBezTo>
                      <a:pt x="1655" y="1501"/>
                      <a:pt x="1763" y="1620"/>
                      <a:pt x="1858" y="1739"/>
                    </a:cubicBezTo>
                    <a:cubicBezTo>
                      <a:pt x="1917" y="1799"/>
                      <a:pt x="1965" y="1858"/>
                      <a:pt x="2025" y="1918"/>
                    </a:cubicBezTo>
                    <a:lnTo>
                      <a:pt x="2120" y="2025"/>
                    </a:lnTo>
                    <a:lnTo>
                      <a:pt x="2215" y="1930"/>
                    </a:lnTo>
                    <a:cubicBezTo>
                      <a:pt x="2358" y="1822"/>
                      <a:pt x="2513" y="1644"/>
                      <a:pt x="2394" y="13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049;p44">
                <a:extLst>
                  <a:ext uri="{FF2B5EF4-FFF2-40B4-BE49-F238E27FC236}">
                    <a16:creationId xmlns:a16="http://schemas.microsoft.com/office/drawing/2014/main" id="{1E87B9F0-38D3-7A08-AFCB-E604BCD98BAD}"/>
                  </a:ext>
                </a:extLst>
              </p:cNvPr>
              <p:cNvSpPr/>
              <p:nvPr/>
            </p:nvSpPr>
            <p:spPr>
              <a:xfrm>
                <a:off x="1731150" y="1748550"/>
                <a:ext cx="228625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9145" h="12527" extrusionOk="0">
                    <a:moveTo>
                      <a:pt x="7609" y="1"/>
                    </a:moveTo>
                    <a:cubicBezTo>
                      <a:pt x="8097" y="346"/>
                      <a:pt x="8573" y="691"/>
                      <a:pt x="9050" y="1013"/>
                    </a:cubicBezTo>
                    <a:cubicBezTo>
                      <a:pt x="9145" y="1311"/>
                      <a:pt x="9109" y="1584"/>
                      <a:pt x="9038" y="1858"/>
                    </a:cubicBezTo>
                    <a:cubicBezTo>
                      <a:pt x="8990" y="2037"/>
                      <a:pt x="8883" y="2156"/>
                      <a:pt x="8799" y="2299"/>
                    </a:cubicBezTo>
                    <a:cubicBezTo>
                      <a:pt x="8692" y="2454"/>
                      <a:pt x="8561" y="2608"/>
                      <a:pt x="8609" y="2835"/>
                    </a:cubicBezTo>
                    <a:cubicBezTo>
                      <a:pt x="8621" y="2918"/>
                      <a:pt x="8561" y="3025"/>
                      <a:pt x="8514" y="3096"/>
                    </a:cubicBezTo>
                    <a:cubicBezTo>
                      <a:pt x="7716" y="4228"/>
                      <a:pt x="7002" y="5430"/>
                      <a:pt x="6192" y="6561"/>
                    </a:cubicBezTo>
                    <a:cubicBezTo>
                      <a:pt x="6013" y="6823"/>
                      <a:pt x="5823" y="7061"/>
                      <a:pt x="5609" y="7276"/>
                    </a:cubicBezTo>
                    <a:cubicBezTo>
                      <a:pt x="5418" y="7490"/>
                      <a:pt x="5240" y="7692"/>
                      <a:pt x="5097" y="7930"/>
                    </a:cubicBezTo>
                    <a:cubicBezTo>
                      <a:pt x="4704" y="8502"/>
                      <a:pt x="4299" y="9062"/>
                      <a:pt x="3918" y="9633"/>
                    </a:cubicBezTo>
                    <a:cubicBezTo>
                      <a:pt x="3739" y="9883"/>
                      <a:pt x="3561" y="10133"/>
                      <a:pt x="3382" y="10371"/>
                    </a:cubicBezTo>
                    <a:cubicBezTo>
                      <a:pt x="3335" y="10431"/>
                      <a:pt x="3275" y="10490"/>
                      <a:pt x="3227" y="10514"/>
                    </a:cubicBezTo>
                    <a:cubicBezTo>
                      <a:pt x="3037" y="10538"/>
                      <a:pt x="2965" y="10693"/>
                      <a:pt x="2846" y="10812"/>
                    </a:cubicBezTo>
                    <a:cubicBezTo>
                      <a:pt x="2739" y="10907"/>
                      <a:pt x="2596" y="10990"/>
                      <a:pt x="2489" y="11086"/>
                    </a:cubicBezTo>
                    <a:cubicBezTo>
                      <a:pt x="2013" y="11538"/>
                      <a:pt x="1465" y="11907"/>
                      <a:pt x="965" y="12336"/>
                    </a:cubicBezTo>
                    <a:cubicBezTo>
                      <a:pt x="751" y="12526"/>
                      <a:pt x="227" y="12431"/>
                      <a:pt x="60" y="12169"/>
                    </a:cubicBezTo>
                    <a:cubicBezTo>
                      <a:pt x="13" y="12098"/>
                      <a:pt x="1" y="12014"/>
                      <a:pt x="13" y="11931"/>
                    </a:cubicBezTo>
                    <a:cubicBezTo>
                      <a:pt x="36" y="11752"/>
                      <a:pt x="48" y="11562"/>
                      <a:pt x="96" y="11395"/>
                    </a:cubicBezTo>
                    <a:cubicBezTo>
                      <a:pt x="239" y="10919"/>
                      <a:pt x="334" y="10419"/>
                      <a:pt x="417" y="9931"/>
                    </a:cubicBezTo>
                    <a:cubicBezTo>
                      <a:pt x="477" y="9633"/>
                      <a:pt x="548" y="9335"/>
                      <a:pt x="644" y="9038"/>
                    </a:cubicBezTo>
                    <a:cubicBezTo>
                      <a:pt x="703" y="8823"/>
                      <a:pt x="810" y="8621"/>
                      <a:pt x="929" y="8419"/>
                    </a:cubicBezTo>
                    <a:cubicBezTo>
                      <a:pt x="1430" y="7561"/>
                      <a:pt x="2072" y="6799"/>
                      <a:pt x="2620" y="5966"/>
                    </a:cubicBezTo>
                    <a:cubicBezTo>
                      <a:pt x="2751" y="5775"/>
                      <a:pt x="2858" y="5549"/>
                      <a:pt x="2977" y="5347"/>
                    </a:cubicBezTo>
                    <a:cubicBezTo>
                      <a:pt x="3132" y="5109"/>
                      <a:pt x="3251" y="4847"/>
                      <a:pt x="3406" y="4632"/>
                    </a:cubicBezTo>
                    <a:cubicBezTo>
                      <a:pt x="4037" y="3739"/>
                      <a:pt x="4680" y="2846"/>
                      <a:pt x="5359" y="1977"/>
                    </a:cubicBezTo>
                    <a:cubicBezTo>
                      <a:pt x="5537" y="1751"/>
                      <a:pt x="5704" y="1501"/>
                      <a:pt x="5871" y="1251"/>
                    </a:cubicBezTo>
                    <a:cubicBezTo>
                      <a:pt x="5942" y="1144"/>
                      <a:pt x="6013" y="1037"/>
                      <a:pt x="6168" y="1025"/>
                    </a:cubicBezTo>
                    <a:cubicBezTo>
                      <a:pt x="6323" y="1001"/>
                      <a:pt x="6418" y="858"/>
                      <a:pt x="6502" y="739"/>
                    </a:cubicBezTo>
                    <a:cubicBezTo>
                      <a:pt x="6621" y="596"/>
                      <a:pt x="6716" y="429"/>
                      <a:pt x="6883" y="299"/>
                    </a:cubicBezTo>
                    <a:cubicBezTo>
                      <a:pt x="7073" y="132"/>
                      <a:pt x="7311" y="48"/>
                      <a:pt x="7609" y="1"/>
                    </a:cubicBezTo>
                    <a:close/>
                    <a:moveTo>
                      <a:pt x="2477" y="9407"/>
                    </a:moveTo>
                    <a:cubicBezTo>
                      <a:pt x="3977" y="7264"/>
                      <a:pt x="5454" y="5168"/>
                      <a:pt x="6918" y="3073"/>
                    </a:cubicBezTo>
                    <a:cubicBezTo>
                      <a:pt x="6942" y="3037"/>
                      <a:pt x="6954" y="2989"/>
                      <a:pt x="6966" y="2918"/>
                    </a:cubicBezTo>
                    <a:cubicBezTo>
                      <a:pt x="6823" y="2799"/>
                      <a:pt x="6692" y="2680"/>
                      <a:pt x="6478" y="2608"/>
                    </a:cubicBezTo>
                    <a:cubicBezTo>
                      <a:pt x="6418" y="2680"/>
                      <a:pt x="6359" y="2739"/>
                      <a:pt x="6311" y="2799"/>
                    </a:cubicBezTo>
                    <a:cubicBezTo>
                      <a:pt x="6180" y="2977"/>
                      <a:pt x="6061" y="3168"/>
                      <a:pt x="5942" y="3370"/>
                    </a:cubicBezTo>
                    <a:cubicBezTo>
                      <a:pt x="4656" y="5192"/>
                      <a:pt x="3370" y="7014"/>
                      <a:pt x="2084" y="8847"/>
                    </a:cubicBezTo>
                    <a:cubicBezTo>
                      <a:pt x="2037" y="8907"/>
                      <a:pt x="2013" y="8978"/>
                      <a:pt x="1965" y="9050"/>
                    </a:cubicBezTo>
                    <a:cubicBezTo>
                      <a:pt x="2144" y="9169"/>
                      <a:pt x="2299" y="9276"/>
                      <a:pt x="2477" y="9407"/>
                    </a:cubicBezTo>
                    <a:close/>
                    <a:moveTo>
                      <a:pt x="1537" y="8740"/>
                    </a:moveTo>
                    <a:cubicBezTo>
                      <a:pt x="1584" y="8692"/>
                      <a:pt x="1632" y="8669"/>
                      <a:pt x="1656" y="8621"/>
                    </a:cubicBezTo>
                    <a:cubicBezTo>
                      <a:pt x="1811" y="8407"/>
                      <a:pt x="1953" y="8216"/>
                      <a:pt x="2108" y="8014"/>
                    </a:cubicBezTo>
                    <a:lnTo>
                      <a:pt x="3358" y="6228"/>
                    </a:lnTo>
                    <a:cubicBezTo>
                      <a:pt x="3870" y="5478"/>
                      <a:pt x="4394" y="4740"/>
                      <a:pt x="4930" y="3989"/>
                    </a:cubicBezTo>
                    <a:lnTo>
                      <a:pt x="5954" y="2561"/>
                    </a:lnTo>
                    <a:cubicBezTo>
                      <a:pt x="6013" y="2489"/>
                      <a:pt x="6049" y="2394"/>
                      <a:pt x="6073" y="2311"/>
                    </a:cubicBezTo>
                    <a:cubicBezTo>
                      <a:pt x="5990" y="2251"/>
                      <a:pt x="5930" y="2204"/>
                      <a:pt x="5859" y="2156"/>
                    </a:cubicBezTo>
                    <a:cubicBezTo>
                      <a:pt x="5811" y="2192"/>
                      <a:pt x="5763" y="2204"/>
                      <a:pt x="5740" y="2227"/>
                    </a:cubicBezTo>
                    <a:cubicBezTo>
                      <a:pt x="5418" y="2680"/>
                      <a:pt x="5037" y="3073"/>
                      <a:pt x="4739" y="3525"/>
                    </a:cubicBezTo>
                    <a:cubicBezTo>
                      <a:pt x="4501" y="3918"/>
                      <a:pt x="4227" y="4299"/>
                      <a:pt x="3966" y="4668"/>
                    </a:cubicBezTo>
                    <a:cubicBezTo>
                      <a:pt x="3716" y="5049"/>
                      <a:pt x="3454" y="5418"/>
                      <a:pt x="3275" y="5835"/>
                    </a:cubicBezTo>
                    <a:cubicBezTo>
                      <a:pt x="3239" y="5942"/>
                      <a:pt x="3180" y="6025"/>
                      <a:pt x="3096" y="6121"/>
                    </a:cubicBezTo>
                    <a:cubicBezTo>
                      <a:pt x="2549" y="6906"/>
                      <a:pt x="1989" y="7692"/>
                      <a:pt x="1430" y="8502"/>
                    </a:cubicBezTo>
                    <a:cubicBezTo>
                      <a:pt x="1406" y="8538"/>
                      <a:pt x="1394" y="8585"/>
                      <a:pt x="1358" y="8645"/>
                    </a:cubicBezTo>
                    <a:cubicBezTo>
                      <a:pt x="1430" y="8681"/>
                      <a:pt x="1477" y="8704"/>
                      <a:pt x="1537" y="8740"/>
                    </a:cubicBezTo>
                    <a:close/>
                    <a:moveTo>
                      <a:pt x="7418" y="3227"/>
                    </a:moveTo>
                    <a:cubicBezTo>
                      <a:pt x="7371" y="3275"/>
                      <a:pt x="7323" y="3287"/>
                      <a:pt x="7299" y="3323"/>
                    </a:cubicBezTo>
                    <a:cubicBezTo>
                      <a:pt x="5930" y="5394"/>
                      <a:pt x="4466" y="7383"/>
                      <a:pt x="3061" y="9419"/>
                    </a:cubicBezTo>
                    <a:cubicBezTo>
                      <a:pt x="3001" y="9502"/>
                      <a:pt x="2965" y="9585"/>
                      <a:pt x="2918" y="9657"/>
                    </a:cubicBezTo>
                    <a:cubicBezTo>
                      <a:pt x="2965" y="9752"/>
                      <a:pt x="3013" y="9800"/>
                      <a:pt x="3120" y="9752"/>
                    </a:cubicBezTo>
                    <a:cubicBezTo>
                      <a:pt x="3656" y="8978"/>
                      <a:pt x="4216" y="8192"/>
                      <a:pt x="4763" y="7395"/>
                    </a:cubicBezTo>
                    <a:cubicBezTo>
                      <a:pt x="4870" y="7264"/>
                      <a:pt x="4966" y="7121"/>
                      <a:pt x="5085" y="7014"/>
                    </a:cubicBezTo>
                    <a:cubicBezTo>
                      <a:pt x="5394" y="6740"/>
                      <a:pt x="5621" y="6406"/>
                      <a:pt x="5859" y="6073"/>
                    </a:cubicBezTo>
                    <a:cubicBezTo>
                      <a:pt x="6156" y="5656"/>
                      <a:pt x="6430" y="5240"/>
                      <a:pt x="6752" y="4859"/>
                    </a:cubicBezTo>
                    <a:cubicBezTo>
                      <a:pt x="7073" y="4442"/>
                      <a:pt x="7311" y="3966"/>
                      <a:pt x="7621" y="3513"/>
                    </a:cubicBezTo>
                    <a:cubicBezTo>
                      <a:pt x="7645" y="3489"/>
                      <a:pt x="7645" y="3442"/>
                      <a:pt x="7656" y="3382"/>
                    </a:cubicBezTo>
                    <a:cubicBezTo>
                      <a:pt x="7561" y="3335"/>
                      <a:pt x="7490" y="3275"/>
                      <a:pt x="7418" y="3227"/>
                    </a:cubicBezTo>
                    <a:close/>
                    <a:moveTo>
                      <a:pt x="1632" y="10943"/>
                    </a:moveTo>
                    <a:cubicBezTo>
                      <a:pt x="1775" y="10836"/>
                      <a:pt x="1894" y="10764"/>
                      <a:pt x="2013" y="10669"/>
                    </a:cubicBezTo>
                    <a:cubicBezTo>
                      <a:pt x="2120" y="10585"/>
                      <a:pt x="2239" y="10490"/>
                      <a:pt x="2346" y="10407"/>
                    </a:cubicBezTo>
                    <a:cubicBezTo>
                      <a:pt x="2465" y="10300"/>
                      <a:pt x="2549" y="10193"/>
                      <a:pt x="2596" y="10026"/>
                    </a:cubicBezTo>
                    <a:cubicBezTo>
                      <a:pt x="2120" y="9693"/>
                      <a:pt x="1644" y="9359"/>
                      <a:pt x="1156" y="9014"/>
                    </a:cubicBezTo>
                    <a:cubicBezTo>
                      <a:pt x="1120" y="9121"/>
                      <a:pt x="1072" y="9216"/>
                      <a:pt x="1060" y="9300"/>
                    </a:cubicBezTo>
                    <a:cubicBezTo>
                      <a:pt x="1013" y="9526"/>
                      <a:pt x="965" y="9728"/>
                      <a:pt x="929" y="9954"/>
                    </a:cubicBezTo>
                    <a:cubicBezTo>
                      <a:pt x="918" y="10026"/>
                      <a:pt x="894" y="10085"/>
                      <a:pt x="894" y="10169"/>
                    </a:cubicBezTo>
                    <a:cubicBezTo>
                      <a:pt x="882" y="10324"/>
                      <a:pt x="929" y="10466"/>
                      <a:pt x="1072" y="10562"/>
                    </a:cubicBezTo>
                    <a:cubicBezTo>
                      <a:pt x="1275" y="10693"/>
                      <a:pt x="1453" y="10824"/>
                      <a:pt x="1632" y="10943"/>
                    </a:cubicBezTo>
                    <a:close/>
                    <a:moveTo>
                      <a:pt x="6811" y="1084"/>
                    </a:moveTo>
                    <a:cubicBezTo>
                      <a:pt x="7264" y="1501"/>
                      <a:pt x="7776" y="1858"/>
                      <a:pt x="8323" y="2156"/>
                    </a:cubicBezTo>
                    <a:cubicBezTo>
                      <a:pt x="8597" y="1965"/>
                      <a:pt x="8621" y="1703"/>
                      <a:pt x="8633" y="1430"/>
                    </a:cubicBezTo>
                    <a:cubicBezTo>
                      <a:pt x="8252" y="858"/>
                      <a:pt x="7978" y="680"/>
                      <a:pt x="7359" y="549"/>
                    </a:cubicBezTo>
                    <a:cubicBezTo>
                      <a:pt x="7121" y="656"/>
                      <a:pt x="6894" y="787"/>
                      <a:pt x="6811" y="1084"/>
                    </a:cubicBezTo>
                    <a:close/>
                    <a:moveTo>
                      <a:pt x="8002" y="3108"/>
                    </a:moveTo>
                    <a:cubicBezTo>
                      <a:pt x="8157" y="2966"/>
                      <a:pt x="8192" y="2846"/>
                      <a:pt x="8133" y="2692"/>
                    </a:cubicBezTo>
                    <a:cubicBezTo>
                      <a:pt x="8085" y="2573"/>
                      <a:pt x="8014" y="2489"/>
                      <a:pt x="7895" y="2418"/>
                    </a:cubicBezTo>
                    <a:lnTo>
                      <a:pt x="6680" y="1561"/>
                    </a:lnTo>
                    <a:cubicBezTo>
                      <a:pt x="6644" y="1537"/>
                      <a:pt x="6597" y="1489"/>
                      <a:pt x="6549" y="1477"/>
                    </a:cubicBezTo>
                    <a:cubicBezTo>
                      <a:pt x="6430" y="1465"/>
                      <a:pt x="6299" y="1442"/>
                      <a:pt x="6180" y="1465"/>
                    </a:cubicBezTo>
                    <a:cubicBezTo>
                      <a:pt x="6085" y="1477"/>
                      <a:pt x="6013" y="1561"/>
                      <a:pt x="6013" y="1703"/>
                    </a:cubicBezTo>
                    <a:cubicBezTo>
                      <a:pt x="6073" y="1727"/>
                      <a:pt x="6144" y="1787"/>
                      <a:pt x="6228" y="1823"/>
                    </a:cubicBezTo>
                    <a:cubicBezTo>
                      <a:pt x="6478" y="1942"/>
                      <a:pt x="6716" y="2061"/>
                      <a:pt x="6906" y="2251"/>
                    </a:cubicBezTo>
                    <a:cubicBezTo>
                      <a:pt x="7073" y="2394"/>
                      <a:pt x="7275" y="2489"/>
                      <a:pt x="7478" y="2608"/>
                    </a:cubicBezTo>
                    <a:cubicBezTo>
                      <a:pt x="7680" y="2715"/>
                      <a:pt x="7823" y="2918"/>
                      <a:pt x="8002" y="31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E603DB75-55A4-B931-F9A4-315CB2DE5DF6}"/>
                </a:ext>
              </a:extLst>
            </p:cNvPr>
            <p:cNvGrpSpPr/>
            <p:nvPr/>
          </p:nvGrpSpPr>
          <p:grpSpPr>
            <a:xfrm>
              <a:off x="3934866" y="748686"/>
              <a:ext cx="1195100" cy="1195100"/>
              <a:chOff x="2780925" y="426962"/>
              <a:chExt cx="1195100" cy="1195100"/>
            </a:xfrm>
          </p:grpSpPr>
          <p:sp>
            <p:nvSpPr>
              <p:cNvPr id="53" name="Google Shape;379;p30">
                <a:extLst>
                  <a:ext uri="{FF2B5EF4-FFF2-40B4-BE49-F238E27FC236}">
                    <a16:creationId xmlns:a16="http://schemas.microsoft.com/office/drawing/2014/main" id="{AAB72881-089B-E9DF-A16B-B91FF546CE3C}"/>
                  </a:ext>
                </a:extLst>
              </p:cNvPr>
              <p:cNvSpPr/>
              <p:nvPr/>
            </p:nvSpPr>
            <p:spPr>
              <a:xfrm>
                <a:off x="2780925" y="426962"/>
                <a:ext cx="1195100" cy="1195100"/>
              </a:xfrm>
              <a:custGeom>
                <a:avLst/>
                <a:gdLst/>
                <a:ahLst/>
                <a:cxnLst/>
                <a:rect l="l" t="t" r="r" b="b"/>
                <a:pathLst>
                  <a:path w="47804" h="47804" extrusionOk="0">
                    <a:moveTo>
                      <a:pt x="23908" y="0"/>
                    </a:moveTo>
                    <a:cubicBezTo>
                      <a:pt x="22372" y="0"/>
                      <a:pt x="21050" y="1917"/>
                      <a:pt x="19586" y="2203"/>
                    </a:cubicBezTo>
                    <a:cubicBezTo>
                      <a:pt x="19422" y="2235"/>
                      <a:pt x="19253" y="2249"/>
                      <a:pt x="19080" y="2249"/>
                    </a:cubicBezTo>
                    <a:cubicBezTo>
                      <a:pt x="17963" y="2249"/>
                      <a:pt x="16678" y="1664"/>
                      <a:pt x="15580" y="1664"/>
                    </a:cubicBezTo>
                    <a:cubicBezTo>
                      <a:pt x="15289" y="1664"/>
                      <a:pt x="15010" y="1705"/>
                      <a:pt x="14752" y="1810"/>
                    </a:cubicBezTo>
                    <a:cubicBezTo>
                      <a:pt x="13347" y="2393"/>
                      <a:pt x="12859" y="4667"/>
                      <a:pt x="11609" y="5501"/>
                    </a:cubicBezTo>
                    <a:cubicBezTo>
                      <a:pt x="10359" y="6334"/>
                      <a:pt x="8049" y="5929"/>
                      <a:pt x="7001" y="6989"/>
                    </a:cubicBezTo>
                    <a:cubicBezTo>
                      <a:pt x="5941" y="8049"/>
                      <a:pt x="6346" y="10358"/>
                      <a:pt x="5513" y="11609"/>
                    </a:cubicBezTo>
                    <a:cubicBezTo>
                      <a:pt x="4667" y="12859"/>
                      <a:pt x="2393" y="13347"/>
                      <a:pt x="1810" y="14740"/>
                    </a:cubicBezTo>
                    <a:cubicBezTo>
                      <a:pt x="1238" y="16133"/>
                      <a:pt x="2500" y="18074"/>
                      <a:pt x="2203" y="19586"/>
                    </a:cubicBezTo>
                    <a:cubicBezTo>
                      <a:pt x="1917" y="21026"/>
                      <a:pt x="0" y="22360"/>
                      <a:pt x="0" y="23896"/>
                    </a:cubicBezTo>
                    <a:cubicBezTo>
                      <a:pt x="0" y="25432"/>
                      <a:pt x="1917" y="26753"/>
                      <a:pt x="2203" y="28218"/>
                    </a:cubicBezTo>
                    <a:cubicBezTo>
                      <a:pt x="2500" y="29718"/>
                      <a:pt x="1250" y="31671"/>
                      <a:pt x="1810" y="33052"/>
                    </a:cubicBezTo>
                    <a:cubicBezTo>
                      <a:pt x="2393" y="34445"/>
                      <a:pt x="4679" y="34945"/>
                      <a:pt x="5513" y="36195"/>
                    </a:cubicBezTo>
                    <a:cubicBezTo>
                      <a:pt x="6346" y="37445"/>
                      <a:pt x="5941" y="39743"/>
                      <a:pt x="7001" y="40803"/>
                    </a:cubicBezTo>
                    <a:cubicBezTo>
                      <a:pt x="8049" y="41862"/>
                      <a:pt x="10359" y="41457"/>
                      <a:pt x="11609" y="42291"/>
                    </a:cubicBezTo>
                    <a:cubicBezTo>
                      <a:pt x="12859" y="43124"/>
                      <a:pt x="13347" y="45398"/>
                      <a:pt x="14752" y="45982"/>
                    </a:cubicBezTo>
                    <a:cubicBezTo>
                      <a:pt x="15017" y="46094"/>
                      <a:pt x="15304" y="46138"/>
                      <a:pt x="15604" y="46138"/>
                    </a:cubicBezTo>
                    <a:cubicBezTo>
                      <a:pt x="16698" y="46138"/>
                      <a:pt x="17975" y="45555"/>
                      <a:pt x="19084" y="45555"/>
                    </a:cubicBezTo>
                    <a:cubicBezTo>
                      <a:pt x="19256" y="45555"/>
                      <a:pt x="19424" y="45569"/>
                      <a:pt x="19586" y="45601"/>
                    </a:cubicBezTo>
                    <a:cubicBezTo>
                      <a:pt x="21027" y="45875"/>
                      <a:pt x="22372" y="47803"/>
                      <a:pt x="23908" y="47803"/>
                    </a:cubicBezTo>
                    <a:cubicBezTo>
                      <a:pt x="25432" y="47803"/>
                      <a:pt x="26754" y="45875"/>
                      <a:pt x="28218" y="45601"/>
                    </a:cubicBezTo>
                    <a:cubicBezTo>
                      <a:pt x="28382" y="45568"/>
                      <a:pt x="28551" y="45554"/>
                      <a:pt x="28724" y="45554"/>
                    </a:cubicBezTo>
                    <a:cubicBezTo>
                      <a:pt x="29835" y="45554"/>
                      <a:pt x="31114" y="46133"/>
                      <a:pt x="32208" y="46133"/>
                    </a:cubicBezTo>
                    <a:cubicBezTo>
                      <a:pt x="32505" y="46133"/>
                      <a:pt x="32789" y="46091"/>
                      <a:pt x="33052" y="45982"/>
                    </a:cubicBezTo>
                    <a:cubicBezTo>
                      <a:pt x="34457" y="45398"/>
                      <a:pt x="34945" y="43124"/>
                      <a:pt x="36195" y="42291"/>
                    </a:cubicBezTo>
                    <a:cubicBezTo>
                      <a:pt x="37445" y="41457"/>
                      <a:pt x="39755" y="41862"/>
                      <a:pt x="40815" y="40803"/>
                    </a:cubicBezTo>
                    <a:cubicBezTo>
                      <a:pt x="41863" y="39743"/>
                      <a:pt x="41470" y="37445"/>
                      <a:pt x="42303" y="36195"/>
                    </a:cubicBezTo>
                    <a:cubicBezTo>
                      <a:pt x="43137" y="34945"/>
                      <a:pt x="45411" y="34445"/>
                      <a:pt x="45994" y="33052"/>
                    </a:cubicBezTo>
                    <a:cubicBezTo>
                      <a:pt x="46566" y="31671"/>
                      <a:pt x="45303" y="29718"/>
                      <a:pt x="45601" y="28218"/>
                    </a:cubicBezTo>
                    <a:cubicBezTo>
                      <a:pt x="45887" y="26765"/>
                      <a:pt x="47804" y="25432"/>
                      <a:pt x="47804" y="23896"/>
                    </a:cubicBezTo>
                    <a:cubicBezTo>
                      <a:pt x="47804" y="22360"/>
                      <a:pt x="45887" y="21038"/>
                      <a:pt x="45601" y="19586"/>
                    </a:cubicBezTo>
                    <a:cubicBezTo>
                      <a:pt x="45303" y="18074"/>
                      <a:pt x="46554" y="16133"/>
                      <a:pt x="45994" y="14740"/>
                    </a:cubicBezTo>
                    <a:cubicBezTo>
                      <a:pt x="45411" y="13347"/>
                      <a:pt x="43137" y="12859"/>
                      <a:pt x="42303" y="11609"/>
                    </a:cubicBezTo>
                    <a:cubicBezTo>
                      <a:pt x="41470" y="10358"/>
                      <a:pt x="41863" y="8049"/>
                      <a:pt x="40815" y="6989"/>
                    </a:cubicBezTo>
                    <a:cubicBezTo>
                      <a:pt x="39755" y="5929"/>
                      <a:pt x="37445" y="6334"/>
                      <a:pt x="36195" y="5501"/>
                    </a:cubicBezTo>
                    <a:cubicBezTo>
                      <a:pt x="34945" y="4667"/>
                      <a:pt x="34457" y="2393"/>
                      <a:pt x="33052" y="1810"/>
                    </a:cubicBezTo>
                    <a:cubicBezTo>
                      <a:pt x="32789" y="1699"/>
                      <a:pt x="32505" y="1655"/>
                      <a:pt x="32207" y="1655"/>
                    </a:cubicBezTo>
                    <a:cubicBezTo>
                      <a:pt x="31110" y="1655"/>
                      <a:pt x="29828" y="2248"/>
                      <a:pt x="28715" y="2248"/>
                    </a:cubicBezTo>
                    <a:cubicBezTo>
                      <a:pt x="28545" y="2248"/>
                      <a:pt x="28379" y="2235"/>
                      <a:pt x="28218" y="2203"/>
                    </a:cubicBezTo>
                    <a:cubicBezTo>
                      <a:pt x="26777" y="1917"/>
                      <a:pt x="25432" y="0"/>
                      <a:pt x="23908" y="0"/>
                    </a:cubicBezTo>
                    <a:close/>
                  </a:path>
                </a:pathLst>
              </a:custGeom>
              <a:solidFill>
                <a:srgbClr val="009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F44D0446-FAB8-D037-F72D-8DF768BB49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0941888">
                <a:off x="3002766" y="648804"/>
                <a:ext cx="751416" cy="751416"/>
              </a:xfrm>
              <a:prstGeom prst="rect">
                <a:avLst/>
              </a:prstGeom>
            </p:spPr>
          </p:pic>
        </p:grpSp>
        <p:sp>
          <p:nvSpPr>
            <p:cNvPr id="55" name="Google Shape;383;p30">
              <a:extLst>
                <a:ext uri="{FF2B5EF4-FFF2-40B4-BE49-F238E27FC236}">
                  <a16:creationId xmlns:a16="http://schemas.microsoft.com/office/drawing/2014/main" id="{332E1D1D-D366-70CA-F042-E0355CAF4DC2}"/>
                </a:ext>
              </a:extLst>
            </p:cNvPr>
            <p:cNvSpPr/>
            <p:nvPr/>
          </p:nvSpPr>
          <p:spPr>
            <a:xfrm rot="2006702">
              <a:off x="3860695" y="1693711"/>
              <a:ext cx="588826" cy="566095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rgbClr val="FEB44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84;p30">
              <a:extLst>
                <a:ext uri="{FF2B5EF4-FFF2-40B4-BE49-F238E27FC236}">
                  <a16:creationId xmlns:a16="http://schemas.microsoft.com/office/drawing/2014/main" id="{239DF0B0-5C7D-B6EC-C630-61A376D703EE}"/>
                </a:ext>
              </a:extLst>
            </p:cNvPr>
            <p:cNvSpPr/>
            <p:nvPr/>
          </p:nvSpPr>
          <p:spPr>
            <a:xfrm>
              <a:off x="10289590" y="4403568"/>
              <a:ext cx="466831" cy="44879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rgbClr val="FEB44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80;p30">
              <a:extLst>
                <a:ext uri="{FF2B5EF4-FFF2-40B4-BE49-F238E27FC236}">
                  <a16:creationId xmlns:a16="http://schemas.microsoft.com/office/drawing/2014/main" id="{F84EED7D-5308-799B-FE80-9999054413F2}"/>
                </a:ext>
              </a:extLst>
            </p:cNvPr>
            <p:cNvSpPr txBox="1">
              <a:spLocks/>
            </p:cNvSpPr>
            <p:nvPr/>
          </p:nvSpPr>
          <p:spPr>
            <a:xfrm>
              <a:off x="4524094" y="1262657"/>
              <a:ext cx="5376600" cy="61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Pangolin"/>
                <a:buNone/>
                <a:defRPr sz="4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Pangolin"/>
                <a:buNone/>
                <a:defRPr sz="4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Pangolin"/>
                <a:buNone/>
                <a:defRPr sz="4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Pangolin"/>
                <a:buNone/>
                <a:defRPr sz="4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Pangolin"/>
                <a:buNone/>
                <a:defRPr sz="4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Pangolin"/>
                <a:buNone/>
                <a:defRPr sz="4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Pangolin"/>
                <a:buNone/>
                <a:defRPr sz="4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Pangolin"/>
                <a:buNone/>
                <a:defRPr sz="4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Pangolin"/>
                <a:buNone/>
                <a:defRPr sz="4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9pPr>
            </a:lstStyle>
            <a:p>
              <a:r>
                <a:rPr lang="en-US" sz="4000" dirty="0">
                  <a:ln w="19050">
                    <a:noFill/>
                    <a:prstDash val="solid"/>
                  </a:ln>
                  <a:solidFill>
                    <a:srgbClr val="009290"/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Nunito" pitchFamily="2" charset="0"/>
                  <a:ea typeface="Noto Sans JP Black" panose="020B0A00000000000000" pitchFamily="34" charset="-128"/>
                </a:rPr>
                <a:t>MỞ ĐẦU</a:t>
              </a:r>
            </a:p>
          </p:txBody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93BD88A0-7CC6-3162-8A6D-F99ECB120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413931">
              <a:off x="5666834" y="1879631"/>
              <a:ext cx="3506313" cy="24308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893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667695C-46F4-4D32-7E85-E13E8D72EF72}"/>
              </a:ext>
            </a:extLst>
          </p:cNvPr>
          <p:cNvSpPr/>
          <p:nvPr/>
        </p:nvSpPr>
        <p:spPr>
          <a:xfrm>
            <a:off x="944350" y="2626293"/>
            <a:ext cx="5244013" cy="203807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D316A6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unito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218FA6B-F6AB-5C1A-2EED-61D87B8982F2}"/>
              </a:ext>
            </a:extLst>
          </p:cNvPr>
          <p:cNvGrpSpPr/>
          <p:nvPr/>
        </p:nvGrpSpPr>
        <p:grpSpPr>
          <a:xfrm>
            <a:off x="559630" y="83645"/>
            <a:ext cx="2606287" cy="646331"/>
            <a:chOff x="559630" y="105417"/>
            <a:chExt cx="2606287" cy="64633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4168A8E-C60D-E384-81F9-87C80670B90A}"/>
                </a:ext>
              </a:extLst>
            </p:cNvPr>
            <p:cNvSpPr txBox="1"/>
            <p:nvPr/>
          </p:nvSpPr>
          <p:spPr>
            <a:xfrm>
              <a:off x="1048619" y="105417"/>
              <a:ext cx="211729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Nunito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Mở Đầu</a:t>
              </a:r>
              <a:endParaRPr lang="en-US" sz="3600" b="1" dirty="0">
                <a:solidFill>
                  <a:schemeClr val="bg1"/>
                </a:solidFill>
                <a:latin typeface="Nunito" pitchFamily="2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0C88031-0BD1-A898-6AC1-C7E5F6D5D0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630" y="130384"/>
              <a:ext cx="584420" cy="584420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6F51CA4-4D53-A756-D35B-D50FC977E11E}"/>
              </a:ext>
            </a:extLst>
          </p:cNvPr>
          <p:cNvSpPr txBox="1"/>
          <p:nvPr/>
        </p:nvSpPr>
        <p:spPr>
          <a:xfrm>
            <a:off x="3572050" y="866389"/>
            <a:ext cx="5343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000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Quan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sát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một cảnh dưới biển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DD8EB8-D8AD-E736-033C-72FCDF6C8859}"/>
              </a:ext>
            </a:extLst>
          </p:cNvPr>
          <p:cNvSpPr txBox="1"/>
          <p:nvPr/>
        </p:nvSpPr>
        <p:spPr>
          <a:xfrm>
            <a:off x="2188204" y="2924252"/>
            <a:ext cx="3493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i="1" dirty="0">
                <a:solidFill>
                  <a:srgbClr val="00929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Có thể lập trình cho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91B7D2-BC0B-8C24-A68B-4563B6EFAD2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758" y="2961196"/>
            <a:ext cx="914850" cy="12032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52933E-DB5B-8263-897F-6FC452BD92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462" y="2126401"/>
            <a:ext cx="4724531" cy="33256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190632-58A0-89DE-E5C9-BA13DCB1F609}"/>
              </a:ext>
            </a:extLst>
          </p:cNvPr>
          <p:cNvSpPr txBox="1"/>
          <p:nvPr/>
        </p:nvSpPr>
        <p:spPr>
          <a:xfrm>
            <a:off x="2225774" y="3420517"/>
            <a:ext cx="3823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i="1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bạn cá </a:t>
            </a:r>
            <a:r>
              <a:rPr lang="vi-VN" sz="2800" b="1" i="1" dirty="0">
                <a:solidFill>
                  <a:srgbClr val="00929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và </a:t>
            </a:r>
            <a:r>
              <a:rPr lang="vi-VN" sz="2800" b="1" i="1" dirty="0">
                <a:solidFill>
                  <a:srgbClr val="FFC00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bạn sứa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E12A0D-C474-C5FF-F07A-F829ECBA7ECB}"/>
              </a:ext>
            </a:extLst>
          </p:cNvPr>
          <p:cNvSpPr txBox="1"/>
          <p:nvPr/>
        </p:nvSpPr>
        <p:spPr>
          <a:xfrm>
            <a:off x="2188203" y="3924473"/>
            <a:ext cx="3729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i="1" dirty="0">
                <a:solidFill>
                  <a:srgbClr val="00929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bơi lội được không?</a:t>
            </a:r>
            <a:endParaRPr lang="en-US" sz="2800" b="1" i="1" dirty="0">
              <a:solidFill>
                <a:srgbClr val="009290"/>
              </a:solidFill>
              <a:latin typeface="Nunito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53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/>
      <p:bldP spid="5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18D42C29-FB3D-D1C9-808F-8F656FB978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" y="-9820"/>
            <a:ext cx="12190586" cy="760282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6AE45608-9470-45CF-937E-45EE8FB2A1DC}"/>
              </a:ext>
            </a:extLst>
          </p:cNvPr>
          <p:cNvGrpSpPr/>
          <p:nvPr/>
        </p:nvGrpSpPr>
        <p:grpSpPr>
          <a:xfrm>
            <a:off x="2967399" y="1197829"/>
            <a:ext cx="7138592" cy="4062685"/>
            <a:chOff x="3559069" y="964747"/>
            <a:chExt cx="7138592" cy="4062685"/>
          </a:xfrm>
        </p:grpSpPr>
        <p:sp>
          <p:nvSpPr>
            <p:cNvPr id="2" name="Google Shape;1021;p44">
              <a:extLst>
                <a:ext uri="{FF2B5EF4-FFF2-40B4-BE49-F238E27FC236}">
                  <a16:creationId xmlns:a16="http://schemas.microsoft.com/office/drawing/2014/main" id="{9F980B55-E1F7-5F81-704A-278C3DF97B4F}"/>
                </a:ext>
              </a:extLst>
            </p:cNvPr>
            <p:cNvSpPr/>
            <p:nvPr/>
          </p:nvSpPr>
          <p:spPr>
            <a:xfrm rot="21470825">
              <a:off x="4331227" y="1501033"/>
              <a:ext cx="5521919" cy="3526399"/>
            </a:xfrm>
            <a:prstGeom prst="roundRect">
              <a:avLst>
                <a:gd name="adj" fmla="val 24491"/>
              </a:avLst>
            </a:prstGeom>
            <a:solidFill>
              <a:srgbClr val="FEB444"/>
            </a:solidFill>
            <a:ln w="44450" cap="flat" cmpd="sng">
              <a:solidFill>
                <a:schemeClr val="bg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" name="Google Shape;1022;p44">
              <a:extLst>
                <a:ext uri="{FF2B5EF4-FFF2-40B4-BE49-F238E27FC236}">
                  <a16:creationId xmlns:a16="http://schemas.microsoft.com/office/drawing/2014/main" id="{3C73546F-9B20-8BA8-180A-91677B9EE4CA}"/>
                </a:ext>
              </a:extLst>
            </p:cNvPr>
            <p:cNvSpPr/>
            <p:nvPr/>
          </p:nvSpPr>
          <p:spPr>
            <a:xfrm rot="21470825">
              <a:off x="4149809" y="1223130"/>
              <a:ext cx="5521919" cy="3526399"/>
            </a:xfrm>
            <a:prstGeom prst="roundRect">
              <a:avLst>
                <a:gd name="adj" fmla="val 24491"/>
              </a:avLst>
            </a:prstGeom>
            <a:solidFill>
              <a:schemeClr val="bg1"/>
            </a:solidFill>
            <a:ln w="50800">
              <a:solidFill>
                <a:srgbClr val="00929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379;p30">
              <a:extLst>
                <a:ext uri="{FF2B5EF4-FFF2-40B4-BE49-F238E27FC236}">
                  <a16:creationId xmlns:a16="http://schemas.microsoft.com/office/drawing/2014/main" id="{820532C9-0ABA-78A1-C9A2-1775C0B5A1AB}"/>
                </a:ext>
              </a:extLst>
            </p:cNvPr>
            <p:cNvSpPr/>
            <p:nvPr/>
          </p:nvSpPr>
          <p:spPr>
            <a:xfrm>
              <a:off x="3633240" y="964747"/>
              <a:ext cx="1195100" cy="1195100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0092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383;p30">
              <a:extLst>
                <a:ext uri="{FF2B5EF4-FFF2-40B4-BE49-F238E27FC236}">
                  <a16:creationId xmlns:a16="http://schemas.microsoft.com/office/drawing/2014/main" id="{9CAE6430-ADC3-5E5C-D6A8-DC68C532F1B7}"/>
                </a:ext>
              </a:extLst>
            </p:cNvPr>
            <p:cNvSpPr/>
            <p:nvPr/>
          </p:nvSpPr>
          <p:spPr>
            <a:xfrm rot="2006702">
              <a:off x="3559069" y="1909772"/>
              <a:ext cx="588826" cy="566095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rgbClr val="FEB44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84;p30">
              <a:extLst>
                <a:ext uri="{FF2B5EF4-FFF2-40B4-BE49-F238E27FC236}">
                  <a16:creationId xmlns:a16="http://schemas.microsoft.com/office/drawing/2014/main" id="{5AE88C8B-4B3E-65D5-1D9B-44625DF5E058}"/>
                </a:ext>
              </a:extLst>
            </p:cNvPr>
            <p:cNvSpPr/>
            <p:nvPr/>
          </p:nvSpPr>
          <p:spPr>
            <a:xfrm>
              <a:off x="10230830" y="3755484"/>
              <a:ext cx="466831" cy="44879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rgbClr val="FEB44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80;p30">
              <a:extLst>
                <a:ext uri="{FF2B5EF4-FFF2-40B4-BE49-F238E27FC236}">
                  <a16:creationId xmlns:a16="http://schemas.microsoft.com/office/drawing/2014/main" id="{47E6EBB8-161F-D08A-B9E2-DD5B150956EB}"/>
                </a:ext>
              </a:extLst>
            </p:cNvPr>
            <p:cNvSpPr txBox="1">
              <a:spLocks/>
            </p:cNvSpPr>
            <p:nvPr/>
          </p:nvSpPr>
          <p:spPr>
            <a:xfrm>
              <a:off x="4222468" y="1423302"/>
              <a:ext cx="5376600" cy="61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Pangolin"/>
                <a:buNone/>
                <a:defRPr sz="4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Pangolin"/>
                <a:buNone/>
                <a:defRPr sz="4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Pangolin"/>
                <a:buNone/>
                <a:defRPr sz="4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Pangolin"/>
                <a:buNone/>
                <a:defRPr sz="4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Pangolin"/>
                <a:buNone/>
                <a:defRPr sz="4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Pangolin"/>
                <a:buNone/>
                <a:defRPr sz="4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Pangolin"/>
                <a:buNone/>
                <a:defRPr sz="4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Pangolin"/>
                <a:buNone/>
                <a:defRPr sz="4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Pangolin"/>
                <a:buNone/>
                <a:defRPr sz="4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9pPr>
            </a:lstStyle>
            <a:p>
              <a:r>
                <a:rPr lang="en-US" sz="4000" dirty="0">
                  <a:ln w="19050">
                    <a:noFill/>
                    <a:prstDash val="solid"/>
                  </a:ln>
                  <a:solidFill>
                    <a:srgbClr val="009290"/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Nunito" pitchFamily="2" charset="0"/>
                  <a:ea typeface="Noto Sans JP Black" panose="020B0A00000000000000" pitchFamily="34" charset="-128"/>
                </a:rPr>
                <a:t>KHÁM PHÁ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8BCDA4B-DE92-0BB1-8561-AF6DADE84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34764" y="1940478"/>
              <a:ext cx="2823859" cy="2611055"/>
            </a:xfrm>
            <a:prstGeom prst="rect">
              <a:avLst/>
            </a:prstGeom>
          </p:spPr>
        </p:pic>
        <p:grpSp>
          <p:nvGrpSpPr>
            <p:cNvPr id="9" name="Google Shape;1508;p49">
              <a:extLst>
                <a:ext uri="{FF2B5EF4-FFF2-40B4-BE49-F238E27FC236}">
                  <a16:creationId xmlns:a16="http://schemas.microsoft.com/office/drawing/2014/main" id="{03012377-EAEF-73A7-F53D-AF059B7EDFE2}"/>
                </a:ext>
              </a:extLst>
            </p:cNvPr>
            <p:cNvGrpSpPr/>
            <p:nvPr/>
          </p:nvGrpSpPr>
          <p:grpSpPr>
            <a:xfrm rot="21134957">
              <a:off x="9364904" y="3907862"/>
              <a:ext cx="794956" cy="966160"/>
              <a:chOff x="2537500" y="2379600"/>
              <a:chExt cx="272100" cy="330700"/>
            </a:xfrm>
          </p:grpSpPr>
          <p:sp>
            <p:nvSpPr>
              <p:cNvPr id="10" name="Google Shape;1509;p49">
                <a:extLst>
                  <a:ext uri="{FF2B5EF4-FFF2-40B4-BE49-F238E27FC236}">
                    <a16:creationId xmlns:a16="http://schemas.microsoft.com/office/drawing/2014/main" id="{5B483B9C-D7ED-752B-C3BA-7DFA10011544}"/>
                  </a:ext>
                </a:extLst>
              </p:cNvPr>
              <p:cNvSpPr/>
              <p:nvPr/>
            </p:nvSpPr>
            <p:spPr>
              <a:xfrm>
                <a:off x="2554775" y="2394175"/>
                <a:ext cx="223275" cy="260475"/>
              </a:xfrm>
              <a:custGeom>
                <a:avLst/>
                <a:gdLst/>
                <a:ahLst/>
                <a:cxnLst/>
                <a:rect l="l" t="t" r="r" b="b"/>
                <a:pathLst>
                  <a:path w="8931" h="10419" extrusionOk="0">
                    <a:moveTo>
                      <a:pt x="2155" y="0"/>
                    </a:moveTo>
                    <a:lnTo>
                      <a:pt x="8335" y="0"/>
                    </a:lnTo>
                    <a:cubicBezTo>
                      <a:pt x="8394" y="0"/>
                      <a:pt x="8430" y="12"/>
                      <a:pt x="8525" y="24"/>
                    </a:cubicBezTo>
                    <a:cubicBezTo>
                      <a:pt x="8537" y="179"/>
                      <a:pt x="8537" y="322"/>
                      <a:pt x="8537" y="453"/>
                    </a:cubicBezTo>
                    <a:cubicBezTo>
                      <a:pt x="8537" y="870"/>
                      <a:pt x="8537" y="1298"/>
                      <a:pt x="8632" y="1703"/>
                    </a:cubicBezTo>
                    <a:cubicBezTo>
                      <a:pt x="8692" y="2025"/>
                      <a:pt x="8656" y="2358"/>
                      <a:pt x="8656" y="2703"/>
                    </a:cubicBezTo>
                    <a:cubicBezTo>
                      <a:pt x="8656" y="3048"/>
                      <a:pt x="8668" y="3394"/>
                      <a:pt x="8728" y="3727"/>
                    </a:cubicBezTo>
                    <a:cubicBezTo>
                      <a:pt x="8763" y="3894"/>
                      <a:pt x="8763" y="4072"/>
                      <a:pt x="8763" y="4251"/>
                    </a:cubicBezTo>
                    <a:cubicBezTo>
                      <a:pt x="8763" y="5180"/>
                      <a:pt x="8751" y="6096"/>
                      <a:pt x="8751" y="7025"/>
                    </a:cubicBezTo>
                    <a:cubicBezTo>
                      <a:pt x="8751" y="7180"/>
                      <a:pt x="8763" y="7335"/>
                      <a:pt x="8787" y="7501"/>
                    </a:cubicBezTo>
                    <a:cubicBezTo>
                      <a:pt x="8930" y="8109"/>
                      <a:pt x="8871" y="8728"/>
                      <a:pt x="8835" y="9347"/>
                    </a:cubicBezTo>
                    <a:cubicBezTo>
                      <a:pt x="8835" y="9359"/>
                      <a:pt x="8823" y="9359"/>
                      <a:pt x="8787" y="9383"/>
                    </a:cubicBezTo>
                    <a:lnTo>
                      <a:pt x="8573" y="9168"/>
                    </a:lnTo>
                    <a:cubicBezTo>
                      <a:pt x="8466" y="9061"/>
                      <a:pt x="8347" y="9049"/>
                      <a:pt x="8216" y="9085"/>
                    </a:cubicBezTo>
                    <a:cubicBezTo>
                      <a:pt x="8097" y="9133"/>
                      <a:pt x="7978" y="9180"/>
                      <a:pt x="7823" y="9240"/>
                    </a:cubicBezTo>
                    <a:cubicBezTo>
                      <a:pt x="7799" y="9133"/>
                      <a:pt x="7751" y="9049"/>
                      <a:pt x="7763" y="8990"/>
                    </a:cubicBezTo>
                    <a:cubicBezTo>
                      <a:pt x="7858" y="8632"/>
                      <a:pt x="7751" y="8299"/>
                      <a:pt x="7561" y="7978"/>
                    </a:cubicBezTo>
                    <a:cubicBezTo>
                      <a:pt x="7632" y="7870"/>
                      <a:pt x="7704" y="7751"/>
                      <a:pt x="7775" y="7632"/>
                    </a:cubicBezTo>
                    <a:cubicBezTo>
                      <a:pt x="8180" y="7001"/>
                      <a:pt x="8132" y="7216"/>
                      <a:pt x="8132" y="6466"/>
                    </a:cubicBezTo>
                    <a:lnTo>
                      <a:pt x="8132" y="6132"/>
                    </a:lnTo>
                    <a:cubicBezTo>
                      <a:pt x="8120" y="5477"/>
                      <a:pt x="7942" y="4882"/>
                      <a:pt x="7466" y="4406"/>
                    </a:cubicBezTo>
                    <a:cubicBezTo>
                      <a:pt x="7275" y="4191"/>
                      <a:pt x="7096" y="3965"/>
                      <a:pt x="6906" y="3751"/>
                    </a:cubicBezTo>
                    <a:cubicBezTo>
                      <a:pt x="6977" y="3715"/>
                      <a:pt x="7085" y="3703"/>
                      <a:pt x="7156" y="3644"/>
                    </a:cubicBezTo>
                    <a:cubicBezTo>
                      <a:pt x="7204" y="3608"/>
                      <a:pt x="7263" y="3525"/>
                      <a:pt x="7239" y="3465"/>
                    </a:cubicBezTo>
                    <a:cubicBezTo>
                      <a:pt x="7239" y="3406"/>
                      <a:pt x="7168" y="3346"/>
                      <a:pt x="7120" y="3310"/>
                    </a:cubicBezTo>
                    <a:cubicBezTo>
                      <a:pt x="7085" y="3287"/>
                      <a:pt x="7025" y="3287"/>
                      <a:pt x="6966" y="3287"/>
                    </a:cubicBezTo>
                    <a:cubicBezTo>
                      <a:pt x="6489" y="3287"/>
                      <a:pt x="6013" y="3215"/>
                      <a:pt x="5537" y="3287"/>
                    </a:cubicBezTo>
                    <a:cubicBezTo>
                      <a:pt x="4406" y="3453"/>
                      <a:pt x="3251" y="3358"/>
                      <a:pt x="2120" y="3370"/>
                    </a:cubicBezTo>
                    <a:cubicBezTo>
                      <a:pt x="1810" y="3370"/>
                      <a:pt x="1489" y="3358"/>
                      <a:pt x="1167" y="3370"/>
                    </a:cubicBezTo>
                    <a:cubicBezTo>
                      <a:pt x="929" y="3370"/>
                      <a:pt x="929" y="3394"/>
                      <a:pt x="739" y="3596"/>
                    </a:cubicBezTo>
                    <a:cubicBezTo>
                      <a:pt x="774" y="3727"/>
                      <a:pt x="870" y="3787"/>
                      <a:pt x="977" y="3810"/>
                    </a:cubicBezTo>
                    <a:cubicBezTo>
                      <a:pt x="1108" y="3834"/>
                      <a:pt x="1262" y="3834"/>
                      <a:pt x="1405" y="3834"/>
                    </a:cubicBezTo>
                    <a:cubicBezTo>
                      <a:pt x="2001" y="3834"/>
                      <a:pt x="2584" y="3822"/>
                      <a:pt x="3179" y="3822"/>
                    </a:cubicBezTo>
                    <a:cubicBezTo>
                      <a:pt x="3275" y="3822"/>
                      <a:pt x="3370" y="3834"/>
                      <a:pt x="3465" y="3834"/>
                    </a:cubicBezTo>
                    <a:cubicBezTo>
                      <a:pt x="3513" y="3965"/>
                      <a:pt x="3417" y="4013"/>
                      <a:pt x="3358" y="4072"/>
                    </a:cubicBezTo>
                    <a:cubicBezTo>
                      <a:pt x="3251" y="4180"/>
                      <a:pt x="3132" y="4251"/>
                      <a:pt x="3036" y="4358"/>
                    </a:cubicBezTo>
                    <a:cubicBezTo>
                      <a:pt x="2894" y="4477"/>
                      <a:pt x="2798" y="4596"/>
                      <a:pt x="2763" y="4787"/>
                    </a:cubicBezTo>
                    <a:cubicBezTo>
                      <a:pt x="2751" y="4858"/>
                      <a:pt x="2691" y="4942"/>
                      <a:pt x="2632" y="5013"/>
                    </a:cubicBezTo>
                    <a:lnTo>
                      <a:pt x="1370" y="5013"/>
                    </a:lnTo>
                    <a:cubicBezTo>
                      <a:pt x="1262" y="5013"/>
                      <a:pt x="1155" y="5001"/>
                      <a:pt x="1072" y="5013"/>
                    </a:cubicBezTo>
                    <a:cubicBezTo>
                      <a:pt x="989" y="5025"/>
                      <a:pt x="929" y="5061"/>
                      <a:pt x="870" y="5084"/>
                    </a:cubicBezTo>
                    <a:cubicBezTo>
                      <a:pt x="750" y="5156"/>
                      <a:pt x="750" y="5323"/>
                      <a:pt x="870" y="5418"/>
                    </a:cubicBezTo>
                    <a:cubicBezTo>
                      <a:pt x="977" y="5501"/>
                      <a:pt x="1108" y="5513"/>
                      <a:pt x="1251" y="5513"/>
                    </a:cubicBezTo>
                    <a:lnTo>
                      <a:pt x="2108" y="5513"/>
                    </a:lnTo>
                    <a:cubicBezTo>
                      <a:pt x="2203" y="5513"/>
                      <a:pt x="2274" y="5537"/>
                      <a:pt x="2358" y="5549"/>
                    </a:cubicBezTo>
                    <a:cubicBezTo>
                      <a:pt x="2334" y="5894"/>
                      <a:pt x="2298" y="6216"/>
                      <a:pt x="2286" y="6549"/>
                    </a:cubicBezTo>
                    <a:cubicBezTo>
                      <a:pt x="2120" y="6644"/>
                      <a:pt x="1965" y="6608"/>
                      <a:pt x="1810" y="6620"/>
                    </a:cubicBezTo>
                    <a:cubicBezTo>
                      <a:pt x="1620" y="6632"/>
                      <a:pt x="1405" y="6644"/>
                      <a:pt x="1215" y="6680"/>
                    </a:cubicBezTo>
                    <a:cubicBezTo>
                      <a:pt x="1108" y="6692"/>
                      <a:pt x="1036" y="6787"/>
                      <a:pt x="1084" y="6918"/>
                    </a:cubicBezTo>
                    <a:cubicBezTo>
                      <a:pt x="1501" y="7049"/>
                      <a:pt x="1929" y="6966"/>
                      <a:pt x="2346" y="7025"/>
                    </a:cubicBezTo>
                    <a:cubicBezTo>
                      <a:pt x="2441" y="7228"/>
                      <a:pt x="2501" y="7442"/>
                      <a:pt x="2596" y="7620"/>
                    </a:cubicBezTo>
                    <a:cubicBezTo>
                      <a:pt x="2703" y="7799"/>
                      <a:pt x="2894" y="7930"/>
                      <a:pt x="2977" y="8132"/>
                    </a:cubicBezTo>
                    <a:cubicBezTo>
                      <a:pt x="2941" y="8240"/>
                      <a:pt x="2870" y="8216"/>
                      <a:pt x="2798" y="8228"/>
                    </a:cubicBezTo>
                    <a:cubicBezTo>
                      <a:pt x="2465" y="8228"/>
                      <a:pt x="2120" y="8228"/>
                      <a:pt x="1798" y="8240"/>
                    </a:cubicBezTo>
                    <a:cubicBezTo>
                      <a:pt x="1667" y="8240"/>
                      <a:pt x="1512" y="8287"/>
                      <a:pt x="1381" y="8335"/>
                    </a:cubicBezTo>
                    <a:cubicBezTo>
                      <a:pt x="1334" y="8347"/>
                      <a:pt x="1286" y="8418"/>
                      <a:pt x="1286" y="8466"/>
                    </a:cubicBezTo>
                    <a:cubicBezTo>
                      <a:pt x="1286" y="8513"/>
                      <a:pt x="1334" y="8585"/>
                      <a:pt x="1381" y="8597"/>
                    </a:cubicBezTo>
                    <a:cubicBezTo>
                      <a:pt x="1489" y="8644"/>
                      <a:pt x="1608" y="8668"/>
                      <a:pt x="1703" y="8668"/>
                    </a:cubicBezTo>
                    <a:cubicBezTo>
                      <a:pt x="2179" y="8692"/>
                      <a:pt x="2655" y="8704"/>
                      <a:pt x="3132" y="8692"/>
                    </a:cubicBezTo>
                    <a:cubicBezTo>
                      <a:pt x="3417" y="8692"/>
                      <a:pt x="3667" y="8752"/>
                      <a:pt x="3929" y="8871"/>
                    </a:cubicBezTo>
                    <a:cubicBezTo>
                      <a:pt x="4025" y="8906"/>
                      <a:pt x="4132" y="8954"/>
                      <a:pt x="4239" y="9013"/>
                    </a:cubicBezTo>
                    <a:cubicBezTo>
                      <a:pt x="4703" y="9240"/>
                      <a:pt x="5180" y="9264"/>
                      <a:pt x="5668" y="9073"/>
                    </a:cubicBezTo>
                    <a:cubicBezTo>
                      <a:pt x="5775" y="9025"/>
                      <a:pt x="5894" y="9013"/>
                      <a:pt x="6013" y="9002"/>
                    </a:cubicBezTo>
                    <a:cubicBezTo>
                      <a:pt x="6108" y="9121"/>
                      <a:pt x="6215" y="9204"/>
                      <a:pt x="6311" y="9323"/>
                    </a:cubicBezTo>
                    <a:cubicBezTo>
                      <a:pt x="6442" y="9490"/>
                      <a:pt x="6620" y="9585"/>
                      <a:pt x="6846" y="9561"/>
                    </a:cubicBezTo>
                    <a:cubicBezTo>
                      <a:pt x="6906" y="9561"/>
                      <a:pt x="6966" y="9549"/>
                      <a:pt x="7001" y="9561"/>
                    </a:cubicBezTo>
                    <a:cubicBezTo>
                      <a:pt x="7085" y="9597"/>
                      <a:pt x="7144" y="9656"/>
                      <a:pt x="7180" y="9704"/>
                    </a:cubicBezTo>
                    <a:cubicBezTo>
                      <a:pt x="7049" y="9942"/>
                      <a:pt x="6930" y="10145"/>
                      <a:pt x="6799" y="10371"/>
                    </a:cubicBezTo>
                    <a:cubicBezTo>
                      <a:pt x="6168" y="10418"/>
                      <a:pt x="786" y="10383"/>
                      <a:pt x="417" y="10335"/>
                    </a:cubicBezTo>
                    <a:cubicBezTo>
                      <a:pt x="298" y="10085"/>
                      <a:pt x="250" y="9835"/>
                      <a:pt x="250" y="9549"/>
                    </a:cubicBezTo>
                    <a:cubicBezTo>
                      <a:pt x="250" y="9264"/>
                      <a:pt x="262" y="8966"/>
                      <a:pt x="155" y="8704"/>
                    </a:cubicBezTo>
                    <a:cubicBezTo>
                      <a:pt x="131" y="8597"/>
                      <a:pt x="131" y="8478"/>
                      <a:pt x="131" y="8359"/>
                    </a:cubicBezTo>
                    <a:lnTo>
                      <a:pt x="131" y="7585"/>
                    </a:lnTo>
                    <a:cubicBezTo>
                      <a:pt x="131" y="7466"/>
                      <a:pt x="131" y="7347"/>
                      <a:pt x="96" y="7239"/>
                    </a:cubicBezTo>
                    <a:cubicBezTo>
                      <a:pt x="0" y="6942"/>
                      <a:pt x="24" y="6644"/>
                      <a:pt x="24" y="6346"/>
                    </a:cubicBezTo>
                    <a:lnTo>
                      <a:pt x="24" y="2894"/>
                    </a:lnTo>
                    <a:cubicBezTo>
                      <a:pt x="24" y="2763"/>
                      <a:pt x="12" y="2620"/>
                      <a:pt x="72" y="2453"/>
                    </a:cubicBezTo>
                    <a:cubicBezTo>
                      <a:pt x="429" y="2596"/>
                      <a:pt x="810" y="2513"/>
                      <a:pt x="1167" y="2632"/>
                    </a:cubicBezTo>
                    <a:cubicBezTo>
                      <a:pt x="1346" y="2691"/>
                      <a:pt x="1572" y="2656"/>
                      <a:pt x="1762" y="2644"/>
                    </a:cubicBezTo>
                    <a:cubicBezTo>
                      <a:pt x="1941" y="2632"/>
                      <a:pt x="2048" y="2513"/>
                      <a:pt x="2084" y="2334"/>
                    </a:cubicBezTo>
                    <a:cubicBezTo>
                      <a:pt x="2096" y="2227"/>
                      <a:pt x="2096" y="2120"/>
                      <a:pt x="2096" y="2036"/>
                    </a:cubicBezTo>
                    <a:cubicBezTo>
                      <a:pt x="2096" y="1822"/>
                      <a:pt x="2096" y="1608"/>
                      <a:pt x="2155" y="1393"/>
                    </a:cubicBezTo>
                    <a:cubicBezTo>
                      <a:pt x="2203" y="1251"/>
                      <a:pt x="2179" y="1084"/>
                      <a:pt x="2179" y="917"/>
                    </a:cubicBezTo>
                    <a:cubicBezTo>
                      <a:pt x="2155" y="596"/>
                      <a:pt x="2155" y="322"/>
                      <a:pt x="2155" y="0"/>
                    </a:cubicBezTo>
                    <a:close/>
                    <a:moveTo>
                      <a:pt x="6549" y="1917"/>
                    </a:moveTo>
                    <a:lnTo>
                      <a:pt x="6549" y="1965"/>
                    </a:lnTo>
                    <a:cubicBezTo>
                      <a:pt x="6680" y="1953"/>
                      <a:pt x="6799" y="1965"/>
                      <a:pt x="6930" y="1929"/>
                    </a:cubicBezTo>
                    <a:cubicBezTo>
                      <a:pt x="7061" y="1917"/>
                      <a:pt x="7144" y="1810"/>
                      <a:pt x="7144" y="1691"/>
                    </a:cubicBezTo>
                    <a:cubicBezTo>
                      <a:pt x="7144" y="1596"/>
                      <a:pt x="7049" y="1489"/>
                      <a:pt x="6918" y="1477"/>
                    </a:cubicBezTo>
                    <a:cubicBezTo>
                      <a:pt x="6763" y="1453"/>
                      <a:pt x="6632" y="1453"/>
                      <a:pt x="6489" y="1453"/>
                    </a:cubicBezTo>
                    <a:cubicBezTo>
                      <a:pt x="5787" y="1453"/>
                      <a:pt x="5084" y="1453"/>
                      <a:pt x="4370" y="1477"/>
                    </a:cubicBezTo>
                    <a:cubicBezTo>
                      <a:pt x="4263" y="1477"/>
                      <a:pt x="4168" y="1453"/>
                      <a:pt x="4072" y="1489"/>
                    </a:cubicBezTo>
                    <a:cubicBezTo>
                      <a:pt x="3810" y="1608"/>
                      <a:pt x="3513" y="1596"/>
                      <a:pt x="3227" y="1608"/>
                    </a:cubicBezTo>
                    <a:cubicBezTo>
                      <a:pt x="3108" y="1608"/>
                      <a:pt x="2989" y="1620"/>
                      <a:pt x="2882" y="1655"/>
                    </a:cubicBezTo>
                    <a:cubicBezTo>
                      <a:pt x="2822" y="1667"/>
                      <a:pt x="2763" y="1751"/>
                      <a:pt x="2763" y="1798"/>
                    </a:cubicBezTo>
                    <a:cubicBezTo>
                      <a:pt x="2763" y="1858"/>
                      <a:pt x="2822" y="1917"/>
                      <a:pt x="2870" y="1965"/>
                    </a:cubicBezTo>
                    <a:cubicBezTo>
                      <a:pt x="2894" y="1989"/>
                      <a:pt x="2941" y="2013"/>
                      <a:pt x="2989" y="2013"/>
                    </a:cubicBezTo>
                    <a:cubicBezTo>
                      <a:pt x="3310" y="2036"/>
                      <a:pt x="3644" y="2084"/>
                      <a:pt x="3965" y="1989"/>
                    </a:cubicBezTo>
                    <a:cubicBezTo>
                      <a:pt x="4179" y="1929"/>
                      <a:pt x="4382" y="1905"/>
                      <a:pt x="4608" y="1905"/>
                    </a:cubicBezTo>
                    <a:cubicBezTo>
                      <a:pt x="5263" y="1917"/>
                      <a:pt x="5906" y="1917"/>
                      <a:pt x="6549" y="191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510;p49">
                <a:extLst>
                  <a:ext uri="{FF2B5EF4-FFF2-40B4-BE49-F238E27FC236}">
                    <a16:creationId xmlns:a16="http://schemas.microsoft.com/office/drawing/2014/main" id="{E459E90F-A7C4-10B0-99E7-29D7BDF65050}"/>
                  </a:ext>
                </a:extLst>
              </p:cNvPr>
              <p:cNvSpPr/>
              <p:nvPr/>
            </p:nvSpPr>
            <p:spPr>
              <a:xfrm>
                <a:off x="2741400" y="2634975"/>
                <a:ext cx="53300" cy="61650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2466" extrusionOk="0">
                    <a:moveTo>
                      <a:pt x="2132" y="2203"/>
                    </a:moveTo>
                    <a:cubicBezTo>
                      <a:pt x="1917" y="2287"/>
                      <a:pt x="1739" y="2382"/>
                      <a:pt x="1560" y="2465"/>
                    </a:cubicBezTo>
                    <a:cubicBezTo>
                      <a:pt x="1477" y="2406"/>
                      <a:pt x="1370" y="2382"/>
                      <a:pt x="1310" y="2299"/>
                    </a:cubicBezTo>
                    <a:cubicBezTo>
                      <a:pt x="1048" y="1989"/>
                      <a:pt x="786" y="1656"/>
                      <a:pt x="524" y="1334"/>
                    </a:cubicBezTo>
                    <a:cubicBezTo>
                      <a:pt x="393" y="1167"/>
                      <a:pt x="251" y="1013"/>
                      <a:pt x="132" y="834"/>
                    </a:cubicBezTo>
                    <a:cubicBezTo>
                      <a:pt x="72" y="751"/>
                      <a:pt x="36" y="655"/>
                      <a:pt x="12" y="560"/>
                    </a:cubicBezTo>
                    <a:cubicBezTo>
                      <a:pt x="1" y="501"/>
                      <a:pt x="48" y="394"/>
                      <a:pt x="96" y="370"/>
                    </a:cubicBezTo>
                    <a:cubicBezTo>
                      <a:pt x="310" y="239"/>
                      <a:pt x="489" y="36"/>
                      <a:pt x="774" y="1"/>
                    </a:cubicBezTo>
                    <a:cubicBezTo>
                      <a:pt x="810" y="24"/>
                      <a:pt x="870" y="36"/>
                      <a:pt x="905" y="84"/>
                    </a:cubicBezTo>
                    <a:cubicBezTo>
                      <a:pt x="953" y="132"/>
                      <a:pt x="1013" y="191"/>
                      <a:pt x="1048" y="251"/>
                    </a:cubicBezTo>
                    <a:cubicBezTo>
                      <a:pt x="1406" y="870"/>
                      <a:pt x="1894" y="1441"/>
                      <a:pt x="2132" y="22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511;p49">
                <a:extLst>
                  <a:ext uri="{FF2B5EF4-FFF2-40B4-BE49-F238E27FC236}">
                    <a16:creationId xmlns:a16="http://schemas.microsoft.com/office/drawing/2014/main" id="{7434F223-3235-D625-8F1A-A6C95D59C78E}"/>
                  </a:ext>
                </a:extLst>
              </p:cNvPr>
              <p:cNvSpPr/>
              <p:nvPr/>
            </p:nvSpPr>
            <p:spPr>
              <a:xfrm>
                <a:off x="2565200" y="2408175"/>
                <a:ext cx="30375" cy="37225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1489" extrusionOk="0">
                    <a:moveTo>
                      <a:pt x="0" y="1250"/>
                    </a:moveTo>
                    <a:cubicBezTo>
                      <a:pt x="24" y="1191"/>
                      <a:pt x="24" y="1131"/>
                      <a:pt x="48" y="1095"/>
                    </a:cubicBezTo>
                    <a:cubicBezTo>
                      <a:pt x="274" y="810"/>
                      <a:pt x="976" y="119"/>
                      <a:pt x="1167" y="0"/>
                    </a:cubicBezTo>
                    <a:cubicBezTo>
                      <a:pt x="1203" y="179"/>
                      <a:pt x="1215" y="357"/>
                      <a:pt x="1167" y="512"/>
                    </a:cubicBezTo>
                    <a:cubicBezTo>
                      <a:pt x="1084" y="786"/>
                      <a:pt x="1036" y="1084"/>
                      <a:pt x="1036" y="1369"/>
                    </a:cubicBezTo>
                    <a:cubicBezTo>
                      <a:pt x="834" y="1488"/>
                      <a:pt x="679" y="1345"/>
                      <a:pt x="512" y="1334"/>
                    </a:cubicBezTo>
                    <a:cubicBezTo>
                      <a:pt x="333" y="1310"/>
                      <a:pt x="179" y="1357"/>
                      <a:pt x="0" y="125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512;p49">
                <a:extLst>
                  <a:ext uri="{FF2B5EF4-FFF2-40B4-BE49-F238E27FC236}">
                    <a16:creationId xmlns:a16="http://schemas.microsoft.com/office/drawing/2014/main" id="{4CCD6904-DCC6-C912-B22A-3472FD828701}"/>
                  </a:ext>
                </a:extLst>
              </p:cNvPr>
              <p:cNvSpPr/>
              <p:nvPr/>
            </p:nvSpPr>
            <p:spPr>
              <a:xfrm>
                <a:off x="2717875" y="2603725"/>
                <a:ext cx="1907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763" h="620" extrusionOk="0">
                    <a:moveTo>
                      <a:pt x="763" y="310"/>
                    </a:moveTo>
                    <a:cubicBezTo>
                      <a:pt x="632" y="441"/>
                      <a:pt x="525" y="620"/>
                      <a:pt x="287" y="620"/>
                    </a:cubicBezTo>
                    <a:cubicBezTo>
                      <a:pt x="144" y="620"/>
                      <a:pt x="49" y="536"/>
                      <a:pt x="1" y="370"/>
                    </a:cubicBezTo>
                    <a:cubicBezTo>
                      <a:pt x="180" y="250"/>
                      <a:pt x="358" y="120"/>
                      <a:pt x="525" y="0"/>
                    </a:cubicBezTo>
                    <a:cubicBezTo>
                      <a:pt x="715" y="36"/>
                      <a:pt x="751" y="155"/>
                      <a:pt x="763" y="3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513;p49">
                <a:extLst>
                  <a:ext uri="{FF2B5EF4-FFF2-40B4-BE49-F238E27FC236}">
                    <a16:creationId xmlns:a16="http://schemas.microsoft.com/office/drawing/2014/main" id="{48320EC9-6CC8-75C8-8F6A-43C011764601}"/>
                  </a:ext>
                </a:extLst>
              </p:cNvPr>
              <p:cNvSpPr/>
              <p:nvPr/>
            </p:nvSpPr>
            <p:spPr>
              <a:xfrm>
                <a:off x="2623525" y="2491725"/>
                <a:ext cx="121175" cy="11672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4669" extrusionOk="0">
                    <a:moveTo>
                      <a:pt x="2463" y="1"/>
                    </a:moveTo>
                    <a:cubicBezTo>
                      <a:pt x="2337" y="1"/>
                      <a:pt x="2211" y="9"/>
                      <a:pt x="2084" y="28"/>
                    </a:cubicBezTo>
                    <a:cubicBezTo>
                      <a:pt x="1608" y="99"/>
                      <a:pt x="1179" y="289"/>
                      <a:pt x="775" y="528"/>
                    </a:cubicBezTo>
                    <a:cubicBezTo>
                      <a:pt x="560" y="647"/>
                      <a:pt x="382" y="766"/>
                      <a:pt x="358" y="1040"/>
                    </a:cubicBezTo>
                    <a:cubicBezTo>
                      <a:pt x="346" y="1123"/>
                      <a:pt x="286" y="1218"/>
                      <a:pt x="239" y="1301"/>
                    </a:cubicBezTo>
                    <a:cubicBezTo>
                      <a:pt x="84" y="1575"/>
                      <a:pt x="1" y="1861"/>
                      <a:pt x="108" y="2171"/>
                    </a:cubicBezTo>
                    <a:cubicBezTo>
                      <a:pt x="120" y="2218"/>
                      <a:pt x="120" y="2254"/>
                      <a:pt x="120" y="2302"/>
                    </a:cubicBezTo>
                    <a:cubicBezTo>
                      <a:pt x="167" y="2575"/>
                      <a:pt x="239" y="2837"/>
                      <a:pt x="263" y="3099"/>
                    </a:cubicBezTo>
                    <a:cubicBezTo>
                      <a:pt x="298" y="3421"/>
                      <a:pt x="548" y="3599"/>
                      <a:pt x="727" y="3814"/>
                    </a:cubicBezTo>
                    <a:cubicBezTo>
                      <a:pt x="965" y="4147"/>
                      <a:pt x="1275" y="4397"/>
                      <a:pt x="1715" y="4445"/>
                    </a:cubicBezTo>
                    <a:cubicBezTo>
                      <a:pt x="1787" y="4457"/>
                      <a:pt x="1858" y="4469"/>
                      <a:pt x="1906" y="4516"/>
                    </a:cubicBezTo>
                    <a:cubicBezTo>
                      <a:pt x="2016" y="4626"/>
                      <a:pt x="2134" y="4669"/>
                      <a:pt x="2261" y="4669"/>
                    </a:cubicBezTo>
                    <a:cubicBezTo>
                      <a:pt x="2352" y="4669"/>
                      <a:pt x="2448" y="4646"/>
                      <a:pt x="2549" y="4611"/>
                    </a:cubicBezTo>
                    <a:cubicBezTo>
                      <a:pt x="2632" y="4576"/>
                      <a:pt x="2739" y="4552"/>
                      <a:pt x="2822" y="4516"/>
                    </a:cubicBezTo>
                    <a:cubicBezTo>
                      <a:pt x="3418" y="4409"/>
                      <a:pt x="3870" y="4052"/>
                      <a:pt x="4287" y="3659"/>
                    </a:cubicBezTo>
                    <a:cubicBezTo>
                      <a:pt x="4597" y="3349"/>
                      <a:pt x="4847" y="2956"/>
                      <a:pt x="4763" y="2433"/>
                    </a:cubicBezTo>
                    <a:cubicBezTo>
                      <a:pt x="4787" y="1813"/>
                      <a:pt x="4644" y="1242"/>
                      <a:pt x="4180" y="801"/>
                    </a:cubicBezTo>
                    <a:cubicBezTo>
                      <a:pt x="4168" y="790"/>
                      <a:pt x="4156" y="754"/>
                      <a:pt x="4132" y="730"/>
                    </a:cubicBezTo>
                    <a:cubicBezTo>
                      <a:pt x="4001" y="492"/>
                      <a:pt x="3799" y="337"/>
                      <a:pt x="3561" y="230"/>
                    </a:cubicBezTo>
                    <a:cubicBezTo>
                      <a:pt x="3205" y="79"/>
                      <a:pt x="2836" y="1"/>
                      <a:pt x="2463" y="1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14;p49">
                <a:extLst>
                  <a:ext uri="{FF2B5EF4-FFF2-40B4-BE49-F238E27FC236}">
                    <a16:creationId xmlns:a16="http://schemas.microsoft.com/office/drawing/2014/main" id="{88E609DD-7A21-0A57-4A66-CB8069FEF26A}"/>
                  </a:ext>
                </a:extLst>
              </p:cNvPr>
              <p:cNvSpPr/>
              <p:nvPr/>
            </p:nvSpPr>
            <p:spPr>
              <a:xfrm>
                <a:off x="2537500" y="2379600"/>
                <a:ext cx="272100" cy="330700"/>
              </a:xfrm>
              <a:custGeom>
                <a:avLst/>
                <a:gdLst/>
                <a:ahLst/>
                <a:cxnLst/>
                <a:rect l="l" t="t" r="r" b="b"/>
                <a:pathLst>
                  <a:path w="10884" h="13228" extrusionOk="0">
                    <a:moveTo>
                      <a:pt x="10121" y="10966"/>
                    </a:moveTo>
                    <a:cubicBezTo>
                      <a:pt x="10312" y="11299"/>
                      <a:pt x="10514" y="11656"/>
                      <a:pt x="10728" y="12013"/>
                    </a:cubicBezTo>
                    <a:cubicBezTo>
                      <a:pt x="10812" y="12144"/>
                      <a:pt x="10847" y="12263"/>
                      <a:pt x="10871" y="12418"/>
                    </a:cubicBezTo>
                    <a:cubicBezTo>
                      <a:pt x="10883" y="12621"/>
                      <a:pt x="10812" y="12787"/>
                      <a:pt x="10633" y="12895"/>
                    </a:cubicBezTo>
                    <a:cubicBezTo>
                      <a:pt x="10335" y="13049"/>
                      <a:pt x="10014" y="13204"/>
                      <a:pt x="9657" y="13216"/>
                    </a:cubicBezTo>
                    <a:cubicBezTo>
                      <a:pt x="9359" y="13228"/>
                      <a:pt x="9157" y="13097"/>
                      <a:pt x="9002" y="12895"/>
                    </a:cubicBezTo>
                    <a:cubicBezTo>
                      <a:pt x="8692" y="12442"/>
                      <a:pt x="8335" y="12025"/>
                      <a:pt x="7966" y="11597"/>
                    </a:cubicBezTo>
                    <a:lnTo>
                      <a:pt x="7502" y="11597"/>
                    </a:lnTo>
                    <a:cubicBezTo>
                      <a:pt x="5382" y="11597"/>
                      <a:pt x="3263" y="11609"/>
                      <a:pt x="1144" y="11609"/>
                    </a:cubicBezTo>
                    <a:lnTo>
                      <a:pt x="715" y="11609"/>
                    </a:lnTo>
                    <a:cubicBezTo>
                      <a:pt x="489" y="11597"/>
                      <a:pt x="358" y="11478"/>
                      <a:pt x="358" y="11251"/>
                    </a:cubicBezTo>
                    <a:cubicBezTo>
                      <a:pt x="346" y="10990"/>
                      <a:pt x="251" y="10728"/>
                      <a:pt x="251" y="10489"/>
                    </a:cubicBezTo>
                    <a:cubicBezTo>
                      <a:pt x="263" y="9775"/>
                      <a:pt x="72" y="9061"/>
                      <a:pt x="132" y="8346"/>
                    </a:cubicBezTo>
                    <a:cubicBezTo>
                      <a:pt x="156" y="8156"/>
                      <a:pt x="120" y="7977"/>
                      <a:pt x="72" y="7799"/>
                    </a:cubicBezTo>
                    <a:cubicBezTo>
                      <a:pt x="37" y="7668"/>
                      <a:pt x="13" y="7513"/>
                      <a:pt x="13" y="7370"/>
                    </a:cubicBezTo>
                    <a:cubicBezTo>
                      <a:pt x="13" y="5846"/>
                      <a:pt x="13" y="4346"/>
                      <a:pt x="1" y="2834"/>
                    </a:cubicBezTo>
                    <a:cubicBezTo>
                      <a:pt x="1" y="2631"/>
                      <a:pt x="60" y="2500"/>
                      <a:pt x="227" y="2393"/>
                    </a:cubicBezTo>
                    <a:cubicBezTo>
                      <a:pt x="310" y="2334"/>
                      <a:pt x="418" y="2262"/>
                      <a:pt x="477" y="2179"/>
                    </a:cubicBezTo>
                    <a:cubicBezTo>
                      <a:pt x="715" y="1822"/>
                      <a:pt x="1025" y="1536"/>
                      <a:pt x="1346" y="1262"/>
                    </a:cubicBezTo>
                    <a:cubicBezTo>
                      <a:pt x="1668" y="988"/>
                      <a:pt x="1942" y="643"/>
                      <a:pt x="2239" y="333"/>
                    </a:cubicBezTo>
                    <a:cubicBezTo>
                      <a:pt x="2299" y="250"/>
                      <a:pt x="2334" y="167"/>
                      <a:pt x="2382" y="60"/>
                    </a:cubicBezTo>
                    <a:cubicBezTo>
                      <a:pt x="2477" y="48"/>
                      <a:pt x="2573" y="36"/>
                      <a:pt x="2680" y="36"/>
                    </a:cubicBezTo>
                    <a:lnTo>
                      <a:pt x="9121" y="36"/>
                    </a:lnTo>
                    <a:lnTo>
                      <a:pt x="9169" y="36"/>
                    </a:lnTo>
                    <a:cubicBezTo>
                      <a:pt x="9633" y="0"/>
                      <a:pt x="9859" y="286"/>
                      <a:pt x="9835" y="667"/>
                    </a:cubicBezTo>
                    <a:cubicBezTo>
                      <a:pt x="9823" y="929"/>
                      <a:pt x="9835" y="1191"/>
                      <a:pt x="9835" y="1441"/>
                    </a:cubicBezTo>
                    <a:cubicBezTo>
                      <a:pt x="9835" y="1679"/>
                      <a:pt x="9835" y="1941"/>
                      <a:pt x="9907" y="2179"/>
                    </a:cubicBezTo>
                    <a:cubicBezTo>
                      <a:pt x="9943" y="2298"/>
                      <a:pt x="9943" y="2429"/>
                      <a:pt x="9943" y="2560"/>
                    </a:cubicBezTo>
                    <a:lnTo>
                      <a:pt x="9943" y="3429"/>
                    </a:lnTo>
                    <a:cubicBezTo>
                      <a:pt x="9943" y="3679"/>
                      <a:pt x="9954" y="3941"/>
                      <a:pt x="10002" y="4203"/>
                    </a:cubicBezTo>
                    <a:cubicBezTo>
                      <a:pt x="10050" y="4393"/>
                      <a:pt x="10050" y="4596"/>
                      <a:pt x="10050" y="4798"/>
                    </a:cubicBezTo>
                    <a:cubicBezTo>
                      <a:pt x="10062" y="5691"/>
                      <a:pt x="10062" y="6584"/>
                      <a:pt x="10073" y="7477"/>
                    </a:cubicBezTo>
                    <a:cubicBezTo>
                      <a:pt x="10073" y="7715"/>
                      <a:pt x="10121" y="7965"/>
                      <a:pt x="10157" y="8203"/>
                    </a:cubicBezTo>
                    <a:cubicBezTo>
                      <a:pt x="10169" y="8334"/>
                      <a:pt x="10193" y="8453"/>
                      <a:pt x="10193" y="8584"/>
                    </a:cubicBezTo>
                    <a:lnTo>
                      <a:pt x="10193" y="10489"/>
                    </a:lnTo>
                    <a:cubicBezTo>
                      <a:pt x="10181" y="10609"/>
                      <a:pt x="10157" y="10775"/>
                      <a:pt x="10121" y="10966"/>
                    </a:cubicBezTo>
                    <a:close/>
                    <a:moveTo>
                      <a:pt x="2846" y="583"/>
                    </a:moveTo>
                    <a:lnTo>
                      <a:pt x="2846" y="1441"/>
                    </a:lnTo>
                    <a:cubicBezTo>
                      <a:pt x="2846" y="1607"/>
                      <a:pt x="2858" y="1774"/>
                      <a:pt x="2811" y="1917"/>
                    </a:cubicBezTo>
                    <a:cubicBezTo>
                      <a:pt x="2739" y="2131"/>
                      <a:pt x="2751" y="2346"/>
                      <a:pt x="2751" y="2560"/>
                    </a:cubicBezTo>
                    <a:cubicBezTo>
                      <a:pt x="2751" y="2667"/>
                      <a:pt x="2751" y="2774"/>
                      <a:pt x="2739" y="2858"/>
                    </a:cubicBezTo>
                    <a:cubicBezTo>
                      <a:pt x="2704" y="3036"/>
                      <a:pt x="2608" y="3155"/>
                      <a:pt x="2430" y="3167"/>
                    </a:cubicBezTo>
                    <a:cubicBezTo>
                      <a:pt x="2239" y="3191"/>
                      <a:pt x="2013" y="3215"/>
                      <a:pt x="1834" y="3155"/>
                    </a:cubicBezTo>
                    <a:cubicBezTo>
                      <a:pt x="1477" y="3036"/>
                      <a:pt x="1084" y="3143"/>
                      <a:pt x="727" y="2977"/>
                    </a:cubicBezTo>
                    <a:cubicBezTo>
                      <a:pt x="656" y="3143"/>
                      <a:pt x="691" y="3286"/>
                      <a:pt x="691" y="3429"/>
                    </a:cubicBezTo>
                    <a:lnTo>
                      <a:pt x="691" y="6882"/>
                    </a:lnTo>
                    <a:cubicBezTo>
                      <a:pt x="691" y="7180"/>
                      <a:pt x="668" y="7489"/>
                      <a:pt x="763" y="7775"/>
                    </a:cubicBezTo>
                    <a:cubicBezTo>
                      <a:pt x="787" y="7870"/>
                      <a:pt x="787" y="7989"/>
                      <a:pt x="787" y="8108"/>
                    </a:cubicBezTo>
                    <a:lnTo>
                      <a:pt x="787" y="8882"/>
                    </a:lnTo>
                    <a:cubicBezTo>
                      <a:pt x="787" y="9001"/>
                      <a:pt x="787" y="9120"/>
                      <a:pt x="822" y="9227"/>
                    </a:cubicBezTo>
                    <a:cubicBezTo>
                      <a:pt x="906" y="9513"/>
                      <a:pt x="906" y="9799"/>
                      <a:pt x="906" y="10073"/>
                    </a:cubicBezTo>
                    <a:cubicBezTo>
                      <a:pt x="906" y="10358"/>
                      <a:pt x="953" y="10609"/>
                      <a:pt x="1072" y="10870"/>
                    </a:cubicBezTo>
                    <a:cubicBezTo>
                      <a:pt x="1430" y="10930"/>
                      <a:pt x="6823" y="10942"/>
                      <a:pt x="7454" y="10894"/>
                    </a:cubicBezTo>
                    <a:cubicBezTo>
                      <a:pt x="7573" y="10668"/>
                      <a:pt x="7716" y="10466"/>
                      <a:pt x="7847" y="10228"/>
                    </a:cubicBezTo>
                    <a:cubicBezTo>
                      <a:pt x="7799" y="10180"/>
                      <a:pt x="7740" y="10120"/>
                      <a:pt x="7668" y="10097"/>
                    </a:cubicBezTo>
                    <a:cubicBezTo>
                      <a:pt x="7621" y="10073"/>
                      <a:pt x="7549" y="10073"/>
                      <a:pt x="7502" y="10097"/>
                    </a:cubicBezTo>
                    <a:cubicBezTo>
                      <a:pt x="7276" y="10108"/>
                      <a:pt x="7121" y="10013"/>
                      <a:pt x="6966" y="9858"/>
                    </a:cubicBezTo>
                    <a:cubicBezTo>
                      <a:pt x="6883" y="9751"/>
                      <a:pt x="6775" y="9644"/>
                      <a:pt x="6668" y="9525"/>
                    </a:cubicBezTo>
                    <a:cubicBezTo>
                      <a:pt x="6549" y="9561"/>
                      <a:pt x="6430" y="9573"/>
                      <a:pt x="6323" y="9596"/>
                    </a:cubicBezTo>
                    <a:cubicBezTo>
                      <a:pt x="5835" y="9799"/>
                      <a:pt x="5371" y="9763"/>
                      <a:pt x="4894" y="9537"/>
                    </a:cubicBezTo>
                    <a:cubicBezTo>
                      <a:pt x="4799" y="9501"/>
                      <a:pt x="4692" y="9454"/>
                      <a:pt x="4585" y="9394"/>
                    </a:cubicBezTo>
                    <a:cubicBezTo>
                      <a:pt x="4335" y="9275"/>
                      <a:pt x="4085" y="9204"/>
                      <a:pt x="3799" y="9215"/>
                    </a:cubicBezTo>
                    <a:cubicBezTo>
                      <a:pt x="3323" y="9227"/>
                      <a:pt x="2846" y="9215"/>
                      <a:pt x="2370" y="9204"/>
                    </a:cubicBezTo>
                    <a:cubicBezTo>
                      <a:pt x="2263" y="9204"/>
                      <a:pt x="2144" y="9168"/>
                      <a:pt x="2037" y="9120"/>
                    </a:cubicBezTo>
                    <a:cubicBezTo>
                      <a:pt x="2001" y="9108"/>
                      <a:pt x="1953" y="9037"/>
                      <a:pt x="1953" y="8989"/>
                    </a:cubicBezTo>
                    <a:cubicBezTo>
                      <a:pt x="1953" y="8942"/>
                      <a:pt x="2001" y="8870"/>
                      <a:pt x="2037" y="8858"/>
                    </a:cubicBezTo>
                    <a:cubicBezTo>
                      <a:pt x="2180" y="8811"/>
                      <a:pt x="2323" y="8787"/>
                      <a:pt x="2453" y="8763"/>
                    </a:cubicBezTo>
                    <a:cubicBezTo>
                      <a:pt x="2787" y="8751"/>
                      <a:pt x="3132" y="8751"/>
                      <a:pt x="3454" y="8751"/>
                    </a:cubicBezTo>
                    <a:cubicBezTo>
                      <a:pt x="3513" y="8751"/>
                      <a:pt x="3608" y="8763"/>
                      <a:pt x="3632" y="8668"/>
                    </a:cubicBezTo>
                    <a:cubicBezTo>
                      <a:pt x="3573" y="8442"/>
                      <a:pt x="3370" y="8323"/>
                      <a:pt x="3263" y="8144"/>
                    </a:cubicBezTo>
                    <a:cubicBezTo>
                      <a:pt x="3156" y="7965"/>
                      <a:pt x="3096" y="7751"/>
                      <a:pt x="3013" y="7549"/>
                    </a:cubicBezTo>
                    <a:cubicBezTo>
                      <a:pt x="2596" y="7489"/>
                      <a:pt x="2144" y="7572"/>
                      <a:pt x="1739" y="7441"/>
                    </a:cubicBezTo>
                    <a:cubicBezTo>
                      <a:pt x="1703" y="7310"/>
                      <a:pt x="1775" y="7215"/>
                      <a:pt x="1882" y="7203"/>
                    </a:cubicBezTo>
                    <a:cubicBezTo>
                      <a:pt x="2072" y="7180"/>
                      <a:pt x="2275" y="7156"/>
                      <a:pt x="2477" y="7144"/>
                    </a:cubicBezTo>
                    <a:cubicBezTo>
                      <a:pt x="2620" y="7132"/>
                      <a:pt x="2787" y="7180"/>
                      <a:pt x="2954" y="7072"/>
                    </a:cubicBezTo>
                    <a:cubicBezTo>
                      <a:pt x="2977" y="6763"/>
                      <a:pt x="2989" y="6429"/>
                      <a:pt x="3025" y="6072"/>
                    </a:cubicBezTo>
                    <a:cubicBezTo>
                      <a:pt x="2930" y="6060"/>
                      <a:pt x="2858" y="6048"/>
                      <a:pt x="2775" y="6048"/>
                    </a:cubicBezTo>
                    <a:lnTo>
                      <a:pt x="1906" y="6048"/>
                    </a:lnTo>
                    <a:cubicBezTo>
                      <a:pt x="1775" y="6048"/>
                      <a:pt x="1656" y="6025"/>
                      <a:pt x="1537" y="5941"/>
                    </a:cubicBezTo>
                    <a:cubicBezTo>
                      <a:pt x="1430" y="5846"/>
                      <a:pt x="1418" y="5691"/>
                      <a:pt x="1537" y="5608"/>
                    </a:cubicBezTo>
                    <a:cubicBezTo>
                      <a:pt x="1596" y="5572"/>
                      <a:pt x="1668" y="5536"/>
                      <a:pt x="1727" y="5536"/>
                    </a:cubicBezTo>
                    <a:cubicBezTo>
                      <a:pt x="1834" y="5525"/>
                      <a:pt x="1942" y="5536"/>
                      <a:pt x="2025" y="5536"/>
                    </a:cubicBezTo>
                    <a:lnTo>
                      <a:pt x="3287" y="5536"/>
                    </a:lnTo>
                    <a:cubicBezTo>
                      <a:pt x="3335" y="5453"/>
                      <a:pt x="3406" y="5394"/>
                      <a:pt x="3430" y="5310"/>
                    </a:cubicBezTo>
                    <a:cubicBezTo>
                      <a:pt x="3454" y="5120"/>
                      <a:pt x="3561" y="5001"/>
                      <a:pt x="3692" y="4882"/>
                    </a:cubicBezTo>
                    <a:cubicBezTo>
                      <a:pt x="3799" y="4774"/>
                      <a:pt x="3918" y="4703"/>
                      <a:pt x="4025" y="4596"/>
                    </a:cubicBezTo>
                    <a:cubicBezTo>
                      <a:pt x="4085" y="4536"/>
                      <a:pt x="4168" y="4501"/>
                      <a:pt x="4120" y="4358"/>
                    </a:cubicBezTo>
                    <a:cubicBezTo>
                      <a:pt x="4037" y="4358"/>
                      <a:pt x="3942" y="4346"/>
                      <a:pt x="3847" y="4346"/>
                    </a:cubicBezTo>
                    <a:cubicBezTo>
                      <a:pt x="3251" y="4346"/>
                      <a:pt x="2668" y="4358"/>
                      <a:pt x="2072" y="4358"/>
                    </a:cubicBezTo>
                    <a:cubicBezTo>
                      <a:pt x="1918" y="4358"/>
                      <a:pt x="1787" y="4358"/>
                      <a:pt x="1644" y="4334"/>
                    </a:cubicBezTo>
                    <a:cubicBezTo>
                      <a:pt x="1525" y="4322"/>
                      <a:pt x="1418" y="4262"/>
                      <a:pt x="1406" y="4120"/>
                    </a:cubicBezTo>
                    <a:cubicBezTo>
                      <a:pt x="1596" y="3917"/>
                      <a:pt x="1596" y="3917"/>
                      <a:pt x="1834" y="3905"/>
                    </a:cubicBezTo>
                    <a:lnTo>
                      <a:pt x="2787" y="3905"/>
                    </a:lnTo>
                    <a:cubicBezTo>
                      <a:pt x="3918" y="3881"/>
                      <a:pt x="5061" y="3977"/>
                      <a:pt x="6192" y="3810"/>
                    </a:cubicBezTo>
                    <a:cubicBezTo>
                      <a:pt x="6656" y="3739"/>
                      <a:pt x="7145" y="3810"/>
                      <a:pt x="7621" y="3810"/>
                    </a:cubicBezTo>
                    <a:cubicBezTo>
                      <a:pt x="7680" y="3810"/>
                      <a:pt x="7740" y="3810"/>
                      <a:pt x="7787" y="3846"/>
                    </a:cubicBezTo>
                    <a:cubicBezTo>
                      <a:pt x="7847" y="3870"/>
                      <a:pt x="7907" y="3941"/>
                      <a:pt x="7907" y="3989"/>
                    </a:cubicBezTo>
                    <a:cubicBezTo>
                      <a:pt x="7907" y="4048"/>
                      <a:pt x="7859" y="4120"/>
                      <a:pt x="7811" y="4167"/>
                    </a:cubicBezTo>
                    <a:cubicBezTo>
                      <a:pt x="7740" y="4215"/>
                      <a:pt x="7633" y="4239"/>
                      <a:pt x="7561" y="4274"/>
                    </a:cubicBezTo>
                    <a:cubicBezTo>
                      <a:pt x="7752" y="4501"/>
                      <a:pt x="7930" y="4739"/>
                      <a:pt x="8121" y="4929"/>
                    </a:cubicBezTo>
                    <a:cubicBezTo>
                      <a:pt x="8609" y="5405"/>
                      <a:pt x="8800" y="6001"/>
                      <a:pt x="8800" y="6656"/>
                    </a:cubicBezTo>
                    <a:lnTo>
                      <a:pt x="8800" y="7001"/>
                    </a:lnTo>
                    <a:cubicBezTo>
                      <a:pt x="8800" y="7739"/>
                      <a:pt x="8835" y="7537"/>
                      <a:pt x="8442" y="8156"/>
                    </a:cubicBezTo>
                    <a:cubicBezTo>
                      <a:pt x="8371" y="8275"/>
                      <a:pt x="8288" y="8394"/>
                      <a:pt x="8216" y="8501"/>
                    </a:cubicBezTo>
                    <a:cubicBezTo>
                      <a:pt x="8407" y="8823"/>
                      <a:pt x="8514" y="9144"/>
                      <a:pt x="8419" y="9513"/>
                    </a:cubicBezTo>
                    <a:cubicBezTo>
                      <a:pt x="8407" y="9573"/>
                      <a:pt x="8454" y="9656"/>
                      <a:pt x="8478" y="9763"/>
                    </a:cubicBezTo>
                    <a:cubicBezTo>
                      <a:pt x="8633" y="9704"/>
                      <a:pt x="8752" y="9656"/>
                      <a:pt x="8871" y="9620"/>
                    </a:cubicBezTo>
                    <a:cubicBezTo>
                      <a:pt x="9002" y="9573"/>
                      <a:pt x="9121" y="9585"/>
                      <a:pt x="9228" y="9692"/>
                    </a:cubicBezTo>
                    <a:lnTo>
                      <a:pt x="9454" y="9918"/>
                    </a:lnTo>
                    <a:cubicBezTo>
                      <a:pt x="9478" y="9882"/>
                      <a:pt x="9490" y="9882"/>
                      <a:pt x="9490" y="9870"/>
                    </a:cubicBezTo>
                    <a:cubicBezTo>
                      <a:pt x="9514" y="9263"/>
                      <a:pt x="9573" y="8632"/>
                      <a:pt x="9454" y="8025"/>
                    </a:cubicBezTo>
                    <a:cubicBezTo>
                      <a:pt x="9419" y="7870"/>
                      <a:pt x="9407" y="7715"/>
                      <a:pt x="9407" y="7549"/>
                    </a:cubicBezTo>
                    <a:cubicBezTo>
                      <a:pt x="9407" y="6620"/>
                      <a:pt x="9419" y="5703"/>
                      <a:pt x="9419" y="4774"/>
                    </a:cubicBezTo>
                    <a:cubicBezTo>
                      <a:pt x="9419" y="4596"/>
                      <a:pt x="9419" y="4441"/>
                      <a:pt x="9395" y="4262"/>
                    </a:cubicBezTo>
                    <a:cubicBezTo>
                      <a:pt x="9311" y="3917"/>
                      <a:pt x="9311" y="3572"/>
                      <a:pt x="9311" y="3227"/>
                    </a:cubicBezTo>
                    <a:cubicBezTo>
                      <a:pt x="9311" y="2905"/>
                      <a:pt x="9359" y="2560"/>
                      <a:pt x="9288" y="2238"/>
                    </a:cubicBezTo>
                    <a:cubicBezTo>
                      <a:pt x="9216" y="1822"/>
                      <a:pt x="9216" y="1405"/>
                      <a:pt x="9192" y="988"/>
                    </a:cubicBezTo>
                    <a:cubicBezTo>
                      <a:pt x="9192" y="845"/>
                      <a:pt x="9181" y="703"/>
                      <a:pt x="9181" y="548"/>
                    </a:cubicBezTo>
                    <a:cubicBezTo>
                      <a:pt x="9109" y="536"/>
                      <a:pt x="9050" y="524"/>
                      <a:pt x="8990" y="524"/>
                    </a:cubicBezTo>
                    <a:cubicBezTo>
                      <a:pt x="6966" y="583"/>
                      <a:pt x="4930" y="583"/>
                      <a:pt x="2846" y="583"/>
                    </a:cubicBezTo>
                    <a:close/>
                    <a:moveTo>
                      <a:pt x="8204" y="6918"/>
                    </a:moveTo>
                    <a:cubicBezTo>
                      <a:pt x="8228" y="6298"/>
                      <a:pt x="8085" y="5727"/>
                      <a:pt x="7621" y="5286"/>
                    </a:cubicBezTo>
                    <a:cubicBezTo>
                      <a:pt x="7609" y="5275"/>
                      <a:pt x="7597" y="5239"/>
                      <a:pt x="7573" y="5215"/>
                    </a:cubicBezTo>
                    <a:cubicBezTo>
                      <a:pt x="7442" y="4977"/>
                      <a:pt x="7240" y="4822"/>
                      <a:pt x="7002" y="4715"/>
                    </a:cubicBezTo>
                    <a:cubicBezTo>
                      <a:pt x="6525" y="4513"/>
                      <a:pt x="6025" y="4441"/>
                      <a:pt x="5525" y="4513"/>
                    </a:cubicBezTo>
                    <a:cubicBezTo>
                      <a:pt x="5049" y="4584"/>
                      <a:pt x="4620" y="4774"/>
                      <a:pt x="4216" y="5013"/>
                    </a:cubicBezTo>
                    <a:cubicBezTo>
                      <a:pt x="4001" y="5132"/>
                      <a:pt x="3823" y="5251"/>
                      <a:pt x="3799" y="5525"/>
                    </a:cubicBezTo>
                    <a:cubicBezTo>
                      <a:pt x="3787" y="5608"/>
                      <a:pt x="3727" y="5703"/>
                      <a:pt x="3680" y="5786"/>
                    </a:cubicBezTo>
                    <a:cubicBezTo>
                      <a:pt x="3525" y="6060"/>
                      <a:pt x="3442" y="6346"/>
                      <a:pt x="3549" y="6656"/>
                    </a:cubicBezTo>
                    <a:cubicBezTo>
                      <a:pt x="3561" y="6703"/>
                      <a:pt x="3561" y="6739"/>
                      <a:pt x="3561" y="6787"/>
                    </a:cubicBezTo>
                    <a:cubicBezTo>
                      <a:pt x="3608" y="7060"/>
                      <a:pt x="3680" y="7322"/>
                      <a:pt x="3704" y="7584"/>
                    </a:cubicBezTo>
                    <a:cubicBezTo>
                      <a:pt x="3739" y="7906"/>
                      <a:pt x="3989" y="8084"/>
                      <a:pt x="4168" y="8299"/>
                    </a:cubicBezTo>
                    <a:cubicBezTo>
                      <a:pt x="4406" y="8632"/>
                      <a:pt x="4716" y="8882"/>
                      <a:pt x="5156" y="8930"/>
                    </a:cubicBezTo>
                    <a:cubicBezTo>
                      <a:pt x="5228" y="8942"/>
                      <a:pt x="5299" y="8954"/>
                      <a:pt x="5347" y="9001"/>
                    </a:cubicBezTo>
                    <a:cubicBezTo>
                      <a:pt x="5537" y="9192"/>
                      <a:pt x="5752" y="9180"/>
                      <a:pt x="5990" y="9096"/>
                    </a:cubicBezTo>
                    <a:cubicBezTo>
                      <a:pt x="6073" y="9061"/>
                      <a:pt x="6180" y="9037"/>
                      <a:pt x="6263" y="9001"/>
                    </a:cubicBezTo>
                    <a:cubicBezTo>
                      <a:pt x="6859" y="8894"/>
                      <a:pt x="7311" y="8537"/>
                      <a:pt x="7728" y="8144"/>
                    </a:cubicBezTo>
                    <a:cubicBezTo>
                      <a:pt x="8038" y="7834"/>
                      <a:pt x="8288" y="7441"/>
                      <a:pt x="8204" y="6918"/>
                    </a:cubicBezTo>
                    <a:close/>
                    <a:moveTo>
                      <a:pt x="10288" y="12418"/>
                    </a:moveTo>
                    <a:cubicBezTo>
                      <a:pt x="10050" y="11656"/>
                      <a:pt x="9573" y="11085"/>
                      <a:pt x="9181" y="10466"/>
                    </a:cubicBezTo>
                    <a:cubicBezTo>
                      <a:pt x="9157" y="10406"/>
                      <a:pt x="9097" y="10347"/>
                      <a:pt x="9050" y="10299"/>
                    </a:cubicBezTo>
                    <a:cubicBezTo>
                      <a:pt x="9002" y="10251"/>
                      <a:pt x="8966" y="10239"/>
                      <a:pt x="8919" y="10204"/>
                    </a:cubicBezTo>
                    <a:cubicBezTo>
                      <a:pt x="8633" y="10251"/>
                      <a:pt x="8454" y="10466"/>
                      <a:pt x="8228" y="10585"/>
                    </a:cubicBezTo>
                    <a:cubicBezTo>
                      <a:pt x="8192" y="10609"/>
                      <a:pt x="8145" y="10716"/>
                      <a:pt x="8157" y="10775"/>
                    </a:cubicBezTo>
                    <a:cubicBezTo>
                      <a:pt x="8168" y="10859"/>
                      <a:pt x="8216" y="10966"/>
                      <a:pt x="8276" y="11037"/>
                    </a:cubicBezTo>
                    <a:cubicBezTo>
                      <a:pt x="8395" y="11216"/>
                      <a:pt x="8526" y="11382"/>
                      <a:pt x="8669" y="11549"/>
                    </a:cubicBezTo>
                    <a:cubicBezTo>
                      <a:pt x="8919" y="11871"/>
                      <a:pt x="9181" y="12204"/>
                      <a:pt x="9454" y="12514"/>
                    </a:cubicBezTo>
                    <a:cubicBezTo>
                      <a:pt x="9514" y="12585"/>
                      <a:pt x="9621" y="12621"/>
                      <a:pt x="9704" y="12680"/>
                    </a:cubicBezTo>
                    <a:cubicBezTo>
                      <a:pt x="9895" y="12597"/>
                      <a:pt x="10073" y="12502"/>
                      <a:pt x="10288" y="12418"/>
                    </a:cubicBezTo>
                    <a:close/>
                    <a:moveTo>
                      <a:pt x="1108" y="2393"/>
                    </a:moveTo>
                    <a:cubicBezTo>
                      <a:pt x="1287" y="2500"/>
                      <a:pt x="1453" y="2453"/>
                      <a:pt x="1620" y="2477"/>
                    </a:cubicBezTo>
                    <a:cubicBezTo>
                      <a:pt x="1787" y="2488"/>
                      <a:pt x="1942" y="2631"/>
                      <a:pt x="2144" y="2512"/>
                    </a:cubicBezTo>
                    <a:cubicBezTo>
                      <a:pt x="2156" y="2238"/>
                      <a:pt x="2203" y="1941"/>
                      <a:pt x="2275" y="1655"/>
                    </a:cubicBezTo>
                    <a:cubicBezTo>
                      <a:pt x="2323" y="1500"/>
                      <a:pt x="2323" y="1322"/>
                      <a:pt x="2275" y="1143"/>
                    </a:cubicBezTo>
                    <a:cubicBezTo>
                      <a:pt x="2084" y="1262"/>
                      <a:pt x="1406" y="1953"/>
                      <a:pt x="1156" y="2238"/>
                    </a:cubicBezTo>
                    <a:cubicBezTo>
                      <a:pt x="1132" y="2274"/>
                      <a:pt x="1120" y="2334"/>
                      <a:pt x="1108" y="2393"/>
                    </a:cubicBezTo>
                    <a:close/>
                    <a:moveTo>
                      <a:pt x="7978" y="9275"/>
                    </a:moveTo>
                    <a:cubicBezTo>
                      <a:pt x="7966" y="9120"/>
                      <a:pt x="7930" y="9001"/>
                      <a:pt x="7752" y="8942"/>
                    </a:cubicBezTo>
                    <a:cubicBezTo>
                      <a:pt x="7597" y="9061"/>
                      <a:pt x="7418" y="9204"/>
                      <a:pt x="7240" y="9323"/>
                    </a:cubicBezTo>
                    <a:cubicBezTo>
                      <a:pt x="7276" y="9477"/>
                      <a:pt x="7371" y="9573"/>
                      <a:pt x="7514" y="9573"/>
                    </a:cubicBezTo>
                    <a:cubicBezTo>
                      <a:pt x="7728" y="9585"/>
                      <a:pt x="7847" y="9406"/>
                      <a:pt x="7978" y="92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515;p49">
                <a:extLst>
                  <a:ext uri="{FF2B5EF4-FFF2-40B4-BE49-F238E27FC236}">
                    <a16:creationId xmlns:a16="http://schemas.microsoft.com/office/drawing/2014/main" id="{7BB59D55-2688-8A23-C4FC-668393E2E78B}"/>
                  </a:ext>
                </a:extLst>
              </p:cNvPr>
              <p:cNvSpPr/>
              <p:nvPr/>
            </p:nvSpPr>
            <p:spPr>
              <a:xfrm>
                <a:off x="2623825" y="2430500"/>
                <a:ext cx="10957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643" extrusionOk="0">
                    <a:moveTo>
                      <a:pt x="3787" y="464"/>
                    </a:moveTo>
                    <a:lnTo>
                      <a:pt x="1846" y="464"/>
                    </a:lnTo>
                    <a:cubicBezTo>
                      <a:pt x="1644" y="464"/>
                      <a:pt x="1429" y="500"/>
                      <a:pt x="1203" y="560"/>
                    </a:cubicBezTo>
                    <a:cubicBezTo>
                      <a:pt x="894" y="643"/>
                      <a:pt x="548" y="595"/>
                      <a:pt x="227" y="572"/>
                    </a:cubicBezTo>
                    <a:cubicBezTo>
                      <a:pt x="179" y="572"/>
                      <a:pt x="132" y="560"/>
                      <a:pt x="108" y="524"/>
                    </a:cubicBezTo>
                    <a:cubicBezTo>
                      <a:pt x="60" y="476"/>
                      <a:pt x="1" y="417"/>
                      <a:pt x="1" y="357"/>
                    </a:cubicBezTo>
                    <a:cubicBezTo>
                      <a:pt x="1" y="298"/>
                      <a:pt x="72" y="226"/>
                      <a:pt x="120" y="214"/>
                    </a:cubicBezTo>
                    <a:cubicBezTo>
                      <a:pt x="227" y="179"/>
                      <a:pt x="346" y="167"/>
                      <a:pt x="465" y="167"/>
                    </a:cubicBezTo>
                    <a:cubicBezTo>
                      <a:pt x="739" y="155"/>
                      <a:pt x="1025" y="179"/>
                      <a:pt x="1310" y="48"/>
                    </a:cubicBezTo>
                    <a:cubicBezTo>
                      <a:pt x="1406" y="0"/>
                      <a:pt x="1501" y="36"/>
                      <a:pt x="1608" y="36"/>
                    </a:cubicBezTo>
                    <a:cubicBezTo>
                      <a:pt x="2310" y="36"/>
                      <a:pt x="3013" y="36"/>
                      <a:pt x="3727" y="12"/>
                    </a:cubicBezTo>
                    <a:cubicBezTo>
                      <a:pt x="3870" y="12"/>
                      <a:pt x="4001" y="12"/>
                      <a:pt x="4156" y="36"/>
                    </a:cubicBezTo>
                    <a:cubicBezTo>
                      <a:pt x="4287" y="48"/>
                      <a:pt x="4382" y="143"/>
                      <a:pt x="4382" y="262"/>
                    </a:cubicBezTo>
                    <a:cubicBezTo>
                      <a:pt x="4382" y="357"/>
                      <a:pt x="4299" y="476"/>
                      <a:pt x="4168" y="500"/>
                    </a:cubicBezTo>
                    <a:cubicBezTo>
                      <a:pt x="4037" y="512"/>
                      <a:pt x="3918" y="512"/>
                      <a:pt x="3787" y="5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516;p49">
                <a:extLst>
                  <a:ext uri="{FF2B5EF4-FFF2-40B4-BE49-F238E27FC236}">
                    <a16:creationId xmlns:a16="http://schemas.microsoft.com/office/drawing/2014/main" id="{C1FC6F7A-EBDC-5894-69C9-B15EF8A69A93}"/>
                  </a:ext>
                </a:extLst>
              </p:cNvPr>
              <p:cNvSpPr/>
              <p:nvPr/>
            </p:nvSpPr>
            <p:spPr>
              <a:xfrm>
                <a:off x="2645550" y="2505800"/>
                <a:ext cx="71475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3025" extrusionOk="0">
                    <a:moveTo>
                      <a:pt x="1906" y="2191"/>
                    </a:moveTo>
                    <a:cubicBezTo>
                      <a:pt x="1346" y="2108"/>
                      <a:pt x="1025" y="2132"/>
                      <a:pt x="739" y="2215"/>
                    </a:cubicBezTo>
                    <a:cubicBezTo>
                      <a:pt x="656" y="2322"/>
                      <a:pt x="691" y="2465"/>
                      <a:pt x="668" y="2584"/>
                    </a:cubicBezTo>
                    <a:cubicBezTo>
                      <a:pt x="632" y="2810"/>
                      <a:pt x="537" y="2965"/>
                      <a:pt x="382" y="2977"/>
                    </a:cubicBezTo>
                    <a:cubicBezTo>
                      <a:pt x="239" y="2989"/>
                      <a:pt x="84" y="2822"/>
                      <a:pt x="36" y="2584"/>
                    </a:cubicBezTo>
                    <a:cubicBezTo>
                      <a:pt x="25" y="2513"/>
                      <a:pt x="1" y="2441"/>
                      <a:pt x="25" y="2382"/>
                    </a:cubicBezTo>
                    <a:cubicBezTo>
                      <a:pt x="179" y="1953"/>
                      <a:pt x="215" y="1489"/>
                      <a:pt x="429" y="1072"/>
                    </a:cubicBezTo>
                    <a:cubicBezTo>
                      <a:pt x="537" y="858"/>
                      <a:pt x="632" y="667"/>
                      <a:pt x="739" y="465"/>
                    </a:cubicBezTo>
                    <a:cubicBezTo>
                      <a:pt x="906" y="131"/>
                      <a:pt x="1263" y="0"/>
                      <a:pt x="1560" y="179"/>
                    </a:cubicBezTo>
                    <a:cubicBezTo>
                      <a:pt x="1882" y="381"/>
                      <a:pt x="2168" y="655"/>
                      <a:pt x="2227" y="1084"/>
                    </a:cubicBezTo>
                    <a:cubicBezTo>
                      <a:pt x="2227" y="1131"/>
                      <a:pt x="2227" y="1179"/>
                      <a:pt x="2263" y="1203"/>
                    </a:cubicBezTo>
                    <a:cubicBezTo>
                      <a:pt x="2394" y="1548"/>
                      <a:pt x="2537" y="1893"/>
                      <a:pt x="2692" y="2227"/>
                    </a:cubicBezTo>
                    <a:cubicBezTo>
                      <a:pt x="2715" y="2310"/>
                      <a:pt x="2763" y="2382"/>
                      <a:pt x="2799" y="2465"/>
                    </a:cubicBezTo>
                    <a:cubicBezTo>
                      <a:pt x="2858" y="2608"/>
                      <a:pt x="2823" y="2727"/>
                      <a:pt x="2751" y="2846"/>
                    </a:cubicBezTo>
                    <a:cubicBezTo>
                      <a:pt x="2644" y="3001"/>
                      <a:pt x="2418" y="3024"/>
                      <a:pt x="2299" y="2870"/>
                    </a:cubicBezTo>
                    <a:cubicBezTo>
                      <a:pt x="2215" y="2751"/>
                      <a:pt x="2144" y="2608"/>
                      <a:pt x="2061" y="2465"/>
                    </a:cubicBezTo>
                    <a:cubicBezTo>
                      <a:pt x="2001" y="2370"/>
                      <a:pt x="1941" y="2274"/>
                      <a:pt x="1906" y="2191"/>
                    </a:cubicBezTo>
                    <a:close/>
                    <a:moveTo>
                      <a:pt x="1251" y="822"/>
                    </a:moveTo>
                    <a:cubicBezTo>
                      <a:pt x="1132" y="1072"/>
                      <a:pt x="1060" y="1298"/>
                      <a:pt x="1037" y="1548"/>
                    </a:cubicBezTo>
                    <a:cubicBezTo>
                      <a:pt x="1251" y="1572"/>
                      <a:pt x="1441" y="1608"/>
                      <a:pt x="1632" y="1512"/>
                    </a:cubicBezTo>
                    <a:cubicBezTo>
                      <a:pt x="1584" y="1239"/>
                      <a:pt x="1632" y="953"/>
                      <a:pt x="1251" y="8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EF4C778-05A1-A731-7A42-6B191015D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953639">
              <a:off x="3841560" y="1181411"/>
              <a:ext cx="778458" cy="7808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058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3A67D92-4DBB-CC00-E5BD-F01747E4302D}"/>
              </a:ext>
            </a:extLst>
          </p:cNvPr>
          <p:cNvGrpSpPr/>
          <p:nvPr/>
        </p:nvGrpSpPr>
        <p:grpSpPr>
          <a:xfrm>
            <a:off x="470558" y="105417"/>
            <a:ext cx="3408440" cy="646331"/>
            <a:chOff x="766395" y="105417"/>
            <a:chExt cx="3408440" cy="64633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4168A8E-C60D-E384-81F9-87C80670B90A}"/>
                </a:ext>
              </a:extLst>
            </p:cNvPr>
            <p:cNvSpPr txBox="1"/>
            <p:nvPr/>
          </p:nvSpPr>
          <p:spPr>
            <a:xfrm>
              <a:off x="1048618" y="105417"/>
              <a:ext cx="312621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Nunito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600" b="1" dirty="0">
                <a:solidFill>
                  <a:schemeClr val="bg1"/>
                </a:solidFill>
                <a:latin typeface="Nunito" pitchFamily="2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FE69A2-810C-8876-E6E4-A66F5F4E96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395" y="126724"/>
              <a:ext cx="584420" cy="584420"/>
            </a:xfrm>
            <a:prstGeom prst="rect">
              <a:avLst/>
            </a:prstGeom>
          </p:spPr>
        </p:pic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D1431B8-3350-D412-D98B-C5DFC2DE7EE5}"/>
              </a:ext>
            </a:extLst>
          </p:cNvPr>
          <p:cNvSpPr/>
          <p:nvPr/>
        </p:nvSpPr>
        <p:spPr>
          <a:xfrm>
            <a:off x="1640774" y="1699491"/>
            <a:ext cx="8925626" cy="1930400"/>
          </a:xfrm>
          <a:prstGeom prst="roundRect">
            <a:avLst/>
          </a:prstGeom>
          <a:solidFill>
            <a:srgbClr val="FBFFFF"/>
          </a:solidFill>
          <a:ln w="38100" cap="flat" cmpd="sng" algn="ctr">
            <a:solidFill>
              <a:srgbClr val="00929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BBC7CA6-9385-1711-5E7B-369662A549ED}"/>
              </a:ext>
            </a:extLst>
          </p:cNvPr>
          <p:cNvGrpSpPr/>
          <p:nvPr/>
        </p:nvGrpSpPr>
        <p:grpSpPr>
          <a:xfrm>
            <a:off x="1940309" y="2496337"/>
            <a:ext cx="3598844" cy="461665"/>
            <a:chOff x="1290918" y="4021484"/>
            <a:chExt cx="3598844" cy="46166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476303A-D29D-B35F-2782-976704C35570}"/>
                </a:ext>
              </a:extLst>
            </p:cNvPr>
            <p:cNvSpPr/>
            <p:nvPr/>
          </p:nvSpPr>
          <p:spPr>
            <a:xfrm>
              <a:off x="1290918" y="4111263"/>
              <a:ext cx="276413" cy="322275"/>
            </a:xfrm>
            <a:prstGeom prst="rect">
              <a:avLst/>
            </a:prstGeom>
            <a:solidFill>
              <a:srgbClr val="009290"/>
            </a:solidFill>
            <a:ln>
              <a:solidFill>
                <a:srgbClr val="00929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 dirty="0">
                  <a:latin typeface="Nunito" pitchFamily="2" charset="0"/>
                </a:rPr>
                <a:t>2</a:t>
              </a:r>
              <a:endParaRPr lang="en-US" sz="2000" b="1" dirty="0">
                <a:latin typeface="Nunito" pitchFamily="2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7ADEB86-11AF-84AC-EE21-F90117A3ECA1}"/>
                </a:ext>
              </a:extLst>
            </p:cNvPr>
            <p:cNvSpPr txBox="1"/>
            <p:nvPr/>
          </p:nvSpPr>
          <p:spPr>
            <a:xfrm>
              <a:off x="1584581" y="4021484"/>
              <a:ext cx="33051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b="1" dirty="0">
                  <a:solidFill>
                    <a:schemeClr val="accent1">
                      <a:lumMod val="75000"/>
                    </a:schemeClr>
                  </a:solidFill>
                  <a:latin typeface="Nunito" pitchFamily="2" charset="0"/>
                </a:rPr>
                <a:t>Chọn mục </a:t>
              </a:r>
              <a:r>
                <a:rPr lang="vi-VN" sz="2400" b="1" dirty="0">
                  <a:solidFill>
                    <a:srgbClr val="00B050"/>
                  </a:solidFill>
                  <a:latin typeface="Nunito" pitchFamily="2" charset="0"/>
                </a:rPr>
                <a:t>Dưới nước</a:t>
              </a:r>
              <a:endParaRPr lang="en-US" sz="2400" b="1" dirty="0">
                <a:solidFill>
                  <a:schemeClr val="accent1">
                    <a:lumMod val="75000"/>
                  </a:schemeClr>
                </a:solidFill>
                <a:latin typeface="Nunito" pitchFamily="2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987B87C-CAFB-ADE9-418E-D410FE13E87B}"/>
              </a:ext>
            </a:extLst>
          </p:cNvPr>
          <p:cNvSpPr txBox="1"/>
          <p:nvPr/>
        </p:nvSpPr>
        <p:spPr>
          <a:xfrm>
            <a:off x="1122812" y="1089214"/>
            <a:ext cx="6605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1. 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Tạo phông nền cảnh dưới biển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Nunito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3A297AB-2357-0CA2-D451-A4CFB7508B5F}"/>
              </a:ext>
            </a:extLst>
          </p:cNvPr>
          <p:cNvGrpSpPr/>
          <p:nvPr/>
        </p:nvGrpSpPr>
        <p:grpSpPr>
          <a:xfrm>
            <a:off x="1935695" y="3027424"/>
            <a:ext cx="7397100" cy="461665"/>
            <a:chOff x="1290918" y="4021484"/>
            <a:chExt cx="7020871" cy="46166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10C3EDF-D318-122C-00FA-E09EA706E1A0}"/>
                </a:ext>
              </a:extLst>
            </p:cNvPr>
            <p:cNvSpPr/>
            <p:nvPr/>
          </p:nvSpPr>
          <p:spPr>
            <a:xfrm>
              <a:off x="1290918" y="4111263"/>
              <a:ext cx="276413" cy="322275"/>
            </a:xfrm>
            <a:prstGeom prst="rect">
              <a:avLst/>
            </a:prstGeom>
            <a:solidFill>
              <a:srgbClr val="009290"/>
            </a:solidFill>
            <a:ln>
              <a:solidFill>
                <a:srgbClr val="00929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 dirty="0">
                  <a:latin typeface="Nunito" pitchFamily="2" charset="0"/>
                </a:rPr>
                <a:t>3</a:t>
              </a:r>
              <a:endParaRPr lang="en-US" sz="2000" b="1" dirty="0">
                <a:latin typeface="Nunito" pitchFamily="2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508753C-4A90-2B72-4EC8-339C4FFE6D2B}"/>
                </a:ext>
              </a:extLst>
            </p:cNvPr>
            <p:cNvSpPr txBox="1"/>
            <p:nvPr/>
          </p:nvSpPr>
          <p:spPr>
            <a:xfrm>
              <a:off x="1584582" y="4021484"/>
              <a:ext cx="67272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b="1" dirty="0">
                  <a:solidFill>
                    <a:schemeClr val="accent1">
                      <a:lumMod val="75000"/>
                    </a:schemeClr>
                  </a:solidFill>
                  <a:latin typeface="Nunito" pitchFamily="2" charset="0"/>
                </a:rPr>
                <a:t>Chọn một phông nền, ví dụ </a:t>
              </a:r>
              <a:r>
                <a:rPr lang="vi-VN" sz="2400" b="1" dirty="0">
                  <a:solidFill>
                    <a:srgbClr val="00B050"/>
                  </a:solidFill>
                  <a:latin typeface="Nunito" pitchFamily="2" charset="0"/>
                </a:rPr>
                <a:t>Underwater 1</a:t>
              </a:r>
              <a:r>
                <a:rPr lang="vi-VN" sz="2400" b="1" dirty="0">
                  <a:solidFill>
                    <a:schemeClr val="accent1">
                      <a:lumMod val="75000"/>
                    </a:schemeClr>
                  </a:solidFill>
                  <a:latin typeface="Nunito" pitchFamily="2" charset="0"/>
                </a:rPr>
                <a:t>.</a:t>
              </a:r>
              <a:endParaRPr lang="en-US" sz="2400" b="1" dirty="0">
                <a:solidFill>
                  <a:schemeClr val="accent1">
                    <a:lumMod val="75000"/>
                  </a:schemeClr>
                </a:solidFill>
                <a:latin typeface="Nunito" pitchFamily="2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21BF2F0-5BE4-A4BF-7CCA-8EFAC76795C6}"/>
              </a:ext>
            </a:extLst>
          </p:cNvPr>
          <p:cNvGrpSpPr/>
          <p:nvPr/>
        </p:nvGrpSpPr>
        <p:grpSpPr>
          <a:xfrm>
            <a:off x="1951485" y="1761657"/>
            <a:ext cx="4107567" cy="734680"/>
            <a:chOff x="1951485" y="1761657"/>
            <a:chExt cx="4107567" cy="73468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2312B39-7737-F3EC-01D5-449FAD22A768}"/>
                </a:ext>
              </a:extLst>
            </p:cNvPr>
            <p:cNvGrpSpPr/>
            <p:nvPr/>
          </p:nvGrpSpPr>
          <p:grpSpPr>
            <a:xfrm>
              <a:off x="1951485" y="1987846"/>
              <a:ext cx="4107567" cy="461665"/>
              <a:chOff x="1290920" y="3051428"/>
              <a:chExt cx="3105949" cy="461665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7073325-AC6E-AF89-03F2-905FAB44C508}"/>
                  </a:ext>
                </a:extLst>
              </p:cNvPr>
              <p:cNvSpPr/>
              <p:nvPr/>
            </p:nvSpPr>
            <p:spPr>
              <a:xfrm>
                <a:off x="1290920" y="3128683"/>
                <a:ext cx="200560" cy="317730"/>
              </a:xfrm>
              <a:prstGeom prst="rect">
                <a:avLst/>
              </a:prstGeom>
              <a:solidFill>
                <a:srgbClr val="009290"/>
              </a:solidFill>
              <a:ln>
                <a:solidFill>
                  <a:srgbClr val="00929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000" b="1" dirty="0">
                    <a:latin typeface="Nunito" pitchFamily="2" charset="0"/>
                  </a:rPr>
                  <a:t>1</a:t>
                </a:r>
                <a:endParaRPr lang="en-US" sz="2000" b="1" dirty="0">
                  <a:latin typeface="Nunito" pitchFamily="2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8071E62-2DB2-4F13-E0B9-880F2FF72961}"/>
                  </a:ext>
                </a:extLst>
              </p:cNvPr>
              <p:cNvSpPr txBox="1"/>
              <p:nvPr/>
            </p:nvSpPr>
            <p:spPr>
              <a:xfrm>
                <a:off x="1505987" y="3051428"/>
                <a:ext cx="28908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400" b="1" dirty="0">
                    <a:solidFill>
                      <a:schemeClr val="accent1">
                        <a:lumMod val="75000"/>
                      </a:schemeClr>
                    </a:solidFill>
                    <a:latin typeface="Nunito" pitchFamily="2" charset="0"/>
                  </a:rPr>
                  <a:t>Nháy chuột vào nút</a:t>
                </a:r>
                <a:endParaRPr lang="en-US" sz="2400" b="1" dirty="0">
                  <a:solidFill>
                    <a:schemeClr val="accent1">
                      <a:lumMod val="75000"/>
                    </a:schemeClr>
                  </a:solidFill>
                  <a:latin typeface="Nunito" pitchFamily="2" charset="0"/>
                </a:endParaRPr>
              </a:p>
            </p:txBody>
          </p:sp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0B1A771-FFA4-998B-0DC4-D59869D296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0658" y="1761657"/>
              <a:ext cx="749085" cy="734680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C585D86-AB31-F6B9-8412-C90250F44238}"/>
              </a:ext>
            </a:extLst>
          </p:cNvPr>
          <p:cNvSpPr txBox="1"/>
          <p:nvPr/>
        </p:nvSpPr>
        <p:spPr>
          <a:xfrm>
            <a:off x="5947278" y="1987845"/>
            <a:ext cx="4638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chemeClr val="accent1">
                    <a:lumMod val="75000"/>
                  </a:schemeClr>
                </a:solidFill>
                <a:latin typeface="Nunito" pitchFamily="2" charset="0"/>
                <a:sym typeface="Wingdings" panose="05000000000000000000" pitchFamily="2" charset="2"/>
              </a:rPr>
              <a:t></a:t>
            </a:r>
            <a:r>
              <a:rPr lang="vi-VN" sz="2400" b="1" dirty="0">
                <a:solidFill>
                  <a:schemeClr val="accent1">
                    <a:lumMod val="75000"/>
                  </a:schemeClr>
                </a:solidFill>
                <a:latin typeface="Nunito" pitchFamily="2" charset="0"/>
              </a:rPr>
              <a:t> bảng </a:t>
            </a:r>
            <a:r>
              <a:rPr lang="vi-VN" sz="2400" b="1" dirty="0">
                <a:solidFill>
                  <a:srgbClr val="00B050"/>
                </a:solidFill>
                <a:latin typeface="Nunito" pitchFamily="2" charset="0"/>
              </a:rPr>
              <a:t>Chọn </a:t>
            </a:r>
            <a:r>
              <a:rPr lang="en-US" sz="2400" b="1" dirty="0" err="1">
                <a:solidFill>
                  <a:srgbClr val="00B050"/>
                </a:solidFill>
                <a:latin typeface="Nunito" pitchFamily="2" charset="0"/>
              </a:rPr>
              <a:t>một</a:t>
            </a:r>
            <a:r>
              <a:rPr lang="en-US" sz="2400" b="1" dirty="0">
                <a:solidFill>
                  <a:srgbClr val="00B050"/>
                </a:solidFill>
                <a:latin typeface="Nunito" pitchFamily="2" charset="0"/>
              </a:rPr>
              <a:t> P</a:t>
            </a:r>
            <a:r>
              <a:rPr lang="vi-VN" sz="2400" b="1" dirty="0">
                <a:solidFill>
                  <a:srgbClr val="00B050"/>
                </a:solidFill>
                <a:latin typeface="Nunito" pitchFamily="2" charset="0"/>
              </a:rPr>
              <a:t>hông nền</a:t>
            </a:r>
            <a:r>
              <a:rPr lang="vi-VN" sz="2400" b="1" dirty="0">
                <a:solidFill>
                  <a:schemeClr val="accent1">
                    <a:lumMod val="75000"/>
                  </a:schemeClr>
                </a:solidFill>
                <a:latin typeface="Nunito" pitchFamily="2" charset="0"/>
              </a:rPr>
              <a:t>;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Nunito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9222BC5-C9DF-73E4-0862-827E8FB3BA6E}"/>
              </a:ext>
            </a:extLst>
          </p:cNvPr>
          <p:cNvSpPr txBox="1"/>
          <p:nvPr/>
        </p:nvSpPr>
        <p:spPr>
          <a:xfrm>
            <a:off x="5282248" y="2491693"/>
            <a:ext cx="5301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chemeClr val="accent1">
                    <a:lumMod val="75000"/>
                  </a:schemeClr>
                </a:solidFill>
                <a:latin typeface="Nunito" pitchFamily="2" charset="0"/>
                <a:sym typeface="Wingdings" panose="05000000000000000000" pitchFamily="2" charset="2"/>
              </a:rPr>
              <a:t></a:t>
            </a:r>
            <a:r>
              <a:rPr lang="vi-VN" sz="2400" b="1" dirty="0">
                <a:solidFill>
                  <a:schemeClr val="accent1">
                    <a:lumMod val="75000"/>
                  </a:schemeClr>
                </a:solidFill>
                <a:latin typeface="Nunito" pitchFamily="2" charset="0"/>
              </a:rPr>
              <a:t> Màn hình phông nền dưới nước;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Nunito" pitchFamily="2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D9114E9-77FA-ECFD-B93C-A0920177A2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712" y="3489089"/>
            <a:ext cx="6001512" cy="3032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96F9816-835C-E17D-AA58-FF3E46684E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399" y="5678559"/>
            <a:ext cx="859825" cy="843290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BC8F13E0-6D87-43A3-64F1-C330F4ECD116}"/>
              </a:ext>
            </a:extLst>
          </p:cNvPr>
          <p:cNvGrpSpPr/>
          <p:nvPr/>
        </p:nvGrpSpPr>
        <p:grpSpPr>
          <a:xfrm>
            <a:off x="8414328" y="5678559"/>
            <a:ext cx="1591719" cy="843290"/>
            <a:chOff x="8414328" y="5678559"/>
            <a:chExt cx="1591719" cy="84329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2FBF463-75AA-5AA7-0672-1B663FC08BEF}"/>
                </a:ext>
              </a:extLst>
            </p:cNvPr>
            <p:cNvSpPr/>
            <p:nvPr/>
          </p:nvSpPr>
          <p:spPr>
            <a:xfrm>
              <a:off x="8414328" y="5678559"/>
              <a:ext cx="871896" cy="843290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63118EB-1D79-8C1C-E542-5A763EAC9050}"/>
                </a:ext>
              </a:extLst>
            </p:cNvPr>
            <p:cNvSpPr/>
            <p:nvPr/>
          </p:nvSpPr>
          <p:spPr>
            <a:xfrm>
              <a:off x="9740810" y="5941339"/>
              <a:ext cx="265237" cy="317730"/>
            </a:xfrm>
            <a:prstGeom prst="rect">
              <a:avLst/>
            </a:prstGeom>
            <a:solidFill>
              <a:srgbClr val="009290"/>
            </a:solidFill>
            <a:ln>
              <a:solidFill>
                <a:srgbClr val="00929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 dirty="0">
                  <a:latin typeface="Nunito" pitchFamily="2" charset="0"/>
                </a:rPr>
                <a:t>1</a:t>
              </a:r>
              <a:endParaRPr lang="en-US" sz="2000" b="1" dirty="0">
                <a:latin typeface="Nunito" pitchFamily="2" charset="0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227693D-AAE2-E33C-1EF6-56DA9227A308}"/>
                </a:ext>
              </a:extLst>
            </p:cNvPr>
            <p:cNvCxnSpPr>
              <a:endCxn id="31" idx="1"/>
            </p:cNvCxnSpPr>
            <p:nvPr/>
          </p:nvCxnSpPr>
          <p:spPr>
            <a:xfrm>
              <a:off x="9298295" y="6100204"/>
              <a:ext cx="442515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ACA605B-B33D-0714-03E7-3E13CD3A737C}"/>
              </a:ext>
            </a:extLst>
          </p:cNvPr>
          <p:cNvSpPr/>
          <p:nvPr/>
        </p:nvSpPr>
        <p:spPr>
          <a:xfrm>
            <a:off x="5652656" y="5846618"/>
            <a:ext cx="2712657" cy="41245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latin typeface="Nunito" pitchFamily="2" charset="0"/>
              </a:rPr>
              <a:t>Chọn một Phông nền</a:t>
            </a:r>
            <a:endParaRPr lang="en-US" sz="2000" b="1" dirty="0">
              <a:latin typeface="Nunito" pitchFamily="2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EFDB3B9-DA9F-57E8-CF29-2C61D1252B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631" y="2968722"/>
            <a:ext cx="5827778" cy="37570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80DA5E31-4238-EF15-0906-5295078087A4}"/>
              </a:ext>
            </a:extLst>
          </p:cNvPr>
          <p:cNvGrpSpPr/>
          <p:nvPr/>
        </p:nvGrpSpPr>
        <p:grpSpPr>
          <a:xfrm>
            <a:off x="7938189" y="3318839"/>
            <a:ext cx="1394606" cy="497145"/>
            <a:chOff x="7929365" y="3322332"/>
            <a:chExt cx="1394606" cy="49714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245E9DB-DEAF-2652-4AFC-8DFFA494EFC9}"/>
                </a:ext>
              </a:extLst>
            </p:cNvPr>
            <p:cNvSpPr/>
            <p:nvPr/>
          </p:nvSpPr>
          <p:spPr>
            <a:xfrm>
              <a:off x="7929365" y="3322332"/>
              <a:ext cx="678926" cy="349741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532A939-A0C1-96EE-2DB7-2AFFFDF91315}"/>
                </a:ext>
              </a:extLst>
            </p:cNvPr>
            <p:cNvCxnSpPr/>
            <p:nvPr/>
          </p:nvCxnSpPr>
          <p:spPr>
            <a:xfrm>
              <a:off x="8608291" y="3672073"/>
              <a:ext cx="442515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28D1454-EC43-CBB2-1D55-A224F6C44F81}"/>
                </a:ext>
              </a:extLst>
            </p:cNvPr>
            <p:cNvSpPr/>
            <p:nvPr/>
          </p:nvSpPr>
          <p:spPr>
            <a:xfrm>
              <a:off x="9047558" y="3497202"/>
              <a:ext cx="276413" cy="322275"/>
            </a:xfrm>
            <a:prstGeom prst="rect">
              <a:avLst/>
            </a:prstGeom>
            <a:solidFill>
              <a:srgbClr val="009290"/>
            </a:solidFill>
            <a:ln>
              <a:solidFill>
                <a:srgbClr val="00929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 dirty="0">
                  <a:latin typeface="Nunito" pitchFamily="2" charset="0"/>
                </a:rPr>
                <a:t>2</a:t>
              </a:r>
              <a:endParaRPr lang="en-US" sz="2000" b="1" dirty="0">
                <a:latin typeface="Nunito" pitchFamily="2" charset="0"/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31B5B1FF-D815-88AC-7D42-1E1AA513620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976" y="3453394"/>
            <a:ext cx="4934829" cy="33427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95FB7BAE-A29C-B358-92E5-8962C42821F0}"/>
              </a:ext>
            </a:extLst>
          </p:cNvPr>
          <p:cNvGrpSpPr/>
          <p:nvPr/>
        </p:nvGrpSpPr>
        <p:grpSpPr>
          <a:xfrm>
            <a:off x="3811448" y="4066540"/>
            <a:ext cx="712492" cy="1437813"/>
            <a:chOff x="3823269" y="4022957"/>
            <a:chExt cx="712492" cy="1437813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235FB44-D23B-8C52-2BD2-5B0EAA364464}"/>
                </a:ext>
              </a:extLst>
            </p:cNvPr>
            <p:cNvSpPr/>
            <p:nvPr/>
          </p:nvSpPr>
          <p:spPr>
            <a:xfrm>
              <a:off x="3823269" y="4022957"/>
              <a:ext cx="712492" cy="707783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3BC89094-829C-172D-4918-5BD12BDE4F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88062" y="4769944"/>
              <a:ext cx="814" cy="40917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F82C0D0-8F5C-B891-1580-F29B000EDADB}"/>
                </a:ext>
              </a:extLst>
            </p:cNvPr>
            <p:cNvSpPr/>
            <p:nvPr/>
          </p:nvSpPr>
          <p:spPr>
            <a:xfrm>
              <a:off x="4042225" y="5138495"/>
              <a:ext cx="276413" cy="322275"/>
            </a:xfrm>
            <a:prstGeom prst="rect">
              <a:avLst/>
            </a:prstGeom>
            <a:solidFill>
              <a:srgbClr val="009290"/>
            </a:solidFill>
            <a:ln>
              <a:solidFill>
                <a:srgbClr val="00929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 dirty="0">
                  <a:latin typeface="Nunito" pitchFamily="2" charset="0"/>
                </a:rPr>
                <a:t>3</a:t>
              </a:r>
              <a:endParaRPr lang="en-US" sz="2000" b="1" dirty="0">
                <a:latin typeface="Nunito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773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  <p:bldP spid="24" grpId="0"/>
      <p:bldP spid="25" grpId="0"/>
      <p:bldP spid="34" grpId="0" animBg="1"/>
      <p:bldP spid="3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3A67D92-4DBB-CC00-E5BD-F01747E4302D}"/>
              </a:ext>
            </a:extLst>
          </p:cNvPr>
          <p:cNvGrpSpPr/>
          <p:nvPr/>
        </p:nvGrpSpPr>
        <p:grpSpPr>
          <a:xfrm>
            <a:off x="470558" y="105417"/>
            <a:ext cx="3408440" cy="646331"/>
            <a:chOff x="766395" y="105417"/>
            <a:chExt cx="3408440" cy="64633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4168A8E-C60D-E384-81F9-87C80670B90A}"/>
                </a:ext>
              </a:extLst>
            </p:cNvPr>
            <p:cNvSpPr txBox="1"/>
            <p:nvPr/>
          </p:nvSpPr>
          <p:spPr>
            <a:xfrm>
              <a:off x="1048618" y="105417"/>
              <a:ext cx="312621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Nunito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600" b="1" dirty="0">
                <a:solidFill>
                  <a:schemeClr val="bg1"/>
                </a:solidFill>
                <a:latin typeface="Nunito" pitchFamily="2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FE69A2-810C-8876-E6E4-A66F5F4E96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395" y="126724"/>
              <a:ext cx="584420" cy="584420"/>
            </a:xfrm>
            <a:prstGeom prst="rect">
              <a:avLst/>
            </a:prstGeom>
          </p:spPr>
        </p:pic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D1431B8-3350-D412-D98B-C5DFC2DE7EE5}"/>
              </a:ext>
            </a:extLst>
          </p:cNvPr>
          <p:cNvSpPr/>
          <p:nvPr/>
        </p:nvSpPr>
        <p:spPr>
          <a:xfrm>
            <a:off x="295238" y="4271612"/>
            <a:ext cx="8525845" cy="2372110"/>
          </a:xfrm>
          <a:prstGeom prst="roundRect">
            <a:avLst/>
          </a:prstGeom>
          <a:solidFill>
            <a:srgbClr val="FBFFFF"/>
          </a:solidFill>
          <a:ln w="38100" cap="flat" cmpd="sng" algn="ctr">
            <a:solidFill>
              <a:srgbClr val="00929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87B87C-CAFB-ADE9-418E-D410FE13E87B}"/>
              </a:ext>
            </a:extLst>
          </p:cNvPr>
          <p:cNvSpPr txBox="1"/>
          <p:nvPr/>
        </p:nvSpPr>
        <p:spPr>
          <a:xfrm>
            <a:off x="1122812" y="1089214"/>
            <a:ext cx="5102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Chọn nhân vật cá và sứa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Nunito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3A297AB-2357-0CA2-D451-A4CFB7508B5F}"/>
              </a:ext>
            </a:extLst>
          </p:cNvPr>
          <p:cNvGrpSpPr/>
          <p:nvPr/>
        </p:nvGrpSpPr>
        <p:grpSpPr>
          <a:xfrm>
            <a:off x="590159" y="5454935"/>
            <a:ext cx="3346552" cy="461665"/>
            <a:chOff x="1290918" y="4021484"/>
            <a:chExt cx="3346552" cy="46166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10C3EDF-D318-122C-00FA-E09EA706E1A0}"/>
                </a:ext>
              </a:extLst>
            </p:cNvPr>
            <p:cNvSpPr/>
            <p:nvPr/>
          </p:nvSpPr>
          <p:spPr>
            <a:xfrm>
              <a:off x="1290918" y="4111263"/>
              <a:ext cx="276413" cy="322275"/>
            </a:xfrm>
            <a:prstGeom prst="rect">
              <a:avLst/>
            </a:prstGeom>
            <a:solidFill>
              <a:srgbClr val="009290"/>
            </a:solidFill>
            <a:ln>
              <a:solidFill>
                <a:srgbClr val="00929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 dirty="0">
                  <a:latin typeface="Nunito" pitchFamily="2" charset="0"/>
                </a:rPr>
                <a:t>3</a:t>
              </a:r>
              <a:endParaRPr lang="en-US" sz="2000" b="1" dirty="0">
                <a:latin typeface="Nunito" pitchFamily="2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508753C-4A90-2B72-4EC8-339C4FFE6D2B}"/>
                </a:ext>
              </a:extLst>
            </p:cNvPr>
            <p:cNvSpPr txBox="1"/>
            <p:nvPr/>
          </p:nvSpPr>
          <p:spPr>
            <a:xfrm>
              <a:off x="1584583" y="4021484"/>
              <a:ext cx="30528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b="1" dirty="0">
                  <a:solidFill>
                    <a:schemeClr val="accent1">
                      <a:lumMod val="75000"/>
                    </a:schemeClr>
                  </a:solidFill>
                  <a:latin typeface="Nunito" pitchFamily="2" charset="0"/>
                </a:rPr>
                <a:t>Chọn mục </a:t>
              </a:r>
              <a:r>
                <a:rPr lang="vi-VN" sz="2400" b="1" dirty="0">
                  <a:solidFill>
                    <a:srgbClr val="00B050"/>
                  </a:solidFill>
                  <a:latin typeface="Nunito" pitchFamily="2" charset="0"/>
                </a:rPr>
                <a:t>Động vật</a:t>
              </a:r>
              <a:endParaRPr lang="en-US" sz="2400" b="1" dirty="0">
                <a:solidFill>
                  <a:schemeClr val="accent1">
                    <a:lumMod val="75000"/>
                  </a:schemeClr>
                </a:solidFill>
                <a:latin typeface="Nunito" pitchFamily="2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2312B39-7737-F3EC-01D5-449FAD22A768}"/>
              </a:ext>
            </a:extLst>
          </p:cNvPr>
          <p:cNvGrpSpPr/>
          <p:nvPr/>
        </p:nvGrpSpPr>
        <p:grpSpPr>
          <a:xfrm>
            <a:off x="605949" y="4415357"/>
            <a:ext cx="4107567" cy="461665"/>
            <a:chOff x="1290920" y="3051428"/>
            <a:chExt cx="3105949" cy="46166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7073325-AC6E-AF89-03F2-905FAB44C508}"/>
                </a:ext>
              </a:extLst>
            </p:cNvPr>
            <p:cNvSpPr/>
            <p:nvPr/>
          </p:nvSpPr>
          <p:spPr>
            <a:xfrm>
              <a:off x="1290920" y="3128683"/>
              <a:ext cx="200560" cy="317730"/>
            </a:xfrm>
            <a:prstGeom prst="rect">
              <a:avLst/>
            </a:prstGeom>
            <a:solidFill>
              <a:srgbClr val="009290"/>
            </a:solidFill>
            <a:ln>
              <a:solidFill>
                <a:srgbClr val="00929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 dirty="0">
                  <a:latin typeface="Nunito" pitchFamily="2" charset="0"/>
                </a:rPr>
                <a:t>1</a:t>
              </a:r>
              <a:endParaRPr lang="en-US" sz="2000" b="1" dirty="0">
                <a:latin typeface="Nunito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8071E62-2DB2-4F13-E0B9-880F2FF72961}"/>
                </a:ext>
              </a:extLst>
            </p:cNvPr>
            <p:cNvSpPr txBox="1"/>
            <p:nvPr/>
          </p:nvSpPr>
          <p:spPr>
            <a:xfrm>
              <a:off x="1505987" y="3051428"/>
              <a:ext cx="28908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b="1" dirty="0">
                  <a:solidFill>
                    <a:schemeClr val="accent1">
                      <a:lumMod val="75000"/>
                    </a:schemeClr>
                  </a:solidFill>
                  <a:latin typeface="Nunito" pitchFamily="2" charset="0"/>
                </a:rPr>
                <a:t>Xoá nhân vật chú mèo;</a:t>
              </a:r>
              <a:endParaRPr lang="en-US" sz="2400" b="1" dirty="0">
                <a:solidFill>
                  <a:schemeClr val="accent1">
                    <a:lumMod val="75000"/>
                  </a:schemeClr>
                </a:solidFill>
                <a:latin typeface="Nunito" pitchFamily="2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C9222BC5-C9DF-73E4-0862-827E8FB3BA6E}"/>
              </a:ext>
            </a:extLst>
          </p:cNvPr>
          <p:cNvSpPr txBox="1"/>
          <p:nvPr/>
        </p:nvSpPr>
        <p:spPr>
          <a:xfrm>
            <a:off x="3936712" y="4919204"/>
            <a:ext cx="4583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chemeClr val="accent1">
                    <a:lumMod val="75000"/>
                  </a:schemeClr>
                </a:solidFill>
                <a:latin typeface="Nunito" pitchFamily="2" charset="0"/>
                <a:sym typeface="Wingdings" panose="05000000000000000000" pitchFamily="2" charset="2"/>
              </a:rPr>
              <a:t></a:t>
            </a:r>
            <a:r>
              <a:rPr lang="vi-VN" sz="2400" b="1" dirty="0">
                <a:solidFill>
                  <a:schemeClr val="accent1">
                    <a:lumMod val="75000"/>
                  </a:schemeClr>
                </a:solidFill>
                <a:latin typeface="Nunito" pitchFamily="2" charset="0"/>
              </a:rPr>
              <a:t> bảng chọn các nhân vật;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Nunito" pitchFamily="2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58006E5-49A6-A992-0194-B3492371C048}"/>
              </a:ext>
            </a:extLst>
          </p:cNvPr>
          <p:cNvSpPr/>
          <p:nvPr/>
        </p:nvSpPr>
        <p:spPr>
          <a:xfrm>
            <a:off x="1005157" y="2277336"/>
            <a:ext cx="5290458" cy="1405921"/>
          </a:xfrm>
          <a:prstGeom prst="roundRect">
            <a:avLst/>
          </a:prstGeom>
          <a:solidFill>
            <a:srgbClr val="FBFFFF"/>
          </a:solidFill>
          <a:ln w="38100" cap="flat" cmpd="sng" algn="ctr">
            <a:solidFill>
              <a:srgbClr val="00929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79EB585-FE99-578F-9A6D-2EAB4444B103}"/>
              </a:ext>
            </a:extLst>
          </p:cNvPr>
          <p:cNvSpPr/>
          <p:nvPr/>
        </p:nvSpPr>
        <p:spPr>
          <a:xfrm>
            <a:off x="1448703" y="1852271"/>
            <a:ext cx="4414000" cy="553998"/>
          </a:xfrm>
          <a:prstGeom prst="roundRect">
            <a:avLst/>
          </a:prstGeom>
          <a:solidFill>
            <a:srgbClr val="00929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3200" b="1" dirty="0">
                <a:solidFill>
                  <a:schemeClr val="bg1"/>
                </a:solidFill>
                <a:latin typeface="Nunito" pitchFamily="2" charset="0"/>
                <a:cs typeface="Arial" panose="020B0604020202020204" pitchFamily="34" charset="0"/>
              </a:rPr>
              <a:t>HOẠT ĐỘNG NHÓM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7D938D-749E-0781-4F85-26D1C9CB7089}"/>
              </a:ext>
            </a:extLst>
          </p:cNvPr>
          <p:cNvSpPr txBox="1"/>
          <p:nvPr/>
        </p:nvSpPr>
        <p:spPr>
          <a:xfrm>
            <a:off x="1448703" y="2585697"/>
            <a:ext cx="441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B050"/>
                </a:solidFill>
                <a:latin typeface="Nunito" pitchFamily="2" charset="0"/>
              </a:rPr>
              <a:t>Hãy thay </a:t>
            </a:r>
            <a:r>
              <a:rPr lang="vi-VN" sz="2800" b="1" dirty="0">
                <a:solidFill>
                  <a:srgbClr val="D316A6"/>
                </a:solidFill>
                <a:latin typeface="Nunito" pitchFamily="2" charset="0"/>
              </a:rPr>
              <a:t>chú mèo </a:t>
            </a:r>
            <a:r>
              <a:rPr lang="vi-VN" sz="2800" b="1" dirty="0">
                <a:solidFill>
                  <a:srgbClr val="00B050"/>
                </a:solidFill>
                <a:latin typeface="Nunito" pitchFamily="2" charset="0"/>
              </a:rPr>
              <a:t>bằng </a:t>
            </a:r>
            <a:r>
              <a:rPr lang="vi-VN" sz="2800" b="1" i="1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bạn cá</a:t>
            </a:r>
            <a:r>
              <a:rPr lang="vi-VN" sz="2800" b="1" dirty="0">
                <a:solidFill>
                  <a:srgbClr val="00B050"/>
                </a:solidFill>
                <a:latin typeface="Nunito" pitchFamily="2" charset="0"/>
              </a:rPr>
              <a:t> và </a:t>
            </a:r>
            <a:r>
              <a:rPr lang="vi-VN" sz="2800" b="1" i="1" dirty="0">
                <a:solidFill>
                  <a:srgbClr val="FFC00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bạn sứa</a:t>
            </a:r>
            <a:r>
              <a:rPr lang="vi-VN" sz="2800" b="1" dirty="0">
                <a:solidFill>
                  <a:srgbClr val="00B050"/>
                </a:solidFill>
                <a:latin typeface="Nunito" pitchFamily="2" charset="0"/>
              </a:rPr>
              <a:t> 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Nunito" pitchFamily="2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E733519-6B5C-F04F-57DF-22B7DDDC8F30}"/>
              </a:ext>
            </a:extLst>
          </p:cNvPr>
          <p:cNvGrpSpPr/>
          <p:nvPr/>
        </p:nvGrpSpPr>
        <p:grpSpPr>
          <a:xfrm>
            <a:off x="594773" y="4771934"/>
            <a:ext cx="3415559" cy="756204"/>
            <a:chOff x="594773" y="4771934"/>
            <a:chExt cx="3415559" cy="75620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BBC7CA6-9385-1711-5E7B-369662A549ED}"/>
                </a:ext>
              </a:extLst>
            </p:cNvPr>
            <p:cNvGrpSpPr/>
            <p:nvPr/>
          </p:nvGrpSpPr>
          <p:grpSpPr>
            <a:xfrm>
              <a:off x="594773" y="4923848"/>
              <a:ext cx="3398308" cy="461665"/>
              <a:chOff x="1290918" y="4021484"/>
              <a:chExt cx="3398308" cy="461665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476303A-D29D-B35F-2782-976704C35570}"/>
                  </a:ext>
                </a:extLst>
              </p:cNvPr>
              <p:cNvSpPr/>
              <p:nvPr/>
            </p:nvSpPr>
            <p:spPr>
              <a:xfrm>
                <a:off x="1290918" y="4111263"/>
                <a:ext cx="276413" cy="322275"/>
              </a:xfrm>
              <a:prstGeom prst="rect">
                <a:avLst/>
              </a:prstGeom>
              <a:solidFill>
                <a:srgbClr val="009290"/>
              </a:solidFill>
              <a:ln>
                <a:solidFill>
                  <a:srgbClr val="00929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000" b="1" dirty="0">
                    <a:latin typeface="Nunito" pitchFamily="2" charset="0"/>
                  </a:rPr>
                  <a:t>2</a:t>
                </a:r>
                <a:endParaRPr lang="en-US" sz="2000" b="1" dirty="0">
                  <a:latin typeface="Nunito" pitchFamily="2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7ADEB86-11AF-84AC-EE21-F90117A3ECA1}"/>
                  </a:ext>
                </a:extLst>
              </p:cNvPr>
              <p:cNvSpPr txBox="1"/>
              <p:nvPr/>
            </p:nvSpPr>
            <p:spPr>
              <a:xfrm>
                <a:off x="1584582" y="4021484"/>
                <a:ext cx="31046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400" b="1" dirty="0">
                    <a:solidFill>
                      <a:schemeClr val="accent1">
                        <a:lumMod val="75000"/>
                      </a:schemeClr>
                    </a:solidFill>
                    <a:latin typeface="Nunito" pitchFamily="2" charset="0"/>
                  </a:rPr>
                  <a:t>Nháy chuột vào</a:t>
                </a:r>
                <a:endParaRPr lang="en-US" sz="2400" b="1" dirty="0">
                  <a:solidFill>
                    <a:schemeClr val="accent1">
                      <a:lumMod val="75000"/>
                    </a:schemeClr>
                  </a:solidFill>
                  <a:latin typeface="Nunito" pitchFamily="2" charset="0"/>
                </a:endParaRPr>
              </a:p>
            </p:txBody>
          </p:sp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CC8889A-C3A5-8FAE-EA45-E224D8A49A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6714" y="4771934"/>
              <a:ext cx="763618" cy="756204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D129DBA2-42D5-588B-4A88-085FA7F9C03A}"/>
              </a:ext>
            </a:extLst>
          </p:cNvPr>
          <p:cNvSpPr txBox="1"/>
          <p:nvPr/>
        </p:nvSpPr>
        <p:spPr>
          <a:xfrm>
            <a:off x="3936712" y="5452582"/>
            <a:ext cx="4724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chemeClr val="accent1">
                    <a:lumMod val="75000"/>
                  </a:schemeClr>
                </a:solidFill>
                <a:latin typeface="Nunito" pitchFamily="2" charset="0"/>
                <a:sym typeface="Wingdings" panose="05000000000000000000" pitchFamily="2" charset="2"/>
              </a:rPr>
              <a:t></a:t>
            </a:r>
            <a:r>
              <a:rPr lang="vi-VN" sz="2400" b="1" dirty="0">
                <a:solidFill>
                  <a:schemeClr val="accent1">
                    <a:lumMod val="75000"/>
                  </a:schemeClr>
                </a:solidFill>
                <a:latin typeface="Nunito" pitchFamily="2" charset="0"/>
              </a:rPr>
              <a:t> màn hình nhân vật động vật;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Nunito" pitchFamily="2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0CD88BE-DEE9-676C-1914-31F4FE105056}"/>
              </a:ext>
            </a:extLst>
          </p:cNvPr>
          <p:cNvGrpSpPr/>
          <p:nvPr/>
        </p:nvGrpSpPr>
        <p:grpSpPr>
          <a:xfrm>
            <a:off x="590159" y="5984234"/>
            <a:ext cx="5995279" cy="461665"/>
            <a:chOff x="1290920" y="3051428"/>
            <a:chExt cx="4533348" cy="46166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6A3A4A6-F745-406C-D116-282CD441F07A}"/>
                </a:ext>
              </a:extLst>
            </p:cNvPr>
            <p:cNvSpPr/>
            <p:nvPr/>
          </p:nvSpPr>
          <p:spPr>
            <a:xfrm>
              <a:off x="1290920" y="3128683"/>
              <a:ext cx="200560" cy="317730"/>
            </a:xfrm>
            <a:prstGeom prst="rect">
              <a:avLst/>
            </a:prstGeom>
            <a:solidFill>
              <a:srgbClr val="009290"/>
            </a:solidFill>
            <a:ln>
              <a:solidFill>
                <a:srgbClr val="00929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 dirty="0">
                  <a:latin typeface="Nunito" pitchFamily="2" charset="0"/>
                </a:rPr>
                <a:t>4</a:t>
              </a:r>
              <a:endParaRPr lang="en-US" sz="2000" b="1" dirty="0">
                <a:latin typeface="Nunito" pitchFamily="2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E89B3AB-C393-1B32-9431-7DE613814B5C}"/>
                </a:ext>
              </a:extLst>
            </p:cNvPr>
            <p:cNvSpPr txBox="1"/>
            <p:nvPr/>
          </p:nvSpPr>
          <p:spPr>
            <a:xfrm>
              <a:off x="1505987" y="3051428"/>
              <a:ext cx="43182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b="1" dirty="0">
                  <a:solidFill>
                    <a:schemeClr val="accent1">
                      <a:lumMod val="75000"/>
                    </a:schemeClr>
                  </a:solidFill>
                  <a:latin typeface="Nunito" pitchFamily="2" charset="0"/>
                </a:rPr>
                <a:t>Chọn nhân vật (</a:t>
              </a:r>
              <a:r>
                <a:rPr lang="vi-VN" sz="2400" b="1" i="1" dirty="0">
                  <a:solidFill>
                    <a:schemeClr val="accent2">
                      <a:lumMod val="75000"/>
                    </a:schemeClr>
                  </a:solidFill>
                  <a:latin typeface="Nunito" pitchFamily="2" charset="0"/>
                  <a:ea typeface="Tahoma" panose="020B0604030504040204" pitchFamily="34" charset="0"/>
                  <a:cs typeface="Arial" panose="020B0604020202020204" pitchFamily="34" charset="0"/>
                </a:rPr>
                <a:t>bạn cá</a:t>
              </a:r>
              <a:r>
                <a:rPr lang="vi-VN" sz="2400" b="1" dirty="0">
                  <a:solidFill>
                    <a:schemeClr val="accent1">
                      <a:lumMod val="75000"/>
                    </a:schemeClr>
                  </a:solidFill>
                  <a:latin typeface="Nunito" pitchFamily="2" charset="0"/>
                </a:rPr>
                <a:t>, </a:t>
              </a:r>
              <a:r>
                <a:rPr lang="vi-VN" sz="2400" b="1" i="1" dirty="0">
                  <a:solidFill>
                    <a:srgbClr val="FFC000"/>
                  </a:solidFill>
                  <a:latin typeface="Nunito" pitchFamily="2" charset="0"/>
                  <a:ea typeface="Tahoma" panose="020B0604030504040204" pitchFamily="34" charset="0"/>
                  <a:cs typeface="Arial" panose="020B0604020202020204" pitchFamily="34" charset="0"/>
                </a:rPr>
                <a:t>bạn sứa</a:t>
              </a:r>
              <a:r>
                <a:rPr lang="vi-VN" sz="2400" b="1" dirty="0">
                  <a:solidFill>
                    <a:schemeClr val="accent1">
                      <a:lumMod val="75000"/>
                    </a:schemeClr>
                  </a:solidFill>
                  <a:latin typeface="Nunito" pitchFamily="2" charset="0"/>
                </a:rPr>
                <a:t>);</a:t>
              </a:r>
              <a:endParaRPr lang="en-US" sz="2400" b="1" dirty="0">
                <a:solidFill>
                  <a:schemeClr val="accent1">
                    <a:lumMod val="75000"/>
                  </a:schemeClr>
                </a:solidFill>
                <a:latin typeface="Nunito" pitchFamily="2" charset="0"/>
              </a:endParaRP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F1258B56-529B-4576-593C-29E3C09D67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792" y="1016486"/>
            <a:ext cx="4724531" cy="33256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1955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  <p:bldP spid="25" grpId="0"/>
      <p:bldP spid="2" grpId="0" animBg="1"/>
      <p:bldP spid="9" grpId="0" animBg="1"/>
      <p:bldP spid="17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3A67D92-4DBB-CC00-E5BD-F01747E4302D}"/>
              </a:ext>
            </a:extLst>
          </p:cNvPr>
          <p:cNvGrpSpPr/>
          <p:nvPr/>
        </p:nvGrpSpPr>
        <p:grpSpPr>
          <a:xfrm>
            <a:off x="470558" y="105417"/>
            <a:ext cx="3408440" cy="646331"/>
            <a:chOff x="766395" y="105417"/>
            <a:chExt cx="3408440" cy="64633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4168A8E-C60D-E384-81F9-87C80670B90A}"/>
                </a:ext>
              </a:extLst>
            </p:cNvPr>
            <p:cNvSpPr txBox="1"/>
            <p:nvPr/>
          </p:nvSpPr>
          <p:spPr>
            <a:xfrm>
              <a:off x="1048618" y="105417"/>
              <a:ext cx="312621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Nunito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600" b="1" dirty="0">
                <a:solidFill>
                  <a:schemeClr val="bg1"/>
                </a:solidFill>
                <a:latin typeface="Nunito" pitchFamily="2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FE69A2-810C-8876-E6E4-A66F5F4E96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395" y="126724"/>
              <a:ext cx="584420" cy="584420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987B87C-CAFB-ADE9-418E-D410FE13E87B}"/>
              </a:ext>
            </a:extLst>
          </p:cNvPr>
          <p:cNvSpPr txBox="1"/>
          <p:nvPr/>
        </p:nvSpPr>
        <p:spPr>
          <a:xfrm>
            <a:off x="1122812" y="1089214"/>
            <a:ext cx="6825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3. </a:t>
            </a:r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L</a:t>
            </a:r>
            <a:r>
              <a:rPr lang="vi-VN" altLang="zh-CN" sz="2800" b="1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ập trình cho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nhân vật cá và sứa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Nunito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58006E5-49A6-A992-0194-B3492371C048}"/>
              </a:ext>
            </a:extLst>
          </p:cNvPr>
          <p:cNvSpPr/>
          <p:nvPr/>
        </p:nvSpPr>
        <p:spPr>
          <a:xfrm>
            <a:off x="1054978" y="3202621"/>
            <a:ext cx="5290458" cy="999265"/>
          </a:xfrm>
          <a:prstGeom prst="roundRect">
            <a:avLst/>
          </a:prstGeom>
          <a:solidFill>
            <a:srgbClr val="FBFFFF"/>
          </a:solidFill>
          <a:ln w="38100" cap="flat" cmpd="sng" algn="ctr">
            <a:solidFill>
              <a:srgbClr val="00929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79EB585-FE99-578F-9A6D-2EAB4444B103}"/>
              </a:ext>
            </a:extLst>
          </p:cNvPr>
          <p:cNvSpPr/>
          <p:nvPr/>
        </p:nvSpPr>
        <p:spPr>
          <a:xfrm>
            <a:off x="1498524" y="2777556"/>
            <a:ext cx="4414000" cy="553998"/>
          </a:xfrm>
          <a:prstGeom prst="roundRect">
            <a:avLst/>
          </a:prstGeom>
          <a:solidFill>
            <a:srgbClr val="00929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3200" b="1" dirty="0">
                <a:solidFill>
                  <a:schemeClr val="bg1"/>
                </a:solidFill>
                <a:latin typeface="Nunito" pitchFamily="2" charset="0"/>
                <a:cs typeface="Arial" panose="020B0604020202020204" pitchFamily="34" charset="0"/>
              </a:rPr>
              <a:t>HOẠT ĐỘNG NHÓM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7D938D-749E-0781-4F85-26D1C9CB7089}"/>
              </a:ext>
            </a:extLst>
          </p:cNvPr>
          <p:cNvSpPr txBox="1"/>
          <p:nvPr/>
        </p:nvSpPr>
        <p:spPr>
          <a:xfrm>
            <a:off x="1498524" y="3510982"/>
            <a:ext cx="441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B050"/>
                </a:solidFill>
                <a:latin typeface="Nunito" pitchFamily="2" charset="0"/>
              </a:rPr>
              <a:t>Hãy lập trình cho </a:t>
            </a:r>
            <a:r>
              <a:rPr lang="vi-VN" sz="2800" b="1" i="1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bạn cá</a:t>
            </a:r>
            <a:r>
              <a:rPr lang="vi-VN" sz="2800" b="1" dirty="0">
                <a:solidFill>
                  <a:srgbClr val="00B050"/>
                </a:solidFill>
                <a:latin typeface="Nunito" pitchFamily="2" charset="0"/>
              </a:rPr>
              <a:t>  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Nunito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31DAB8-D885-3A96-3091-E7FC93A70DC1}"/>
              </a:ext>
            </a:extLst>
          </p:cNvPr>
          <p:cNvSpPr txBox="1"/>
          <p:nvPr/>
        </p:nvSpPr>
        <p:spPr>
          <a:xfrm>
            <a:off x="1498523" y="1655260"/>
            <a:ext cx="8515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dirty="0">
                <a:solidFill>
                  <a:srgbClr val="00B05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a)</a:t>
            </a:r>
            <a:r>
              <a:rPr lang="en-US" sz="2800" b="1" i="1" dirty="0">
                <a:solidFill>
                  <a:srgbClr val="00B05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i="1" dirty="0">
                <a:solidFill>
                  <a:srgbClr val="00B05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L</a:t>
            </a:r>
            <a:r>
              <a:rPr lang="vi-VN" altLang="zh-CN" sz="2800" b="1" i="1" dirty="0">
                <a:solidFill>
                  <a:srgbClr val="00B05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ập trình cho</a:t>
            </a:r>
            <a:r>
              <a:rPr lang="vi-VN" sz="2800" b="1" i="1" dirty="0">
                <a:solidFill>
                  <a:srgbClr val="00B05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nhân vật cá (chọn nhân vật cá) </a:t>
            </a:r>
            <a:endParaRPr lang="en-US" sz="2800" b="1" i="1" dirty="0">
              <a:solidFill>
                <a:srgbClr val="00B050"/>
              </a:solidFill>
              <a:latin typeface="Nunito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1C37B33-4160-96D1-132E-76EA722913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982" y="2694436"/>
            <a:ext cx="4897236" cy="24222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6523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 animBg="1"/>
      <p:bldP spid="9" grpId="0" animBg="1"/>
      <p:bldP spid="17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7393</TotalTime>
  <Words>654</Words>
  <Application>Microsoft Office PowerPoint</Application>
  <PresentationFormat>Widescreen</PresentationFormat>
  <Paragraphs>101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Calibri</vt:lpstr>
      <vt:lpstr>Calibri Light</vt:lpstr>
      <vt:lpstr>Courier New</vt:lpstr>
      <vt:lpstr>Noto Sans JP Black</vt:lpstr>
      <vt:lpstr>Nunito</vt:lpstr>
      <vt:lpstr>Pangolin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Truong Thi Thanh Thao</dc:creator>
  <cp:lastModifiedBy>Mr LONG</cp:lastModifiedBy>
  <cp:revision>1146</cp:revision>
  <dcterms:created xsi:type="dcterms:W3CDTF">2022-10-17T03:39:44Z</dcterms:created>
  <dcterms:modified xsi:type="dcterms:W3CDTF">2025-04-21T13:19:52Z</dcterms:modified>
</cp:coreProperties>
</file>