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</p:sldMasterIdLst>
  <p:notesMasterIdLst>
    <p:notesMasterId r:id="rId39"/>
  </p:notesMasterIdLst>
  <p:handoutMasterIdLst>
    <p:handoutMasterId r:id="rId40"/>
  </p:handoutMasterIdLst>
  <p:sldIdLst>
    <p:sldId id="256" r:id="rId3"/>
    <p:sldId id="260" r:id="rId4"/>
    <p:sldId id="267" r:id="rId5"/>
    <p:sldId id="268" r:id="rId6"/>
    <p:sldId id="692" r:id="rId7"/>
    <p:sldId id="709" r:id="rId8"/>
    <p:sldId id="710" r:id="rId9"/>
    <p:sldId id="711" r:id="rId10"/>
    <p:sldId id="712" r:id="rId11"/>
    <p:sldId id="713" r:id="rId12"/>
    <p:sldId id="270" r:id="rId13"/>
    <p:sldId id="462" r:id="rId14"/>
    <p:sldId id="721" r:id="rId15"/>
    <p:sldId id="722" r:id="rId16"/>
    <p:sldId id="723" r:id="rId17"/>
    <p:sldId id="308" r:id="rId18"/>
    <p:sldId id="411" r:id="rId19"/>
    <p:sldId id="426" r:id="rId20"/>
    <p:sldId id="427" r:id="rId21"/>
    <p:sldId id="714" r:id="rId22"/>
    <p:sldId id="715" r:id="rId23"/>
    <p:sldId id="716" r:id="rId24"/>
    <p:sldId id="280" r:id="rId25"/>
    <p:sldId id="440" r:id="rId26"/>
    <p:sldId id="717" r:id="rId27"/>
    <p:sldId id="718" r:id="rId28"/>
    <p:sldId id="293" r:id="rId29"/>
    <p:sldId id="437" r:id="rId30"/>
    <p:sldId id="719" r:id="rId31"/>
    <p:sldId id="441" r:id="rId32"/>
    <p:sldId id="708" r:id="rId33"/>
    <p:sldId id="720" r:id="rId34"/>
    <p:sldId id="294" r:id="rId35"/>
    <p:sldId id="295" r:id="rId36"/>
    <p:sldId id="296" r:id="rId37"/>
    <p:sldId id="30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0" autoAdjust="0"/>
  </p:normalViewPr>
  <p:slideViewPr>
    <p:cSldViewPr snapToGrid="0">
      <p:cViewPr varScale="1">
        <p:scale>
          <a:sx n="77" d="100"/>
          <a:sy n="77" d="100"/>
        </p:scale>
        <p:origin x="32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à Giang" userId="3c04a2c51652b866" providerId="LiveId" clId="{EA0F6BDF-0349-4C51-ABD0-950C4C5438D9}"/>
    <pc:docChg chg="undo custSel addSld delSld modSld">
      <pc:chgData name="Hà Giang" userId="3c04a2c51652b866" providerId="LiveId" clId="{EA0F6BDF-0349-4C51-ABD0-950C4C5438D9}" dt="2025-03-13T14:05:31.855" v="750"/>
      <pc:docMkLst>
        <pc:docMk/>
      </pc:docMkLst>
      <pc:sldChg chg="addSp delSp modSp mod modAnim">
        <pc:chgData name="Hà Giang" userId="3c04a2c51652b866" providerId="LiveId" clId="{EA0F6BDF-0349-4C51-ABD0-950C4C5438D9}" dt="2025-03-13T13:36:23.993" v="251"/>
        <pc:sldMkLst>
          <pc:docMk/>
          <pc:sldMk cId="4039296099" sldId="270"/>
        </pc:sldMkLst>
        <pc:spChg chg="del">
          <ac:chgData name="Hà Giang" userId="3c04a2c51652b866" providerId="LiveId" clId="{EA0F6BDF-0349-4C51-ABD0-950C4C5438D9}" dt="2025-03-13T13:22:20.604" v="96" actId="478"/>
          <ac:spMkLst>
            <pc:docMk/>
            <pc:sldMk cId="4039296099" sldId="270"/>
            <ac:spMk id="3" creationId="{2A17D1E2-6645-4BC6-9E35-7655B0F2C4AD}"/>
          </ac:spMkLst>
        </pc:spChg>
        <pc:spChg chg="add mod">
          <ac:chgData name="Hà Giang" userId="3c04a2c51652b866" providerId="LiveId" clId="{EA0F6BDF-0349-4C51-ABD0-950C4C5438D9}" dt="2025-03-13T13:36:13.151" v="250" actId="1076"/>
          <ac:spMkLst>
            <pc:docMk/>
            <pc:sldMk cId="4039296099" sldId="270"/>
            <ac:spMk id="10" creationId="{5E5E9AB8-9074-8780-E00C-EDE97753DE3E}"/>
          </ac:spMkLst>
        </pc:spChg>
        <pc:picChg chg="del">
          <ac:chgData name="Hà Giang" userId="3c04a2c51652b866" providerId="LiveId" clId="{EA0F6BDF-0349-4C51-ABD0-950C4C5438D9}" dt="2025-03-13T13:22:15.991" v="95" actId="478"/>
          <ac:picMkLst>
            <pc:docMk/>
            <pc:sldMk cId="4039296099" sldId="270"/>
            <ac:picMk id="2" creationId="{211AB80D-C1CE-49EC-BD8F-D627C101687E}"/>
          </ac:picMkLst>
        </pc:picChg>
        <pc:picChg chg="add mod">
          <ac:chgData name="Hà Giang" userId="3c04a2c51652b866" providerId="LiveId" clId="{EA0F6BDF-0349-4C51-ABD0-950C4C5438D9}" dt="2025-03-13T13:26:19.212" v="146" actId="1076"/>
          <ac:picMkLst>
            <pc:docMk/>
            <pc:sldMk cId="4039296099" sldId="270"/>
            <ac:picMk id="4" creationId="{1B2293A8-3A98-0D18-C568-36084EA87AF6}"/>
          </ac:picMkLst>
        </pc:picChg>
        <pc:picChg chg="add mod">
          <ac:chgData name="Hà Giang" userId="3c04a2c51652b866" providerId="LiveId" clId="{EA0F6BDF-0349-4C51-ABD0-950C4C5438D9}" dt="2025-03-13T13:26:24.131" v="148" actId="1076"/>
          <ac:picMkLst>
            <pc:docMk/>
            <pc:sldMk cId="4039296099" sldId="270"/>
            <ac:picMk id="5" creationId="{AE3A5A93-F24C-56E5-B1A7-DB76F0C6733F}"/>
          </ac:picMkLst>
        </pc:picChg>
        <pc:picChg chg="add mod">
          <ac:chgData name="Hà Giang" userId="3c04a2c51652b866" providerId="LiveId" clId="{EA0F6BDF-0349-4C51-ABD0-950C4C5438D9}" dt="2025-03-13T13:26:28.755" v="150" actId="1076"/>
          <ac:picMkLst>
            <pc:docMk/>
            <pc:sldMk cId="4039296099" sldId="270"/>
            <ac:picMk id="6" creationId="{63F00C49-62FB-1554-BF0A-067C6A40DC07}"/>
          </ac:picMkLst>
        </pc:picChg>
        <pc:picChg chg="add mod">
          <ac:chgData name="Hà Giang" userId="3c04a2c51652b866" providerId="LiveId" clId="{EA0F6BDF-0349-4C51-ABD0-950C4C5438D9}" dt="2025-03-13T13:26:32.772" v="152" actId="14100"/>
          <ac:picMkLst>
            <pc:docMk/>
            <pc:sldMk cId="4039296099" sldId="270"/>
            <ac:picMk id="7" creationId="{EFE6976F-E14F-7D64-5160-0D353B0EC76A}"/>
          </ac:picMkLst>
        </pc:picChg>
        <pc:picChg chg="add mod">
          <ac:chgData name="Hà Giang" userId="3c04a2c51652b866" providerId="LiveId" clId="{EA0F6BDF-0349-4C51-ABD0-950C4C5438D9}" dt="2025-03-13T13:26:42.987" v="156" actId="1076"/>
          <ac:picMkLst>
            <pc:docMk/>
            <pc:sldMk cId="4039296099" sldId="270"/>
            <ac:picMk id="8" creationId="{182A2C8F-DE89-DAC2-AD5D-542E18A44B4C}"/>
          </ac:picMkLst>
        </pc:picChg>
        <pc:picChg chg="add mod">
          <ac:chgData name="Hà Giang" userId="3c04a2c51652b866" providerId="LiveId" clId="{EA0F6BDF-0349-4C51-ABD0-950C4C5438D9}" dt="2025-03-13T13:26:37.275" v="154" actId="1076"/>
          <ac:picMkLst>
            <pc:docMk/>
            <pc:sldMk cId="4039296099" sldId="270"/>
            <ac:picMk id="9" creationId="{0EE4843B-D321-962C-71BE-500EDC261BDD}"/>
          </ac:picMkLst>
        </pc:picChg>
      </pc:sldChg>
      <pc:sldChg chg="del">
        <pc:chgData name="Hà Giang" userId="3c04a2c51652b866" providerId="LiveId" clId="{EA0F6BDF-0349-4C51-ABD0-950C4C5438D9}" dt="2025-03-13T13:37:18.144" v="252" actId="47"/>
        <pc:sldMkLst>
          <pc:docMk/>
          <pc:sldMk cId="2866543061" sldId="369"/>
        </pc:sldMkLst>
      </pc:sldChg>
      <pc:sldChg chg="addSp modSp mod modAnim">
        <pc:chgData name="Hà Giang" userId="3c04a2c51652b866" providerId="LiveId" clId="{EA0F6BDF-0349-4C51-ABD0-950C4C5438D9}" dt="2025-03-13T14:00:03.216" v="628" actId="20577"/>
        <pc:sldMkLst>
          <pc:docMk/>
          <pc:sldMk cId="1747993721" sldId="462"/>
        </pc:sldMkLst>
        <pc:spChg chg="add mod">
          <ac:chgData name="Hà Giang" userId="3c04a2c51652b866" providerId="LiveId" clId="{EA0F6BDF-0349-4C51-ABD0-950C4C5438D9}" dt="2025-03-13T13:59:12.477" v="623" actId="1076"/>
          <ac:spMkLst>
            <pc:docMk/>
            <pc:sldMk cId="1747993721" sldId="462"/>
            <ac:spMk id="9" creationId="{70DEAF12-B0B2-EE37-95E8-C59B0825DBB6}"/>
          </ac:spMkLst>
        </pc:spChg>
        <pc:spChg chg="add mod">
          <ac:chgData name="Hà Giang" userId="3c04a2c51652b866" providerId="LiveId" clId="{EA0F6BDF-0349-4C51-ABD0-950C4C5438D9}" dt="2025-03-13T14:00:03.216" v="628" actId="20577"/>
          <ac:spMkLst>
            <pc:docMk/>
            <pc:sldMk cId="1747993721" sldId="462"/>
            <ac:spMk id="10" creationId="{339D39E3-3C48-6A14-08EE-145749FBC32A}"/>
          </ac:spMkLst>
        </pc:spChg>
        <pc:picChg chg="add mod modCrop">
          <ac:chgData name="Hà Giang" userId="3c04a2c51652b866" providerId="LiveId" clId="{EA0F6BDF-0349-4C51-ABD0-950C4C5438D9}" dt="2025-03-13T13:44:59.597" v="300" actId="1076"/>
          <ac:picMkLst>
            <pc:docMk/>
            <pc:sldMk cId="1747993721" sldId="462"/>
            <ac:picMk id="2" creationId="{703BEB5A-7E54-8B50-0274-569F4FBE23E0}"/>
          </ac:picMkLst>
        </pc:picChg>
        <pc:picChg chg="add mod modCrop">
          <ac:chgData name="Hà Giang" userId="3c04a2c51652b866" providerId="LiveId" clId="{EA0F6BDF-0349-4C51-ABD0-950C4C5438D9}" dt="2025-03-13T13:45:01.564" v="301" actId="1076"/>
          <ac:picMkLst>
            <pc:docMk/>
            <pc:sldMk cId="1747993721" sldId="462"/>
            <ac:picMk id="3" creationId="{12D8EE0C-6863-7B80-6BCC-1FC06EA8465F}"/>
          </ac:picMkLst>
        </pc:picChg>
        <pc:picChg chg="add mod modCrop">
          <ac:chgData name="Hà Giang" userId="3c04a2c51652b866" providerId="LiveId" clId="{EA0F6BDF-0349-4C51-ABD0-950C4C5438D9}" dt="2025-03-13T13:45:03.613" v="302" actId="1076"/>
          <ac:picMkLst>
            <pc:docMk/>
            <pc:sldMk cId="1747993721" sldId="462"/>
            <ac:picMk id="5" creationId="{74DAE662-B3F2-4197-6179-1438AEEB4092}"/>
          </ac:picMkLst>
        </pc:picChg>
        <pc:picChg chg="add mod modCrop">
          <ac:chgData name="Hà Giang" userId="3c04a2c51652b866" providerId="LiveId" clId="{EA0F6BDF-0349-4C51-ABD0-950C4C5438D9}" dt="2025-03-13T13:45:34.868" v="311" actId="1076"/>
          <ac:picMkLst>
            <pc:docMk/>
            <pc:sldMk cId="1747993721" sldId="462"/>
            <ac:picMk id="6" creationId="{E85AB609-CAA6-6274-3F7B-9F78FDA5F081}"/>
          </ac:picMkLst>
        </pc:picChg>
        <pc:picChg chg="add mod modCrop">
          <ac:chgData name="Hà Giang" userId="3c04a2c51652b866" providerId="LiveId" clId="{EA0F6BDF-0349-4C51-ABD0-950C4C5438D9}" dt="2025-03-13T13:45:30.485" v="309" actId="1076"/>
          <ac:picMkLst>
            <pc:docMk/>
            <pc:sldMk cId="1747993721" sldId="462"/>
            <ac:picMk id="7" creationId="{23F03291-8DCF-FDE4-38C4-25E9B7C07DAE}"/>
          </ac:picMkLst>
        </pc:picChg>
        <pc:picChg chg="add mod modCrop">
          <ac:chgData name="Hà Giang" userId="3c04a2c51652b866" providerId="LiveId" clId="{EA0F6BDF-0349-4C51-ABD0-950C4C5438D9}" dt="2025-03-13T13:45:32.972" v="310" actId="1076"/>
          <ac:picMkLst>
            <pc:docMk/>
            <pc:sldMk cId="1747993721" sldId="462"/>
            <ac:picMk id="8" creationId="{8E7689D8-C452-E898-C8E8-58FB74E44647}"/>
          </ac:picMkLst>
        </pc:picChg>
        <pc:picChg chg="mod">
          <ac:chgData name="Hà Giang" userId="3c04a2c51652b866" providerId="LiveId" clId="{EA0F6BDF-0349-4C51-ABD0-950C4C5438D9}" dt="2025-03-13T13:45:40.109" v="312" actId="1076"/>
          <ac:picMkLst>
            <pc:docMk/>
            <pc:sldMk cId="1747993721" sldId="462"/>
            <ac:picMk id="2050" creationId="{00000000-0000-0000-0000-000000000000}"/>
          </ac:picMkLst>
        </pc:picChg>
      </pc:sldChg>
      <pc:sldChg chg="addSp delSp modSp mod modAnim">
        <pc:chgData name="Hà Giang" userId="3c04a2c51652b866" providerId="LiveId" clId="{EA0F6BDF-0349-4C51-ABD0-950C4C5438D9}" dt="2025-03-13T13:09:03.385" v="26"/>
        <pc:sldMkLst>
          <pc:docMk/>
          <pc:sldMk cId="3075727715" sldId="692"/>
        </pc:sldMkLst>
        <pc:spChg chg="del">
          <ac:chgData name="Hà Giang" userId="3c04a2c51652b866" providerId="LiveId" clId="{EA0F6BDF-0349-4C51-ABD0-950C4C5438D9}" dt="2025-03-13T13:05:04.453" v="1" actId="478"/>
          <ac:spMkLst>
            <pc:docMk/>
            <pc:sldMk cId="3075727715" sldId="692"/>
            <ac:spMk id="4" creationId="{29D84EDA-2840-F4EA-2850-FB4EF53A25E7}"/>
          </ac:spMkLst>
        </pc:spChg>
        <pc:spChg chg="mod">
          <ac:chgData name="Hà Giang" userId="3c04a2c51652b866" providerId="LiveId" clId="{EA0F6BDF-0349-4C51-ABD0-950C4C5438D9}" dt="2025-03-13T13:07:57.682" v="15" actId="1076"/>
          <ac:spMkLst>
            <pc:docMk/>
            <pc:sldMk cId="3075727715" sldId="692"/>
            <ac:spMk id="15" creationId="{00000000-0000-0000-0000-000000000000}"/>
          </ac:spMkLst>
        </pc:spChg>
        <pc:picChg chg="add mod">
          <ac:chgData name="Hà Giang" userId="3c04a2c51652b866" providerId="LiveId" clId="{EA0F6BDF-0349-4C51-ABD0-950C4C5438D9}" dt="2025-03-13T13:05:18.955" v="5" actId="1076"/>
          <ac:picMkLst>
            <pc:docMk/>
            <pc:sldMk cId="3075727715" sldId="692"/>
            <ac:picMk id="2" creationId="{8D31D023-1EA7-058E-7659-4828F8D1D481}"/>
          </ac:picMkLst>
        </pc:picChg>
        <pc:picChg chg="mod">
          <ac:chgData name="Hà Giang" userId="3c04a2c51652b866" providerId="LiveId" clId="{EA0F6BDF-0349-4C51-ABD0-950C4C5438D9}" dt="2025-03-13T13:07:52.546" v="14" actId="1076"/>
          <ac:picMkLst>
            <pc:docMk/>
            <pc:sldMk cId="3075727715" sldId="692"/>
            <ac:picMk id="3" creationId="{42A37CBF-772A-5CF7-E3CC-C333395AB4F2}"/>
          </ac:picMkLst>
        </pc:picChg>
        <pc:picChg chg="add mod">
          <ac:chgData name="Hà Giang" userId="3c04a2c51652b866" providerId="LiveId" clId="{EA0F6BDF-0349-4C51-ABD0-950C4C5438D9}" dt="2025-03-13T13:08:00.499" v="16" actId="1076"/>
          <ac:picMkLst>
            <pc:docMk/>
            <pc:sldMk cId="3075727715" sldId="692"/>
            <ac:picMk id="5" creationId="{7CA6F31B-BE45-A2D9-0474-4C703DAA4252}"/>
          </ac:picMkLst>
        </pc:picChg>
        <pc:picChg chg="del">
          <ac:chgData name="Hà Giang" userId="3c04a2c51652b866" providerId="LiveId" clId="{EA0F6BDF-0349-4C51-ABD0-950C4C5438D9}" dt="2025-03-13T13:01:27.518" v="0" actId="478"/>
          <ac:picMkLst>
            <pc:docMk/>
            <pc:sldMk cId="3075727715" sldId="692"/>
            <ac:picMk id="18" creationId="{6739464E-E01C-1FE1-6153-634C37A8267F}"/>
          </ac:picMkLst>
        </pc:picChg>
        <pc:picChg chg="add mod">
          <ac:chgData name="Hà Giang" userId="3c04a2c51652b866" providerId="LiveId" clId="{EA0F6BDF-0349-4C51-ABD0-950C4C5438D9}" dt="2025-03-13T13:07:07.489" v="9" actId="1076"/>
          <ac:picMkLst>
            <pc:docMk/>
            <pc:sldMk cId="3075727715" sldId="692"/>
            <ac:picMk id="1026" creationId="{CE1A1D3F-5B92-F427-10B7-791BE0F9044A}"/>
          </ac:picMkLst>
        </pc:picChg>
        <pc:cxnChg chg="del">
          <ac:chgData name="Hà Giang" userId="3c04a2c51652b866" providerId="LiveId" clId="{EA0F6BDF-0349-4C51-ABD0-950C4C5438D9}" dt="2025-03-13T13:05:06.257" v="2" actId="478"/>
          <ac:cxnSpMkLst>
            <pc:docMk/>
            <pc:sldMk cId="3075727715" sldId="692"/>
            <ac:cxnSpMk id="14" creationId="{00000000-0000-0000-0000-000000000000}"/>
          </ac:cxnSpMkLst>
        </pc:cxnChg>
      </pc:sldChg>
      <pc:sldChg chg="addSp delSp modSp mod modAnim">
        <pc:chgData name="Hà Giang" userId="3c04a2c51652b866" providerId="LiveId" clId="{EA0F6BDF-0349-4C51-ABD0-950C4C5438D9}" dt="2025-03-13T13:16:36.170" v="55"/>
        <pc:sldMkLst>
          <pc:docMk/>
          <pc:sldMk cId="3099740294" sldId="709"/>
        </pc:sldMkLst>
        <pc:spChg chg="del">
          <ac:chgData name="Hà Giang" userId="3c04a2c51652b866" providerId="LiveId" clId="{EA0F6BDF-0349-4C51-ABD0-950C4C5438D9}" dt="2025-03-13T13:09:20.203" v="27" actId="478"/>
          <ac:spMkLst>
            <pc:docMk/>
            <pc:sldMk cId="3099740294" sldId="709"/>
            <ac:spMk id="4" creationId="{29D84EDA-2840-F4EA-2850-FB4EF53A25E7}"/>
          </ac:spMkLst>
        </pc:spChg>
        <pc:spChg chg="mod">
          <ac:chgData name="Hà Giang" userId="3c04a2c51652b866" providerId="LiveId" clId="{EA0F6BDF-0349-4C51-ABD0-950C4C5438D9}" dt="2025-03-13T13:09:31.584" v="32" actId="1076"/>
          <ac:spMkLst>
            <pc:docMk/>
            <pc:sldMk cId="3099740294" sldId="709"/>
            <ac:spMk id="15" creationId="{00000000-0000-0000-0000-000000000000}"/>
          </ac:spMkLst>
        </pc:spChg>
        <pc:picChg chg="mod">
          <ac:chgData name="Hà Giang" userId="3c04a2c51652b866" providerId="LiveId" clId="{EA0F6BDF-0349-4C51-ABD0-950C4C5438D9}" dt="2025-03-13T13:09:33.541" v="33" actId="1076"/>
          <ac:picMkLst>
            <pc:docMk/>
            <pc:sldMk cId="3099740294" sldId="709"/>
            <ac:picMk id="5" creationId="{F640C6EB-C92D-B7F5-CCE5-F8D64DF430C6}"/>
          </ac:picMkLst>
        </pc:picChg>
        <pc:picChg chg="del">
          <ac:chgData name="Hà Giang" userId="3c04a2c51652b866" providerId="LiveId" clId="{EA0F6BDF-0349-4C51-ABD0-950C4C5438D9}" dt="2025-03-13T13:09:21.840" v="28" actId="478"/>
          <ac:picMkLst>
            <pc:docMk/>
            <pc:sldMk cId="3099740294" sldId="709"/>
            <ac:picMk id="18" creationId="{6739464E-E01C-1FE1-6153-634C37A8267F}"/>
          </ac:picMkLst>
        </pc:picChg>
        <pc:picChg chg="add del mod">
          <ac:chgData name="Hà Giang" userId="3c04a2c51652b866" providerId="LiveId" clId="{EA0F6BDF-0349-4C51-ABD0-950C4C5438D9}" dt="2025-03-13T13:14:15.900" v="46" actId="478"/>
          <ac:picMkLst>
            <pc:docMk/>
            <pc:sldMk cId="3099740294" sldId="709"/>
            <ac:picMk id="2050" creationId="{0109A4D3-FE58-0EF2-7958-ADA6A47C6A2F}"/>
          </ac:picMkLst>
        </pc:picChg>
        <pc:picChg chg="add del mod">
          <ac:chgData name="Hà Giang" userId="3c04a2c51652b866" providerId="LiveId" clId="{EA0F6BDF-0349-4C51-ABD0-950C4C5438D9}" dt="2025-03-13T13:14:06.464" v="42" actId="478"/>
          <ac:picMkLst>
            <pc:docMk/>
            <pc:sldMk cId="3099740294" sldId="709"/>
            <ac:picMk id="2052" creationId="{EBE9254E-523B-A944-95F5-C6F3B9604DAB}"/>
          </ac:picMkLst>
        </pc:picChg>
        <pc:picChg chg="add mod">
          <ac:chgData name="Hà Giang" userId="3c04a2c51652b866" providerId="LiveId" clId="{EA0F6BDF-0349-4C51-ABD0-950C4C5438D9}" dt="2025-03-13T13:14:13.795" v="45" actId="1076"/>
          <ac:picMkLst>
            <pc:docMk/>
            <pc:sldMk cId="3099740294" sldId="709"/>
            <ac:picMk id="2054" creationId="{9D467B9C-20F5-0D52-333D-ABC6233C10DD}"/>
          </ac:picMkLst>
        </pc:picChg>
        <pc:picChg chg="add mod">
          <ac:chgData name="Hà Giang" userId="3c04a2c51652b866" providerId="LiveId" clId="{EA0F6BDF-0349-4C51-ABD0-950C4C5438D9}" dt="2025-03-13T13:15:00.451" v="51" actId="1076"/>
          <ac:picMkLst>
            <pc:docMk/>
            <pc:sldMk cId="3099740294" sldId="709"/>
            <ac:picMk id="2056" creationId="{4BEAC833-1FBA-094B-C9F4-23FBED09FC3E}"/>
          </ac:picMkLst>
        </pc:picChg>
        <pc:cxnChg chg="del">
          <ac:chgData name="Hà Giang" userId="3c04a2c51652b866" providerId="LiveId" clId="{EA0F6BDF-0349-4C51-ABD0-950C4C5438D9}" dt="2025-03-13T13:09:23.042" v="29" actId="478"/>
          <ac:cxnSpMkLst>
            <pc:docMk/>
            <pc:sldMk cId="3099740294" sldId="709"/>
            <ac:cxnSpMk id="14" creationId="{00000000-0000-0000-0000-000000000000}"/>
          </ac:cxnSpMkLst>
        </pc:cxnChg>
      </pc:sldChg>
      <pc:sldChg chg="addSp delSp modSp mod modAnim">
        <pc:chgData name="Hà Giang" userId="3c04a2c51652b866" providerId="LiveId" clId="{EA0F6BDF-0349-4C51-ABD0-950C4C5438D9}" dt="2025-03-13T13:18:59.095" v="78"/>
        <pc:sldMkLst>
          <pc:docMk/>
          <pc:sldMk cId="2785613895" sldId="710"/>
        </pc:sldMkLst>
        <pc:spChg chg="del">
          <ac:chgData name="Hà Giang" userId="3c04a2c51652b866" providerId="LiveId" clId="{EA0F6BDF-0349-4C51-ABD0-950C4C5438D9}" dt="2025-03-13T13:16:55.164" v="58" actId="478"/>
          <ac:spMkLst>
            <pc:docMk/>
            <pc:sldMk cId="2785613895" sldId="710"/>
            <ac:spMk id="4" creationId="{29D84EDA-2840-F4EA-2850-FB4EF53A25E7}"/>
          </ac:spMkLst>
        </pc:spChg>
        <pc:spChg chg="mod">
          <ac:chgData name="Hà Giang" userId="3c04a2c51652b866" providerId="LiveId" clId="{EA0F6BDF-0349-4C51-ABD0-950C4C5438D9}" dt="2025-03-13T13:18:37.044" v="72" actId="1076"/>
          <ac:spMkLst>
            <pc:docMk/>
            <pc:sldMk cId="2785613895" sldId="710"/>
            <ac:spMk id="15" creationId="{00000000-0000-0000-0000-000000000000}"/>
          </ac:spMkLst>
        </pc:spChg>
        <pc:picChg chg="mod">
          <ac:chgData name="Hà Giang" userId="3c04a2c51652b866" providerId="LiveId" clId="{EA0F6BDF-0349-4C51-ABD0-950C4C5438D9}" dt="2025-03-13T13:16:52.667" v="57" actId="1076"/>
          <ac:picMkLst>
            <pc:docMk/>
            <pc:sldMk cId="2785613895" sldId="710"/>
            <ac:picMk id="3" creationId="{890EE98D-ADE2-A396-5CF6-0DF9B3779495}"/>
          </ac:picMkLst>
        </pc:picChg>
        <pc:picChg chg="del">
          <ac:chgData name="Hà Giang" userId="3c04a2c51652b866" providerId="LiveId" clId="{EA0F6BDF-0349-4C51-ABD0-950C4C5438D9}" dt="2025-03-13T13:16:57.767" v="60" actId="478"/>
          <ac:picMkLst>
            <pc:docMk/>
            <pc:sldMk cId="2785613895" sldId="710"/>
            <ac:picMk id="18" creationId="{6739464E-E01C-1FE1-6153-634C37A8267F}"/>
          </ac:picMkLst>
        </pc:picChg>
        <pc:picChg chg="add mod">
          <ac:chgData name="Hà Giang" userId="3c04a2c51652b866" providerId="LiveId" clId="{EA0F6BDF-0349-4C51-ABD0-950C4C5438D9}" dt="2025-03-13T13:18:51.892" v="75" actId="1076"/>
          <ac:picMkLst>
            <pc:docMk/>
            <pc:sldMk cId="2785613895" sldId="710"/>
            <ac:picMk id="3074" creationId="{EA614505-4BCF-4996-690B-79BBD12E3FD0}"/>
          </ac:picMkLst>
        </pc:picChg>
        <pc:picChg chg="add mod">
          <ac:chgData name="Hà Giang" userId="3c04a2c51652b866" providerId="LiveId" clId="{EA0F6BDF-0349-4C51-ABD0-950C4C5438D9}" dt="2025-03-13T13:18:26.004" v="71" actId="1076"/>
          <ac:picMkLst>
            <pc:docMk/>
            <pc:sldMk cId="2785613895" sldId="710"/>
            <ac:picMk id="3076" creationId="{D91852CE-F0CE-33B0-945F-9F15808CC88A}"/>
          </ac:picMkLst>
        </pc:picChg>
        <pc:cxnChg chg="del">
          <ac:chgData name="Hà Giang" userId="3c04a2c51652b866" providerId="LiveId" clId="{EA0F6BDF-0349-4C51-ABD0-950C4C5438D9}" dt="2025-03-13T13:16:56.709" v="59" actId="478"/>
          <ac:cxnSpMkLst>
            <pc:docMk/>
            <pc:sldMk cId="2785613895" sldId="710"/>
            <ac:cxnSpMk id="14" creationId="{00000000-0000-0000-0000-000000000000}"/>
          </ac:cxnSpMkLst>
        </pc:cxnChg>
      </pc:sldChg>
      <pc:sldChg chg="addSp delSp modSp mod modAnim">
        <pc:chgData name="Hà Giang" userId="3c04a2c51652b866" providerId="LiveId" clId="{EA0F6BDF-0349-4C51-ABD0-950C4C5438D9}" dt="2025-03-13T13:21:47.514" v="94"/>
        <pc:sldMkLst>
          <pc:docMk/>
          <pc:sldMk cId="2852421272" sldId="711"/>
        </pc:sldMkLst>
        <pc:spChg chg="del">
          <ac:chgData name="Hà Giang" userId="3c04a2c51652b866" providerId="LiveId" clId="{EA0F6BDF-0349-4C51-ABD0-950C4C5438D9}" dt="2025-03-13T13:19:09.173" v="79" actId="478"/>
          <ac:spMkLst>
            <pc:docMk/>
            <pc:sldMk cId="2852421272" sldId="711"/>
            <ac:spMk id="4" creationId="{29D84EDA-2840-F4EA-2850-FB4EF53A25E7}"/>
          </ac:spMkLst>
        </pc:spChg>
        <pc:spChg chg="mod">
          <ac:chgData name="Hà Giang" userId="3c04a2c51652b866" providerId="LiveId" clId="{EA0F6BDF-0349-4C51-ABD0-950C4C5438D9}" dt="2025-03-13T13:19:20.289" v="82" actId="1076"/>
          <ac:spMkLst>
            <pc:docMk/>
            <pc:sldMk cId="2852421272" sldId="711"/>
            <ac:spMk id="15" creationId="{00000000-0000-0000-0000-000000000000}"/>
          </ac:spMkLst>
        </pc:spChg>
        <pc:picChg chg="mod">
          <ac:chgData name="Hà Giang" userId="3c04a2c51652b866" providerId="LiveId" clId="{EA0F6BDF-0349-4C51-ABD0-950C4C5438D9}" dt="2025-03-13T13:19:22.267" v="83" actId="1076"/>
          <ac:picMkLst>
            <pc:docMk/>
            <pc:sldMk cId="2852421272" sldId="711"/>
            <ac:picMk id="5" creationId="{B8A4E762-2A3F-A56D-97DD-B76BC3E863B5}"/>
          </ac:picMkLst>
        </pc:picChg>
        <pc:picChg chg="del">
          <ac:chgData name="Hà Giang" userId="3c04a2c51652b866" providerId="LiveId" clId="{EA0F6BDF-0349-4C51-ABD0-950C4C5438D9}" dt="2025-03-13T13:20:13.621" v="84" actId="478"/>
          <ac:picMkLst>
            <pc:docMk/>
            <pc:sldMk cId="2852421272" sldId="711"/>
            <ac:picMk id="18" creationId="{6739464E-E01C-1FE1-6153-634C37A8267F}"/>
          </ac:picMkLst>
        </pc:picChg>
        <pc:picChg chg="add mod">
          <ac:chgData name="Hà Giang" userId="3c04a2c51652b866" providerId="LiveId" clId="{EA0F6BDF-0349-4C51-ABD0-950C4C5438D9}" dt="2025-03-13T13:20:21.550" v="87" actId="1076"/>
          <ac:picMkLst>
            <pc:docMk/>
            <pc:sldMk cId="2852421272" sldId="711"/>
            <ac:picMk id="4098" creationId="{2542DB95-CE9C-781C-662B-C31508DE853B}"/>
          </ac:picMkLst>
        </pc:picChg>
        <pc:picChg chg="add mod">
          <ac:chgData name="Hà Giang" userId="3c04a2c51652b866" providerId="LiveId" clId="{EA0F6BDF-0349-4C51-ABD0-950C4C5438D9}" dt="2025-03-13T13:21:34.404" v="90" actId="1076"/>
          <ac:picMkLst>
            <pc:docMk/>
            <pc:sldMk cId="2852421272" sldId="711"/>
            <ac:picMk id="4100" creationId="{865E356D-7BE5-E6B9-4962-12CC76C1AA34}"/>
          </ac:picMkLst>
        </pc:picChg>
        <pc:cxnChg chg="del">
          <ac:chgData name="Hà Giang" userId="3c04a2c51652b866" providerId="LiveId" clId="{EA0F6BDF-0349-4C51-ABD0-950C4C5438D9}" dt="2025-03-13T13:19:12.924" v="80" actId="478"/>
          <ac:cxnSpMkLst>
            <pc:docMk/>
            <pc:sldMk cId="2852421272" sldId="711"/>
            <ac:cxnSpMk id="14" creationId="{00000000-0000-0000-0000-000000000000}"/>
          </ac:cxnSpMkLst>
        </pc:cxnChg>
      </pc:sldChg>
      <pc:sldChg chg="addSp delSp modSp mod modAnim">
        <pc:chgData name="Hà Giang" userId="3c04a2c51652b866" providerId="LiveId" clId="{EA0F6BDF-0349-4C51-ABD0-950C4C5438D9}" dt="2025-03-13T13:25:14.721" v="129"/>
        <pc:sldMkLst>
          <pc:docMk/>
          <pc:sldMk cId="757123469" sldId="712"/>
        </pc:sldMkLst>
        <pc:spChg chg="del mod">
          <ac:chgData name="Hà Giang" userId="3c04a2c51652b866" providerId="LiveId" clId="{EA0F6BDF-0349-4C51-ABD0-950C4C5438D9}" dt="2025-03-13T13:23:41.069" v="117" actId="478"/>
          <ac:spMkLst>
            <pc:docMk/>
            <pc:sldMk cId="757123469" sldId="712"/>
            <ac:spMk id="4" creationId="{29D84EDA-2840-F4EA-2850-FB4EF53A25E7}"/>
          </ac:spMkLst>
        </pc:spChg>
        <pc:spChg chg="mod">
          <ac:chgData name="Hà Giang" userId="3c04a2c51652b866" providerId="LiveId" clId="{EA0F6BDF-0349-4C51-ABD0-950C4C5438D9}" dt="2025-03-13T13:23:51.091" v="121" actId="1076"/>
          <ac:spMkLst>
            <pc:docMk/>
            <pc:sldMk cId="757123469" sldId="712"/>
            <ac:spMk id="15" creationId="{00000000-0000-0000-0000-000000000000}"/>
          </ac:spMkLst>
        </pc:spChg>
        <pc:picChg chg="mod">
          <ac:chgData name="Hà Giang" userId="3c04a2c51652b866" providerId="LiveId" clId="{EA0F6BDF-0349-4C51-ABD0-950C4C5438D9}" dt="2025-03-13T13:23:52.764" v="122" actId="1076"/>
          <ac:picMkLst>
            <pc:docMk/>
            <pc:sldMk cId="757123469" sldId="712"/>
            <ac:picMk id="3" creationId="{FD46D942-7617-6DEB-D3DD-59E197FA9DB0}"/>
          </ac:picMkLst>
        </pc:picChg>
        <pc:picChg chg="del">
          <ac:chgData name="Hà Giang" userId="3c04a2c51652b866" providerId="LiveId" clId="{EA0F6BDF-0349-4C51-ABD0-950C4C5438D9}" dt="2025-03-13T13:23:39.837" v="116" actId="478"/>
          <ac:picMkLst>
            <pc:docMk/>
            <pc:sldMk cId="757123469" sldId="712"/>
            <ac:picMk id="18" creationId="{6739464E-E01C-1FE1-6153-634C37A8267F}"/>
          </ac:picMkLst>
        </pc:picChg>
        <pc:picChg chg="add mod">
          <ac:chgData name="Hà Giang" userId="3c04a2c51652b866" providerId="LiveId" clId="{EA0F6BDF-0349-4C51-ABD0-950C4C5438D9}" dt="2025-03-13T13:25:06.227" v="126" actId="14100"/>
          <ac:picMkLst>
            <pc:docMk/>
            <pc:sldMk cId="757123469" sldId="712"/>
            <ac:picMk id="5122" creationId="{BD7FA6FF-DA89-01CE-D85E-F031DEB3A275}"/>
          </ac:picMkLst>
        </pc:picChg>
        <pc:cxnChg chg="del">
          <ac:chgData name="Hà Giang" userId="3c04a2c51652b866" providerId="LiveId" clId="{EA0F6BDF-0349-4C51-ABD0-950C4C5438D9}" dt="2025-03-13T13:23:42.490" v="118" actId="478"/>
          <ac:cxnSpMkLst>
            <pc:docMk/>
            <pc:sldMk cId="757123469" sldId="712"/>
            <ac:cxnSpMk id="14" creationId="{00000000-0000-0000-0000-000000000000}"/>
          </ac:cxnSpMkLst>
        </pc:cxnChg>
      </pc:sldChg>
      <pc:sldChg chg="modSp mod">
        <pc:chgData name="Hà Giang" userId="3c04a2c51652b866" providerId="LiveId" clId="{EA0F6BDF-0349-4C51-ABD0-950C4C5438D9}" dt="2025-03-13T14:02:08.974" v="654" actId="113"/>
        <pc:sldMkLst>
          <pc:docMk/>
          <pc:sldMk cId="591489567" sldId="721"/>
        </pc:sldMkLst>
        <pc:spChg chg="mod">
          <ac:chgData name="Hà Giang" userId="3c04a2c51652b866" providerId="LiveId" clId="{EA0F6BDF-0349-4C51-ABD0-950C4C5438D9}" dt="2025-03-13T14:02:08.974" v="654" actId="113"/>
          <ac:spMkLst>
            <pc:docMk/>
            <pc:sldMk cId="591489567" sldId="721"/>
            <ac:spMk id="10" creationId="{D2217AC6-3483-7DCC-40F6-8CB1FBF21D59}"/>
          </ac:spMkLst>
        </pc:spChg>
      </pc:sldChg>
      <pc:sldChg chg="addSp delSp modSp add mod modAnim">
        <pc:chgData name="Hà Giang" userId="3c04a2c51652b866" providerId="LiveId" clId="{EA0F6BDF-0349-4C51-ABD0-950C4C5438D9}" dt="2025-03-13T14:05:00.761" v="749" actId="207"/>
        <pc:sldMkLst>
          <pc:docMk/>
          <pc:sldMk cId="3781484650" sldId="722"/>
        </pc:sldMkLst>
        <pc:spChg chg="mod">
          <ac:chgData name="Hà Giang" userId="3c04a2c51652b866" providerId="LiveId" clId="{EA0F6BDF-0349-4C51-ABD0-950C4C5438D9}" dt="2025-03-13T14:04:33.772" v="730" actId="14100"/>
          <ac:spMkLst>
            <pc:docMk/>
            <pc:sldMk cId="3781484650" sldId="722"/>
            <ac:spMk id="9" creationId="{F861BBB1-6426-4D97-4F5D-48F57212E091}"/>
          </ac:spMkLst>
        </pc:spChg>
        <pc:spChg chg="del mod">
          <ac:chgData name="Hà Giang" userId="3c04a2c51652b866" providerId="LiveId" clId="{EA0F6BDF-0349-4C51-ABD0-950C4C5438D9}" dt="2025-03-13T14:03:05.960" v="659"/>
          <ac:spMkLst>
            <pc:docMk/>
            <pc:sldMk cId="3781484650" sldId="722"/>
            <ac:spMk id="10" creationId="{E75166FB-83DD-903A-191E-FC546A364BE6}"/>
          </ac:spMkLst>
        </pc:spChg>
        <pc:spChg chg="add mod">
          <ac:chgData name="Hà Giang" userId="3c04a2c51652b866" providerId="LiveId" clId="{EA0F6BDF-0349-4C51-ABD0-950C4C5438D9}" dt="2025-03-13T14:05:00.761" v="749" actId="207"/>
          <ac:spMkLst>
            <pc:docMk/>
            <pc:sldMk cId="3781484650" sldId="722"/>
            <ac:spMk id="11" creationId="{51DCB811-0DD7-0706-1E5C-21A52DCD23B6}"/>
          </ac:spMkLst>
        </pc:spChg>
        <pc:picChg chg="del">
          <ac:chgData name="Hà Giang" userId="3c04a2c51652b866" providerId="LiveId" clId="{EA0F6BDF-0349-4C51-ABD0-950C4C5438D9}" dt="2025-03-13T14:03:08.674" v="664" actId="478"/>
          <ac:picMkLst>
            <pc:docMk/>
            <pc:sldMk cId="3781484650" sldId="722"/>
            <ac:picMk id="2" creationId="{1DF9D78B-1F20-F5FE-45AE-D04A7900576C}"/>
          </ac:picMkLst>
        </pc:picChg>
        <pc:picChg chg="del">
          <ac:chgData name="Hà Giang" userId="3c04a2c51652b866" providerId="LiveId" clId="{EA0F6BDF-0349-4C51-ABD0-950C4C5438D9}" dt="2025-03-13T14:03:08.010" v="663" actId="478"/>
          <ac:picMkLst>
            <pc:docMk/>
            <pc:sldMk cId="3781484650" sldId="722"/>
            <ac:picMk id="3" creationId="{B57D8C7F-2048-53AE-9275-DBC7180F3362}"/>
          </ac:picMkLst>
        </pc:picChg>
        <pc:picChg chg="del mod">
          <ac:chgData name="Hà Giang" userId="3c04a2c51652b866" providerId="LiveId" clId="{EA0F6BDF-0349-4C51-ABD0-950C4C5438D9}" dt="2025-03-13T14:03:06.670" v="661" actId="478"/>
          <ac:picMkLst>
            <pc:docMk/>
            <pc:sldMk cId="3781484650" sldId="722"/>
            <ac:picMk id="5" creationId="{49C761C3-349F-D6A4-5342-C0E2640332C4}"/>
          </ac:picMkLst>
        </pc:picChg>
        <pc:picChg chg="del">
          <ac:chgData name="Hà Giang" userId="3c04a2c51652b866" providerId="LiveId" clId="{EA0F6BDF-0349-4C51-ABD0-950C4C5438D9}" dt="2025-03-13T14:03:09.743" v="666" actId="478"/>
          <ac:picMkLst>
            <pc:docMk/>
            <pc:sldMk cId="3781484650" sldId="722"/>
            <ac:picMk id="6" creationId="{99E06556-ED39-4378-53B6-F29B83845E84}"/>
          </ac:picMkLst>
        </pc:picChg>
        <pc:picChg chg="del mod">
          <ac:chgData name="Hà Giang" userId="3c04a2c51652b866" providerId="LiveId" clId="{EA0F6BDF-0349-4C51-ABD0-950C4C5438D9}" dt="2025-03-13T14:03:10.443" v="667" actId="478"/>
          <ac:picMkLst>
            <pc:docMk/>
            <pc:sldMk cId="3781484650" sldId="722"/>
            <ac:picMk id="7" creationId="{8FE8E484-9AFF-E917-8575-B0DDA1D5C1F4}"/>
          </ac:picMkLst>
        </pc:picChg>
        <pc:picChg chg="del">
          <ac:chgData name="Hà Giang" userId="3c04a2c51652b866" providerId="LiveId" clId="{EA0F6BDF-0349-4C51-ABD0-950C4C5438D9}" dt="2025-03-13T14:03:09.192" v="665" actId="478"/>
          <ac:picMkLst>
            <pc:docMk/>
            <pc:sldMk cId="3781484650" sldId="722"/>
            <ac:picMk id="8" creationId="{B0478A68-B7FC-79B7-ACA9-61DE77A074F0}"/>
          </ac:picMkLst>
        </pc:picChg>
        <pc:picChg chg="del">
          <ac:chgData name="Hà Giang" userId="3c04a2c51652b866" providerId="LiveId" clId="{EA0F6BDF-0349-4C51-ABD0-950C4C5438D9}" dt="2025-03-13T14:03:05.939" v="657" actId="478"/>
          <ac:picMkLst>
            <pc:docMk/>
            <pc:sldMk cId="3781484650" sldId="722"/>
            <ac:picMk id="2050" creationId="{500AD5BE-D4E1-DDF0-AEE3-FA0EBFD82D47}"/>
          </ac:picMkLst>
        </pc:picChg>
      </pc:sldChg>
      <pc:sldChg chg="add">
        <pc:chgData name="Hà Giang" userId="3c04a2c51652b866" providerId="LiveId" clId="{EA0F6BDF-0349-4C51-ABD0-950C4C5438D9}" dt="2025-03-13T14:05:31.855" v="750"/>
        <pc:sldMkLst>
          <pc:docMk/>
          <pc:sldMk cId="3788742771" sldId="72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C91B1B-9834-D92C-6431-CBF24CBB9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532AC-C063-48F3-1EFB-06D7146508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593FE-9BB7-4983-A2A8-A1C94FB46B5B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B43DA-DD47-85E5-0750-4F6CF94629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7B987-F432-CCCF-BBBE-CF25892F11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61FEF-7AA6-4FDC-8312-2AFE3F168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82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08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78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67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21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3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60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41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04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74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67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35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087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45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03071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149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256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853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66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28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7: My Family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81" r:id="rId16"/>
    <p:sldLayoutId id="2147483694" r:id="rId17"/>
    <p:sldLayoutId id="2147483695" r:id="rId18"/>
    <p:sldLayoutId id="214748369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199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7: My Family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0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2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10.mp3"/><Relationship Id="rId7" Type="http://schemas.openxmlformats.org/officeDocument/2006/relationships/image" Target="../media/image4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12.mp3"/><Relationship Id="rId7" Type="http://schemas.openxmlformats.org/officeDocument/2006/relationships/image" Target="../media/image4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p3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3015343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7: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1.2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93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5665859-33AA-D076-B13D-BA872EAEB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666" y="2772586"/>
            <a:ext cx="4235140" cy="370204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027715" y="2029646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99375" y="1544684"/>
            <a:ext cx="2425081" cy="1227902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factory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worker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84EDA-2840-F4EA-2850-FB4EF53A25E7}"/>
              </a:ext>
            </a:extLst>
          </p:cNvPr>
          <p:cNvSpPr txBox="1"/>
          <p:nvPr/>
        </p:nvSpPr>
        <p:spPr>
          <a:xfrm>
            <a:off x="1097280" y="1544684"/>
            <a:ext cx="2133599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cyratof</a:t>
            </a:r>
            <a:endParaRPr lang="en-US" sz="4000" dirty="0"/>
          </a:p>
          <a:p>
            <a:pPr algn="ctr"/>
            <a:r>
              <a:rPr lang="en-US" sz="4000" dirty="0" err="1"/>
              <a:t>korwre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322994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1B2293A8-3A98-0D18-C568-36084EA87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35" y="491258"/>
            <a:ext cx="2808429" cy="234808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E3A5A93-F24C-56E5-B1A7-DB76F0C67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279" y="414989"/>
            <a:ext cx="2801064" cy="2466440"/>
          </a:xfrm>
          <a:prstGeom prst="rect">
            <a:avLst/>
          </a:prstGeom>
        </p:spPr>
      </p:pic>
      <p:pic>
        <p:nvPicPr>
          <p:cNvPr id="6" name="Hình ảnh 2">
            <a:extLst>
              <a:ext uri="{FF2B5EF4-FFF2-40B4-BE49-F238E27FC236}">
                <a16:creationId xmlns:a16="http://schemas.microsoft.com/office/drawing/2014/main" id="{63F00C49-62FB-1554-BF0A-067C6A40D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558" y="533340"/>
            <a:ext cx="2795344" cy="2348089"/>
          </a:xfrm>
          <a:prstGeom prst="rect">
            <a:avLst/>
          </a:prstGeom>
        </p:spPr>
      </p:pic>
      <p:pic>
        <p:nvPicPr>
          <p:cNvPr id="7" name="Hình ảnh 4">
            <a:extLst>
              <a:ext uri="{FF2B5EF4-FFF2-40B4-BE49-F238E27FC236}">
                <a16:creationId xmlns:a16="http://schemas.microsoft.com/office/drawing/2014/main" id="{EFE6976F-E14F-7D64-5160-0D353B0EC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713" y="414990"/>
            <a:ext cx="2896053" cy="2466440"/>
          </a:xfrm>
          <a:prstGeom prst="rect">
            <a:avLst/>
          </a:prstGeom>
        </p:spPr>
      </p:pic>
      <p:pic>
        <p:nvPicPr>
          <p:cNvPr id="8" name="Hình ảnh 4">
            <a:extLst>
              <a:ext uri="{FF2B5EF4-FFF2-40B4-BE49-F238E27FC236}">
                <a16:creationId xmlns:a16="http://schemas.microsoft.com/office/drawing/2014/main" id="{182A2C8F-DE89-DAC2-AD5D-542E18A44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752" y="3231594"/>
            <a:ext cx="3161456" cy="2763510"/>
          </a:xfrm>
          <a:prstGeom prst="rect">
            <a:avLst/>
          </a:prstGeom>
        </p:spPr>
      </p:pic>
      <p:pic>
        <p:nvPicPr>
          <p:cNvPr id="9" name="Hình ảnh 2">
            <a:extLst>
              <a:ext uri="{FF2B5EF4-FFF2-40B4-BE49-F238E27FC236}">
                <a16:creationId xmlns:a16="http://schemas.microsoft.com/office/drawing/2014/main" id="{0EE4843B-D321-962C-71BE-500EDC261B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955" y="3231594"/>
            <a:ext cx="3118955" cy="2645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5E9AB8-9074-8780-E00C-EDE97753DE3E}"/>
              </a:ext>
            </a:extLst>
          </p:cNvPr>
          <p:cNvSpPr txBox="1"/>
          <p:nvPr/>
        </p:nvSpPr>
        <p:spPr>
          <a:xfrm>
            <a:off x="8110330" y="3061252"/>
            <a:ext cx="28210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Family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Grandmother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Grandfather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Father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Mother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Brother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Sister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Aunt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Uncle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4617BF-307E-BE9A-EDB3-B8F368B18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8" y="519765"/>
            <a:ext cx="4033951" cy="46163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3" t="70369" r="9276" b="-451"/>
          <a:stretch/>
        </p:blipFill>
        <p:spPr bwMode="auto">
          <a:xfrm>
            <a:off x="3365107" y="2611235"/>
            <a:ext cx="1938132" cy="153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3BEB5A-7E54-8B50-0274-569F4FBE23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26" t="8975" r="62232" b="59970"/>
          <a:stretch/>
        </p:blipFill>
        <p:spPr>
          <a:xfrm>
            <a:off x="85288" y="981397"/>
            <a:ext cx="1689652" cy="1550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D8EE0C-6863-7B80-6BCC-1FC06EA846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739" t="10560" r="32128" b="59957"/>
          <a:stretch/>
        </p:blipFill>
        <p:spPr>
          <a:xfrm>
            <a:off x="1774940" y="1019971"/>
            <a:ext cx="1490870" cy="1500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AE662-B3F2-4197-6179-1438AEEB40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234" t="9780" r="-43" b="59567"/>
          <a:stretch/>
        </p:blipFill>
        <p:spPr>
          <a:xfrm>
            <a:off x="3311898" y="976426"/>
            <a:ext cx="1590262" cy="1560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5AB609-CAA6-6274-3F7B-9F78FDA5F0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074" t="70527" r="43528" b="-2656"/>
          <a:stretch/>
        </p:blipFill>
        <p:spPr>
          <a:xfrm>
            <a:off x="1774845" y="2611235"/>
            <a:ext cx="1724744" cy="1635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F03291-8DCF-FDE4-38C4-25E9B7C07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484" t="39701" r="44708" b="29646"/>
          <a:stretch/>
        </p:blipFill>
        <p:spPr>
          <a:xfrm>
            <a:off x="4902158" y="960334"/>
            <a:ext cx="1590262" cy="1560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7689D8-C452-E898-C8E8-58FB74E44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683" t="39348" r="13508" b="29998"/>
          <a:stretch/>
        </p:blipFill>
        <p:spPr>
          <a:xfrm>
            <a:off x="184583" y="2611235"/>
            <a:ext cx="1590262" cy="1560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DEAF12-B0B2-EE37-95E8-C59B0825DBB6}"/>
              </a:ext>
            </a:extLst>
          </p:cNvPr>
          <p:cNvSpPr txBox="1"/>
          <p:nvPr/>
        </p:nvSpPr>
        <p:spPr>
          <a:xfrm>
            <a:off x="6888763" y="793639"/>
            <a:ext cx="28624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Family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Grandmother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Grandfather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Father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Mother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Brother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Sister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Aunt</a:t>
            </a:r>
          </a:p>
          <a:p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Uncle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9D39E3-3C48-6A14-08EE-145749FBC32A}"/>
              </a:ext>
            </a:extLst>
          </p:cNvPr>
          <p:cNvSpPr txBox="1"/>
          <p:nvPr/>
        </p:nvSpPr>
        <p:spPr>
          <a:xfrm>
            <a:off x="2506287" y="4712944"/>
            <a:ext cx="5411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ai </a:t>
            </a:r>
            <a:r>
              <a:rPr lang="en-US" sz="24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endParaRPr lang="en-US" sz="24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What does + S (your + member of family) + do?</a:t>
            </a:r>
          </a:p>
          <a:p>
            <a:r>
              <a:rPr lang="en-US" dirty="0"/>
              <a:t>He’s/ She’s ………….</a:t>
            </a:r>
          </a:p>
        </p:txBody>
      </p:sp>
    </p:spTree>
    <p:extLst>
      <p:ext uri="{BB962C8B-B14F-4D97-AF65-F5344CB8AC3E}">
        <p14:creationId xmlns:p14="http://schemas.microsoft.com/office/powerpoint/2010/main" val="174799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79A67-E2BF-E947-A0A1-4B7BE2B2B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0F999F-0933-84F4-E5AF-B3696F094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8" y="519765"/>
            <a:ext cx="4033951" cy="46163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D782FE9-6A0C-C736-CEEC-60B0D95C2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3" t="70369" r="9276" b="-451"/>
          <a:stretch/>
        </p:blipFill>
        <p:spPr bwMode="auto">
          <a:xfrm>
            <a:off x="3365107" y="2611235"/>
            <a:ext cx="1938132" cy="153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8BE149-D429-5899-D76A-790DD6CC34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26" t="8975" r="62232" b="59970"/>
          <a:stretch/>
        </p:blipFill>
        <p:spPr>
          <a:xfrm>
            <a:off x="85288" y="981397"/>
            <a:ext cx="1689652" cy="1550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E3B7B6-9AFC-5741-9E3E-069AB783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739" t="10560" r="32128" b="59957"/>
          <a:stretch/>
        </p:blipFill>
        <p:spPr>
          <a:xfrm>
            <a:off x="1774940" y="1019971"/>
            <a:ext cx="1490870" cy="1500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C41430-83D5-1641-3EDB-A2955F5D6D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234" t="9780" r="-43" b="59567"/>
          <a:stretch/>
        </p:blipFill>
        <p:spPr>
          <a:xfrm>
            <a:off x="3311898" y="976426"/>
            <a:ext cx="1590262" cy="1560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69BCA1-E636-913B-9BB7-C6E73C5B27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074" t="70527" r="43528" b="-2656"/>
          <a:stretch/>
        </p:blipFill>
        <p:spPr>
          <a:xfrm>
            <a:off x="1774845" y="2611235"/>
            <a:ext cx="1724744" cy="1635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837220-242F-165D-D719-C971777E2C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484" t="39701" r="44708" b="29646"/>
          <a:stretch/>
        </p:blipFill>
        <p:spPr>
          <a:xfrm>
            <a:off x="4902158" y="960334"/>
            <a:ext cx="1590262" cy="1560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D8CF7-9081-E2DE-0BB1-31181B6548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683" t="39348" r="13508" b="29998"/>
          <a:stretch/>
        </p:blipFill>
        <p:spPr>
          <a:xfrm>
            <a:off x="184583" y="2611235"/>
            <a:ext cx="1590262" cy="1560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8FDEA6-1614-7535-2815-0F93C4C181B7}"/>
              </a:ext>
            </a:extLst>
          </p:cNvPr>
          <p:cNvSpPr txBox="1"/>
          <p:nvPr/>
        </p:nvSpPr>
        <p:spPr>
          <a:xfrm>
            <a:off x="6888763" y="793639"/>
            <a:ext cx="28624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Family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Grandmother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Grandfather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Brother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217AC6-3483-7DCC-40F6-8CB1FBF21D59}"/>
              </a:ext>
            </a:extLst>
          </p:cNvPr>
          <p:cNvSpPr txBox="1"/>
          <p:nvPr/>
        </p:nvSpPr>
        <p:spPr>
          <a:xfrm>
            <a:off x="2506287" y="4712944"/>
            <a:ext cx="54115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 does + S (your + member of family) + do?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He’s/ She’s + a/an + job</a:t>
            </a:r>
          </a:p>
        </p:txBody>
      </p:sp>
    </p:spTree>
    <p:extLst>
      <p:ext uri="{BB962C8B-B14F-4D97-AF65-F5344CB8AC3E}">
        <p14:creationId xmlns:p14="http://schemas.microsoft.com/office/powerpoint/2010/main" val="59148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11C0F-7CB3-AFB9-DF01-1D2405C9A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7EF7A-D2F1-AE96-011F-DCED1D8A3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8" y="519765"/>
            <a:ext cx="4033951" cy="461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61BBB1-6426-4D97-4F5D-48F57212E091}"/>
              </a:ext>
            </a:extLst>
          </p:cNvPr>
          <p:cNvSpPr txBox="1"/>
          <p:nvPr/>
        </p:nvSpPr>
        <p:spPr>
          <a:xfrm>
            <a:off x="2356519" y="1539074"/>
            <a:ext cx="35075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U, E, O, A,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70AD47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70AD4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Ex: An office worker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CB811-0DD7-0706-1E5C-21A52DCD23B6}"/>
              </a:ext>
            </a:extLst>
          </p:cNvPr>
          <p:cNvSpPr txBox="1"/>
          <p:nvPr/>
        </p:nvSpPr>
        <p:spPr>
          <a:xfrm>
            <a:off x="6255972" y="1539074"/>
            <a:ext cx="28624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44546A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Ex: A famer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48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FBAAF-27DB-97F4-3269-B6DD9E54D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FC77B-3915-D138-9422-3AFC3D99A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8" y="519765"/>
            <a:ext cx="4033951" cy="46163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5BE80CA-12A5-2657-9900-2C6A3A8D7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3" t="70369" r="9276" b="-451"/>
          <a:stretch/>
        </p:blipFill>
        <p:spPr bwMode="auto">
          <a:xfrm>
            <a:off x="3365107" y="2611235"/>
            <a:ext cx="1938132" cy="153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6E2530-9653-A948-7A50-38FAD3E7A1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26" t="8975" r="62232" b="59970"/>
          <a:stretch/>
        </p:blipFill>
        <p:spPr>
          <a:xfrm>
            <a:off x="85288" y="981397"/>
            <a:ext cx="1689652" cy="1550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CF3493-E0FC-E320-2AD1-D535D2430C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739" t="10560" r="32128" b="59957"/>
          <a:stretch/>
        </p:blipFill>
        <p:spPr>
          <a:xfrm>
            <a:off x="1774940" y="1019971"/>
            <a:ext cx="1490870" cy="1500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0AE55-A228-1CD8-A7E0-9A4BD19BF5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234" t="9780" r="-43" b="59567"/>
          <a:stretch/>
        </p:blipFill>
        <p:spPr>
          <a:xfrm>
            <a:off x="3311898" y="976426"/>
            <a:ext cx="1590262" cy="1560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8E2DC2-E95C-1219-9914-47590BF5BA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074" t="70527" r="43528" b="-2656"/>
          <a:stretch/>
        </p:blipFill>
        <p:spPr>
          <a:xfrm>
            <a:off x="1774845" y="2611235"/>
            <a:ext cx="1724744" cy="1635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C10911-E298-D1FB-53FD-CE1B1ABA79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484" t="39701" r="44708" b="29646"/>
          <a:stretch/>
        </p:blipFill>
        <p:spPr>
          <a:xfrm>
            <a:off x="4902158" y="960334"/>
            <a:ext cx="1590262" cy="1560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206DA3-AFDD-3E6D-8E93-CE537638DE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683" t="39348" r="13508" b="29998"/>
          <a:stretch/>
        </p:blipFill>
        <p:spPr>
          <a:xfrm>
            <a:off x="184583" y="2611235"/>
            <a:ext cx="1590262" cy="1560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F71E9F-7999-AEB8-8E35-D6921CE8C32F}"/>
              </a:ext>
            </a:extLst>
          </p:cNvPr>
          <p:cNvSpPr txBox="1"/>
          <p:nvPr/>
        </p:nvSpPr>
        <p:spPr>
          <a:xfrm>
            <a:off x="6888763" y="793639"/>
            <a:ext cx="28624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Family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Grandmother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Grandfather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Brother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0B630-D0C8-1FE0-2481-B61E8B4A3350}"/>
              </a:ext>
            </a:extLst>
          </p:cNvPr>
          <p:cNvSpPr txBox="1"/>
          <p:nvPr/>
        </p:nvSpPr>
        <p:spPr>
          <a:xfrm>
            <a:off x="2506287" y="4712944"/>
            <a:ext cx="54115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 does + S (your + member of family) + do?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He’s/ She’s + a/an + job</a:t>
            </a:r>
          </a:p>
        </p:txBody>
      </p:sp>
    </p:spTree>
    <p:extLst>
      <p:ext uri="{BB962C8B-B14F-4D97-AF65-F5344CB8AC3E}">
        <p14:creationId xmlns:p14="http://schemas.microsoft.com/office/powerpoint/2010/main" val="378874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irt 1">
            <a:extLst>
              <a:ext uri="{FF2B5EF4-FFF2-40B4-BE49-F238E27FC236}">
                <a16:creationId xmlns:a16="http://schemas.microsoft.com/office/drawing/2014/main" id="{B06BDAC4-B68C-DC58-1A2B-8CB0A55DBC85}"/>
              </a:ext>
            </a:extLst>
          </p:cNvPr>
          <p:cNvSpPr txBox="1"/>
          <p:nvPr/>
        </p:nvSpPr>
        <p:spPr>
          <a:xfrm>
            <a:off x="2852029" y="2359941"/>
            <a:ext cx="2751700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your</a:t>
            </a:r>
          </a:p>
        </p:txBody>
      </p:sp>
      <p:sp>
        <p:nvSpPr>
          <p:cNvPr id="13" name="shorts 1">
            <a:extLst>
              <a:ext uri="{FF2B5EF4-FFF2-40B4-BE49-F238E27FC236}">
                <a16:creationId xmlns:a16="http://schemas.microsoft.com/office/drawing/2014/main" id="{5CB412B0-3C83-17C3-11C4-0004FAAF7D9C}"/>
              </a:ext>
            </a:extLst>
          </p:cNvPr>
          <p:cNvSpPr txBox="1"/>
          <p:nvPr/>
        </p:nvSpPr>
        <p:spPr>
          <a:xfrm>
            <a:off x="8466492" y="2358240"/>
            <a:ext cx="1629229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yes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604E8E-B3EF-85D9-078B-2EE1B09BCC4C}"/>
              </a:ext>
            </a:extLst>
          </p:cNvPr>
          <p:cNvCxnSpPr>
            <a:cxnSpLocks/>
          </p:cNvCxnSpPr>
          <p:nvPr/>
        </p:nvCxnSpPr>
        <p:spPr>
          <a:xfrm>
            <a:off x="3654598" y="3162815"/>
            <a:ext cx="25492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28E83D-48A1-240F-3403-F5639CEFF44F}"/>
              </a:ext>
            </a:extLst>
          </p:cNvPr>
          <p:cNvCxnSpPr>
            <a:cxnSpLocks/>
          </p:cNvCxnSpPr>
          <p:nvPr/>
        </p:nvCxnSpPr>
        <p:spPr>
          <a:xfrm>
            <a:off x="8917214" y="3147978"/>
            <a:ext cx="2073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05464FB-83E4-64D5-283D-38C90FC04253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7573D5BE-83D9-891B-6E40-669627A43788}"/>
              </a:ext>
            </a:extLst>
          </p:cNvPr>
          <p:cNvSpPr txBox="1"/>
          <p:nvPr/>
        </p:nvSpPr>
        <p:spPr>
          <a:xfrm>
            <a:off x="8175851" y="3395515"/>
            <a:ext cx="2210509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jes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id="{77CA8427-76DF-B6BF-B649-FEA301DD75C3}"/>
              </a:ext>
            </a:extLst>
          </p:cNvPr>
          <p:cNvSpPr txBox="1"/>
          <p:nvPr/>
        </p:nvSpPr>
        <p:spPr>
          <a:xfrm>
            <a:off x="2497739" y="3428586"/>
            <a:ext cx="3347679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jʊr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9971508-273A-3AB1-D61B-66AA082DB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54" y="696326"/>
            <a:ext cx="4198672" cy="639866"/>
          </a:xfrm>
          <a:prstGeom prst="rect">
            <a:avLst/>
          </a:prstGeom>
        </p:spPr>
      </p:pic>
      <p:pic>
        <p:nvPicPr>
          <p:cNvPr id="11" name="CD3 TRACK 03 - Part">
            <a:hlinkClick r:id="" action="ppaction://media"/>
            <a:extLst>
              <a:ext uri="{FF2B5EF4-FFF2-40B4-BE49-F238E27FC236}">
                <a16:creationId xmlns:a16="http://schemas.microsoft.com/office/drawing/2014/main" id="{13CF3478-2EEE-518A-4E65-8D0651B44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9018" y="710628"/>
            <a:ext cx="406400" cy="406400"/>
          </a:xfrm>
          <a:prstGeom prst="rect">
            <a:avLst/>
          </a:prstGeom>
        </p:spPr>
      </p:pic>
      <p:pic>
        <p:nvPicPr>
          <p:cNvPr id="2" name="CD3 TRACK 03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9018" y="609028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0676A0-FB1B-6483-29A1-3797ACA33C40}"/>
              </a:ext>
            </a:extLst>
          </p:cNvPr>
          <p:cNvSpPr/>
          <p:nvPr/>
        </p:nvSpPr>
        <p:spPr>
          <a:xfrm>
            <a:off x="4924923" y="501559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1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0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3 TRACK 04">
            <a:hlinkClick r:id="" action="ppaction://media"/>
            <a:extLst>
              <a:ext uri="{FF2B5EF4-FFF2-40B4-BE49-F238E27FC236}">
                <a16:creationId xmlns:a16="http://schemas.microsoft.com/office/drawing/2014/main" id="{A48407D8-6ECB-1889-1A2C-6440C1C06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857" y="759361"/>
            <a:ext cx="406400" cy="40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8E0BE8-8259-32EF-6BDA-5F1E8E83C77A}"/>
              </a:ext>
            </a:extLst>
          </p:cNvPr>
          <p:cNvSpPr/>
          <p:nvPr/>
        </p:nvSpPr>
        <p:spPr>
          <a:xfrm>
            <a:off x="4531580" y="759361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26" y="2422288"/>
            <a:ext cx="9972675" cy="2314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AAA8CF-8DD4-C9D1-2FD9-59D836DA37C5}"/>
              </a:ext>
            </a:extLst>
          </p:cNvPr>
          <p:cNvSpPr txBox="1"/>
          <p:nvPr/>
        </p:nvSpPr>
        <p:spPr>
          <a:xfrm>
            <a:off x="1599567" y="2034736"/>
            <a:ext cx="4822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Is the father a waiter?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46027-F2F1-6C9B-BF58-99A0D134E896}"/>
              </a:ext>
            </a:extLst>
          </p:cNvPr>
          <p:cNvSpPr txBox="1"/>
          <p:nvPr/>
        </p:nvSpPr>
        <p:spPr>
          <a:xfrm>
            <a:off x="7961210" y="39002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3878718-C862-697A-454F-736D20DF7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99" y="579063"/>
            <a:ext cx="3161182" cy="651084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FEC24750-7CA5-F8E6-FB38-68669E7C8F7D}"/>
              </a:ext>
            </a:extLst>
          </p:cNvPr>
          <p:cNvSpPr txBox="1"/>
          <p:nvPr/>
        </p:nvSpPr>
        <p:spPr>
          <a:xfrm>
            <a:off x="6881787" y="2034736"/>
            <a:ext cx="4291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Yes, he is.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D45BF3F2-A41E-A187-E27A-A823366C1DF4}"/>
              </a:ext>
            </a:extLst>
          </p:cNvPr>
          <p:cNvSpPr txBox="1"/>
          <p:nvPr/>
        </p:nvSpPr>
        <p:spPr>
          <a:xfrm>
            <a:off x="1804690" y="4478084"/>
            <a:ext cx="4822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Is the mother a cashier?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CDB9E01C-21C7-D56C-C501-48E81A957531}"/>
              </a:ext>
            </a:extLst>
          </p:cNvPr>
          <p:cNvSpPr txBox="1"/>
          <p:nvPr/>
        </p:nvSpPr>
        <p:spPr>
          <a:xfrm>
            <a:off x="7008062" y="4478083"/>
            <a:ext cx="4291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Yes, she is.</a:t>
            </a:r>
          </a:p>
        </p:txBody>
      </p:sp>
    </p:spTree>
    <p:extLst>
      <p:ext uri="{BB962C8B-B14F-4D97-AF65-F5344CB8AC3E}">
        <p14:creationId xmlns:p14="http://schemas.microsoft.com/office/powerpoint/2010/main" val="419644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3 TRACK 05">
            <a:hlinkClick r:id="" action="ppaction://media"/>
            <a:extLst>
              <a:ext uri="{FF2B5EF4-FFF2-40B4-BE49-F238E27FC236}">
                <a16:creationId xmlns:a16="http://schemas.microsoft.com/office/drawing/2014/main" id="{A5010D54-EF6A-E035-4169-42681E672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053" y="632618"/>
            <a:ext cx="406400" cy="40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EE2CF4-8B9A-7374-8418-06749B435830}"/>
              </a:ext>
            </a:extLst>
          </p:cNvPr>
          <p:cNvSpPr/>
          <p:nvPr/>
        </p:nvSpPr>
        <p:spPr>
          <a:xfrm>
            <a:off x="5041670" y="529509"/>
            <a:ext cx="1260193" cy="61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350BC-A9F2-C2B8-A715-4FC1516CB54C}"/>
              </a:ext>
            </a:extLst>
          </p:cNvPr>
          <p:cNvSpPr txBox="1"/>
          <p:nvPr/>
        </p:nvSpPr>
        <p:spPr>
          <a:xfrm>
            <a:off x="6446012" y="40386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00A3ABE-3754-0563-4E0F-E76834861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3" y="401548"/>
            <a:ext cx="3929692" cy="59977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CA68CE0-0FB6-1C5E-CCC1-804E2CA88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162" y="1229553"/>
            <a:ext cx="4660291" cy="503548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D685DC4-B20E-1F38-B87C-F3C8053438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8013" y="881096"/>
            <a:ext cx="3774524" cy="550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06CE0ADF-C8E1-13A7-A27D-932CA81A9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4" y="661939"/>
            <a:ext cx="3849191" cy="6812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78" y="1785622"/>
            <a:ext cx="10126097" cy="369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D3 TRACK 06 - Part 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3231" y="733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1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034" y="392533"/>
            <a:ext cx="4284461" cy="606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08" y="1785740"/>
            <a:ext cx="9528540" cy="390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6CE0ADF-C8E1-13A7-A27D-932CA81A9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4" y="661939"/>
            <a:ext cx="3849191" cy="681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5576" y="2805343"/>
            <a:ext cx="35115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</a:rPr>
              <a:t>a factory worker</a:t>
            </a:r>
          </a:p>
        </p:txBody>
      </p:sp>
      <p:pic>
        <p:nvPicPr>
          <p:cNvPr id="8" name="CD3 TRACK 06 - Part 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5012" y="733612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7743138" y="776241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0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65" y="1661334"/>
            <a:ext cx="9238495" cy="392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6CE0ADF-C8E1-13A7-A27D-932CA81A9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4" y="661939"/>
            <a:ext cx="3849191" cy="681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88451" y="3240984"/>
            <a:ext cx="185829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</a:rPr>
              <a:t>a farmer</a:t>
            </a:r>
          </a:p>
        </p:txBody>
      </p:sp>
      <p:pic>
        <p:nvPicPr>
          <p:cNvPr id="2" name="CD3 TRACK 06 - Part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2210" y="616811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4794665" y="661939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52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68" y="1724039"/>
            <a:ext cx="8597731" cy="415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6CE0ADF-C8E1-13A7-A27D-932CA81A9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4" y="661939"/>
            <a:ext cx="3849191" cy="681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8762" y="2628422"/>
            <a:ext cx="185829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</a:rPr>
              <a:t>a doctor</a:t>
            </a:r>
          </a:p>
        </p:txBody>
      </p:sp>
      <p:pic>
        <p:nvPicPr>
          <p:cNvPr id="2" name="CD3 TRACK 06 - Part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2360" y="697775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8312306" y="51631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4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9" y="948917"/>
            <a:ext cx="7682204" cy="521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7087" y="3844211"/>
            <a:ext cx="247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5" y="3199101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32" y="3397380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227602" y="1882066"/>
            <a:ext cx="5510549" cy="86113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father do?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412854" y="2734322"/>
            <a:ext cx="2936612" cy="701336"/>
          </a:xfrm>
          <a:prstGeom prst="wedgeRoundRectCallout">
            <a:avLst>
              <a:gd name="adj1" fmla="val 45652"/>
              <a:gd name="adj2" fmla="val 8211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He's a doctor.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998261" y="5233592"/>
            <a:ext cx="5455805" cy="767711"/>
          </a:xfrm>
          <a:prstGeom prst="wedgeRoundRectCallout">
            <a:avLst>
              <a:gd name="adj1" fmla="val -39892"/>
              <a:gd name="adj2" fmla="val -102524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mother do?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315522" y="4701555"/>
            <a:ext cx="2938510" cy="1077806"/>
          </a:xfrm>
          <a:prstGeom prst="wedgeRoundRectCallout">
            <a:avLst>
              <a:gd name="adj1" fmla="val 48675"/>
              <a:gd name="adj2" fmla="val -8876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She's an </a:t>
            </a: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office worker.</a:t>
            </a:r>
          </a:p>
        </p:txBody>
      </p:sp>
    </p:spTree>
    <p:extLst>
      <p:ext uri="{BB962C8B-B14F-4D97-AF65-F5344CB8AC3E}">
        <p14:creationId xmlns:p14="http://schemas.microsoft.com/office/powerpoint/2010/main" val="12636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5" y="3199101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32" y="3397380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227602" y="1882066"/>
            <a:ext cx="5510549" cy="86113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father do?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412854" y="2734322"/>
            <a:ext cx="2936612" cy="701336"/>
          </a:xfrm>
          <a:prstGeom prst="wedgeRoundRectCallout">
            <a:avLst>
              <a:gd name="adj1" fmla="val 45652"/>
              <a:gd name="adj2" fmla="val 8211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He's a farmer.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998261" y="5233592"/>
            <a:ext cx="5455805" cy="767711"/>
          </a:xfrm>
          <a:prstGeom prst="wedgeRoundRectCallout">
            <a:avLst>
              <a:gd name="adj1" fmla="val -39892"/>
              <a:gd name="adj2" fmla="val -102524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mother do?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048870" y="4701555"/>
            <a:ext cx="3300596" cy="820356"/>
          </a:xfrm>
          <a:prstGeom prst="wedgeRoundRectCallout">
            <a:avLst>
              <a:gd name="adj1" fmla="val 48675"/>
              <a:gd name="adj2" fmla="val -8876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She's a cashier.</a:t>
            </a:r>
          </a:p>
        </p:txBody>
      </p:sp>
    </p:spTree>
    <p:extLst>
      <p:ext uri="{BB962C8B-B14F-4D97-AF65-F5344CB8AC3E}">
        <p14:creationId xmlns:p14="http://schemas.microsoft.com/office/powerpoint/2010/main" val="233486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5" y="3199101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32" y="3397380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227602" y="1882066"/>
            <a:ext cx="5510549" cy="86113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father do?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412854" y="2734322"/>
            <a:ext cx="2936612" cy="701336"/>
          </a:xfrm>
          <a:prstGeom prst="wedgeRoundRectCallout">
            <a:avLst>
              <a:gd name="adj1" fmla="val 45652"/>
              <a:gd name="adj2" fmla="val 8211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He's a waiter.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998261" y="5233592"/>
            <a:ext cx="5535704" cy="767711"/>
          </a:xfrm>
          <a:prstGeom prst="wedgeRoundRectCallout">
            <a:avLst>
              <a:gd name="adj1" fmla="val -39892"/>
              <a:gd name="adj2" fmla="val -102524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mother do?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137650" y="4701554"/>
            <a:ext cx="3107184" cy="1104441"/>
          </a:xfrm>
          <a:prstGeom prst="wedgeRoundRectCallout">
            <a:avLst>
              <a:gd name="adj1" fmla="val 48675"/>
              <a:gd name="adj2" fmla="val -8876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She's a </a:t>
            </a: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factory worker.</a:t>
            </a:r>
          </a:p>
        </p:txBody>
      </p:sp>
    </p:spTree>
    <p:extLst>
      <p:ext uri="{BB962C8B-B14F-4D97-AF65-F5344CB8AC3E}">
        <p14:creationId xmlns:p14="http://schemas.microsoft.com/office/powerpoint/2010/main" val="22537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9152"/>
            <a:ext cx="9133114" cy="61296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7" y="613374"/>
            <a:ext cx="4448175" cy="75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76" y="1566737"/>
            <a:ext cx="2939720" cy="471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01" y="1646639"/>
            <a:ext cx="2856195" cy="462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id="{2FC7FF35-FF6E-EF02-A077-DE7807D2870D}"/>
              </a:ext>
            </a:extLst>
          </p:cNvPr>
          <p:cNvSpPr/>
          <p:nvPr/>
        </p:nvSpPr>
        <p:spPr>
          <a:xfrm flipV="1">
            <a:off x="6451523" y="4008499"/>
            <a:ext cx="2781255" cy="22857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D2 TRACK 06 - Part c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9947" y="1072551"/>
            <a:ext cx="609600" cy="609600"/>
          </a:xfrm>
          <a:prstGeom prst="rect">
            <a:avLst/>
          </a:prstGeom>
        </p:spPr>
      </p:pic>
      <p:pic>
        <p:nvPicPr>
          <p:cNvPr id="3" name="CD2 TRACK 06 - Part c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23029" y="1063058"/>
            <a:ext cx="609600" cy="6096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29ADA5C-73B3-0B2B-547F-F131FD59A081}"/>
              </a:ext>
            </a:extLst>
          </p:cNvPr>
          <p:cNvSpPr/>
          <p:nvPr/>
        </p:nvSpPr>
        <p:spPr>
          <a:xfrm>
            <a:off x="10355401" y="787416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4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34" y="1385615"/>
            <a:ext cx="2894073" cy="496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7" y="613374"/>
            <a:ext cx="4448175" cy="75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id="{2FC7FF35-FF6E-EF02-A077-DE7807D2870D}"/>
              </a:ext>
            </a:extLst>
          </p:cNvPr>
          <p:cNvSpPr/>
          <p:nvPr/>
        </p:nvSpPr>
        <p:spPr>
          <a:xfrm flipV="1">
            <a:off x="2053954" y="1833470"/>
            <a:ext cx="2781255" cy="22857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9" y="1385615"/>
            <a:ext cx="2903708" cy="501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2">
            <a:extLst>
              <a:ext uri="{FF2B5EF4-FFF2-40B4-BE49-F238E27FC236}">
                <a16:creationId xmlns:a16="http://schemas.microsoft.com/office/drawing/2014/main" id="{2FC7FF35-FF6E-EF02-A077-DE7807D2870D}"/>
              </a:ext>
            </a:extLst>
          </p:cNvPr>
          <p:cNvSpPr/>
          <p:nvPr/>
        </p:nvSpPr>
        <p:spPr>
          <a:xfrm flipV="1">
            <a:off x="6721089" y="3992223"/>
            <a:ext cx="2781255" cy="22857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D2 TRACK 06 - Part c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868" y="2107842"/>
            <a:ext cx="609600" cy="609600"/>
          </a:xfrm>
          <a:prstGeom prst="rect">
            <a:avLst/>
          </a:prstGeom>
        </p:spPr>
      </p:pic>
      <p:pic>
        <p:nvPicPr>
          <p:cNvPr id="3" name="CD2 TRACK 06 - Part c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55267" y="2076077"/>
            <a:ext cx="609600" cy="6096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29ADA5C-73B3-0B2B-547F-F131FD59A081}"/>
              </a:ext>
            </a:extLst>
          </p:cNvPr>
          <p:cNvSpPr/>
          <p:nvPr/>
        </p:nvSpPr>
        <p:spPr>
          <a:xfrm>
            <a:off x="9094797" y="470806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4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5543" y="1381472"/>
            <a:ext cx="109416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what job their family members do.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your, yes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Phonics:</a:t>
            </a:r>
            <a:r>
              <a:rPr lang="en-US" sz="3600" i="1" dirty="0">
                <a:solidFill>
                  <a:srgbClr val="0070C0"/>
                </a:solidFill>
              </a:rPr>
              <a:t> /j/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 does your father do? 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He's a doctor.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What does your mother do? 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She's an office worker.</a:t>
            </a:r>
          </a:p>
        </p:txBody>
      </p:sp>
      <p:cxnSp>
        <p:nvCxnSpPr>
          <p:cNvPr id="2" name="Straight Connector 13">
            <a:extLst>
              <a:ext uri="{FF2B5EF4-FFF2-40B4-BE49-F238E27FC236}">
                <a16:creationId xmlns:a16="http://schemas.microsoft.com/office/drawing/2014/main" id="{78FA8812-4908-FB0E-EC14-D1720584D47F}"/>
              </a:ext>
            </a:extLst>
          </p:cNvPr>
          <p:cNvCxnSpPr>
            <a:cxnSpLocks/>
          </p:cNvCxnSpPr>
          <p:nvPr/>
        </p:nvCxnSpPr>
        <p:spPr>
          <a:xfrm>
            <a:off x="3174621" y="3098922"/>
            <a:ext cx="260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3C3FED2A-AF4E-6C47-1889-44868CF5356E}"/>
              </a:ext>
            </a:extLst>
          </p:cNvPr>
          <p:cNvCxnSpPr>
            <a:cxnSpLocks/>
          </p:cNvCxnSpPr>
          <p:nvPr/>
        </p:nvCxnSpPr>
        <p:spPr>
          <a:xfrm>
            <a:off x="4153119" y="3083533"/>
            <a:ext cx="260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36" y="649688"/>
            <a:ext cx="4076646" cy="78534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6" y="2440666"/>
            <a:ext cx="11713650" cy="206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629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72" y="1615443"/>
            <a:ext cx="11354436" cy="402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4" y="425691"/>
            <a:ext cx="4218689" cy="81270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5627666" y="1785711"/>
            <a:ext cx="1288039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8771843" y="1785711"/>
            <a:ext cx="1288039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uncle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6525790" y="2478999"/>
            <a:ext cx="1641666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farmer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5737155" y="3829885"/>
            <a:ext cx="3806339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does your sister do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4505773" y="4498672"/>
            <a:ext cx="1498131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She’s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7400634" y="4507550"/>
            <a:ext cx="1663466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cashier</a:t>
            </a:r>
          </a:p>
        </p:txBody>
      </p:sp>
    </p:spTree>
    <p:extLst>
      <p:ext uri="{BB962C8B-B14F-4D97-AF65-F5344CB8AC3E}">
        <p14:creationId xmlns:p14="http://schemas.microsoft.com/office/powerpoint/2010/main" val="36888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1" y="1710555"/>
            <a:ext cx="11267184" cy="412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4" y="425691"/>
            <a:ext cx="4218689" cy="81270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4749553" y="1954387"/>
            <a:ext cx="5353235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What does your father do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5433858" y="2701409"/>
            <a:ext cx="4014941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He’s an office worker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4749553" y="4033241"/>
            <a:ext cx="5353235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What does your cousin do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5584053" y="4780264"/>
            <a:ext cx="3000653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She’s a doctor</a:t>
            </a:r>
          </a:p>
        </p:txBody>
      </p:sp>
    </p:spTree>
    <p:extLst>
      <p:ext uri="{BB962C8B-B14F-4D97-AF65-F5344CB8AC3E}">
        <p14:creationId xmlns:p14="http://schemas.microsoft.com/office/powerpoint/2010/main" val="278290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1180" y="2424893"/>
            <a:ext cx="337582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your, yes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326601" y="2424893"/>
            <a:ext cx="639192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does your father do?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He's a doctor.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does your mother do? 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She's an office worker.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63)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40)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94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Alternate Process 14"/>
          <p:cNvSpPr/>
          <p:nvPr/>
        </p:nvSpPr>
        <p:spPr>
          <a:xfrm>
            <a:off x="8698792" y="4258717"/>
            <a:ext cx="2398957" cy="816428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doctor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2A37CBF-772A-5CF7-E3CC-C333395AB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492" y="285781"/>
            <a:ext cx="4414738" cy="36911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31D023-1EA7-058E-7659-4828F8D1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74" y="725555"/>
            <a:ext cx="2117035" cy="2117035"/>
          </a:xfrm>
          <a:prstGeom prst="rect">
            <a:avLst/>
          </a:prstGeom>
        </p:spPr>
      </p:pic>
      <p:pic>
        <p:nvPicPr>
          <p:cNvPr id="1026" name="Picture 2" descr="Kiên Nhẫn - Bệnh nhân ngồi trên giường bệnh - CleanPNG / KissPNG">
            <a:extLst>
              <a:ext uri="{FF2B5EF4-FFF2-40B4-BE49-F238E27FC236}">
                <a16:creationId xmlns:a16="http://schemas.microsoft.com/office/drawing/2014/main" id="{CE1A1D3F-5B92-F427-10B7-791BE0F90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59" y="3192514"/>
            <a:ext cx="2398957" cy="213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6F31B-BE45-A2D9-0474-4C703DAA4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666" y="1859751"/>
            <a:ext cx="4027176" cy="225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277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Alternate Process 14"/>
          <p:cNvSpPr/>
          <p:nvPr/>
        </p:nvSpPr>
        <p:spPr>
          <a:xfrm>
            <a:off x="8331044" y="4831772"/>
            <a:ext cx="2459917" cy="816428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farmer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640C6EB-C92D-B7F5-CCE5-F8D64DF43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223" y="559918"/>
            <a:ext cx="4353228" cy="3833178"/>
          </a:xfrm>
          <a:prstGeom prst="rect">
            <a:avLst/>
          </a:prstGeom>
        </p:spPr>
      </p:pic>
      <p:pic>
        <p:nvPicPr>
          <p:cNvPr id="2054" name="Picture 6" descr="Kỹ thuật thiết kế chuồng nuôi lợn và một số dụng cụ thiết bị cần thiết">
            <a:extLst>
              <a:ext uri="{FF2B5EF4-FFF2-40B4-BE49-F238E27FC236}">
                <a16:creationId xmlns:a16="http://schemas.microsoft.com/office/drawing/2014/main" id="{9D467B9C-20F5-0D52-333D-ABC6233C1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49" y="631549"/>
            <a:ext cx="4499113" cy="268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9,544 Wheat Field Cartoon Images, Stock Photos, 3D objects, &amp; Vectors |  Shutterstock">
            <a:extLst>
              <a:ext uri="{FF2B5EF4-FFF2-40B4-BE49-F238E27FC236}">
                <a16:creationId xmlns:a16="http://schemas.microsoft.com/office/drawing/2014/main" id="{4BEAC833-1FBA-094B-C9F4-23FBED09F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63" y="3468404"/>
            <a:ext cx="4499113" cy="272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7402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90EE98D-ADE2-A396-5CF6-0DF9B3779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867" y="679047"/>
            <a:ext cx="4437455" cy="3727463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8562821" y="4951397"/>
            <a:ext cx="2489959" cy="1227556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office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worker</a:t>
            </a:r>
          </a:p>
        </p:txBody>
      </p:sp>
      <p:pic>
        <p:nvPicPr>
          <p:cNvPr id="3074" name="Picture 2" descr="Modern Office Interior Cartoon Illustration | Stable Diffusion Trực tuyến">
            <a:extLst>
              <a:ext uri="{FF2B5EF4-FFF2-40B4-BE49-F238E27FC236}">
                <a16:creationId xmlns:a16="http://schemas.microsoft.com/office/drawing/2014/main" id="{EA614505-4BCF-4996-690B-79BBD12E3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20" y="3465571"/>
            <a:ext cx="3965809" cy="271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sktop Computer Cartoon Images – Browse 100,940 Stock Photos, Vectors, and  Video | Adobe Stock">
            <a:extLst>
              <a:ext uri="{FF2B5EF4-FFF2-40B4-BE49-F238E27FC236}">
                <a16:creationId xmlns:a16="http://schemas.microsoft.com/office/drawing/2014/main" id="{D91852CE-F0CE-33B0-945F-9F15808CC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24" y="351818"/>
            <a:ext cx="3965810" cy="279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6138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Alternate Process 14"/>
          <p:cNvSpPr/>
          <p:nvPr/>
        </p:nvSpPr>
        <p:spPr>
          <a:xfrm>
            <a:off x="8717280" y="4844476"/>
            <a:ext cx="2364122" cy="771796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cashier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A4E762-2A3F-A56D-97DD-B76BC3E86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564" y="679047"/>
            <a:ext cx="4112838" cy="3502722"/>
          </a:xfrm>
          <a:prstGeom prst="rect">
            <a:avLst/>
          </a:prstGeom>
        </p:spPr>
      </p:pic>
      <p:pic>
        <p:nvPicPr>
          <p:cNvPr id="4098" name="Picture 2" descr="Money or dollar cartoon. Business Finance Concept Design. Isolated white  background. Hand drawn flat cartoon style. Vector art illustration 21879836  Vector Art at Vecteezy">
            <a:extLst>
              <a:ext uri="{FF2B5EF4-FFF2-40B4-BE49-F238E27FC236}">
                <a16:creationId xmlns:a16="http://schemas.microsoft.com/office/drawing/2014/main" id="{2542DB95-CE9C-781C-662B-C31508DE8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27" y="596347"/>
            <a:ext cx="2564296" cy="25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rtoon background of supermarket. Stock Illustration by ©VisualGeneration  #129371504">
            <a:extLst>
              <a:ext uri="{FF2B5EF4-FFF2-40B4-BE49-F238E27FC236}">
                <a16:creationId xmlns:a16="http://schemas.microsoft.com/office/drawing/2014/main" id="{865E356D-7BE5-E6B9-4962-12CC76C1A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48" y="3160643"/>
            <a:ext cx="4436165" cy="291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4212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Alternate Process 14"/>
          <p:cNvSpPr/>
          <p:nvPr/>
        </p:nvSpPr>
        <p:spPr>
          <a:xfrm>
            <a:off x="8324798" y="5092954"/>
            <a:ext cx="2285744" cy="771796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waiter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46D942-7617-6DEB-D3DD-59E197FA9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095" y="589309"/>
            <a:ext cx="4379911" cy="3715374"/>
          </a:xfrm>
          <a:prstGeom prst="rect">
            <a:avLst/>
          </a:prstGeom>
        </p:spPr>
      </p:pic>
      <p:pic>
        <p:nvPicPr>
          <p:cNvPr id="5122" name="Picture 2" descr="Customers Restaurant Cartoon Stock Illustrations – 1,499 Customers Restaurant  Cartoon Stock Illustrations, Vectors &amp; Clipart - Dreamstime">
            <a:extLst>
              <a:ext uri="{FF2B5EF4-FFF2-40B4-BE49-F238E27FC236}">
                <a16:creationId xmlns:a16="http://schemas.microsoft.com/office/drawing/2014/main" id="{BD7FA6FF-DA89-01CE-D85E-F031DEB3A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2" y="864705"/>
            <a:ext cx="3366052" cy="336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234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1880</TotalTime>
  <Words>495</Words>
  <Application>Microsoft Office PowerPoint</Application>
  <PresentationFormat>Widescreen</PresentationFormat>
  <Paragraphs>140</Paragraphs>
  <Slides>36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Hà Giang</cp:lastModifiedBy>
  <cp:revision>80</cp:revision>
  <dcterms:created xsi:type="dcterms:W3CDTF">2023-01-31T08:21:18Z</dcterms:created>
  <dcterms:modified xsi:type="dcterms:W3CDTF">2025-03-14T00:58:44Z</dcterms:modified>
</cp:coreProperties>
</file>