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89" r:id="rId2"/>
    <p:sldMasterId id="2147483692" r:id="rId3"/>
    <p:sldMasterId id="2147483705" r:id="rId4"/>
    <p:sldMasterId id="2147483717" r:id="rId5"/>
    <p:sldMasterId id="2147483729" r:id="rId6"/>
    <p:sldMasterId id="2147483741" r:id="rId7"/>
  </p:sldMasterIdLst>
  <p:notesMasterIdLst>
    <p:notesMasterId r:id="rId22"/>
  </p:notesMasterIdLst>
  <p:handoutMasterIdLst>
    <p:handoutMasterId r:id="rId23"/>
  </p:handoutMasterIdLst>
  <p:sldIdLst>
    <p:sldId id="2007577112" r:id="rId8"/>
    <p:sldId id="2007577113" r:id="rId9"/>
    <p:sldId id="261" r:id="rId10"/>
    <p:sldId id="2007577123" r:id="rId11"/>
    <p:sldId id="2007577122" r:id="rId12"/>
    <p:sldId id="2007577124" r:id="rId13"/>
    <p:sldId id="2007577117" r:id="rId14"/>
    <p:sldId id="257" r:id="rId15"/>
    <p:sldId id="274" r:id="rId16"/>
    <p:sldId id="2007577120" r:id="rId17"/>
    <p:sldId id="2007577119" r:id="rId18"/>
    <p:sldId id="2007577115" r:id="rId19"/>
    <p:sldId id="2007577121" r:id="rId20"/>
    <p:sldId id="27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ABFF"/>
    <a:srgbClr val="DB93FF"/>
    <a:srgbClr val="CC66FF"/>
    <a:srgbClr val="00CC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52" d="100"/>
          <a:sy n="52" d="100"/>
        </p:scale>
        <p:origin x="114" y="1434"/>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CFA878-B618-4B38-93B9-AA47A0F274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A0C6BE-FECD-46F1-ADB3-715C6199A7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FCA410-CD9D-4AF8-9A2E-8427E7CB6714}" type="datetimeFigureOut">
              <a:rPr lang="en-US" smtClean="0"/>
              <a:t>11/19/2021</a:t>
            </a:fld>
            <a:endParaRPr lang="en-US"/>
          </a:p>
        </p:txBody>
      </p:sp>
      <p:sp>
        <p:nvSpPr>
          <p:cNvPr id="4" name="Footer Placeholder 3">
            <a:extLst>
              <a:ext uri="{FF2B5EF4-FFF2-40B4-BE49-F238E27FC236}">
                <a16:creationId xmlns:a16="http://schemas.microsoft.com/office/drawing/2014/main" id="{582547BF-7567-448E-954F-E00478A32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DFFE7E-E5E4-485C-BD06-388DA58709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69882D-54B9-471E-A101-F23B82F0EB36}" type="slidenum">
              <a:rPr lang="en-US" smtClean="0"/>
              <a:t>‹#›</a:t>
            </a:fld>
            <a:endParaRPr lang="en-US"/>
          </a:p>
        </p:txBody>
      </p:sp>
    </p:spTree>
    <p:extLst>
      <p:ext uri="{BB962C8B-B14F-4D97-AF65-F5344CB8AC3E}">
        <p14:creationId xmlns:p14="http://schemas.microsoft.com/office/powerpoint/2010/main" val="1351366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0066AF-5B26-4EDD-8FAD-595EFBF60D7E}" type="datetimeFigureOut">
              <a:rPr lang="en-US" smtClean="0"/>
              <a:t>11/19/2021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65F507-1483-497D-B293-80E7E228D0D4}" type="slidenum">
              <a:rPr lang="en-US" smtClean="0"/>
              <a:t>‹#›</a:t>
            </a:fld>
            <a:endParaRPr lang="en-US"/>
          </a:p>
        </p:txBody>
      </p:sp>
    </p:spTree>
    <p:extLst>
      <p:ext uri="{BB962C8B-B14F-4D97-AF65-F5344CB8AC3E}">
        <p14:creationId xmlns:p14="http://schemas.microsoft.com/office/powerpoint/2010/main" val="2429289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27.gi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Master" Target="../slideMasters/slideMaster3.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91158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710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7182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72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172425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2021/11/19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977499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2021/11/19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96430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9"/>
            <a:ext cx="12209445"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8" y="4084499"/>
            <a:ext cx="3773430" cy="2705179"/>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3" y="-215470"/>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79"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40"/>
            <a:ext cx="4465330" cy="2328677"/>
          </a:xfrm>
          <a:prstGeom prst="rect">
            <a:avLst/>
          </a:prstGeom>
        </p:spPr>
      </p:pic>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183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par>
                                <p:cTn id="34" presetID="2" presetClass="entr" presetSubtype="8" fill="hold" nodeType="withEffect">
                                  <p:stCondLst>
                                    <p:cond delay="50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750" fill="hold"/>
                                        <p:tgtEl>
                                          <p:spTgt spid="25"/>
                                        </p:tgtEl>
                                        <p:attrNameLst>
                                          <p:attrName>ppt_x</p:attrName>
                                        </p:attrNameLst>
                                      </p:cBhvr>
                                      <p:tavLst>
                                        <p:tav tm="0">
                                          <p:val>
                                            <p:strVal val="0-#ppt_w/2"/>
                                          </p:val>
                                        </p:tav>
                                        <p:tav tm="100000">
                                          <p:val>
                                            <p:strVal val="#ppt_x"/>
                                          </p:val>
                                        </p:tav>
                                      </p:tavLst>
                                    </p:anim>
                                    <p:anim calcmode="lin" valueType="num">
                                      <p:cBhvr additive="base">
                                        <p:cTn id="37"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1" y="365126"/>
            <a:ext cx="10515599"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1" y="1825626"/>
            <a:ext cx="10515599"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199" y="6356351"/>
            <a:ext cx="2743200" cy="365125"/>
          </a:xfrm>
          <a:prstGeom prst="rect">
            <a:avLst/>
          </a:prstGeom>
        </p:spPr>
        <p:txBody>
          <a:bodyPr/>
          <a:lstStyle/>
          <a:p>
            <a:fld id="{C0CCC1F2-EC4C-438A-A626-EF38FEB19E62}" type="datetimeFigureOut">
              <a:rPr lang="en-US" smtClean="0"/>
              <a:t>11/19/2021</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1"/>
            <a:ext cx="4114801"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1" y="6356351"/>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20"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7"/>
            <a:ext cx="9398018" cy="4774401"/>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5"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7"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80"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9" y="344265"/>
            <a:ext cx="947231" cy="947232"/>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7" y="4602420"/>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1"/>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3" y="750715"/>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8" y="6059219"/>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4"/>
            <a:ext cx="359357"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10"/>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5"/>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5"/>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9" y="5437765"/>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7" y="304123"/>
            <a:ext cx="359137"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1"/>
            <a:ext cx="359137"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4469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3" y="469294"/>
            <a:ext cx="11158538"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5" y="5135838"/>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24533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9"/>
            <a:ext cx="10515599" cy="2852737"/>
          </a:xfrm>
          <a:prstGeom prst="rect">
            <a:avLst/>
          </a:prstGeom>
        </p:spPr>
        <p:txBody>
          <a:bodyPr anchor="b"/>
          <a:lstStyle>
            <a:lvl1pPr>
              <a:defRPr sz="5999"/>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599" cy="1500188"/>
          </a:xfrm>
          <a:prstGeom prst="rect">
            <a:avLst/>
          </a:prstGeom>
        </p:spPr>
        <p:txBody>
          <a:bodyPr/>
          <a:lstStyle>
            <a:lvl1pPr marL="0" indent="0">
              <a:buNone/>
              <a:defRPr sz="2399">
                <a:solidFill>
                  <a:schemeClr val="tx1">
                    <a:tint val="75000"/>
                  </a:schemeClr>
                </a:solidFill>
              </a:defRPr>
            </a:lvl1pPr>
            <a:lvl2pPr marL="457173" indent="0">
              <a:buNone/>
              <a:defRPr sz="1999">
                <a:solidFill>
                  <a:schemeClr val="tx1">
                    <a:tint val="75000"/>
                  </a:schemeClr>
                </a:solidFill>
              </a:defRPr>
            </a:lvl2pPr>
            <a:lvl3pPr marL="914347" indent="0">
              <a:buNone/>
              <a:defRPr sz="1799">
                <a:solidFill>
                  <a:schemeClr val="tx1">
                    <a:tint val="75000"/>
                  </a:schemeClr>
                </a:solidFill>
              </a:defRPr>
            </a:lvl3pPr>
            <a:lvl4pPr marL="1371519" indent="0">
              <a:buNone/>
              <a:defRPr sz="1599">
                <a:solidFill>
                  <a:schemeClr val="tx1">
                    <a:tint val="75000"/>
                  </a:schemeClr>
                </a:solidFill>
              </a:defRPr>
            </a:lvl4pPr>
            <a:lvl5pPr marL="1828693" indent="0">
              <a:buNone/>
              <a:defRPr sz="1599">
                <a:solidFill>
                  <a:schemeClr val="tx1">
                    <a:tint val="75000"/>
                  </a:schemeClr>
                </a:solidFill>
              </a:defRPr>
            </a:lvl5pPr>
            <a:lvl6pPr marL="2285866" indent="0">
              <a:buNone/>
              <a:defRPr sz="1599">
                <a:solidFill>
                  <a:schemeClr val="tx1">
                    <a:tint val="75000"/>
                  </a:schemeClr>
                </a:solidFill>
              </a:defRPr>
            </a:lvl6pPr>
            <a:lvl7pPr marL="2743040" indent="0">
              <a:buNone/>
              <a:defRPr sz="1599">
                <a:solidFill>
                  <a:schemeClr val="tx1">
                    <a:tint val="75000"/>
                  </a:schemeClr>
                </a:solidFill>
              </a:defRPr>
            </a:lvl7pPr>
            <a:lvl8pPr marL="3200213" indent="0">
              <a:buNone/>
              <a:defRPr sz="1599">
                <a:solidFill>
                  <a:schemeClr val="tx1">
                    <a:tint val="75000"/>
                  </a:schemeClr>
                </a:solidFill>
              </a:defRPr>
            </a:lvl8pPr>
            <a:lvl9pPr marL="3657387" indent="0">
              <a:buNone/>
              <a:defRPr sz="1599">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199" y="6356351"/>
            <a:ext cx="2743200" cy="365125"/>
          </a:xfrm>
          <a:prstGeom prst="rect">
            <a:avLst/>
          </a:prstGeom>
        </p:spPr>
        <p:txBody>
          <a:bodyPr/>
          <a:lstStyle/>
          <a:p>
            <a:fld id="{84B79D43-DAE6-0F47-A9C1-04982654FBFB}" type="datetimeFigureOut">
              <a:rPr kumimoji="1" lang="zh-CN" altLang="en-US" smtClean="0"/>
              <a:t>2021/11/19</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1"/>
            <a:ext cx="4114801"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1" y="6356351"/>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1"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6"/>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91738" y="459895"/>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026930" y="31135"/>
            <a:ext cx="1246992"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9"/>
            <a:ext cx="7924137"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1"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42563" y="2067454"/>
            <a:ext cx="722838"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1793" y="109484"/>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22351" y="286931"/>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936550" y="2953681"/>
            <a:ext cx="810243" cy="1469238"/>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1032" y="377786"/>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52850" y="487235"/>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717701" y="703322"/>
            <a:ext cx="1373271" cy="688925"/>
          </a:xfrm>
          <a:prstGeom prst="rect">
            <a:avLst/>
          </a:prstGeom>
        </p:spPr>
      </p:pic>
    </p:spTree>
    <p:extLst>
      <p:ext uri="{BB962C8B-B14F-4D97-AF65-F5344CB8AC3E}">
        <p14:creationId xmlns:p14="http://schemas.microsoft.com/office/powerpoint/2010/main" val="3670686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53197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1" y="2"/>
            <a:ext cx="12219444" cy="6857999"/>
          </a:xfrm>
          <a:prstGeom prst="rect">
            <a:avLst/>
          </a:prstGeom>
        </p:spPr>
      </p:pic>
    </p:spTree>
    <p:extLst>
      <p:ext uri="{BB962C8B-B14F-4D97-AF65-F5344CB8AC3E}">
        <p14:creationId xmlns:p14="http://schemas.microsoft.com/office/powerpoint/2010/main" val="2912232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91546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3"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8" y="1150964"/>
            <a:ext cx="1481296" cy="4904736"/>
          </a:xfrm>
          <a:prstGeom prst="rect">
            <a:avLst/>
          </a:prstGeom>
        </p:spPr>
      </p:pic>
    </p:spTree>
    <p:extLst>
      <p:ext uri="{BB962C8B-B14F-4D97-AF65-F5344CB8AC3E}">
        <p14:creationId xmlns:p14="http://schemas.microsoft.com/office/powerpoint/2010/main" val="3815169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a:off x="2278902" y="1179056"/>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2109175">
            <a:off x="6538945" y="1282763"/>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20048077">
            <a:off x="1424658" y="1373144"/>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70707" y="2622109"/>
            <a:ext cx="3028932" cy="3847429"/>
          </a:xfrm>
          <a:prstGeom prst="rect">
            <a:avLst/>
          </a:prstGeom>
        </p:spPr>
      </p:pic>
    </p:spTree>
    <p:extLst>
      <p:ext uri="{BB962C8B-B14F-4D97-AF65-F5344CB8AC3E}">
        <p14:creationId xmlns:p14="http://schemas.microsoft.com/office/powerpoint/2010/main" val="426322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3" y="983094"/>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2"/>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21" y="1913421"/>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16645" y="3997565"/>
            <a:ext cx="3980370" cy="1979722"/>
          </a:xfrm>
          <a:prstGeom prst="rect">
            <a:avLst/>
          </a:prstGeom>
        </p:spPr>
      </p:pic>
      <p:sp>
        <p:nvSpPr>
          <p:cNvPr id="22" name="TextBox 21">
            <a:extLst>
              <a:ext uri="{FF2B5EF4-FFF2-40B4-BE49-F238E27FC236}">
                <a16:creationId xmlns:a16="http://schemas.microsoft.com/office/drawing/2014/main" id="{215E454A-B08C-4576-8333-920008E55294}"/>
              </a:ext>
            </a:extLst>
          </p:cNvPr>
          <p:cNvSpPr txBox="1"/>
          <p:nvPr userDrawn="1"/>
        </p:nvSpPr>
        <p:spPr>
          <a:xfrm>
            <a:off x="7668011" y="6560137"/>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599" dirty="0"/>
          </a:p>
        </p:txBody>
      </p:sp>
    </p:spTree>
    <p:extLst>
      <p:ext uri="{BB962C8B-B14F-4D97-AF65-F5344CB8AC3E}">
        <p14:creationId xmlns:p14="http://schemas.microsoft.com/office/powerpoint/2010/main" val="1805236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2" y="1179056"/>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6"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3"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8" y="2004298"/>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1"/>
            <a:ext cx="2842230" cy="2927641"/>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sp>
        <p:nvSpPr>
          <p:cNvPr id="134" name="TextBox 133">
            <a:extLst>
              <a:ext uri="{FF2B5EF4-FFF2-40B4-BE49-F238E27FC236}">
                <a16:creationId xmlns:a16="http://schemas.microsoft.com/office/drawing/2014/main" id="{23418162-C26E-4370-9D2F-33E57C0A0B7E}"/>
              </a:ext>
            </a:extLst>
          </p:cNvPr>
          <p:cNvSpPr txBox="1"/>
          <p:nvPr userDrawn="1"/>
        </p:nvSpPr>
        <p:spPr>
          <a:xfrm>
            <a:off x="7514756" y="6517886"/>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599" dirty="0"/>
          </a:p>
        </p:txBody>
      </p:sp>
    </p:spTree>
    <p:extLst>
      <p:ext uri="{BB962C8B-B14F-4D97-AF65-F5344CB8AC3E}">
        <p14:creationId xmlns:p14="http://schemas.microsoft.com/office/powerpoint/2010/main" val="1225271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2" y="202019"/>
            <a:ext cx="11738344" cy="6507126"/>
          </a:xfrm>
          <a:custGeom>
            <a:avLst/>
            <a:gdLst>
              <a:gd name="connsiteX0" fmla="*/ 0 w 11738344"/>
              <a:gd name="connsiteY0" fmla="*/ 0 h 6507126"/>
              <a:gd name="connsiteX1" fmla="*/ 586917 w 11738344"/>
              <a:gd name="connsiteY1" fmla="*/ 0 h 6507126"/>
              <a:gd name="connsiteX2" fmla="*/ 939068 w 11738344"/>
              <a:gd name="connsiteY2" fmla="*/ 0 h 6507126"/>
              <a:gd name="connsiteX3" fmla="*/ 1525985 w 11738344"/>
              <a:gd name="connsiteY3" fmla="*/ 0 h 6507126"/>
              <a:gd name="connsiteX4" fmla="*/ 1760752 w 11738344"/>
              <a:gd name="connsiteY4" fmla="*/ 0 h 6507126"/>
              <a:gd name="connsiteX5" fmla="*/ 2347669 w 11738344"/>
              <a:gd name="connsiteY5" fmla="*/ 0 h 6507126"/>
              <a:gd name="connsiteX6" fmla="*/ 3051969 w 11738344"/>
              <a:gd name="connsiteY6" fmla="*/ 0 h 6507126"/>
              <a:gd name="connsiteX7" fmla="*/ 3521503 w 11738344"/>
              <a:gd name="connsiteY7" fmla="*/ 0 h 6507126"/>
              <a:gd name="connsiteX8" fmla="*/ 3756270 w 11738344"/>
              <a:gd name="connsiteY8" fmla="*/ 0 h 6507126"/>
              <a:gd name="connsiteX9" fmla="*/ 4577954 w 11738344"/>
              <a:gd name="connsiteY9" fmla="*/ 0 h 6507126"/>
              <a:gd name="connsiteX10" fmla="*/ 5164871 w 11738344"/>
              <a:gd name="connsiteY10" fmla="*/ 0 h 6507126"/>
              <a:gd name="connsiteX11" fmla="*/ 5751789 w 11738344"/>
              <a:gd name="connsiteY11" fmla="*/ 0 h 6507126"/>
              <a:gd name="connsiteX12" fmla="*/ 6221322 w 11738344"/>
              <a:gd name="connsiteY12" fmla="*/ 0 h 6507126"/>
              <a:gd name="connsiteX13" fmla="*/ 7043006 w 11738344"/>
              <a:gd name="connsiteY13" fmla="*/ 0 h 6507126"/>
              <a:gd name="connsiteX14" fmla="*/ 7277773 w 11738344"/>
              <a:gd name="connsiteY14" fmla="*/ 0 h 6507126"/>
              <a:gd name="connsiteX15" fmla="*/ 7629924 w 11738344"/>
              <a:gd name="connsiteY15" fmla="*/ 0 h 6507126"/>
              <a:gd name="connsiteX16" fmla="*/ 8216841 w 11738344"/>
              <a:gd name="connsiteY16" fmla="*/ 0 h 6507126"/>
              <a:gd name="connsiteX17" fmla="*/ 9038525 w 11738344"/>
              <a:gd name="connsiteY17" fmla="*/ 0 h 6507126"/>
              <a:gd name="connsiteX18" fmla="*/ 9273292 w 11738344"/>
              <a:gd name="connsiteY18" fmla="*/ 0 h 6507126"/>
              <a:gd name="connsiteX19" fmla="*/ 9742826 w 11738344"/>
              <a:gd name="connsiteY19" fmla="*/ 0 h 6507126"/>
              <a:gd name="connsiteX20" fmla="*/ 10564510 w 11738344"/>
              <a:gd name="connsiteY20" fmla="*/ 0 h 6507126"/>
              <a:gd name="connsiteX21" fmla="*/ 11151427 w 11738344"/>
              <a:gd name="connsiteY21" fmla="*/ 0 h 6507126"/>
              <a:gd name="connsiteX22" fmla="*/ 11738344 w 11738344"/>
              <a:gd name="connsiteY22" fmla="*/ 0 h 6507126"/>
              <a:gd name="connsiteX23" fmla="*/ 11738344 w 11738344"/>
              <a:gd name="connsiteY23" fmla="*/ 721699 h 6507126"/>
              <a:gd name="connsiteX24" fmla="*/ 11738344 w 11738344"/>
              <a:gd name="connsiteY24" fmla="*/ 1183114 h 6507126"/>
              <a:gd name="connsiteX25" fmla="*/ 11738344 w 11738344"/>
              <a:gd name="connsiteY25" fmla="*/ 1644528 h 6507126"/>
              <a:gd name="connsiteX26" fmla="*/ 11738344 w 11738344"/>
              <a:gd name="connsiteY26" fmla="*/ 2236085 h 6507126"/>
              <a:gd name="connsiteX27" fmla="*/ 11738344 w 11738344"/>
              <a:gd name="connsiteY27" fmla="*/ 2827642 h 6507126"/>
              <a:gd name="connsiteX28" fmla="*/ 11738344 w 11738344"/>
              <a:gd name="connsiteY28" fmla="*/ 3223985 h 6507126"/>
              <a:gd name="connsiteX29" fmla="*/ 11738344 w 11738344"/>
              <a:gd name="connsiteY29" fmla="*/ 3815542 h 6507126"/>
              <a:gd name="connsiteX30" fmla="*/ 11738344 w 11738344"/>
              <a:gd name="connsiteY30" fmla="*/ 4537241 h 6507126"/>
              <a:gd name="connsiteX31" fmla="*/ 11738344 w 11738344"/>
              <a:gd name="connsiteY31" fmla="*/ 4998656 h 6507126"/>
              <a:gd name="connsiteX32" fmla="*/ 11738344 w 11738344"/>
              <a:gd name="connsiteY32" fmla="*/ 5394999 h 6507126"/>
              <a:gd name="connsiteX33" fmla="*/ 11738344 w 11738344"/>
              <a:gd name="connsiteY33" fmla="*/ 5986556 h 6507126"/>
              <a:gd name="connsiteX34" fmla="*/ 11738344 w 11738344"/>
              <a:gd name="connsiteY34" fmla="*/ 6507126 h 6507126"/>
              <a:gd name="connsiteX35" fmla="*/ 11034043 w 11738344"/>
              <a:gd name="connsiteY35" fmla="*/ 6507126 h 6507126"/>
              <a:gd name="connsiteX36" fmla="*/ 10799276 w 11738344"/>
              <a:gd name="connsiteY36" fmla="*/ 6507126 h 6507126"/>
              <a:gd name="connsiteX37" fmla="*/ 10094976 w 11738344"/>
              <a:gd name="connsiteY37" fmla="*/ 6507126 h 6507126"/>
              <a:gd name="connsiteX38" fmla="*/ 9860209 w 11738344"/>
              <a:gd name="connsiteY38" fmla="*/ 6507126 h 6507126"/>
              <a:gd name="connsiteX39" fmla="*/ 9155908 w 11738344"/>
              <a:gd name="connsiteY39" fmla="*/ 6507126 h 6507126"/>
              <a:gd name="connsiteX40" fmla="*/ 8803758 w 11738344"/>
              <a:gd name="connsiteY40" fmla="*/ 6507126 h 6507126"/>
              <a:gd name="connsiteX41" fmla="*/ 8334224 w 11738344"/>
              <a:gd name="connsiteY41" fmla="*/ 6507126 h 6507126"/>
              <a:gd name="connsiteX42" fmla="*/ 8099457 w 11738344"/>
              <a:gd name="connsiteY42" fmla="*/ 6507126 h 6507126"/>
              <a:gd name="connsiteX43" fmla="*/ 7629924 w 11738344"/>
              <a:gd name="connsiteY43" fmla="*/ 6507126 h 6507126"/>
              <a:gd name="connsiteX44" fmla="*/ 6808240 w 11738344"/>
              <a:gd name="connsiteY44" fmla="*/ 6507126 h 6507126"/>
              <a:gd name="connsiteX45" fmla="*/ 6573473 w 11738344"/>
              <a:gd name="connsiteY45" fmla="*/ 6507126 h 6507126"/>
              <a:gd name="connsiteX46" fmla="*/ 5869172 w 11738344"/>
              <a:gd name="connsiteY46" fmla="*/ 6507126 h 6507126"/>
              <a:gd name="connsiteX47" fmla="*/ 5282255 w 11738344"/>
              <a:gd name="connsiteY47" fmla="*/ 6507126 h 6507126"/>
              <a:gd name="connsiteX48" fmla="*/ 4930104 w 11738344"/>
              <a:gd name="connsiteY48" fmla="*/ 6507126 h 6507126"/>
              <a:gd name="connsiteX49" fmla="*/ 4577954 w 11738344"/>
              <a:gd name="connsiteY49" fmla="*/ 6507126 h 6507126"/>
              <a:gd name="connsiteX50" fmla="*/ 4108420 w 11738344"/>
              <a:gd name="connsiteY50" fmla="*/ 6507126 h 6507126"/>
              <a:gd name="connsiteX51" fmla="*/ 3521503 w 11738344"/>
              <a:gd name="connsiteY51" fmla="*/ 6507126 h 6507126"/>
              <a:gd name="connsiteX52" fmla="*/ 2699819 w 11738344"/>
              <a:gd name="connsiteY52" fmla="*/ 6507126 h 6507126"/>
              <a:gd name="connsiteX53" fmla="*/ 1995518 w 11738344"/>
              <a:gd name="connsiteY53" fmla="*/ 6507126 h 6507126"/>
              <a:gd name="connsiteX54" fmla="*/ 1760752 w 11738344"/>
              <a:gd name="connsiteY54" fmla="*/ 6507126 h 6507126"/>
              <a:gd name="connsiteX55" fmla="*/ 939068 w 11738344"/>
              <a:gd name="connsiteY55" fmla="*/ 6507126 h 6507126"/>
              <a:gd name="connsiteX56" fmla="*/ 0 w 11738344"/>
              <a:gd name="connsiteY56" fmla="*/ 6507126 h 6507126"/>
              <a:gd name="connsiteX57" fmla="*/ 0 w 11738344"/>
              <a:gd name="connsiteY57" fmla="*/ 5785427 h 6507126"/>
              <a:gd name="connsiteX58" fmla="*/ 0 w 11738344"/>
              <a:gd name="connsiteY58" fmla="*/ 5128798 h 6507126"/>
              <a:gd name="connsiteX59" fmla="*/ 0 w 11738344"/>
              <a:gd name="connsiteY59" fmla="*/ 4537241 h 6507126"/>
              <a:gd name="connsiteX60" fmla="*/ 0 w 11738344"/>
              <a:gd name="connsiteY60" fmla="*/ 3880613 h 6507126"/>
              <a:gd name="connsiteX61" fmla="*/ 0 w 11738344"/>
              <a:gd name="connsiteY61" fmla="*/ 3158914 h 6507126"/>
              <a:gd name="connsiteX62" fmla="*/ 0 w 11738344"/>
              <a:gd name="connsiteY62" fmla="*/ 2437214 h 6507126"/>
              <a:gd name="connsiteX63" fmla="*/ 0 w 11738344"/>
              <a:gd name="connsiteY63" fmla="*/ 1715515 h 6507126"/>
              <a:gd name="connsiteX64" fmla="*/ 0 w 11738344"/>
              <a:gd name="connsiteY64" fmla="*/ 1319172 h 6507126"/>
              <a:gd name="connsiteX65" fmla="*/ 0 w 11738344"/>
              <a:gd name="connsiteY65" fmla="*/ 662544 h 6507126"/>
              <a:gd name="connsiteX66" fmla="*/ 0 w 11738344"/>
              <a:gd name="connsiteY66" fmla="*/ 0 h 650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6"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35524" y="3557626"/>
                  <a:pt x="11738344" y="3815542"/>
                </a:cubicBezTo>
                <a:cubicBezTo>
                  <a:pt x="11741164" y="4073458"/>
                  <a:pt x="11658072" y="4280800"/>
                  <a:pt x="11738344" y="4537241"/>
                </a:cubicBezTo>
                <a:cubicBezTo>
                  <a:pt x="11818616" y="4793682"/>
                  <a:pt x="11684921" y="4789508"/>
                  <a:pt x="11738344" y="4998656"/>
                </a:cubicBezTo>
                <a:cubicBezTo>
                  <a:pt x="11791767" y="5207804"/>
                  <a:pt x="11719250" y="5308583"/>
                  <a:pt x="11738344" y="5394999"/>
                </a:cubicBezTo>
                <a:cubicBezTo>
                  <a:pt x="11757438" y="5481415"/>
                  <a:pt x="11699476" y="5736460"/>
                  <a:pt x="11738344" y="5986556"/>
                </a:cubicBezTo>
                <a:cubicBezTo>
                  <a:pt x="11777212" y="6236652"/>
                  <a:pt x="11708423" y="6334875"/>
                  <a:pt x="11738344" y="6507126"/>
                </a:cubicBezTo>
                <a:cubicBezTo>
                  <a:pt x="11478827" y="6561765"/>
                  <a:pt x="11355604" y="6489110"/>
                  <a:pt x="11034043" y="6507126"/>
                </a:cubicBezTo>
                <a:cubicBezTo>
                  <a:pt x="10712482" y="6525142"/>
                  <a:pt x="10886680" y="6497142"/>
                  <a:pt x="10799276" y="6507126"/>
                </a:cubicBezTo>
                <a:cubicBezTo>
                  <a:pt x="10711872" y="6517110"/>
                  <a:pt x="10265533" y="6502057"/>
                  <a:pt x="10094976" y="6507126"/>
                </a:cubicBezTo>
                <a:cubicBezTo>
                  <a:pt x="9924419" y="6512195"/>
                  <a:pt x="9975231" y="6494614"/>
                  <a:pt x="9860209" y="6507126"/>
                </a:cubicBezTo>
                <a:cubicBezTo>
                  <a:pt x="9745187" y="6519638"/>
                  <a:pt x="9465544" y="6493150"/>
                  <a:pt x="9155908" y="6507126"/>
                </a:cubicBezTo>
                <a:cubicBezTo>
                  <a:pt x="8846272" y="6521102"/>
                  <a:pt x="8884191" y="6495077"/>
                  <a:pt x="8803758" y="6507126"/>
                </a:cubicBezTo>
                <a:cubicBezTo>
                  <a:pt x="8723325" y="6519175"/>
                  <a:pt x="8508753" y="6467332"/>
                  <a:pt x="8334224" y="6507126"/>
                </a:cubicBezTo>
                <a:cubicBezTo>
                  <a:pt x="8159695" y="6546920"/>
                  <a:pt x="8211920" y="6481972"/>
                  <a:pt x="8099457" y="6507126"/>
                </a:cubicBezTo>
                <a:cubicBezTo>
                  <a:pt x="7986994" y="6532280"/>
                  <a:pt x="7760338" y="6491343"/>
                  <a:pt x="7629924" y="6507126"/>
                </a:cubicBezTo>
                <a:cubicBezTo>
                  <a:pt x="7499510" y="6522909"/>
                  <a:pt x="7068285" y="6502087"/>
                  <a:pt x="6808240" y="6507126"/>
                </a:cubicBezTo>
                <a:cubicBezTo>
                  <a:pt x="6548195" y="6512165"/>
                  <a:pt x="6642810" y="6498575"/>
                  <a:pt x="6573473" y="6507126"/>
                </a:cubicBezTo>
                <a:cubicBezTo>
                  <a:pt x="6504136" y="6515677"/>
                  <a:pt x="6038855" y="6438772"/>
                  <a:pt x="5869172" y="6507126"/>
                </a:cubicBezTo>
                <a:cubicBezTo>
                  <a:pt x="5699489" y="6575480"/>
                  <a:pt x="5566362" y="6496886"/>
                  <a:pt x="5282255" y="6507126"/>
                </a:cubicBezTo>
                <a:cubicBezTo>
                  <a:pt x="4998148" y="6517366"/>
                  <a:pt x="5039221" y="6465906"/>
                  <a:pt x="4930104" y="6507126"/>
                </a:cubicBezTo>
                <a:cubicBezTo>
                  <a:pt x="4820987" y="6548346"/>
                  <a:pt x="4723325" y="6493649"/>
                  <a:pt x="4577954" y="6507126"/>
                </a:cubicBezTo>
                <a:cubicBezTo>
                  <a:pt x="4432583" y="6520603"/>
                  <a:pt x="4240580" y="6477187"/>
                  <a:pt x="4108420" y="6507126"/>
                </a:cubicBezTo>
                <a:cubicBezTo>
                  <a:pt x="3976260" y="6537065"/>
                  <a:pt x="3729849" y="6485757"/>
                  <a:pt x="3521503" y="6507126"/>
                </a:cubicBezTo>
                <a:cubicBezTo>
                  <a:pt x="3313157" y="6528495"/>
                  <a:pt x="2978184" y="6440522"/>
                  <a:pt x="2699819" y="6507126"/>
                </a:cubicBezTo>
                <a:cubicBezTo>
                  <a:pt x="2421454" y="6573730"/>
                  <a:pt x="2296956" y="6495817"/>
                  <a:pt x="1995518" y="6507126"/>
                </a:cubicBezTo>
                <a:cubicBezTo>
                  <a:pt x="1694080" y="6518435"/>
                  <a:pt x="1872133" y="6498124"/>
                  <a:pt x="1760752" y="6507126"/>
                </a:cubicBezTo>
                <a:cubicBezTo>
                  <a:pt x="1649371" y="6516128"/>
                  <a:pt x="1240399" y="6475881"/>
                  <a:pt x="939068" y="6507126"/>
                </a:cubicBezTo>
                <a:cubicBezTo>
                  <a:pt x="637737" y="6538371"/>
                  <a:pt x="388381" y="6477071"/>
                  <a:pt x="0" y="6507126"/>
                </a:cubicBezTo>
                <a:cubicBezTo>
                  <a:pt x="-47939" y="6337480"/>
                  <a:pt x="879" y="6060670"/>
                  <a:pt x="0" y="5785427"/>
                </a:cubicBezTo>
                <a:cubicBezTo>
                  <a:pt x="-879" y="5510184"/>
                  <a:pt x="75370" y="5361568"/>
                  <a:pt x="0" y="5128798"/>
                </a:cubicBezTo>
                <a:cubicBezTo>
                  <a:pt x="-75370" y="4896028"/>
                  <a:pt x="45467" y="4828334"/>
                  <a:pt x="0" y="4537241"/>
                </a:cubicBezTo>
                <a:cubicBezTo>
                  <a:pt x="-45467" y="4246148"/>
                  <a:pt x="61308" y="4034246"/>
                  <a:pt x="0" y="3880613"/>
                </a:cubicBezTo>
                <a:cubicBezTo>
                  <a:pt x="-61308" y="3726980"/>
                  <a:pt x="37529" y="3319715"/>
                  <a:pt x="0" y="3158914"/>
                </a:cubicBezTo>
                <a:cubicBezTo>
                  <a:pt x="-37529" y="2998113"/>
                  <a:pt x="75205" y="2722380"/>
                  <a:pt x="0" y="2437214"/>
                </a:cubicBezTo>
                <a:cubicBezTo>
                  <a:pt x="-75205" y="2152048"/>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6"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8938" y="1338382"/>
                  <a:pt x="11738344" y="1514386"/>
                </a:cubicBezTo>
                <a:cubicBezTo>
                  <a:pt x="11787750" y="1690390"/>
                  <a:pt x="11702678" y="1771995"/>
                  <a:pt x="11738344" y="1975800"/>
                </a:cubicBezTo>
                <a:cubicBezTo>
                  <a:pt x="11774010" y="2179605"/>
                  <a:pt x="11703875" y="2268637"/>
                  <a:pt x="11738344" y="2502286"/>
                </a:cubicBezTo>
                <a:cubicBezTo>
                  <a:pt x="11772813" y="2735935"/>
                  <a:pt x="11690625" y="2999405"/>
                  <a:pt x="11738344" y="3223985"/>
                </a:cubicBezTo>
                <a:cubicBezTo>
                  <a:pt x="11786063" y="3448565"/>
                  <a:pt x="11700748" y="3463165"/>
                  <a:pt x="11738344" y="3620328"/>
                </a:cubicBezTo>
                <a:cubicBezTo>
                  <a:pt x="11775940" y="3777491"/>
                  <a:pt x="11708752" y="4041558"/>
                  <a:pt x="11738344" y="4342028"/>
                </a:cubicBezTo>
                <a:cubicBezTo>
                  <a:pt x="11767936" y="4642498"/>
                  <a:pt x="11729213" y="4583819"/>
                  <a:pt x="11738344" y="4738371"/>
                </a:cubicBezTo>
                <a:cubicBezTo>
                  <a:pt x="11747475" y="4892923"/>
                  <a:pt x="11733578" y="4965084"/>
                  <a:pt x="11738344" y="5134714"/>
                </a:cubicBezTo>
                <a:cubicBezTo>
                  <a:pt x="11743110" y="5304344"/>
                  <a:pt x="11662322" y="5553419"/>
                  <a:pt x="11738344" y="5791342"/>
                </a:cubicBezTo>
                <a:cubicBezTo>
                  <a:pt x="11814366" y="6029265"/>
                  <a:pt x="11713020" y="6176137"/>
                  <a:pt x="11738344" y="6507126"/>
                </a:cubicBezTo>
                <a:cubicBezTo>
                  <a:pt x="11547327" y="6548974"/>
                  <a:pt x="11498077" y="6493047"/>
                  <a:pt x="11268810" y="6507126"/>
                </a:cubicBezTo>
                <a:cubicBezTo>
                  <a:pt x="11039543" y="6521205"/>
                  <a:pt x="11107069" y="6502335"/>
                  <a:pt x="11034043" y="6507126"/>
                </a:cubicBezTo>
                <a:cubicBezTo>
                  <a:pt x="10961017" y="6511917"/>
                  <a:pt x="10683932" y="6506700"/>
                  <a:pt x="10564510" y="6507126"/>
                </a:cubicBezTo>
                <a:cubicBezTo>
                  <a:pt x="10445088" y="6507552"/>
                  <a:pt x="10108637" y="6458163"/>
                  <a:pt x="9742826" y="6507126"/>
                </a:cubicBezTo>
                <a:cubicBezTo>
                  <a:pt x="9377015" y="6556089"/>
                  <a:pt x="9349509" y="6439683"/>
                  <a:pt x="9038525" y="6507126"/>
                </a:cubicBezTo>
                <a:cubicBezTo>
                  <a:pt x="8727541" y="6574569"/>
                  <a:pt x="8794847" y="6477169"/>
                  <a:pt x="8686375" y="6507126"/>
                </a:cubicBezTo>
                <a:cubicBezTo>
                  <a:pt x="8577903" y="6537083"/>
                  <a:pt x="8357039" y="6497361"/>
                  <a:pt x="8099457" y="6507126"/>
                </a:cubicBezTo>
                <a:cubicBezTo>
                  <a:pt x="7841875" y="6516891"/>
                  <a:pt x="7839028" y="6470905"/>
                  <a:pt x="7747307" y="6507126"/>
                </a:cubicBezTo>
                <a:cubicBezTo>
                  <a:pt x="7655586" y="6543347"/>
                  <a:pt x="7266710" y="6462146"/>
                  <a:pt x="7043006" y="6507126"/>
                </a:cubicBezTo>
                <a:cubicBezTo>
                  <a:pt x="6819302" y="6552106"/>
                  <a:pt x="6503498" y="6464457"/>
                  <a:pt x="6338706" y="6507126"/>
                </a:cubicBezTo>
                <a:cubicBezTo>
                  <a:pt x="6173914" y="6549795"/>
                  <a:pt x="6184575" y="6483219"/>
                  <a:pt x="6103939" y="6507126"/>
                </a:cubicBezTo>
                <a:cubicBezTo>
                  <a:pt x="6023303" y="6531033"/>
                  <a:pt x="5677300" y="6424779"/>
                  <a:pt x="5399638" y="6507126"/>
                </a:cubicBezTo>
                <a:cubicBezTo>
                  <a:pt x="5121976" y="6589473"/>
                  <a:pt x="5064059" y="6456169"/>
                  <a:pt x="4930104" y="6507126"/>
                </a:cubicBezTo>
                <a:cubicBezTo>
                  <a:pt x="4796149" y="6558083"/>
                  <a:pt x="4287006" y="6419486"/>
                  <a:pt x="4108420" y="6507126"/>
                </a:cubicBezTo>
                <a:cubicBezTo>
                  <a:pt x="3929834" y="6594766"/>
                  <a:pt x="3851012" y="6506128"/>
                  <a:pt x="3756270" y="6507126"/>
                </a:cubicBezTo>
                <a:cubicBezTo>
                  <a:pt x="3661528" y="6508124"/>
                  <a:pt x="3178681" y="6505195"/>
                  <a:pt x="2934586" y="6507126"/>
                </a:cubicBezTo>
                <a:cubicBezTo>
                  <a:pt x="2690491" y="6509057"/>
                  <a:pt x="2804760" y="6481922"/>
                  <a:pt x="2699819" y="6507126"/>
                </a:cubicBezTo>
                <a:cubicBezTo>
                  <a:pt x="2594878" y="6532330"/>
                  <a:pt x="2131310" y="6492864"/>
                  <a:pt x="1878135" y="6507126"/>
                </a:cubicBezTo>
                <a:cubicBezTo>
                  <a:pt x="1624960" y="6521388"/>
                  <a:pt x="1497787" y="6488584"/>
                  <a:pt x="1173834" y="6507126"/>
                </a:cubicBezTo>
                <a:cubicBezTo>
                  <a:pt x="849881" y="6525668"/>
                  <a:pt x="834993" y="6490956"/>
                  <a:pt x="704301" y="6507126"/>
                </a:cubicBezTo>
                <a:cubicBezTo>
                  <a:pt x="573609" y="6523296"/>
                  <a:pt x="308132" y="6478694"/>
                  <a:pt x="0" y="6507126"/>
                </a:cubicBezTo>
                <a:cubicBezTo>
                  <a:pt x="-29938" y="6329999"/>
                  <a:pt x="56135" y="6044586"/>
                  <a:pt x="0" y="5785427"/>
                </a:cubicBezTo>
                <a:cubicBezTo>
                  <a:pt x="-56135" y="5526268"/>
                  <a:pt x="39316" y="5376751"/>
                  <a:pt x="0" y="5193870"/>
                </a:cubicBezTo>
                <a:cubicBezTo>
                  <a:pt x="-39316" y="5010989"/>
                  <a:pt x="32117" y="4985216"/>
                  <a:pt x="0" y="4797527"/>
                </a:cubicBezTo>
                <a:cubicBezTo>
                  <a:pt x="-32117" y="4609838"/>
                  <a:pt x="57743" y="4276269"/>
                  <a:pt x="0" y="4075827"/>
                </a:cubicBezTo>
                <a:cubicBezTo>
                  <a:pt x="-57743" y="3875385"/>
                  <a:pt x="207" y="3518981"/>
                  <a:pt x="0" y="3354128"/>
                </a:cubicBezTo>
                <a:cubicBezTo>
                  <a:pt x="-207" y="3189275"/>
                  <a:pt x="26299" y="3135378"/>
                  <a:pt x="0" y="2957785"/>
                </a:cubicBezTo>
                <a:cubicBezTo>
                  <a:pt x="-26299" y="2780192"/>
                  <a:pt x="42753" y="2621236"/>
                  <a:pt x="0" y="2431299"/>
                </a:cubicBezTo>
                <a:cubicBezTo>
                  <a:pt x="-42753" y="2241362"/>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ask="http://schemas.microsoft.com/office/drawing/2018/sketchyshape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1676669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7708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2021/11/19</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206380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2021/11/19</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660781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58735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2021/11/19</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588255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2021/11/19</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519366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505075"/>
            <a:ext cx="5157787"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a:defRPr/>
            </a:lvl1pPr>
          </a:lstStyle>
          <a:p>
            <a:fld id="{3BE2C917-C185-4529-B658-720C4C5476D1}" type="datetimeFigureOut">
              <a:rPr lang="zh-CN" altLang="en-US" smtClean="0"/>
              <a:pPr/>
              <a:t>2021/11/19</a:t>
            </a:fld>
            <a:endParaRPr lang="zh-CN" altLang="en-US" dirty="0"/>
          </a:p>
        </p:txBody>
      </p:sp>
      <p:sp>
        <p:nvSpPr>
          <p:cNvPr id="8" name="页脚占位符 7"/>
          <p:cNvSpPr>
            <a:spLocks noGrp="1"/>
          </p:cNvSpPr>
          <p:nvPr>
            <p:ph type="ftr" sz="quarter" idx="11"/>
          </p:nvPr>
        </p:nvSpPr>
        <p:spPr/>
        <p:txBody>
          <a:bodyPr/>
          <a:lstStyle>
            <a:lvl1pPr>
              <a:defRPr/>
            </a:lvl1pPr>
          </a:lstStyle>
          <a:p>
            <a:endParaRPr lang="zh-CN" altLang="en-US" dirty="0"/>
          </a:p>
        </p:txBody>
      </p:sp>
      <p:sp>
        <p:nvSpPr>
          <p:cNvPr id="9" name="灯片编号占位符 8"/>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765961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lvl1pPr>
              <a:defRPr/>
            </a:lvl1pPr>
          </a:lstStyle>
          <a:p>
            <a:fld id="{3BE2C917-C185-4529-B658-720C4C5476D1}" type="datetimeFigureOut">
              <a:rPr lang="zh-CN" altLang="en-US" smtClean="0"/>
              <a:pPr/>
              <a:t>2021/11/19</a:t>
            </a:fld>
            <a:endParaRPr lang="zh-CN" altLang="en-US" dirty="0"/>
          </a:p>
        </p:txBody>
      </p:sp>
      <p:sp>
        <p:nvSpPr>
          <p:cNvPr id="4" name="页脚占位符 3"/>
          <p:cNvSpPr>
            <a:spLocks noGrp="1"/>
          </p:cNvSpPr>
          <p:nvPr>
            <p:ph type="ftr" sz="quarter" idx="11"/>
          </p:nvPr>
        </p:nvSpPr>
        <p:spPr/>
        <p:txBody>
          <a:bodyPr/>
          <a:lstStyle>
            <a:lvl1pPr>
              <a:defRPr/>
            </a:lvl1pPr>
          </a:lstStyle>
          <a:p>
            <a:endParaRPr lang="zh-CN" altLang="en-US" dirty="0"/>
          </a:p>
        </p:txBody>
      </p:sp>
      <p:sp>
        <p:nvSpPr>
          <p:cNvPr id="5" name="灯片编号占位符 4"/>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461968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3BE2C917-C185-4529-B658-720C4C5476D1}" type="datetimeFigureOut">
              <a:rPr lang="zh-CN" altLang="en-US" smtClean="0"/>
              <a:pPr/>
              <a:t>2021/11/19</a:t>
            </a:fld>
            <a:endParaRPr lang="zh-CN" altLang="en-US" dirty="0"/>
          </a:p>
        </p:txBody>
      </p:sp>
      <p:sp>
        <p:nvSpPr>
          <p:cNvPr id="3" name="页脚占位符 2"/>
          <p:cNvSpPr>
            <a:spLocks noGrp="1"/>
          </p:cNvSpPr>
          <p:nvPr>
            <p:ph type="ftr" sz="quarter" idx="11"/>
          </p:nvPr>
        </p:nvSpPr>
        <p:spPr/>
        <p:txBody>
          <a:bodyPr/>
          <a:lstStyle>
            <a:lvl1pPr>
              <a:defRPr/>
            </a:lvl1pPr>
          </a:lstStyle>
          <a:p>
            <a:endParaRPr lang="zh-CN" altLang="en-US" dirty="0"/>
          </a:p>
        </p:txBody>
      </p:sp>
      <p:sp>
        <p:nvSpPr>
          <p:cNvPr id="4" name="灯片编号占位符 3"/>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232818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2021/11/19</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390538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2021/11/19</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896311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2021/11/19</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428611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2021/11/19</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329258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2021/11/19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837087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28328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2021/11/19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459794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2021/11/19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086510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2021/11/19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604689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2021/11/19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131657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2021/11/19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975590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2021/11/19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714079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2021/11/19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010337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2021/11/19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61769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2021/11/19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339099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2021/11/19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646064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50004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2021/11/19</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362169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2021/11/19</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530475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2021/11/19</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857537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2021/11/19</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401887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505075"/>
            <a:ext cx="5157787"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a:defRPr/>
            </a:lvl1pPr>
          </a:lstStyle>
          <a:p>
            <a:fld id="{3BE2C917-C185-4529-B658-720C4C5476D1}" type="datetimeFigureOut">
              <a:rPr lang="zh-CN" altLang="en-US" smtClean="0"/>
              <a:pPr/>
              <a:t>2021/11/19</a:t>
            </a:fld>
            <a:endParaRPr lang="zh-CN" altLang="en-US" dirty="0"/>
          </a:p>
        </p:txBody>
      </p:sp>
      <p:sp>
        <p:nvSpPr>
          <p:cNvPr id="8" name="页脚占位符 7"/>
          <p:cNvSpPr>
            <a:spLocks noGrp="1"/>
          </p:cNvSpPr>
          <p:nvPr>
            <p:ph type="ftr" sz="quarter" idx="11"/>
          </p:nvPr>
        </p:nvSpPr>
        <p:spPr/>
        <p:txBody>
          <a:bodyPr/>
          <a:lstStyle>
            <a:lvl1pPr>
              <a:defRPr/>
            </a:lvl1pPr>
          </a:lstStyle>
          <a:p>
            <a:endParaRPr lang="zh-CN" altLang="en-US" dirty="0"/>
          </a:p>
        </p:txBody>
      </p:sp>
      <p:sp>
        <p:nvSpPr>
          <p:cNvPr id="9" name="灯片编号占位符 8"/>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203479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lvl1pPr>
              <a:defRPr/>
            </a:lvl1pPr>
          </a:lstStyle>
          <a:p>
            <a:fld id="{3BE2C917-C185-4529-B658-720C4C5476D1}" type="datetimeFigureOut">
              <a:rPr lang="zh-CN" altLang="en-US" smtClean="0"/>
              <a:pPr/>
              <a:t>2021/11/19</a:t>
            </a:fld>
            <a:endParaRPr lang="zh-CN" altLang="en-US" dirty="0"/>
          </a:p>
        </p:txBody>
      </p:sp>
      <p:sp>
        <p:nvSpPr>
          <p:cNvPr id="4" name="页脚占位符 3"/>
          <p:cNvSpPr>
            <a:spLocks noGrp="1"/>
          </p:cNvSpPr>
          <p:nvPr>
            <p:ph type="ftr" sz="quarter" idx="11"/>
          </p:nvPr>
        </p:nvSpPr>
        <p:spPr/>
        <p:txBody>
          <a:bodyPr/>
          <a:lstStyle>
            <a:lvl1pPr>
              <a:defRPr/>
            </a:lvl1pPr>
          </a:lstStyle>
          <a:p>
            <a:endParaRPr lang="zh-CN" altLang="en-US" dirty="0"/>
          </a:p>
        </p:txBody>
      </p:sp>
      <p:sp>
        <p:nvSpPr>
          <p:cNvPr id="5" name="灯片编号占位符 4"/>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925033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3BE2C917-C185-4529-B658-720C4C5476D1}" type="datetimeFigureOut">
              <a:rPr lang="zh-CN" altLang="en-US" smtClean="0"/>
              <a:pPr/>
              <a:t>2021/11/19</a:t>
            </a:fld>
            <a:endParaRPr lang="zh-CN" altLang="en-US" dirty="0"/>
          </a:p>
        </p:txBody>
      </p:sp>
      <p:sp>
        <p:nvSpPr>
          <p:cNvPr id="3" name="页脚占位符 2"/>
          <p:cNvSpPr>
            <a:spLocks noGrp="1"/>
          </p:cNvSpPr>
          <p:nvPr>
            <p:ph type="ftr" sz="quarter" idx="11"/>
          </p:nvPr>
        </p:nvSpPr>
        <p:spPr/>
        <p:txBody>
          <a:bodyPr/>
          <a:lstStyle>
            <a:lvl1pPr>
              <a:defRPr/>
            </a:lvl1pPr>
          </a:lstStyle>
          <a:p>
            <a:endParaRPr lang="zh-CN" altLang="en-US" dirty="0"/>
          </a:p>
        </p:txBody>
      </p:sp>
      <p:sp>
        <p:nvSpPr>
          <p:cNvPr id="4" name="灯片编号占位符 3"/>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190933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2021/11/19</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992072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2021/11/19</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815779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2021/11/19</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765744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487446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2021/11/19</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837263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2021/11/19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7597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2021/11/19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37085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2021/11/19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97454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2021/11/19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07177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2021/11/19</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98795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2021/11/19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39999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2021/11/19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93794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2021/11/19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29315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2021/11/19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7113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27234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2021/11/19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174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2021/11/19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77044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489095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28014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384986429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2021/11/19</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592770142"/>
      </p:ext>
    </p:extLst>
  </p:cSld>
  <p:clrMap bg1="lt1" tx1="dk1" bg2="lt2" tx2="dk2" accent1="accent1" accent2="accent2" accent3="accent3" accent4="accent4" accent5="accent5" accent6="accent6" hlink="hlink" folHlink="folHlink"/>
  <p:sldLayoutIdLst>
    <p:sldLayoutId id="2147483690" r:id="rId1"/>
    <p:sldLayoutId id="2147483691"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014784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4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7" indent="-228587" algn="l" defTabSz="91434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0" indent="-228587" algn="l" defTabSz="914347"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934" indent="-228587" algn="l" defTabSz="914347"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60010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279"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45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2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00"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97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347" rtl="0" eaLnBrk="1" latinLnBrk="0" hangingPunct="1">
        <a:defRPr sz="1799" kern="1200">
          <a:solidFill>
            <a:schemeClr val="tx1"/>
          </a:solidFill>
          <a:latin typeface="+mn-lt"/>
          <a:ea typeface="+mn-ea"/>
          <a:cs typeface="+mn-cs"/>
        </a:defRPr>
      </a:lvl1pPr>
      <a:lvl2pPr marL="457173" algn="l" defTabSz="914347" rtl="0" eaLnBrk="1" latinLnBrk="0" hangingPunct="1">
        <a:defRPr sz="1799" kern="1200">
          <a:solidFill>
            <a:schemeClr val="tx1"/>
          </a:solidFill>
          <a:latin typeface="+mn-lt"/>
          <a:ea typeface="+mn-ea"/>
          <a:cs typeface="+mn-cs"/>
        </a:defRPr>
      </a:lvl2pPr>
      <a:lvl3pPr marL="914347" algn="l" defTabSz="914347" rtl="0" eaLnBrk="1" latinLnBrk="0" hangingPunct="1">
        <a:defRPr sz="1799" kern="1200">
          <a:solidFill>
            <a:schemeClr val="tx1"/>
          </a:solidFill>
          <a:latin typeface="+mn-lt"/>
          <a:ea typeface="+mn-ea"/>
          <a:cs typeface="+mn-cs"/>
        </a:defRPr>
      </a:lvl3pPr>
      <a:lvl4pPr marL="1371519" algn="l" defTabSz="914347" rtl="0" eaLnBrk="1" latinLnBrk="0" hangingPunct="1">
        <a:defRPr sz="1799" kern="1200">
          <a:solidFill>
            <a:schemeClr val="tx1"/>
          </a:solidFill>
          <a:latin typeface="+mn-lt"/>
          <a:ea typeface="+mn-ea"/>
          <a:cs typeface="+mn-cs"/>
        </a:defRPr>
      </a:lvl4pPr>
      <a:lvl5pPr marL="1828693" algn="l" defTabSz="914347" rtl="0" eaLnBrk="1" latinLnBrk="0" hangingPunct="1">
        <a:defRPr sz="1799" kern="1200">
          <a:solidFill>
            <a:schemeClr val="tx1"/>
          </a:solidFill>
          <a:latin typeface="+mn-lt"/>
          <a:ea typeface="+mn-ea"/>
          <a:cs typeface="+mn-cs"/>
        </a:defRPr>
      </a:lvl5pPr>
      <a:lvl6pPr marL="2285866" algn="l" defTabSz="914347" rtl="0" eaLnBrk="1" latinLnBrk="0" hangingPunct="1">
        <a:defRPr sz="1799" kern="1200">
          <a:solidFill>
            <a:schemeClr val="tx1"/>
          </a:solidFill>
          <a:latin typeface="+mn-lt"/>
          <a:ea typeface="+mn-ea"/>
          <a:cs typeface="+mn-cs"/>
        </a:defRPr>
      </a:lvl6pPr>
      <a:lvl7pPr marL="2743040" algn="l" defTabSz="914347" rtl="0" eaLnBrk="1" latinLnBrk="0" hangingPunct="1">
        <a:defRPr sz="1799" kern="1200">
          <a:solidFill>
            <a:schemeClr val="tx1"/>
          </a:solidFill>
          <a:latin typeface="+mn-lt"/>
          <a:ea typeface="+mn-ea"/>
          <a:cs typeface="+mn-cs"/>
        </a:defRPr>
      </a:lvl7pPr>
      <a:lvl8pPr marL="3200213" algn="l" defTabSz="914347" rtl="0" eaLnBrk="1" latinLnBrk="0" hangingPunct="1">
        <a:defRPr sz="1799" kern="1200">
          <a:solidFill>
            <a:schemeClr val="tx1"/>
          </a:solidFill>
          <a:latin typeface="+mn-lt"/>
          <a:ea typeface="+mn-ea"/>
          <a:cs typeface="+mn-cs"/>
        </a:defRPr>
      </a:lvl8pPr>
      <a:lvl9pPr marL="3657387" algn="l" defTabSz="914347"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3BE2C917-C185-4529-B658-720C4C5476D1}" type="datetimeFigureOut">
              <a:rPr lang="zh-CN" altLang="en-US" smtClean="0"/>
              <a:pPr/>
              <a:t>2021/11/19</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55858702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2021/11/19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737503716"/>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3BE2C917-C185-4529-B658-720C4C5476D1}" type="datetimeFigureOut">
              <a:rPr lang="zh-CN" altLang="en-US" smtClean="0"/>
              <a:pPr/>
              <a:t>2021/11/19</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415208847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文本框 9"/>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感谢您下载包图网平台上提供的</a:t>
            </a:r>
            <a:r>
              <a:rPr lang="en-US" altLang="zh-CN" dirty="0">
                <a:solidFill>
                  <a:schemeClr val="tx1">
                    <a:lumMod val="75000"/>
                    <a:lumOff val="25000"/>
                    <a:alpha val="0"/>
                  </a:schemeClr>
                </a:solidFill>
                <a:latin typeface="微软雅黑" panose="020B0503020204020204" charset="-122"/>
                <a:ea typeface="微软雅黑" panose="020B0503020204020204" charset="-122"/>
                <a:sym typeface="+mn-ea"/>
              </a:rPr>
              <a:t>PPT</a:t>
            </a:r>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作品，</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为了您和包图网以及原创作者的利益，请</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勿复制、传播、销售，否则将承担法律责</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任！包图网将对作品进行维权，按照传播</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下载次数进行十倍的索取赔偿！</a:t>
            </a:r>
          </a:p>
        </p:txBody>
      </p:sp>
    </p:spTree>
    <p:extLst>
      <p:ext uri="{BB962C8B-B14F-4D97-AF65-F5344CB8AC3E}">
        <p14:creationId xmlns:p14="http://schemas.microsoft.com/office/powerpoint/2010/main" val="240994794"/>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44.emf"/><Relationship Id="rId7" Type="http://schemas.openxmlformats.org/officeDocument/2006/relationships/image" Target="../media/image48.emf"/><Relationship Id="rId2" Type="http://schemas.openxmlformats.org/officeDocument/2006/relationships/image" Target="../media/image43.emf"/><Relationship Id="rId1" Type="http://schemas.openxmlformats.org/officeDocument/2006/relationships/slideLayout" Target="../slideLayouts/slideLayout39.xml"/><Relationship Id="rId6" Type="http://schemas.openxmlformats.org/officeDocument/2006/relationships/image" Target="../media/image47.emf"/><Relationship Id="rId5" Type="http://schemas.openxmlformats.org/officeDocument/2006/relationships/image" Target="../media/image46.emf"/><Relationship Id="rId4" Type="http://schemas.openxmlformats.org/officeDocument/2006/relationships/image" Target="../media/image45.emf"/><Relationship Id="rId9" Type="http://schemas.openxmlformats.org/officeDocument/2006/relationships/image" Target="../media/image50.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33.emf"/><Relationship Id="rId7" Type="http://schemas.openxmlformats.org/officeDocument/2006/relationships/image" Target="../media/image37.emf"/><Relationship Id="rId2" Type="http://schemas.openxmlformats.org/officeDocument/2006/relationships/image" Target="../media/image32.emf"/><Relationship Id="rId1" Type="http://schemas.openxmlformats.org/officeDocument/2006/relationships/slideLayout" Target="../slideLayouts/slideLayout40.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33.emf"/><Relationship Id="rId7" Type="http://schemas.openxmlformats.org/officeDocument/2006/relationships/image" Target="../media/image37.emf"/><Relationship Id="rId2" Type="http://schemas.openxmlformats.org/officeDocument/2006/relationships/image" Target="../media/image32.emf"/><Relationship Id="rId1" Type="http://schemas.openxmlformats.org/officeDocument/2006/relationships/slideLayout" Target="../slideLayouts/slideLayout40.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6.png"/><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6.emf"/><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68160E-7025-40B9-9A82-398B3895D7CA}"/>
              </a:ext>
            </a:extLst>
          </p:cNvPr>
          <p:cNvSpPr/>
          <p:nvPr/>
        </p:nvSpPr>
        <p:spPr>
          <a:xfrm>
            <a:off x="1936000" y="1050116"/>
            <a:ext cx="7329806" cy="1569658"/>
          </a:xfrm>
          <a:prstGeom prst="rect">
            <a:avLst/>
          </a:prstGeom>
          <a:noFill/>
        </p:spPr>
        <p:txBody>
          <a:bodyPr wrap="square" lIns="91436" tIns="45719" rIns="91436" bIns="45719">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Hoạt</a:t>
            </a:r>
            <a:r>
              <a:rPr kumimoji="0" lang="en-US" altLang="zh-CN" sz="4800" b="1" i="1" u="none" strike="noStrike" kern="0" cap="none" spc="0" normalizeH="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động</a:t>
            </a:r>
            <a:r>
              <a:rPr kumimoji="0" lang="en-US" altLang="zh-CN" sz="4800" b="1" i="1" u="none" strike="noStrike" kern="0" cap="none" spc="0" normalizeH="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trải</a:t>
            </a:r>
            <a:r>
              <a:rPr kumimoji="0" lang="en-US" altLang="zh-CN" sz="4800" b="1" i="1" u="none" strike="noStrike" kern="0" cap="none" spc="0" normalizeH="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nghiêm</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spTree>
    <p:extLst>
      <p:ext uri="{BB962C8B-B14F-4D97-AF65-F5344CB8AC3E}">
        <p14:creationId xmlns:p14="http://schemas.microsoft.com/office/powerpoint/2010/main" val="3486813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1DAB6B-78D2-4A82-BB4E-02FA70BBAEB6}"/>
              </a:ext>
            </a:extLst>
          </p:cNvPr>
          <p:cNvSpPr txBox="1"/>
          <p:nvPr/>
        </p:nvSpPr>
        <p:spPr>
          <a:xfrm rot="225569">
            <a:off x="4821754" y="1982712"/>
            <a:ext cx="5385502" cy="3139321"/>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mj-lt"/>
                <a:ea typeface="+mn-ea"/>
                <a:cs typeface="+mn-cs"/>
              </a:rPr>
              <a:t>Hoạt</a:t>
            </a:r>
            <a:r>
              <a:rPr kumimoji="0" lang="en-US" sz="66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mj-lt"/>
                <a:ea typeface="+mn-ea"/>
                <a:cs typeface="+mn-cs"/>
              </a:rPr>
              <a:t> </a:t>
            </a:r>
            <a:r>
              <a:rPr kumimoji="0" lang="en-US" sz="6600" b="1" i="0" u="none" strike="noStrike" kern="1200" cap="none" spc="0" normalizeH="0" baseline="0" noProof="0" dirty="0" err="1">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mj-lt"/>
                <a:ea typeface="+mn-ea"/>
                <a:cs typeface="+mn-cs"/>
              </a:rPr>
              <a:t>động</a:t>
            </a:r>
            <a:r>
              <a:rPr kumimoji="0" lang="en-US" sz="66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mj-lt"/>
                <a:ea typeface="+mn-ea"/>
                <a:cs typeface="+mn-cs"/>
              </a:rPr>
              <a:t> 2:</a:t>
            </a:r>
          </a:p>
          <a:p>
            <a:pPr marL="0" marR="0" lvl="0" indent="0" algn="ctr" defTabSz="914347" rtl="0" eaLnBrk="1" fontAlgn="auto" latinLnBrk="0" hangingPunct="1">
              <a:lnSpc>
                <a:spcPct val="100000"/>
              </a:lnSpc>
              <a:spcBef>
                <a:spcPts val="0"/>
              </a:spcBef>
              <a:spcAft>
                <a:spcPts val="0"/>
              </a:spcAft>
              <a:buClrTx/>
              <a:buSzTx/>
              <a:buFontTx/>
              <a:buNone/>
              <a:tabLst/>
              <a:defRPr/>
            </a:pPr>
            <a:r>
              <a:rPr lang="en-US" sz="6600" b="1" dirty="0" err="1">
                <a:ln w="22225">
                  <a:solidFill>
                    <a:schemeClr val="bg1"/>
                  </a:solidFill>
                  <a:prstDash val="solid"/>
                </a:ln>
                <a:solidFill>
                  <a:srgbClr val="7030A0"/>
                </a:solidFill>
                <a:effectLst>
                  <a:outerShdw blurRad="50800" dist="38100" dir="8100000" algn="tr" rotWithShape="0">
                    <a:prstClr val="black">
                      <a:alpha val="40000"/>
                    </a:prstClr>
                  </a:outerShdw>
                </a:effectLst>
                <a:latin typeface="+mj-lt"/>
              </a:rPr>
              <a:t>Cách</a:t>
            </a:r>
            <a:r>
              <a:rPr lang="en-US" sz="6600" b="1" dirty="0">
                <a:ln w="22225">
                  <a:solidFill>
                    <a:schemeClr val="bg1"/>
                  </a:solidFill>
                  <a:prstDash val="solid"/>
                </a:ln>
                <a:solidFill>
                  <a:srgbClr val="7030A0"/>
                </a:solidFill>
                <a:effectLst>
                  <a:outerShdw blurRad="50800" dist="38100" dir="8100000" algn="tr" rotWithShape="0">
                    <a:prstClr val="black">
                      <a:alpha val="40000"/>
                    </a:prstClr>
                  </a:outerShdw>
                </a:effectLst>
                <a:latin typeface="+mj-lt"/>
              </a:rPr>
              <a:t> </a:t>
            </a:r>
            <a:r>
              <a:rPr lang="en-US" sz="6600" b="1" dirty="0" err="1">
                <a:ln w="22225">
                  <a:solidFill>
                    <a:schemeClr val="bg1"/>
                  </a:solidFill>
                  <a:prstDash val="solid"/>
                </a:ln>
                <a:solidFill>
                  <a:srgbClr val="7030A0"/>
                </a:solidFill>
                <a:effectLst>
                  <a:outerShdw blurRad="50800" dist="38100" dir="8100000" algn="tr" rotWithShape="0">
                    <a:prstClr val="black">
                      <a:alpha val="40000"/>
                    </a:prstClr>
                  </a:outerShdw>
                </a:effectLst>
                <a:latin typeface="+mj-lt"/>
              </a:rPr>
              <a:t>chăm</a:t>
            </a:r>
            <a:r>
              <a:rPr lang="en-US" sz="6600" b="1" dirty="0">
                <a:ln w="22225">
                  <a:solidFill>
                    <a:schemeClr val="bg1"/>
                  </a:solidFill>
                  <a:prstDash val="solid"/>
                </a:ln>
                <a:solidFill>
                  <a:srgbClr val="7030A0"/>
                </a:solidFill>
                <a:effectLst>
                  <a:outerShdw blurRad="50800" dist="38100" dir="8100000" algn="tr" rotWithShape="0">
                    <a:prstClr val="black">
                      <a:alpha val="40000"/>
                    </a:prstClr>
                  </a:outerShdw>
                </a:effectLst>
                <a:latin typeface="+mj-lt"/>
              </a:rPr>
              <a:t> </a:t>
            </a:r>
            <a:r>
              <a:rPr lang="en-US" sz="6600" b="1" dirty="0" err="1">
                <a:ln w="22225">
                  <a:solidFill>
                    <a:schemeClr val="bg1"/>
                  </a:solidFill>
                  <a:prstDash val="solid"/>
                </a:ln>
                <a:solidFill>
                  <a:srgbClr val="7030A0"/>
                </a:solidFill>
                <a:effectLst>
                  <a:outerShdw blurRad="50800" dist="38100" dir="8100000" algn="tr" rotWithShape="0">
                    <a:prstClr val="black">
                      <a:alpha val="40000"/>
                    </a:prstClr>
                  </a:outerShdw>
                </a:effectLst>
                <a:latin typeface="+mj-lt"/>
              </a:rPr>
              <a:t>sóc</a:t>
            </a:r>
            <a:r>
              <a:rPr lang="en-US" sz="6600" b="1" dirty="0">
                <a:ln w="22225">
                  <a:solidFill>
                    <a:schemeClr val="bg1"/>
                  </a:solidFill>
                  <a:prstDash val="solid"/>
                </a:ln>
                <a:solidFill>
                  <a:srgbClr val="7030A0"/>
                </a:solidFill>
                <a:effectLst>
                  <a:outerShdw blurRad="50800" dist="38100" dir="8100000" algn="tr" rotWithShape="0">
                    <a:prstClr val="black">
                      <a:alpha val="40000"/>
                    </a:prstClr>
                  </a:outerShdw>
                </a:effectLst>
                <a:latin typeface="+mj-lt"/>
              </a:rPr>
              <a:t> </a:t>
            </a:r>
            <a:r>
              <a:rPr lang="en-US" sz="6600" b="1" dirty="0" err="1">
                <a:ln w="22225">
                  <a:solidFill>
                    <a:schemeClr val="bg1"/>
                  </a:solidFill>
                  <a:prstDash val="solid"/>
                </a:ln>
                <a:solidFill>
                  <a:srgbClr val="7030A0"/>
                </a:solidFill>
                <a:effectLst>
                  <a:outerShdw blurRad="50800" dist="38100" dir="8100000" algn="tr" rotWithShape="0">
                    <a:prstClr val="black">
                      <a:alpha val="40000"/>
                    </a:prstClr>
                  </a:outerShdw>
                </a:effectLst>
                <a:latin typeface="+mj-lt"/>
              </a:rPr>
              <a:t>cây</a:t>
            </a:r>
            <a:r>
              <a:rPr lang="en-US" sz="6600" b="1" dirty="0">
                <a:ln w="22225">
                  <a:solidFill>
                    <a:schemeClr val="bg1"/>
                  </a:solidFill>
                  <a:prstDash val="solid"/>
                </a:ln>
                <a:solidFill>
                  <a:srgbClr val="7030A0"/>
                </a:solidFill>
                <a:effectLst>
                  <a:outerShdw blurRad="50800" dist="38100" dir="8100000" algn="tr" rotWithShape="0">
                    <a:prstClr val="black">
                      <a:alpha val="40000"/>
                    </a:prstClr>
                  </a:outerShdw>
                </a:effectLst>
                <a:latin typeface="+mj-lt"/>
              </a:rPr>
              <a:t> </a:t>
            </a:r>
            <a:r>
              <a:rPr lang="en-US" sz="6600" b="1" dirty="0" err="1">
                <a:ln w="22225">
                  <a:solidFill>
                    <a:schemeClr val="bg1"/>
                  </a:solidFill>
                  <a:prstDash val="solid"/>
                </a:ln>
                <a:solidFill>
                  <a:srgbClr val="7030A0"/>
                </a:solidFill>
                <a:effectLst>
                  <a:outerShdw blurRad="50800" dist="38100" dir="8100000" algn="tr" rotWithShape="0">
                    <a:prstClr val="black">
                      <a:alpha val="40000"/>
                    </a:prstClr>
                  </a:outerShdw>
                </a:effectLst>
                <a:latin typeface="+mj-lt"/>
              </a:rPr>
              <a:t>xanh</a:t>
            </a:r>
            <a:endParaRPr kumimoji="0" lang="en-US" sz="66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mj-lt"/>
              <a:ea typeface="+mn-ea"/>
              <a:cs typeface="+mn-cs"/>
            </a:endParaRPr>
          </a:p>
        </p:txBody>
      </p:sp>
    </p:spTree>
    <p:extLst>
      <p:ext uri="{BB962C8B-B14F-4D97-AF65-F5344CB8AC3E}">
        <p14:creationId xmlns:p14="http://schemas.microsoft.com/office/powerpoint/2010/main" val="1034827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8573FE-183D-4F6C-83CE-56865230F7A5}"/>
              </a:ext>
            </a:extLst>
          </p:cNvPr>
          <p:cNvPicPr>
            <a:picLocks noChangeAspect="1"/>
          </p:cNvPicPr>
          <p:nvPr/>
        </p:nvPicPr>
        <p:blipFill>
          <a:blip r:embed="rId2"/>
          <a:stretch>
            <a:fillRect/>
          </a:stretch>
        </p:blipFill>
        <p:spPr>
          <a:xfrm>
            <a:off x="490628" y="1100137"/>
            <a:ext cx="6419850" cy="4657725"/>
          </a:xfrm>
          <a:prstGeom prst="rect">
            <a:avLst/>
          </a:prstGeom>
        </p:spPr>
      </p:pic>
      <p:sp>
        <p:nvSpPr>
          <p:cNvPr id="4" name="TextBox 3">
            <a:extLst>
              <a:ext uri="{FF2B5EF4-FFF2-40B4-BE49-F238E27FC236}">
                <a16:creationId xmlns:a16="http://schemas.microsoft.com/office/drawing/2014/main" id="{0BCE8901-71C9-49E4-9547-31133112E5D9}"/>
              </a:ext>
            </a:extLst>
          </p:cNvPr>
          <p:cNvSpPr txBox="1"/>
          <p:nvPr/>
        </p:nvSpPr>
        <p:spPr>
          <a:xfrm>
            <a:off x="2102710" y="505054"/>
            <a:ext cx="8335926" cy="584775"/>
          </a:xfrm>
          <a:prstGeom prst="rect">
            <a:avLst/>
          </a:prstGeom>
          <a:noFill/>
        </p:spPr>
        <p:txBody>
          <a:bodyPr wrap="square" rtlCol="0">
            <a:spAutoFit/>
          </a:bodyPr>
          <a:lstStyle/>
          <a:p>
            <a:r>
              <a:rPr lang="en-US" sz="3200" dirty="0"/>
              <a:t>Chia </a:t>
            </a:r>
            <a:r>
              <a:rPr lang="en-US" sz="3200" dirty="0" err="1"/>
              <a:t>sẻ</a:t>
            </a:r>
            <a:r>
              <a:rPr lang="en-US" sz="3200" dirty="0"/>
              <a:t> </a:t>
            </a:r>
            <a:r>
              <a:rPr lang="en-US" sz="3200" dirty="0" err="1"/>
              <a:t>về</a:t>
            </a:r>
            <a:r>
              <a:rPr lang="en-US" sz="3200" dirty="0"/>
              <a:t> </a:t>
            </a:r>
            <a:r>
              <a:rPr lang="en-US" sz="3200" dirty="0" err="1"/>
              <a:t>cách</a:t>
            </a:r>
            <a:r>
              <a:rPr lang="en-US" sz="3200" dirty="0"/>
              <a:t> </a:t>
            </a:r>
            <a:r>
              <a:rPr lang="en-US" sz="3200" dirty="0" err="1"/>
              <a:t>chăm</a:t>
            </a:r>
            <a:r>
              <a:rPr lang="en-US" sz="3200" dirty="0"/>
              <a:t> </a:t>
            </a:r>
            <a:r>
              <a:rPr lang="en-US" sz="3200" dirty="0" err="1"/>
              <a:t>sóc</a:t>
            </a:r>
            <a:r>
              <a:rPr lang="en-US" sz="3200" dirty="0"/>
              <a:t> </a:t>
            </a:r>
            <a:r>
              <a:rPr lang="en-US" sz="3200" dirty="0" err="1"/>
              <a:t>cây</a:t>
            </a:r>
            <a:r>
              <a:rPr lang="en-US" sz="3200" dirty="0"/>
              <a:t> </a:t>
            </a:r>
            <a:r>
              <a:rPr lang="en-US" sz="3200" dirty="0" err="1"/>
              <a:t>xanh</a:t>
            </a:r>
            <a:r>
              <a:rPr lang="en-US" sz="3200" dirty="0"/>
              <a:t> ở </a:t>
            </a:r>
            <a:r>
              <a:rPr lang="en-US" sz="3200" dirty="0" err="1"/>
              <a:t>trường</a:t>
            </a:r>
            <a:endParaRPr lang="en-US" sz="3200" dirty="0"/>
          </a:p>
        </p:txBody>
      </p:sp>
      <p:sp>
        <p:nvSpPr>
          <p:cNvPr id="6" name="TextBox 5">
            <a:extLst>
              <a:ext uri="{FF2B5EF4-FFF2-40B4-BE49-F238E27FC236}">
                <a16:creationId xmlns:a16="http://schemas.microsoft.com/office/drawing/2014/main" id="{803E96D3-D34A-4FE6-B1DA-FFFC870C6AEF}"/>
              </a:ext>
            </a:extLst>
          </p:cNvPr>
          <p:cNvSpPr txBox="1"/>
          <p:nvPr/>
        </p:nvSpPr>
        <p:spPr>
          <a:xfrm>
            <a:off x="6931061" y="1470794"/>
            <a:ext cx="4770311" cy="4401205"/>
          </a:xfrm>
          <a:prstGeom prst="rect">
            <a:avLst/>
          </a:prstGeom>
          <a:noFill/>
        </p:spPr>
        <p:txBody>
          <a:bodyPr wrap="square">
            <a:spAutoFit/>
          </a:bodyPr>
          <a:lstStyle/>
          <a:p>
            <a:r>
              <a:rPr lang="vi-VN" sz="2800" dirty="0"/>
              <a:t>Cây xanh có rất nhiều lợi ích trong cuộc sống. Để cây xanh phát triển tươi tốt, chúng cần được chăm sóc và bảo vệ. Mỗi chúng ta cần góp sức trong việc trồng và chăm sóc cây xanh. Những công việc chúng ta cần làm để chăm sóc cây xanh gồm: trồng cây, vun xới, tưới nước, nhổ cỏ xung quanh gốc cây,...</a:t>
            </a:r>
            <a:endParaRPr lang="en-US" sz="2800" dirty="0"/>
          </a:p>
        </p:txBody>
      </p:sp>
      <p:sp>
        <p:nvSpPr>
          <p:cNvPr id="7" name="TextBox 6">
            <a:extLst>
              <a:ext uri="{FF2B5EF4-FFF2-40B4-BE49-F238E27FC236}">
                <a16:creationId xmlns:a16="http://schemas.microsoft.com/office/drawing/2014/main" id="{24E9D62C-085E-407F-8C95-C4FB9661F1E0}"/>
              </a:ext>
            </a:extLst>
          </p:cNvPr>
          <p:cNvSpPr txBox="1"/>
          <p:nvPr/>
        </p:nvSpPr>
        <p:spPr>
          <a:xfrm>
            <a:off x="7905865" y="886019"/>
            <a:ext cx="2620009" cy="769441"/>
          </a:xfrm>
          <a:prstGeom prst="rect">
            <a:avLst/>
          </a:prstGeom>
          <a:noFill/>
        </p:spPr>
        <p:txBody>
          <a:bodyPr wrap="square" rtlCol="0">
            <a:spAutoFit/>
          </a:bodyPr>
          <a:lstStyle/>
          <a:p>
            <a:r>
              <a:rPr lang="en-US" sz="4400" b="1" dirty="0">
                <a:solidFill>
                  <a:srgbClr val="FF0000"/>
                </a:solidFill>
                <a:effectLst>
                  <a:outerShdw blurRad="38100" dist="38100" dir="2700000" algn="tl">
                    <a:srgbClr val="000000">
                      <a:alpha val="43137"/>
                    </a:srgbClr>
                  </a:outerShdw>
                </a:effectLst>
              </a:rPr>
              <a:t>KẾT LUẬN</a:t>
            </a:r>
          </a:p>
        </p:txBody>
      </p:sp>
    </p:spTree>
    <p:extLst>
      <p:ext uri="{BB962C8B-B14F-4D97-AF65-F5344CB8AC3E}">
        <p14:creationId xmlns:p14="http://schemas.microsoft.com/office/powerpoint/2010/main" val="3585613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23C01-F1C3-4F4A-A585-43D56DAABCFB}"/>
              </a:ext>
            </a:extLst>
          </p:cNvPr>
          <p:cNvSpPr>
            <a:spLocks noGrp="1"/>
          </p:cNvSpPr>
          <p:nvPr>
            <p:ph type="title"/>
          </p:nvPr>
        </p:nvSpPr>
        <p:spPr>
          <a:xfrm>
            <a:off x="2388252" y="1830260"/>
            <a:ext cx="10515194" cy="1325512"/>
          </a:xfrm>
        </p:spPr>
        <p:txBody>
          <a:bodyPr>
            <a:normAutofit/>
          </a:bodyPr>
          <a:lstStyle/>
          <a:p>
            <a:r>
              <a:rPr lang="en-US" sz="6599" b="1" dirty="0" err="1">
                <a:solidFill>
                  <a:srgbClr val="0070C0"/>
                </a:solidFill>
                <a:latin typeface="UTM Avo" panose="02040603050506020204" pitchFamily="18" charset="0"/>
              </a:rPr>
              <a:t>Củng</a:t>
            </a:r>
            <a:r>
              <a:rPr lang="en-US" sz="6599" b="1" dirty="0">
                <a:solidFill>
                  <a:srgbClr val="0070C0"/>
                </a:solidFill>
                <a:latin typeface="UTM Avo" panose="02040603050506020204" pitchFamily="18" charset="0"/>
              </a:rPr>
              <a:t> </a:t>
            </a:r>
            <a:r>
              <a:rPr lang="en-US" sz="6599" b="1" dirty="0" err="1">
                <a:solidFill>
                  <a:srgbClr val="0070C0"/>
                </a:solidFill>
                <a:latin typeface="UTM Avo" panose="02040603050506020204" pitchFamily="18" charset="0"/>
              </a:rPr>
              <a:t>cố</a:t>
            </a:r>
            <a:r>
              <a:rPr lang="en-US" sz="6599" b="1" dirty="0">
                <a:solidFill>
                  <a:srgbClr val="0070C0"/>
                </a:solidFill>
                <a:latin typeface="UTM Avo" panose="02040603050506020204" pitchFamily="18" charset="0"/>
              </a:rPr>
              <a:t> </a:t>
            </a:r>
            <a:r>
              <a:rPr lang="en-US" sz="6599" b="1" dirty="0" err="1">
                <a:solidFill>
                  <a:srgbClr val="0070C0"/>
                </a:solidFill>
                <a:latin typeface="UTM Avo" panose="02040603050506020204" pitchFamily="18" charset="0"/>
              </a:rPr>
              <a:t>bài</a:t>
            </a:r>
            <a:r>
              <a:rPr lang="en-US" sz="6599" b="1" dirty="0">
                <a:solidFill>
                  <a:srgbClr val="0070C0"/>
                </a:solidFill>
                <a:latin typeface="UTM Avo" panose="02040603050506020204" pitchFamily="18" charset="0"/>
              </a:rPr>
              <a:t> </a:t>
            </a:r>
            <a:r>
              <a:rPr lang="en-US" sz="6599" b="1" dirty="0" err="1">
                <a:solidFill>
                  <a:srgbClr val="0070C0"/>
                </a:solidFill>
                <a:latin typeface="UTM Avo" panose="02040603050506020204" pitchFamily="18" charset="0"/>
              </a:rPr>
              <a:t>học</a:t>
            </a:r>
            <a:endParaRPr lang="en-US" sz="6599" b="1" dirty="0">
              <a:solidFill>
                <a:srgbClr val="0070C0"/>
              </a:solidFill>
              <a:latin typeface="UTM Avo" panose="02040603050506020204" pitchFamily="18" charset="0"/>
            </a:endParaRPr>
          </a:p>
        </p:txBody>
      </p:sp>
      <p:sp>
        <p:nvSpPr>
          <p:cNvPr id="3" name="TextBox 2">
            <a:extLst>
              <a:ext uri="{FF2B5EF4-FFF2-40B4-BE49-F238E27FC236}">
                <a16:creationId xmlns:a16="http://schemas.microsoft.com/office/drawing/2014/main" id="{D1A7052F-57EE-4025-9847-16EE610FAB80}"/>
              </a:ext>
            </a:extLst>
          </p:cNvPr>
          <p:cNvSpPr txBox="1"/>
          <p:nvPr/>
        </p:nvSpPr>
        <p:spPr>
          <a:xfrm>
            <a:off x="8942494" y="6580881"/>
            <a:ext cx="3249272" cy="276999"/>
          </a:xfrm>
          <a:prstGeom prst="rect">
            <a:avLst/>
          </a:prstGeom>
          <a:noFill/>
        </p:spPr>
        <p:txBody>
          <a:bodyPr wrap="square">
            <a:spAutoFit/>
          </a:bodyPr>
          <a:lstStyle/>
          <a:p>
            <a:pPr defTabSz="914347"/>
            <a:r>
              <a:rPr lang="en-US" sz="1200" dirty="0" err="1">
                <a:solidFill>
                  <a:prstClr val="black"/>
                </a:solidFill>
                <a:latin typeface="Arial" panose="020B0604020202020204" pitchFamily="34" charset="0"/>
                <a:cs typeface="Arial" panose="020B0604020202020204" pitchFamily="34" charset="0"/>
              </a:rPr>
              <a:t>Hương</a:t>
            </a:r>
            <a:r>
              <a:rPr lang="en-US" sz="1200" dirty="0">
                <a:solidFill>
                  <a:prstClr val="black"/>
                </a:solidFill>
                <a:latin typeface="Arial" panose="020B0604020202020204" pitchFamily="34" charset="0"/>
                <a:cs typeface="Arial" panose="020B0604020202020204" pitchFamily="34" charset="0"/>
              </a:rPr>
              <a:t> </a:t>
            </a:r>
            <a:r>
              <a:rPr lang="en-US" sz="1200" dirty="0" err="1">
                <a:solidFill>
                  <a:prstClr val="black"/>
                </a:solidFill>
                <a:latin typeface="Arial" panose="020B0604020202020204" pitchFamily="34" charset="0"/>
                <a:cs typeface="Arial" panose="020B0604020202020204" pitchFamily="34" charset="0"/>
              </a:rPr>
              <a:t>Thảo</a:t>
            </a:r>
            <a:r>
              <a:rPr lang="en-US" sz="1200" dirty="0">
                <a:solidFill>
                  <a:prstClr val="black"/>
                </a:solidFill>
                <a:latin typeface="Arial" panose="020B0604020202020204" pitchFamily="34" charset="0"/>
                <a:cs typeface="Arial" panose="020B0604020202020204" pitchFamily="34" charset="0"/>
              </a:rPr>
              <a:t>: tranthao121004@gmail.com</a:t>
            </a:r>
            <a:endParaRPr lang="en-US" sz="1599" dirty="0">
              <a:solidFill>
                <a:prstClr val="black"/>
              </a:solidFill>
              <a:latin typeface="Arial"/>
            </a:endParaRPr>
          </a:p>
        </p:txBody>
      </p:sp>
    </p:spTree>
    <p:extLst>
      <p:ext uri="{BB962C8B-B14F-4D97-AF65-F5344CB8AC3E}">
        <p14:creationId xmlns:p14="http://schemas.microsoft.com/office/powerpoint/2010/main" val="2781562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116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68900" y="-229800"/>
            <a:ext cx="2700000" cy="1755000"/>
          </a:xfrm>
          <a:prstGeom prst="rect">
            <a:avLst/>
          </a:prstGeom>
        </p:spPr>
      </p:pic>
      <p:pic>
        <p:nvPicPr>
          <p:cNvPr id="5" name="图片 4"/>
          <p:cNvPicPr>
            <a:picLocks noChangeAspect="1"/>
          </p:cNvPicPr>
          <p:nvPr/>
        </p:nvPicPr>
        <p:blipFill>
          <a:blip r:embed="rId2"/>
          <a:stretch>
            <a:fillRect/>
          </a:stretch>
        </p:blipFill>
        <p:spPr>
          <a:xfrm>
            <a:off x="0" y="0"/>
            <a:ext cx="2700000" cy="1755000"/>
          </a:xfrm>
          <a:prstGeom prst="rect">
            <a:avLst/>
          </a:prstGeom>
        </p:spPr>
      </p:pic>
      <p:pic>
        <p:nvPicPr>
          <p:cNvPr id="6" name="图片 5"/>
          <p:cNvPicPr>
            <a:picLocks noChangeAspect="1"/>
          </p:cNvPicPr>
          <p:nvPr/>
        </p:nvPicPr>
        <p:blipFill>
          <a:blip r:embed="rId3"/>
          <a:stretch>
            <a:fillRect/>
          </a:stretch>
        </p:blipFill>
        <p:spPr>
          <a:xfrm>
            <a:off x="-66412" y="0"/>
            <a:ext cx="1620000" cy="1057500"/>
          </a:xfrm>
          <a:prstGeom prst="rect">
            <a:avLst/>
          </a:prstGeom>
        </p:spPr>
      </p:pic>
      <p:pic>
        <p:nvPicPr>
          <p:cNvPr id="7" name="图片 6"/>
          <p:cNvPicPr>
            <a:picLocks noChangeAspect="1"/>
          </p:cNvPicPr>
          <p:nvPr/>
        </p:nvPicPr>
        <p:blipFill>
          <a:blip r:embed="rId4"/>
          <a:stretch>
            <a:fillRect/>
          </a:stretch>
        </p:blipFill>
        <p:spPr>
          <a:xfrm flipV="1">
            <a:off x="-113450" y="6195394"/>
            <a:ext cx="12330000" cy="45719"/>
          </a:xfrm>
          <a:prstGeom prst="rect">
            <a:avLst/>
          </a:prstGeom>
        </p:spPr>
      </p:pic>
      <p:pic>
        <p:nvPicPr>
          <p:cNvPr id="10" name="图片 9"/>
          <p:cNvPicPr>
            <a:picLocks noChangeAspect="1"/>
          </p:cNvPicPr>
          <p:nvPr/>
        </p:nvPicPr>
        <p:blipFill>
          <a:blip r:embed="rId4"/>
          <a:stretch>
            <a:fillRect/>
          </a:stretch>
        </p:blipFill>
        <p:spPr>
          <a:xfrm flipV="1">
            <a:off x="-113450" y="6351556"/>
            <a:ext cx="12330000" cy="45719"/>
          </a:xfrm>
          <a:prstGeom prst="rect">
            <a:avLst/>
          </a:prstGeom>
        </p:spPr>
      </p:pic>
      <p:pic>
        <p:nvPicPr>
          <p:cNvPr id="11" name="图片 10"/>
          <p:cNvPicPr>
            <a:picLocks noChangeAspect="1"/>
          </p:cNvPicPr>
          <p:nvPr/>
        </p:nvPicPr>
        <p:blipFill>
          <a:blip r:embed="rId4"/>
          <a:stretch>
            <a:fillRect/>
          </a:stretch>
        </p:blipFill>
        <p:spPr>
          <a:xfrm flipV="1">
            <a:off x="-113450" y="6507718"/>
            <a:ext cx="12330000" cy="45719"/>
          </a:xfrm>
          <a:prstGeom prst="rect">
            <a:avLst/>
          </a:prstGeom>
        </p:spPr>
      </p:pic>
      <p:pic>
        <p:nvPicPr>
          <p:cNvPr id="12" name="图片 11"/>
          <p:cNvPicPr>
            <a:picLocks noChangeAspect="1"/>
          </p:cNvPicPr>
          <p:nvPr/>
        </p:nvPicPr>
        <p:blipFill>
          <a:blip r:embed="rId4"/>
          <a:stretch>
            <a:fillRect/>
          </a:stretch>
        </p:blipFill>
        <p:spPr>
          <a:xfrm flipV="1">
            <a:off x="-113450" y="6663879"/>
            <a:ext cx="12330000" cy="45719"/>
          </a:xfrm>
          <a:prstGeom prst="rect">
            <a:avLst/>
          </a:prstGeom>
        </p:spPr>
      </p:pic>
      <p:pic>
        <p:nvPicPr>
          <p:cNvPr id="9" name="图片 8"/>
          <p:cNvPicPr>
            <a:picLocks noChangeAspect="1"/>
          </p:cNvPicPr>
          <p:nvPr/>
        </p:nvPicPr>
        <p:blipFill>
          <a:blip r:embed="rId5"/>
          <a:stretch>
            <a:fillRect/>
          </a:stretch>
        </p:blipFill>
        <p:spPr>
          <a:xfrm>
            <a:off x="3259204" y="722177"/>
            <a:ext cx="5673592" cy="5653257"/>
          </a:xfrm>
          <a:prstGeom prst="rect">
            <a:avLst/>
          </a:prstGeom>
        </p:spPr>
      </p:pic>
      <p:pic>
        <p:nvPicPr>
          <p:cNvPr id="8" name="图片 7"/>
          <p:cNvPicPr>
            <a:picLocks noChangeAspect="1"/>
          </p:cNvPicPr>
          <p:nvPr/>
        </p:nvPicPr>
        <p:blipFill>
          <a:blip r:embed="rId6"/>
          <a:stretch>
            <a:fillRect/>
          </a:stretch>
        </p:blipFill>
        <p:spPr>
          <a:xfrm>
            <a:off x="3479373" y="3764620"/>
            <a:ext cx="5233255" cy="2899259"/>
          </a:xfrm>
          <a:prstGeom prst="rect">
            <a:avLst/>
          </a:prstGeom>
        </p:spPr>
      </p:pic>
      <p:pic>
        <p:nvPicPr>
          <p:cNvPr id="16" name="图片 15"/>
          <p:cNvPicPr>
            <a:picLocks noChangeAspect="1"/>
          </p:cNvPicPr>
          <p:nvPr/>
        </p:nvPicPr>
        <p:blipFill>
          <a:blip r:embed="rId7"/>
          <a:stretch>
            <a:fillRect/>
          </a:stretch>
        </p:blipFill>
        <p:spPr>
          <a:xfrm>
            <a:off x="362601" y="915846"/>
            <a:ext cx="258750" cy="393750"/>
          </a:xfrm>
          <a:prstGeom prst="rect">
            <a:avLst/>
          </a:prstGeom>
        </p:spPr>
      </p:pic>
      <p:pic>
        <p:nvPicPr>
          <p:cNvPr id="17" name="图片 16"/>
          <p:cNvPicPr>
            <a:picLocks noChangeAspect="1"/>
          </p:cNvPicPr>
          <p:nvPr/>
        </p:nvPicPr>
        <p:blipFill>
          <a:blip r:embed="rId8"/>
          <a:stretch>
            <a:fillRect/>
          </a:stretch>
        </p:blipFill>
        <p:spPr>
          <a:xfrm>
            <a:off x="1338088" y="1100100"/>
            <a:ext cx="191250" cy="360000"/>
          </a:xfrm>
          <a:prstGeom prst="rect">
            <a:avLst/>
          </a:prstGeom>
        </p:spPr>
      </p:pic>
      <p:pic>
        <p:nvPicPr>
          <p:cNvPr id="18" name="图片 17"/>
          <p:cNvPicPr>
            <a:picLocks noChangeAspect="1"/>
          </p:cNvPicPr>
          <p:nvPr/>
        </p:nvPicPr>
        <p:blipFill>
          <a:blip r:embed="rId9"/>
          <a:stretch>
            <a:fillRect/>
          </a:stretch>
        </p:blipFill>
        <p:spPr>
          <a:xfrm>
            <a:off x="1622939" y="490200"/>
            <a:ext cx="101250" cy="315000"/>
          </a:xfrm>
          <a:prstGeom prst="rect">
            <a:avLst/>
          </a:prstGeom>
        </p:spPr>
      </p:pic>
      <p:grpSp>
        <p:nvGrpSpPr>
          <p:cNvPr id="20" name="组合 19"/>
          <p:cNvGrpSpPr/>
          <p:nvPr/>
        </p:nvGrpSpPr>
        <p:grpSpPr>
          <a:xfrm>
            <a:off x="4331747" y="1921305"/>
            <a:ext cx="3439606" cy="1938992"/>
            <a:chOff x="4357033" y="2145344"/>
            <a:chExt cx="3439606" cy="1938992"/>
          </a:xfrm>
        </p:grpSpPr>
        <p:sp>
          <p:nvSpPr>
            <p:cNvPr id="14" name="文本框 13"/>
            <p:cNvSpPr txBox="1"/>
            <p:nvPr/>
          </p:nvSpPr>
          <p:spPr>
            <a:xfrm>
              <a:off x="4395361" y="2145344"/>
              <a:ext cx="340127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prstClr val="black"/>
                  </a:solidFill>
                  <a:effectLst/>
                  <a:uLnTx/>
                  <a:uFillTx/>
                  <a:latin typeface="Calibri" panose="020F0502020204030204" pitchFamily="34" charset="0"/>
                  <a:ea typeface="华文琥珀" panose="02010800040101010101" pitchFamily="2" charset="-122"/>
                  <a:cs typeface="Times New Roman" panose="02020603050405020304" pitchFamily="18" charset="0"/>
                </a:rPr>
                <a:t>Thảo</a:t>
              </a:r>
              <a:r>
                <a:rPr kumimoji="0" lang="en-US" altLang="zh-CN" sz="6000" b="1" i="0" u="none" strike="noStrike" kern="1200" cap="none" spc="0" normalizeH="0" baseline="0" noProof="0" dirty="0">
                  <a:ln>
                    <a:noFill/>
                  </a:ln>
                  <a:solidFill>
                    <a:prstClr val="black"/>
                  </a:solidFill>
                  <a:effectLst/>
                  <a:uLnTx/>
                  <a:uFillTx/>
                  <a:latin typeface="Calibri" panose="020F0502020204030204" pitchFamily="34" charset="0"/>
                  <a:ea typeface="华文琥珀" panose="02010800040101010101" pitchFamily="2" charset="-122"/>
                  <a:cs typeface="Times New Roman" panose="02020603050405020304" pitchFamily="18" charset="0"/>
                </a:rPr>
                <a:t> </a:t>
              </a:r>
              <a:r>
                <a:rPr kumimoji="0" lang="en-US" altLang="zh-CN" sz="6000" b="1" i="0" u="none" strike="noStrike" kern="1200" cap="none" spc="0" normalizeH="0" baseline="0" noProof="0" dirty="0" err="1">
                  <a:ln>
                    <a:noFill/>
                  </a:ln>
                  <a:solidFill>
                    <a:prstClr val="black"/>
                  </a:solidFill>
                  <a:effectLst/>
                  <a:uLnTx/>
                  <a:uFillTx/>
                  <a:latin typeface="Calibri" panose="020F0502020204030204" pitchFamily="34" charset="0"/>
                  <a:ea typeface="华文琥珀" panose="02010800040101010101" pitchFamily="2" charset="-122"/>
                  <a:cs typeface="Times New Roman" panose="02020603050405020304" pitchFamily="18" charset="0"/>
                </a:rPr>
                <a:t>luận</a:t>
              </a:r>
              <a:r>
                <a:rPr kumimoji="0" lang="en-US" altLang="zh-CN" sz="6000" b="1" i="0" u="none" strike="noStrike" kern="1200" cap="none" spc="0" normalizeH="0" baseline="0" noProof="0" dirty="0">
                  <a:ln>
                    <a:noFill/>
                  </a:ln>
                  <a:solidFill>
                    <a:prstClr val="black"/>
                  </a:solidFill>
                  <a:effectLst/>
                  <a:uLnTx/>
                  <a:uFillTx/>
                  <a:latin typeface="Calibri" panose="020F0502020204030204" pitchFamily="34" charset="0"/>
                  <a:ea typeface="华文琥珀" panose="02010800040101010101" pitchFamily="2" charset="-122"/>
                  <a:cs typeface="Times New Roman" panose="02020603050405020304" pitchFamily="18" charset="0"/>
                </a:rPr>
                <a:t> </a:t>
              </a:r>
              <a:r>
                <a:rPr kumimoji="0" lang="en-US" altLang="zh-CN" sz="6000" b="1" i="0" u="none" strike="noStrike" kern="1200" cap="none" spc="0" normalizeH="0" baseline="0" noProof="0" dirty="0" err="1">
                  <a:ln>
                    <a:noFill/>
                  </a:ln>
                  <a:solidFill>
                    <a:prstClr val="black"/>
                  </a:solidFill>
                  <a:effectLst/>
                  <a:uLnTx/>
                  <a:uFillTx/>
                  <a:latin typeface="Calibri" panose="020F0502020204030204" pitchFamily="34" charset="0"/>
                  <a:ea typeface="华文琥珀" panose="02010800040101010101" pitchFamily="2" charset="-122"/>
                  <a:cs typeface="Times New Roman" panose="02020603050405020304" pitchFamily="18" charset="0"/>
                </a:rPr>
                <a:t>nhóm</a:t>
              </a:r>
              <a:endParaRPr kumimoji="0" lang="en-US" altLang="zh-CN" sz="6000" b="1" i="0" u="none" strike="noStrike" kern="1200" cap="none" spc="0" normalizeH="0" baseline="0" noProof="0" dirty="0">
                <a:ln>
                  <a:noFill/>
                </a:ln>
                <a:solidFill>
                  <a:prstClr val="black"/>
                </a:solidFill>
                <a:effectLst/>
                <a:uLnTx/>
                <a:uFillTx/>
                <a:latin typeface="Calibri" panose="020F0502020204030204" pitchFamily="34" charset="0"/>
                <a:ea typeface="华文琥珀" panose="02010800040101010101" pitchFamily="2" charset="-122"/>
                <a:cs typeface="Times New Roman" panose="02020603050405020304" pitchFamily="18" charset="0"/>
              </a:endParaRPr>
            </a:p>
          </p:txBody>
        </p:sp>
        <p:sp>
          <p:nvSpPr>
            <p:cNvPr id="19" name="文本框 18"/>
            <p:cNvSpPr txBox="1"/>
            <p:nvPr/>
          </p:nvSpPr>
          <p:spPr>
            <a:xfrm>
              <a:off x="4357033" y="2145344"/>
              <a:ext cx="340127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FFA400"/>
                  </a:solidFill>
                  <a:effectLst/>
                  <a:uLnTx/>
                  <a:uFillTx/>
                  <a:latin typeface="Calibri" panose="020F0502020204030204" pitchFamily="34" charset="0"/>
                  <a:ea typeface="华文琥珀" panose="02010800040101010101" pitchFamily="2" charset="-122"/>
                  <a:cs typeface="Times New Roman" panose="02020603050405020304" pitchFamily="18" charset="0"/>
                </a:rPr>
                <a:t>Thảo</a:t>
              </a:r>
              <a:r>
                <a:rPr kumimoji="0" lang="en-US" altLang="zh-CN" sz="6000" b="1" i="0" u="none" strike="noStrike" kern="1200" cap="none" spc="0" normalizeH="0" baseline="0" noProof="0" dirty="0">
                  <a:ln>
                    <a:noFill/>
                  </a:ln>
                  <a:solidFill>
                    <a:srgbClr val="FFA400"/>
                  </a:solidFill>
                  <a:effectLst/>
                  <a:uLnTx/>
                  <a:uFillTx/>
                  <a:latin typeface="Calibri" panose="020F0502020204030204" pitchFamily="34" charset="0"/>
                  <a:ea typeface="华文琥珀" panose="02010800040101010101" pitchFamily="2" charset="-122"/>
                  <a:cs typeface="Times New Roman" panose="02020603050405020304" pitchFamily="18" charset="0"/>
                </a:rPr>
                <a:t> </a:t>
              </a:r>
              <a:r>
                <a:rPr kumimoji="0" lang="en-US" altLang="zh-CN" sz="6000" b="1" i="0" u="none" strike="noStrike" kern="1200" cap="none" spc="0" normalizeH="0" baseline="0" noProof="0" dirty="0" err="1">
                  <a:ln>
                    <a:noFill/>
                  </a:ln>
                  <a:solidFill>
                    <a:srgbClr val="FFA400"/>
                  </a:solidFill>
                  <a:effectLst/>
                  <a:uLnTx/>
                  <a:uFillTx/>
                  <a:latin typeface="Calibri" panose="020F0502020204030204" pitchFamily="34" charset="0"/>
                  <a:ea typeface="华文琥珀" panose="02010800040101010101" pitchFamily="2" charset="-122"/>
                  <a:cs typeface="Times New Roman" panose="02020603050405020304" pitchFamily="18" charset="0"/>
                </a:rPr>
                <a:t>luận</a:t>
              </a:r>
              <a:r>
                <a:rPr kumimoji="0" lang="en-US" altLang="zh-CN" sz="6000" b="1" i="0" u="none" strike="noStrike" kern="1200" cap="none" spc="0" normalizeH="0" baseline="0" noProof="0" dirty="0">
                  <a:ln>
                    <a:noFill/>
                  </a:ln>
                  <a:solidFill>
                    <a:srgbClr val="FFA400"/>
                  </a:solidFill>
                  <a:effectLst/>
                  <a:uLnTx/>
                  <a:uFillTx/>
                  <a:latin typeface="Calibri" panose="020F0502020204030204" pitchFamily="34" charset="0"/>
                  <a:ea typeface="华文琥珀" panose="02010800040101010101" pitchFamily="2" charset="-122"/>
                  <a:cs typeface="Times New Roman" panose="02020603050405020304" pitchFamily="18" charset="0"/>
                </a:rPr>
                <a:t> </a:t>
              </a:r>
              <a:r>
                <a:rPr kumimoji="0" lang="en-US" altLang="zh-CN" sz="6000" b="1" i="0" u="none" strike="noStrike" kern="1200" cap="none" spc="0" normalizeH="0" baseline="0" noProof="0" dirty="0" err="1">
                  <a:ln>
                    <a:noFill/>
                  </a:ln>
                  <a:solidFill>
                    <a:srgbClr val="FFA400"/>
                  </a:solidFill>
                  <a:effectLst/>
                  <a:uLnTx/>
                  <a:uFillTx/>
                  <a:latin typeface="Calibri" panose="020F0502020204030204" pitchFamily="34" charset="0"/>
                  <a:ea typeface="华文琥珀" panose="02010800040101010101" pitchFamily="2" charset="-122"/>
                  <a:cs typeface="Times New Roman" panose="02020603050405020304" pitchFamily="18" charset="0"/>
                </a:rPr>
                <a:t>nhóm</a:t>
              </a:r>
              <a:endParaRPr kumimoji="0" lang="en-US" altLang="zh-CN" sz="6000" b="1" i="0" u="none" strike="noStrike" kern="1200" cap="none" spc="0" normalizeH="0" baseline="0" noProof="0" dirty="0">
                <a:ln>
                  <a:noFill/>
                </a:ln>
                <a:solidFill>
                  <a:srgbClr val="FFA400"/>
                </a:solidFill>
                <a:effectLst/>
                <a:uLnTx/>
                <a:uFillTx/>
                <a:latin typeface="Calibri" panose="020F0502020204030204" pitchFamily="34" charset="0"/>
                <a:ea typeface="华文琥珀" panose="02010800040101010101" pitchFamily="2" charset="-122"/>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2023C8-03CC-4ED0-830D-BF606451F86B}"/>
              </a:ext>
            </a:extLst>
          </p:cNvPr>
          <p:cNvSpPr txBox="1"/>
          <p:nvPr/>
        </p:nvSpPr>
        <p:spPr>
          <a:xfrm>
            <a:off x="2684402" y="2823126"/>
            <a:ext cx="7118817" cy="1642694"/>
          </a:xfrm>
          <a:prstGeom prst="rect">
            <a:avLst/>
          </a:prstGeom>
          <a:noFill/>
          <a:ln>
            <a:noFill/>
          </a:ln>
        </p:spPr>
        <p:txBody>
          <a:bodyPr wrap="square" rtlCol="0">
            <a:spAutoFit/>
          </a:bodyPr>
          <a:lstStyle/>
          <a:p>
            <a:pPr lvl="0" algn="ctr" defTabSz="914347">
              <a:lnSpc>
                <a:spcPct val="120000"/>
              </a:lnSpc>
              <a:defRPr/>
            </a:pPr>
            <a:r>
              <a:rPr kumimoji="0" lang="vi-VN" sz="4400" b="1" i="0" u="none" strike="noStrike" kern="1200" cap="none" spc="0" normalizeH="0" baseline="0" noProof="0" dirty="0">
                <a:ln w="22225">
                  <a:solidFill>
                    <a:srgbClr val="70AD47">
                      <a:lumMod val="50000"/>
                    </a:srgbClr>
                  </a:solidFill>
                  <a:prstDash val="solid"/>
                </a:ln>
                <a:solidFill>
                  <a:prstClr val="white"/>
                </a:solidFill>
                <a:effectLst/>
                <a:uLnTx/>
                <a:uFillTx/>
                <a:latin typeface="Arial"/>
                <a:cs typeface="+mn-cs"/>
              </a:rPr>
              <a:t>BÀI</a:t>
            </a:r>
            <a:r>
              <a:rPr kumimoji="0" lang="en-US" sz="4400" b="1" i="0" u="none" strike="noStrike" kern="1200" cap="none" spc="0" normalizeH="0" baseline="0" noProof="0" dirty="0">
                <a:ln w="22225">
                  <a:solidFill>
                    <a:srgbClr val="70AD47">
                      <a:lumMod val="50000"/>
                    </a:srgbClr>
                  </a:solidFill>
                  <a:prstDash val="solid"/>
                </a:ln>
                <a:solidFill>
                  <a:prstClr val="white"/>
                </a:solidFill>
                <a:effectLst/>
                <a:uLnTx/>
                <a:uFillTx/>
                <a:latin typeface="Arial"/>
                <a:cs typeface="+mn-cs"/>
              </a:rPr>
              <a:t> </a:t>
            </a:r>
            <a:r>
              <a:rPr lang="en-US" sz="4400" b="1" dirty="0">
                <a:ln w="22225">
                  <a:solidFill>
                    <a:srgbClr val="70AD47">
                      <a:lumMod val="50000"/>
                    </a:srgbClr>
                  </a:solidFill>
                  <a:prstDash val="solid"/>
                </a:ln>
                <a:solidFill>
                  <a:prstClr val="white"/>
                </a:solidFill>
                <a:latin typeface="Arial"/>
              </a:rPr>
              <a:t>9: PHONG TRÀO CHĂM SÓC CÂY XANH </a:t>
            </a:r>
            <a:endParaRPr kumimoji="0" lang="vi-VN" sz="4400" b="1" i="0" u="none" strike="noStrike" kern="1200" cap="none" spc="0" normalizeH="0" baseline="0" noProof="0" dirty="0">
              <a:ln w="22225">
                <a:solidFill>
                  <a:srgbClr val="70AD47">
                    <a:lumMod val="50000"/>
                  </a:srgbClr>
                </a:solidFill>
                <a:prstDash val="solid"/>
              </a:ln>
              <a:solidFill>
                <a:prstClr val="white"/>
              </a:solidFill>
              <a:effectLst/>
              <a:uLnTx/>
              <a:uFillTx/>
              <a:latin typeface="Arial"/>
              <a:cs typeface="+mn-cs"/>
            </a:endParaRPr>
          </a:p>
        </p:txBody>
      </p:sp>
      <p:grpSp>
        <p:nvGrpSpPr>
          <p:cNvPr id="3" name="Group 2">
            <a:extLst>
              <a:ext uri="{FF2B5EF4-FFF2-40B4-BE49-F238E27FC236}">
                <a16:creationId xmlns:a16="http://schemas.microsoft.com/office/drawing/2014/main" id="{BCBC260D-FA70-43A2-A5AC-8FAC030EFAE9}"/>
              </a:ext>
            </a:extLst>
          </p:cNvPr>
          <p:cNvGrpSpPr/>
          <p:nvPr/>
        </p:nvGrpSpPr>
        <p:grpSpPr>
          <a:xfrm>
            <a:off x="1315077" y="894186"/>
            <a:ext cx="2163877" cy="1242746"/>
            <a:chOff x="1523997" y="0"/>
            <a:chExt cx="2190752" cy="1015354"/>
          </a:xfrm>
        </p:grpSpPr>
        <p:grpSp>
          <p:nvGrpSpPr>
            <p:cNvPr id="4" name="Group 3">
              <a:extLst>
                <a:ext uri="{FF2B5EF4-FFF2-40B4-BE49-F238E27FC236}">
                  <a16:creationId xmlns:a16="http://schemas.microsoft.com/office/drawing/2014/main" id="{00A336D1-6EAB-4D88-B050-1A664761CDAA}"/>
                </a:ext>
              </a:extLst>
            </p:cNvPr>
            <p:cNvGrpSpPr/>
            <p:nvPr/>
          </p:nvGrpSpPr>
          <p:grpSpPr>
            <a:xfrm>
              <a:off x="1523998" y="0"/>
              <a:ext cx="2190751" cy="980661"/>
              <a:chOff x="1523999" y="0"/>
              <a:chExt cx="1285462" cy="1828800"/>
            </a:xfrm>
          </p:grpSpPr>
          <p:sp>
            <p:nvSpPr>
              <p:cNvPr id="6" name="Rectangle: Top Corners Rounded 5">
                <a:extLst>
                  <a:ext uri="{FF2B5EF4-FFF2-40B4-BE49-F238E27FC236}">
                    <a16:creationId xmlns:a16="http://schemas.microsoft.com/office/drawing/2014/main" id="{2CCECC4C-EFA0-4170-AF5B-8E735A0187EF}"/>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vi-VN" sz="1599" b="0" i="0" u="none" strike="noStrike" kern="1200" cap="none" spc="0" normalizeH="0" baseline="0" noProof="0">
                  <a:ln>
                    <a:noFill/>
                  </a:ln>
                  <a:solidFill>
                    <a:prstClr val="white"/>
                  </a:solidFill>
                  <a:effectLst/>
                  <a:uLnTx/>
                  <a:uFillTx/>
                  <a:latin typeface="Arial"/>
                  <a:cs typeface="+mn-cs"/>
                </a:endParaRPr>
              </a:p>
            </p:txBody>
          </p:sp>
          <p:sp>
            <p:nvSpPr>
              <p:cNvPr id="7" name="Rectangle: Top Corners Rounded 6">
                <a:extLst>
                  <a:ext uri="{FF2B5EF4-FFF2-40B4-BE49-F238E27FC236}">
                    <a16:creationId xmlns:a16="http://schemas.microsoft.com/office/drawing/2014/main" id="{47C0B4B5-27EA-44D3-9621-0CB828F23E50}"/>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vi-VN" sz="1799" b="0" i="0" u="none" strike="noStrike" kern="1200" cap="none" spc="0" normalizeH="0" baseline="0" noProof="0">
                  <a:ln>
                    <a:noFill/>
                  </a:ln>
                  <a:solidFill>
                    <a:prstClr val="white"/>
                  </a:solidFill>
                  <a:effectLst/>
                  <a:uLnTx/>
                  <a:uFillTx/>
                  <a:latin typeface="Arial"/>
                  <a:cs typeface="+mn-cs"/>
                </a:endParaRPr>
              </a:p>
            </p:txBody>
          </p:sp>
        </p:grpSp>
        <p:sp>
          <p:nvSpPr>
            <p:cNvPr id="5" name="TextBox 4">
              <a:extLst>
                <a:ext uri="{FF2B5EF4-FFF2-40B4-BE49-F238E27FC236}">
                  <a16:creationId xmlns:a16="http://schemas.microsoft.com/office/drawing/2014/main" id="{F4D8ACC7-221E-48DD-83A2-16D3E6FF1490}"/>
                </a:ext>
              </a:extLst>
            </p:cNvPr>
            <p:cNvSpPr txBox="1"/>
            <p:nvPr/>
          </p:nvSpPr>
          <p:spPr>
            <a:xfrm>
              <a:off x="1523997" y="135240"/>
              <a:ext cx="1972089" cy="880114"/>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70AD47">
                      <a:lumMod val="75000"/>
                    </a:srgbClr>
                  </a:solidFill>
                  <a:effectLst/>
                  <a:uLnTx/>
                  <a:uFillTx/>
                  <a:latin typeface="Arial"/>
                  <a:cs typeface="+mn-cs"/>
                </a:rPr>
                <a:t>CHỦ ĐỀ </a:t>
              </a:r>
              <a:r>
                <a:rPr kumimoji="0" lang="en-US" sz="3200" b="0" i="0" u="none" strike="noStrike" kern="1200" cap="none" spc="0" normalizeH="0" baseline="0" noProof="0" dirty="0">
                  <a:ln>
                    <a:noFill/>
                  </a:ln>
                  <a:solidFill>
                    <a:srgbClr val="70AD47">
                      <a:lumMod val="75000"/>
                    </a:srgbClr>
                  </a:solidFill>
                  <a:effectLst/>
                  <a:uLnTx/>
                  <a:uFillTx/>
                  <a:latin typeface="Arial"/>
                  <a:cs typeface="+mn-cs"/>
                </a:rPr>
                <a:t>3</a:t>
              </a:r>
              <a:endParaRPr kumimoji="0" lang="vi-VN" sz="3200" b="0" i="0" u="none" strike="noStrike" kern="1200" cap="none" spc="0" normalizeH="0" baseline="0" noProof="0" dirty="0">
                <a:ln>
                  <a:noFill/>
                </a:ln>
                <a:solidFill>
                  <a:srgbClr val="70AD47">
                    <a:lumMod val="75000"/>
                  </a:srgbClr>
                </a:solidFill>
                <a:effectLst/>
                <a:uLnTx/>
                <a:uFillTx/>
                <a:latin typeface="Arial"/>
                <a:cs typeface="+mn-cs"/>
              </a:endParaRPr>
            </a:p>
          </p:txBody>
        </p:sp>
      </p:grpSp>
      <p:sp>
        <p:nvSpPr>
          <p:cNvPr id="8" name="TextBox 7">
            <a:extLst>
              <a:ext uri="{FF2B5EF4-FFF2-40B4-BE49-F238E27FC236}">
                <a16:creationId xmlns:a16="http://schemas.microsoft.com/office/drawing/2014/main" id="{69308AFA-8573-43EC-992F-FC51DD70C7E8}"/>
              </a:ext>
            </a:extLst>
          </p:cNvPr>
          <p:cNvSpPr txBox="1"/>
          <p:nvPr/>
        </p:nvSpPr>
        <p:spPr>
          <a:xfrm>
            <a:off x="3551107" y="1059713"/>
            <a:ext cx="6556717" cy="646331"/>
          </a:xfrm>
          <a:prstGeom prst="rect">
            <a:avLst/>
          </a:prstGeom>
          <a:noFill/>
        </p:spPr>
        <p:txBody>
          <a:bodyPr wrap="square" rtlCol="0">
            <a:spAutoFit/>
          </a:bodyPr>
          <a:lstStyle/>
          <a:p>
            <a:pPr lvl="0" algn="ctr" defTabSz="914347">
              <a:defRPr/>
            </a:pPr>
            <a:r>
              <a:rPr lang="en-US" sz="3600" b="1" noProof="0" dirty="0" err="1">
                <a:solidFill>
                  <a:prstClr val="white"/>
                </a:solidFill>
                <a:latin typeface="Arial"/>
              </a:rPr>
              <a:t>Em</a:t>
            </a:r>
            <a:r>
              <a:rPr lang="en-US" sz="3600" b="1" noProof="0" dirty="0">
                <a:solidFill>
                  <a:prstClr val="white"/>
                </a:solidFill>
                <a:latin typeface="Arial"/>
              </a:rPr>
              <a:t> </a:t>
            </a:r>
            <a:r>
              <a:rPr lang="en-US" sz="3600" b="1" noProof="0" dirty="0" err="1">
                <a:solidFill>
                  <a:prstClr val="white"/>
                </a:solidFill>
                <a:latin typeface="Arial"/>
              </a:rPr>
              <a:t>yêu</a:t>
            </a:r>
            <a:r>
              <a:rPr lang="en-US" sz="3600" b="1" noProof="0" dirty="0">
                <a:solidFill>
                  <a:prstClr val="white"/>
                </a:solidFill>
                <a:latin typeface="Arial"/>
              </a:rPr>
              <a:t> </a:t>
            </a:r>
            <a:r>
              <a:rPr lang="en-US" sz="3600" b="1" noProof="0" dirty="0" err="1">
                <a:solidFill>
                  <a:prstClr val="white"/>
                </a:solidFill>
                <a:latin typeface="Arial"/>
              </a:rPr>
              <a:t>lao</a:t>
            </a:r>
            <a:r>
              <a:rPr lang="en-US" sz="3600" b="1" noProof="0" dirty="0">
                <a:solidFill>
                  <a:prstClr val="white"/>
                </a:solidFill>
                <a:latin typeface="Arial"/>
              </a:rPr>
              <a:t> </a:t>
            </a:r>
            <a:r>
              <a:rPr lang="en-US" sz="3600" b="1" noProof="0" dirty="0" err="1">
                <a:solidFill>
                  <a:prstClr val="white"/>
                </a:solidFill>
                <a:latin typeface="Arial"/>
              </a:rPr>
              <a:t>động</a:t>
            </a:r>
            <a:endParaRPr kumimoji="0" lang="en-US" sz="3600" b="1" i="0" u="none" strike="noStrike" kern="1200" cap="none" spc="0" normalizeH="0" baseline="0" noProof="0" dirty="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3297247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2" presetClass="entr" presetSubtype="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a:srcRect l="626" t="832" r="626" b="1028"/>
          <a:stretch>
            <a:fillRect/>
          </a:stretch>
        </p:blipFill>
        <p:spPr>
          <a:xfrm>
            <a:off x="0" y="0"/>
            <a:ext cx="12219444" cy="6857999"/>
          </a:xfrm>
          <a:prstGeom prst="rect">
            <a:avLst/>
          </a:prstGeom>
        </p:spPr>
      </p:pic>
      <p:grpSp>
        <p:nvGrpSpPr>
          <p:cNvPr id="16" name="组合 15"/>
          <p:cNvGrpSpPr/>
          <p:nvPr/>
        </p:nvGrpSpPr>
        <p:grpSpPr>
          <a:xfrm>
            <a:off x="7136692" y="2285719"/>
            <a:ext cx="4529412" cy="3045948"/>
            <a:chOff x="7126059" y="2189747"/>
            <a:chExt cx="4529412" cy="2791327"/>
          </a:xfrm>
        </p:grpSpPr>
        <p:sp>
          <p:nvSpPr>
            <p:cNvPr id="10" name="圆角矩形 9"/>
            <p:cNvSpPr/>
            <p:nvPr/>
          </p:nvSpPr>
          <p:spPr>
            <a:xfrm>
              <a:off x="7126059" y="2189747"/>
              <a:ext cx="4529412" cy="2791327"/>
            </a:xfrm>
            <a:prstGeom prst="roundRect">
              <a:avLst/>
            </a:prstGeom>
            <a:solidFill>
              <a:srgbClr val="A4E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Arial" panose="020B0604020202020204" pitchFamily="34" charset="0"/>
                <a:sym typeface="+mn-lt"/>
              </a:endParaRPr>
            </a:p>
          </p:txBody>
        </p:sp>
        <p:sp>
          <p:nvSpPr>
            <p:cNvPr id="13" name="矩形: 圆角 12"/>
            <p:cNvSpPr/>
            <p:nvPr/>
          </p:nvSpPr>
          <p:spPr>
            <a:xfrm>
              <a:off x="7249151" y="2362200"/>
              <a:ext cx="4283228" cy="2448951"/>
            </a:xfrm>
            <a:prstGeom prst="roundRect">
              <a:avLst/>
            </a:prstGeom>
            <a:noFill/>
            <a:ln w="28575">
              <a:solidFill>
                <a:srgbClr val="74C3C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mn-cs"/>
              </a:endParaRPr>
            </a:p>
          </p:txBody>
        </p:sp>
      </p:gr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5372" y="1517154"/>
            <a:ext cx="2005588" cy="4270257"/>
          </a:xfrm>
          <a:prstGeom prst="rect">
            <a:avLst/>
          </a:prstGeom>
        </p:spPr>
      </p:pic>
      <p:grpSp>
        <p:nvGrpSpPr>
          <p:cNvPr id="15" name="组合 14"/>
          <p:cNvGrpSpPr/>
          <p:nvPr/>
        </p:nvGrpSpPr>
        <p:grpSpPr>
          <a:xfrm>
            <a:off x="599125" y="2285719"/>
            <a:ext cx="4529412" cy="3045948"/>
            <a:chOff x="577516" y="2189747"/>
            <a:chExt cx="4529412" cy="2791327"/>
          </a:xfrm>
        </p:grpSpPr>
        <p:sp>
          <p:nvSpPr>
            <p:cNvPr id="2" name="圆角矩形 1"/>
            <p:cNvSpPr/>
            <p:nvPr/>
          </p:nvSpPr>
          <p:spPr>
            <a:xfrm>
              <a:off x="577516" y="2189747"/>
              <a:ext cx="4529412" cy="2791327"/>
            </a:xfrm>
            <a:prstGeom prst="roundRect">
              <a:avLst/>
            </a:prstGeom>
            <a:solidFill>
              <a:srgbClr val="F5D1D9"/>
            </a:solidFill>
            <a:ln>
              <a:solidFill>
                <a:srgbClr val="F5D1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Arial" panose="020B0604020202020204" pitchFamily="34" charset="0"/>
                <a:sym typeface="+mn-lt"/>
              </a:endParaRPr>
            </a:p>
          </p:txBody>
        </p:sp>
        <p:sp>
          <p:nvSpPr>
            <p:cNvPr id="3" name="矩形: 圆角 2"/>
            <p:cNvSpPr/>
            <p:nvPr/>
          </p:nvSpPr>
          <p:spPr>
            <a:xfrm>
              <a:off x="703386" y="2362200"/>
              <a:ext cx="4283228" cy="2448951"/>
            </a:xfrm>
            <a:prstGeom prst="roundRect">
              <a:avLst/>
            </a:prstGeom>
            <a:noFill/>
            <a:ln w="28575">
              <a:solidFill>
                <a:srgbClr val="EC9DA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mn-cs"/>
              </a:endParaRPr>
            </a:p>
          </p:txBody>
        </p:sp>
      </p:grpSp>
      <p:sp>
        <p:nvSpPr>
          <p:cNvPr id="8" name="文本框 7"/>
          <p:cNvSpPr txBox="1"/>
          <p:nvPr/>
        </p:nvSpPr>
        <p:spPr>
          <a:xfrm>
            <a:off x="905155" y="2685309"/>
            <a:ext cx="3895399" cy="2246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2800" dirty="0">
                <a:solidFill>
                  <a:prstClr val="black"/>
                </a:solidFill>
                <a:latin typeface="Arial" panose="020B0604020202020204" pitchFamily="34" charset="0"/>
                <a:ea typeface="黑体" panose="02010609060101010101" pitchFamily="49" charset="-122"/>
                <a:cs typeface="Arial" panose="020B0604020202020204" pitchFamily="34" charset="0"/>
                <a:sym typeface="+mn-lt"/>
              </a:rPr>
              <a:t>K</a:t>
            </a:r>
            <a:r>
              <a:rPr kumimoji="0" lang="vi-VN" altLang="zh-CN" sz="280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sym typeface="+mn-lt"/>
              </a:rPr>
              <a:t>ể được tên một số cây xanh ở trường, nơi trồng và các công việc cần làm để chăm sóc cây xanh. </a:t>
            </a:r>
            <a:endParaRPr kumimoji="0" lang="zh-CN" altLang="en-US" sz="280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sym typeface="+mn-lt"/>
            </a:endParaRPr>
          </a:p>
        </p:txBody>
      </p:sp>
      <p:sp>
        <p:nvSpPr>
          <p:cNvPr id="11" name="文本框 10"/>
          <p:cNvSpPr txBox="1"/>
          <p:nvPr/>
        </p:nvSpPr>
        <p:spPr>
          <a:xfrm>
            <a:off x="7511339" y="2900752"/>
            <a:ext cx="3780117" cy="1815882"/>
          </a:xfrm>
          <a:prstGeom prst="rect">
            <a:avLst/>
          </a:prstGeom>
          <a:noFill/>
        </p:spPr>
        <p:txBody>
          <a:bodyPr wrap="square" rtlCol="0">
            <a:spAutoFit/>
          </a:bodyPr>
          <a:lstStyle/>
          <a:p>
            <a:pPr marL="0" marR="0" lvl="0" algn="just" defTabSz="914400" rtl="0" eaLnBrk="1" fontAlgn="auto" latinLnBrk="0" hangingPunct="1">
              <a:spcBef>
                <a:spcPts val="0"/>
              </a:spcBef>
              <a:spcAft>
                <a:spcPts val="0"/>
              </a:spcAft>
              <a:buClrTx/>
              <a:buSzTx/>
              <a:buFontTx/>
              <a:buNone/>
              <a:tabLst/>
              <a:defRPr/>
            </a:pPr>
            <a:r>
              <a:rPr lang="en-US" altLang="zh-CN" sz="2800" dirty="0">
                <a:solidFill>
                  <a:prstClr val="black"/>
                </a:solidFill>
                <a:latin typeface="Arial" panose="020B0604020202020204" pitchFamily="34" charset="0"/>
                <a:ea typeface="黑体" panose="02010609060101010101" pitchFamily="49" charset="-122"/>
                <a:cs typeface="Arial" panose="020B0604020202020204" pitchFamily="34" charset="0"/>
                <a:sym typeface="+mn-lt"/>
              </a:rPr>
              <a:t>C</a:t>
            </a:r>
            <a:r>
              <a:rPr kumimoji="0" lang="vi-VN" altLang="zh-CN" sz="28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sym typeface="+mn-lt"/>
              </a:rPr>
              <a:t>hia sẻ các cách chăm sóc cây xanh ở trường, giúp cây phát triển tươi tốt. </a:t>
            </a:r>
            <a:endPar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sym typeface="+mn-lt"/>
            </a:endParaRPr>
          </a:p>
        </p:txBody>
      </p:sp>
      <p:sp>
        <p:nvSpPr>
          <p:cNvPr id="7" name="TextBox 6">
            <a:extLst>
              <a:ext uri="{FF2B5EF4-FFF2-40B4-BE49-F238E27FC236}">
                <a16:creationId xmlns:a16="http://schemas.microsoft.com/office/drawing/2014/main" id="{FFAC16F4-329D-4889-914E-F1B1CD10B730}"/>
              </a:ext>
            </a:extLst>
          </p:cNvPr>
          <p:cNvSpPr txBox="1"/>
          <p:nvPr/>
        </p:nvSpPr>
        <p:spPr>
          <a:xfrm>
            <a:off x="4997247" y="639345"/>
            <a:ext cx="2264736" cy="707886"/>
          </a:xfrm>
          <a:prstGeom prst="rect">
            <a:avLst/>
          </a:prstGeom>
          <a:noFill/>
        </p:spPr>
        <p:txBody>
          <a:bodyPr wrap="square" rtlCol="0">
            <a:spAutoFit/>
          </a:bodyPr>
          <a:lstStyle/>
          <a:p>
            <a:r>
              <a:rPr lang="en-US" sz="4000" b="1" dirty="0" err="1">
                <a:solidFill>
                  <a:srgbClr val="FF0000"/>
                </a:solidFill>
                <a:effectLst>
                  <a:outerShdw blurRad="38100" dist="38100" dir="2700000" algn="tl">
                    <a:srgbClr val="000000">
                      <a:alpha val="43137"/>
                    </a:srgbClr>
                  </a:outerShdw>
                </a:effectLst>
              </a:rPr>
              <a:t>Mục</a:t>
            </a:r>
            <a:r>
              <a:rPr lang="en-US" sz="4000" b="1" dirty="0">
                <a:solidFill>
                  <a:srgbClr val="FF0000"/>
                </a:solidFill>
                <a:effectLst>
                  <a:outerShdw blurRad="38100" dist="38100" dir="2700000" algn="tl">
                    <a:srgbClr val="000000">
                      <a:alpha val="43137"/>
                    </a:srgbClr>
                  </a:outerShdw>
                </a:effectLst>
              </a:rPr>
              <a:t> </a:t>
            </a:r>
            <a:r>
              <a:rPr lang="en-US" sz="4000" b="1" dirty="0" err="1">
                <a:solidFill>
                  <a:srgbClr val="FF0000"/>
                </a:solidFill>
                <a:effectLst>
                  <a:outerShdw blurRad="38100" dist="38100" dir="2700000" algn="tl">
                    <a:srgbClr val="000000">
                      <a:alpha val="43137"/>
                    </a:srgbClr>
                  </a:outerShdw>
                </a:effectLst>
              </a:rPr>
              <a:t>tiêu</a:t>
            </a:r>
            <a:endParaRPr lang="en-US" sz="4000" b="1" dirty="0">
              <a:solidFill>
                <a:srgbClr val="FF0000"/>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par>
                                <p:cTn id="14" presetID="14"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3019243" y="0"/>
            <a:ext cx="7001058" cy="6657609"/>
          </a:xfrm>
          <a:prstGeom prst="rect">
            <a:avLst/>
          </a:prstGeom>
        </p:spPr>
      </p:pic>
      <p:pic>
        <p:nvPicPr>
          <p:cNvPr id="7" name="图片 6"/>
          <p:cNvPicPr>
            <a:picLocks noChangeAspect="1"/>
          </p:cNvPicPr>
          <p:nvPr/>
        </p:nvPicPr>
        <p:blipFill>
          <a:blip r:embed="rId3"/>
          <a:stretch>
            <a:fillRect/>
          </a:stretch>
        </p:blipFill>
        <p:spPr>
          <a:xfrm>
            <a:off x="0" y="4838467"/>
            <a:ext cx="12192000" cy="2019533"/>
          </a:xfrm>
          <a:prstGeom prst="rect">
            <a:avLst/>
          </a:prstGeom>
        </p:spPr>
      </p:pic>
      <p:pic>
        <p:nvPicPr>
          <p:cNvPr id="8" name="图片 7"/>
          <p:cNvPicPr>
            <a:picLocks noChangeAspect="1"/>
          </p:cNvPicPr>
          <p:nvPr/>
        </p:nvPicPr>
        <p:blipFill>
          <a:blip r:embed="rId4"/>
          <a:stretch>
            <a:fillRect/>
          </a:stretch>
        </p:blipFill>
        <p:spPr>
          <a:xfrm>
            <a:off x="678075" y="2803200"/>
            <a:ext cx="4511250" cy="3273750"/>
          </a:xfrm>
          <a:prstGeom prst="rect">
            <a:avLst/>
          </a:prstGeom>
        </p:spPr>
      </p:pic>
      <p:pic>
        <p:nvPicPr>
          <p:cNvPr id="9" name="图片 8"/>
          <p:cNvPicPr>
            <a:picLocks noChangeAspect="1"/>
          </p:cNvPicPr>
          <p:nvPr/>
        </p:nvPicPr>
        <p:blipFill>
          <a:blip r:embed="rId5"/>
          <a:stretch>
            <a:fillRect/>
          </a:stretch>
        </p:blipFill>
        <p:spPr>
          <a:xfrm>
            <a:off x="7921200" y="3805468"/>
            <a:ext cx="3623100" cy="2624507"/>
          </a:xfrm>
          <a:prstGeom prst="rect">
            <a:avLst/>
          </a:prstGeom>
        </p:spPr>
      </p:pic>
      <p:pic>
        <p:nvPicPr>
          <p:cNvPr id="12" name="图片 11"/>
          <p:cNvPicPr>
            <a:picLocks noChangeAspect="1"/>
          </p:cNvPicPr>
          <p:nvPr/>
        </p:nvPicPr>
        <p:blipFill>
          <a:blip r:embed="rId6"/>
          <a:stretch>
            <a:fillRect/>
          </a:stretch>
        </p:blipFill>
        <p:spPr>
          <a:xfrm>
            <a:off x="512177" y="165021"/>
            <a:ext cx="837560" cy="1149417"/>
          </a:xfrm>
          <a:prstGeom prst="rect">
            <a:avLst/>
          </a:prstGeom>
        </p:spPr>
      </p:pic>
      <p:pic>
        <p:nvPicPr>
          <p:cNvPr id="16" name="图片 15"/>
          <p:cNvPicPr>
            <a:picLocks noChangeAspect="1"/>
          </p:cNvPicPr>
          <p:nvPr/>
        </p:nvPicPr>
        <p:blipFill>
          <a:blip r:embed="rId7"/>
          <a:stretch>
            <a:fillRect/>
          </a:stretch>
        </p:blipFill>
        <p:spPr>
          <a:xfrm>
            <a:off x="8815688" y="556174"/>
            <a:ext cx="2874119" cy="1188679"/>
          </a:xfrm>
          <a:prstGeom prst="rect">
            <a:avLst/>
          </a:prstGeom>
        </p:spPr>
      </p:pic>
      <p:sp>
        <p:nvSpPr>
          <p:cNvPr id="3" name="TextBox 2">
            <a:extLst>
              <a:ext uri="{FF2B5EF4-FFF2-40B4-BE49-F238E27FC236}">
                <a16:creationId xmlns:a16="http://schemas.microsoft.com/office/drawing/2014/main" id="{0FFD96FD-067E-4AEA-AE8C-7C05395BEFA6}"/>
              </a:ext>
            </a:extLst>
          </p:cNvPr>
          <p:cNvSpPr txBox="1"/>
          <p:nvPr/>
        </p:nvSpPr>
        <p:spPr>
          <a:xfrm>
            <a:off x="5030585" y="2190980"/>
            <a:ext cx="340103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4472C4"/>
                </a:solidFill>
                <a:effectLst>
                  <a:outerShdw blurRad="38100" dist="38100" dir="2700000" algn="tl">
                    <a:srgbClr val="000000">
                      <a:alpha val="43137"/>
                    </a:srgbClr>
                  </a:outerShdw>
                </a:effectLst>
                <a:uLnTx/>
                <a:uFillTx/>
                <a:latin typeface="Arial" panose="020B0604020202020204"/>
                <a:ea typeface="+mn-ea"/>
                <a:cs typeface="+mn-cs"/>
              </a:rPr>
              <a:t>Khởi</a:t>
            </a:r>
            <a:r>
              <a:rPr kumimoji="0" lang="en-US" sz="4800" b="1" i="0" u="none" strike="noStrike" kern="1200" cap="none" spc="0" normalizeH="0" baseline="0" noProof="0" dirty="0">
                <a:ln>
                  <a:noFill/>
                </a:ln>
                <a:solidFill>
                  <a:srgbClr val="4472C4"/>
                </a:solidFill>
                <a:effectLst>
                  <a:outerShdw blurRad="38100" dist="38100" dir="2700000" algn="tl">
                    <a:srgbClr val="000000">
                      <a:alpha val="43137"/>
                    </a:srgbClr>
                  </a:outerShdw>
                </a:effectLst>
                <a:uLnTx/>
                <a:uFillTx/>
                <a:latin typeface="Arial" panose="020B0604020202020204"/>
                <a:ea typeface="+mn-ea"/>
                <a:cs typeface="+mn-cs"/>
              </a:rPr>
              <a:t> </a:t>
            </a:r>
            <a:r>
              <a:rPr kumimoji="0" lang="en-US" sz="4800" b="1" i="0" u="none" strike="noStrike" kern="1200" cap="none" spc="0" normalizeH="0" baseline="0" noProof="0" dirty="0" err="1">
                <a:ln>
                  <a:noFill/>
                </a:ln>
                <a:solidFill>
                  <a:srgbClr val="4472C4"/>
                </a:solidFill>
                <a:effectLst>
                  <a:outerShdw blurRad="38100" dist="38100" dir="2700000" algn="tl">
                    <a:srgbClr val="000000">
                      <a:alpha val="43137"/>
                    </a:srgbClr>
                  </a:outerShdw>
                </a:effectLst>
                <a:uLnTx/>
                <a:uFillTx/>
                <a:latin typeface="Arial" panose="020B0604020202020204"/>
                <a:ea typeface="+mn-ea"/>
                <a:cs typeface="+mn-cs"/>
              </a:rPr>
              <a:t>động</a:t>
            </a:r>
            <a:endParaRPr kumimoji="0" lang="en-US" sz="4800" b="1" i="0" u="none" strike="noStrike" kern="1200" cap="none" spc="0" normalizeH="0" baseline="0" noProof="0" dirty="0">
              <a:ln>
                <a:noFill/>
              </a:ln>
              <a:solidFill>
                <a:srgbClr val="4472C4"/>
              </a:solidFill>
              <a:effectLst>
                <a:outerShdw blurRad="38100" dist="38100" dir="2700000" algn="tl">
                  <a:srgbClr val="000000">
                    <a:alpha val="43137"/>
                  </a:srgbClr>
                </a:outerShdw>
              </a:effectLst>
              <a:uLnTx/>
              <a:uFillTx/>
              <a:latin typeface="Arial" panose="020B0604020202020204"/>
              <a:ea typeface="+mn-ea"/>
              <a:cs typeface="+mn-cs"/>
            </a:endParaRPr>
          </a:p>
        </p:txBody>
      </p:sp>
    </p:spTree>
    <p:extLst>
      <p:ext uri="{BB962C8B-B14F-4D97-AF65-F5344CB8AC3E}">
        <p14:creationId xmlns:p14="http://schemas.microsoft.com/office/powerpoint/2010/main" val="2380909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Trồng cây   Tập hát cùng bé_v720P">
            <a:hlinkClick r:id="" action="ppaction://media"/>
            <a:extLst>
              <a:ext uri="{FF2B5EF4-FFF2-40B4-BE49-F238E27FC236}">
                <a16:creationId xmlns:a16="http://schemas.microsoft.com/office/drawing/2014/main" id="{6EA94F1D-B332-4154-9C41-72A41CC98B4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36779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5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3019243" y="0"/>
            <a:ext cx="7001058" cy="6657609"/>
          </a:xfrm>
          <a:prstGeom prst="rect">
            <a:avLst/>
          </a:prstGeom>
        </p:spPr>
      </p:pic>
      <p:pic>
        <p:nvPicPr>
          <p:cNvPr id="7" name="图片 6"/>
          <p:cNvPicPr>
            <a:picLocks noChangeAspect="1"/>
          </p:cNvPicPr>
          <p:nvPr/>
        </p:nvPicPr>
        <p:blipFill>
          <a:blip r:embed="rId3"/>
          <a:stretch>
            <a:fillRect/>
          </a:stretch>
        </p:blipFill>
        <p:spPr>
          <a:xfrm>
            <a:off x="0" y="4838467"/>
            <a:ext cx="12192000" cy="2019533"/>
          </a:xfrm>
          <a:prstGeom prst="rect">
            <a:avLst/>
          </a:prstGeom>
        </p:spPr>
      </p:pic>
      <p:pic>
        <p:nvPicPr>
          <p:cNvPr id="8" name="图片 7"/>
          <p:cNvPicPr>
            <a:picLocks noChangeAspect="1"/>
          </p:cNvPicPr>
          <p:nvPr/>
        </p:nvPicPr>
        <p:blipFill>
          <a:blip r:embed="rId4"/>
          <a:stretch>
            <a:fillRect/>
          </a:stretch>
        </p:blipFill>
        <p:spPr>
          <a:xfrm>
            <a:off x="678075" y="2803200"/>
            <a:ext cx="4511250" cy="3273750"/>
          </a:xfrm>
          <a:prstGeom prst="rect">
            <a:avLst/>
          </a:prstGeom>
        </p:spPr>
      </p:pic>
      <p:pic>
        <p:nvPicPr>
          <p:cNvPr id="9" name="图片 8"/>
          <p:cNvPicPr>
            <a:picLocks noChangeAspect="1"/>
          </p:cNvPicPr>
          <p:nvPr/>
        </p:nvPicPr>
        <p:blipFill>
          <a:blip r:embed="rId5"/>
          <a:stretch>
            <a:fillRect/>
          </a:stretch>
        </p:blipFill>
        <p:spPr>
          <a:xfrm>
            <a:off x="7921200" y="3805468"/>
            <a:ext cx="3623100" cy="2624507"/>
          </a:xfrm>
          <a:prstGeom prst="rect">
            <a:avLst/>
          </a:prstGeom>
        </p:spPr>
      </p:pic>
      <p:pic>
        <p:nvPicPr>
          <p:cNvPr id="12" name="图片 11"/>
          <p:cNvPicPr>
            <a:picLocks noChangeAspect="1"/>
          </p:cNvPicPr>
          <p:nvPr/>
        </p:nvPicPr>
        <p:blipFill>
          <a:blip r:embed="rId6"/>
          <a:stretch>
            <a:fillRect/>
          </a:stretch>
        </p:blipFill>
        <p:spPr>
          <a:xfrm>
            <a:off x="512177" y="165021"/>
            <a:ext cx="837560" cy="1149417"/>
          </a:xfrm>
          <a:prstGeom prst="rect">
            <a:avLst/>
          </a:prstGeom>
        </p:spPr>
      </p:pic>
      <p:pic>
        <p:nvPicPr>
          <p:cNvPr id="16" name="图片 15"/>
          <p:cNvPicPr>
            <a:picLocks noChangeAspect="1"/>
          </p:cNvPicPr>
          <p:nvPr/>
        </p:nvPicPr>
        <p:blipFill>
          <a:blip r:embed="rId7"/>
          <a:stretch>
            <a:fillRect/>
          </a:stretch>
        </p:blipFill>
        <p:spPr>
          <a:xfrm>
            <a:off x="8815688" y="556174"/>
            <a:ext cx="2874119" cy="1188679"/>
          </a:xfrm>
          <a:prstGeom prst="rect">
            <a:avLst/>
          </a:prstGeom>
        </p:spPr>
      </p:pic>
      <p:sp>
        <p:nvSpPr>
          <p:cNvPr id="3" name="TextBox 2">
            <a:extLst>
              <a:ext uri="{FF2B5EF4-FFF2-40B4-BE49-F238E27FC236}">
                <a16:creationId xmlns:a16="http://schemas.microsoft.com/office/drawing/2014/main" id="{0FFD96FD-067E-4AEA-AE8C-7C05395BEFA6}"/>
              </a:ext>
            </a:extLst>
          </p:cNvPr>
          <p:cNvSpPr txBox="1"/>
          <p:nvPr/>
        </p:nvSpPr>
        <p:spPr>
          <a:xfrm>
            <a:off x="5030585" y="2190980"/>
            <a:ext cx="340103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4472C4"/>
                </a:solidFill>
                <a:effectLst>
                  <a:outerShdw blurRad="38100" dist="38100" dir="2700000" algn="tl">
                    <a:srgbClr val="000000">
                      <a:alpha val="43137"/>
                    </a:srgbClr>
                  </a:outerShdw>
                </a:effectLst>
                <a:uLnTx/>
                <a:uFillTx/>
                <a:latin typeface="Arial" panose="020B0604020202020204"/>
                <a:ea typeface="+mn-ea"/>
                <a:cs typeface="+mn-cs"/>
              </a:rPr>
              <a:t>Khám</a:t>
            </a:r>
            <a:r>
              <a:rPr kumimoji="0" lang="en-US" sz="4800" b="1" i="0" u="none" strike="noStrike" kern="1200" cap="none" spc="0" normalizeH="0" baseline="0" noProof="0" dirty="0">
                <a:ln>
                  <a:noFill/>
                </a:ln>
                <a:solidFill>
                  <a:srgbClr val="4472C4"/>
                </a:solidFill>
                <a:effectLst>
                  <a:outerShdw blurRad="38100" dist="38100" dir="2700000" algn="tl">
                    <a:srgbClr val="000000">
                      <a:alpha val="43137"/>
                    </a:srgbClr>
                  </a:outerShdw>
                </a:effectLst>
                <a:uLnTx/>
                <a:uFillTx/>
                <a:latin typeface="Arial" panose="020B0604020202020204"/>
                <a:ea typeface="+mn-ea"/>
                <a:cs typeface="+mn-cs"/>
              </a:rPr>
              <a:t> </a:t>
            </a:r>
            <a:r>
              <a:rPr kumimoji="0" lang="en-US" sz="4800" b="1" i="0" u="none" strike="noStrike" kern="1200" cap="none" spc="0" normalizeH="0" baseline="0" noProof="0" dirty="0" err="1">
                <a:ln>
                  <a:noFill/>
                </a:ln>
                <a:solidFill>
                  <a:srgbClr val="4472C4"/>
                </a:solidFill>
                <a:effectLst>
                  <a:outerShdw blurRad="38100" dist="38100" dir="2700000" algn="tl">
                    <a:srgbClr val="000000">
                      <a:alpha val="43137"/>
                    </a:srgbClr>
                  </a:outerShdw>
                </a:effectLst>
                <a:uLnTx/>
                <a:uFillTx/>
                <a:latin typeface="Arial" panose="020B0604020202020204"/>
                <a:ea typeface="+mn-ea"/>
                <a:cs typeface="+mn-cs"/>
              </a:rPr>
              <a:t>phá</a:t>
            </a:r>
            <a:endParaRPr kumimoji="0" lang="en-US" sz="4800" b="1" i="0" u="none" strike="noStrike" kern="1200" cap="none" spc="0" normalizeH="0" baseline="0" noProof="0" dirty="0">
              <a:ln>
                <a:noFill/>
              </a:ln>
              <a:solidFill>
                <a:srgbClr val="4472C4"/>
              </a:solidFill>
              <a:effectLst>
                <a:outerShdw blurRad="38100" dist="38100" dir="2700000" algn="tl">
                  <a:srgbClr val="000000">
                    <a:alpha val="43137"/>
                  </a:srgbClr>
                </a:outerShdw>
              </a:effectLst>
              <a:uLnTx/>
              <a:uFillTx/>
              <a:latin typeface="Arial" panose="020B0604020202020204"/>
              <a:ea typeface="+mn-ea"/>
              <a:cs typeface="+mn-cs"/>
            </a:endParaRPr>
          </a:p>
        </p:txBody>
      </p:sp>
    </p:spTree>
    <p:extLst>
      <p:ext uri="{BB962C8B-B14F-4D97-AF65-F5344CB8AC3E}">
        <p14:creationId xmlns:p14="http://schemas.microsoft.com/office/powerpoint/2010/main" val="1664356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3F1BE3-FA34-43F5-914C-F0D0A47B7A1C}"/>
              </a:ext>
            </a:extLst>
          </p:cNvPr>
          <p:cNvSpPr txBox="1"/>
          <p:nvPr/>
        </p:nvSpPr>
        <p:spPr>
          <a:xfrm>
            <a:off x="2114026" y="2274838"/>
            <a:ext cx="6249798" cy="2308324"/>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 1:</a:t>
            </a:r>
          </a:p>
          <a:p>
            <a:pPr marL="0" marR="0" lvl="0" indent="0" algn="ctr" defTabSz="914347" rtl="0" eaLnBrk="1" fontAlgn="auto" latinLnBrk="0" hangingPunct="1">
              <a:lnSpc>
                <a:spcPct val="100000"/>
              </a:lnSpc>
              <a:spcBef>
                <a:spcPts val="0"/>
              </a:spcBef>
              <a:spcAft>
                <a:spcPts val="0"/>
              </a:spcAft>
              <a:buClrTx/>
              <a:buSzTx/>
              <a:buFontTx/>
              <a:buNone/>
              <a:tabLst/>
              <a:defRPr/>
            </a:pPr>
            <a:r>
              <a:rPr lang="en-US" sz="4800" b="1"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latin typeface="Arial" panose="020B0604020202020204"/>
              </a:rPr>
              <a:t>EM BIẾT CÂY XANH NÀO</a:t>
            </a:r>
            <a:endParaRPr kumimoji="0" lang="en-US" sz="4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endParaRPr>
          </a:p>
        </p:txBody>
      </p:sp>
    </p:spTree>
    <p:extLst>
      <p:ext uri="{BB962C8B-B14F-4D97-AF65-F5344CB8AC3E}">
        <p14:creationId xmlns:p14="http://schemas.microsoft.com/office/powerpoint/2010/main" val="4069875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a:srcRect l="626" t="832" r="626" b="1028"/>
          <a:stretch>
            <a:fillRect/>
          </a:stretch>
        </p:blipFill>
        <p:spPr>
          <a:xfrm>
            <a:off x="0" y="218112"/>
            <a:ext cx="12219444" cy="6857999"/>
          </a:xfrm>
          <a:prstGeom prst="rect">
            <a:avLst/>
          </a:prstGeom>
        </p:spPr>
      </p:pic>
      <p:grpSp>
        <p:nvGrpSpPr>
          <p:cNvPr id="2" name="组合 1"/>
          <p:cNvGrpSpPr/>
          <p:nvPr/>
        </p:nvGrpSpPr>
        <p:grpSpPr>
          <a:xfrm>
            <a:off x="287762" y="1404681"/>
            <a:ext cx="11643920" cy="1708467"/>
            <a:chOff x="4186989" y="457201"/>
            <a:chExt cx="6737685" cy="5751094"/>
          </a:xfrm>
        </p:grpSpPr>
        <p:sp>
          <p:nvSpPr>
            <p:cNvPr id="11" name="圆角矩形 10"/>
            <p:cNvSpPr/>
            <p:nvPr/>
          </p:nvSpPr>
          <p:spPr>
            <a:xfrm>
              <a:off x="4186989" y="457201"/>
              <a:ext cx="6737685" cy="5751094"/>
            </a:xfrm>
            <a:prstGeom prst="roundRect">
              <a:avLst/>
            </a:prstGeom>
            <a:solidFill>
              <a:srgbClr val="A4E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Arial" panose="020B0604020202020204" pitchFamily="34" charset="0"/>
                <a:sym typeface="+mn-lt"/>
              </a:endParaRPr>
            </a:p>
          </p:txBody>
        </p:sp>
        <p:sp>
          <p:nvSpPr>
            <p:cNvPr id="13" name="矩形: 圆角 12"/>
            <p:cNvSpPr/>
            <p:nvPr/>
          </p:nvSpPr>
          <p:spPr>
            <a:xfrm>
              <a:off x="4403188" y="675249"/>
              <a:ext cx="6296016" cy="5324576"/>
            </a:xfrm>
            <a:prstGeom prst="roundRect">
              <a:avLst/>
            </a:prstGeom>
            <a:noFill/>
            <a:ln w="28575">
              <a:solidFill>
                <a:srgbClr val="74C3C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mn-cs"/>
              </a:endParaRPr>
            </a:p>
          </p:txBody>
        </p:sp>
      </p:grpSp>
      <p:sp>
        <p:nvSpPr>
          <p:cNvPr id="14" name="TextBox 13">
            <a:extLst>
              <a:ext uri="{FF2B5EF4-FFF2-40B4-BE49-F238E27FC236}">
                <a16:creationId xmlns:a16="http://schemas.microsoft.com/office/drawing/2014/main" id="{F655A00D-F191-4906-B21A-FA7DE2BF0B83}"/>
              </a:ext>
            </a:extLst>
          </p:cNvPr>
          <p:cNvSpPr txBox="1"/>
          <p:nvPr/>
        </p:nvSpPr>
        <p:spPr>
          <a:xfrm>
            <a:off x="1200954" y="1481558"/>
            <a:ext cx="9817535" cy="1569660"/>
          </a:xfrm>
          <a:prstGeom prst="rect">
            <a:avLst/>
          </a:prstGeom>
          <a:noFill/>
        </p:spPr>
        <p:txBody>
          <a:bodyPr wrap="square" rtlCol="0">
            <a:spAutoFit/>
          </a:bodyPr>
          <a:lstStyle/>
          <a:p>
            <a:pPr algn="just"/>
            <a:r>
              <a:rPr lang="en-US" sz="3200" dirty="0">
                <a:latin typeface="Calibri" panose="020F0502020204030204" pitchFamily="34" charset="0"/>
              </a:rPr>
              <a:t>C</a:t>
            </a:r>
            <a:r>
              <a:rPr lang="vi-VN" sz="3200" dirty="0">
                <a:latin typeface="Calibri" panose="020F0502020204030204" pitchFamily="34" charset="0"/>
              </a:rPr>
              <a:t>ác nhóm đi quan sát cây xanh ở trường để tìm hiểu về các nội dung sau: tên cây, nơi trồng từng loại cây, việc cần làm để chăm sóc cây.</a:t>
            </a:r>
            <a:endParaRPr lang="en-US" sz="3200" dirty="0">
              <a:latin typeface="Calibri" panose="020F0502020204030204" pitchFamily="34" charset="0"/>
            </a:endParaRPr>
          </a:p>
        </p:txBody>
      </p:sp>
      <p:sp>
        <p:nvSpPr>
          <p:cNvPr id="9" name="文本框 18">
            <a:extLst>
              <a:ext uri="{FF2B5EF4-FFF2-40B4-BE49-F238E27FC236}">
                <a16:creationId xmlns:a16="http://schemas.microsoft.com/office/drawing/2014/main" id="{6A350A6C-6F3B-4AD3-BDE0-F0EA5BFF5238}"/>
              </a:ext>
            </a:extLst>
          </p:cNvPr>
          <p:cNvSpPr txBox="1"/>
          <p:nvPr/>
        </p:nvSpPr>
        <p:spPr>
          <a:xfrm>
            <a:off x="1048624" y="389018"/>
            <a:ext cx="90852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FFA400"/>
                </a:solidFill>
                <a:effectLst>
                  <a:outerShdw blurRad="38100" dist="38100" dir="2700000" algn="tl">
                    <a:srgbClr val="000000">
                      <a:alpha val="43137"/>
                    </a:srgbClr>
                  </a:outerShdw>
                </a:effectLst>
                <a:uLnTx/>
                <a:uFillTx/>
                <a:latin typeface="Arial" panose="020B0604020202020204" pitchFamily="34" charset="0"/>
                <a:ea typeface="Tahoma" panose="020B0604030504040204" pitchFamily="34" charset="0"/>
                <a:cs typeface="Arial" panose="020B0604020202020204" pitchFamily="34" charset="0"/>
              </a:rPr>
              <a:t>Nêu</a:t>
            </a:r>
            <a:r>
              <a:rPr kumimoji="0" lang="en-US" altLang="zh-CN" sz="6000" b="1" i="0" u="none" strike="noStrike" kern="1200" cap="none" spc="0" normalizeH="0" noProof="0" dirty="0">
                <a:ln>
                  <a:noFill/>
                </a:ln>
                <a:solidFill>
                  <a:srgbClr val="FFA400"/>
                </a:solidFill>
                <a:effectLst>
                  <a:outerShdw blurRad="38100" dist="38100" dir="2700000" algn="tl">
                    <a:srgbClr val="000000">
                      <a:alpha val="43137"/>
                    </a:srgbClr>
                  </a:outerShdw>
                </a:effectLst>
                <a:uLnTx/>
                <a:uFillTx/>
                <a:latin typeface="Arial" panose="020B0604020202020204" pitchFamily="34" charset="0"/>
                <a:ea typeface="Tahoma" panose="020B0604030504040204" pitchFamily="34" charset="0"/>
                <a:cs typeface="Arial" panose="020B0604020202020204" pitchFamily="34" charset="0"/>
              </a:rPr>
              <a:t> </a:t>
            </a:r>
            <a:r>
              <a:rPr kumimoji="0" lang="en-US" altLang="zh-CN" sz="6000" b="1" i="0" u="none" strike="noStrike" kern="1200" cap="none" spc="0" normalizeH="0" noProof="0" dirty="0" err="1">
                <a:ln>
                  <a:noFill/>
                </a:ln>
                <a:solidFill>
                  <a:srgbClr val="FFA400"/>
                </a:solidFill>
                <a:effectLst>
                  <a:outerShdw blurRad="38100" dist="38100" dir="2700000" algn="tl">
                    <a:srgbClr val="000000">
                      <a:alpha val="43137"/>
                    </a:srgbClr>
                  </a:outerShdw>
                </a:effectLst>
                <a:uLnTx/>
                <a:uFillTx/>
                <a:latin typeface="Arial" panose="020B0604020202020204" pitchFamily="34" charset="0"/>
                <a:ea typeface="Tahoma" panose="020B0604030504040204" pitchFamily="34" charset="0"/>
                <a:cs typeface="Arial" panose="020B0604020202020204" pitchFamily="34" charset="0"/>
              </a:rPr>
              <a:t>tên</a:t>
            </a:r>
            <a:r>
              <a:rPr kumimoji="0" lang="en-US" altLang="zh-CN" sz="6000" b="1" i="0" u="none" strike="noStrike" kern="1200" cap="none" spc="0" normalizeH="0" noProof="0" dirty="0">
                <a:ln>
                  <a:noFill/>
                </a:ln>
                <a:solidFill>
                  <a:srgbClr val="FFA400"/>
                </a:solidFill>
                <a:effectLst>
                  <a:outerShdw blurRad="38100" dist="38100" dir="2700000" algn="tl">
                    <a:srgbClr val="000000">
                      <a:alpha val="43137"/>
                    </a:srgbClr>
                  </a:outerShdw>
                </a:effectLst>
                <a:uLnTx/>
                <a:uFillTx/>
                <a:latin typeface="Arial" panose="020B0604020202020204" pitchFamily="34" charset="0"/>
                <a:ea typeface="Tahoma" panose="020B0604030504040204" pitchFamily="34" charset="0"/>
                <a:cs typeface="Arial" panose="020B0604020202020204" pitchFamily="34" charset="0"/>
              </a:rPr>
              <a:t> </a:t>
            </a:r>
            <a:r>
              <a:rPr kumimoji="0" lang="en-US" altLang="zh-CN" sz="6000" b="1" i="0" u="none" strike="noStrike" kern="1200" cap="none" spc="0" normalizeH="0" noProof="0" dirty="0" err="1">
                <a:ln>
                  <a:noFill/>
                </a:ln>
                <a:solidFill>
                  <a:srgbClr val="FFA400"/>
                </a:solidFill>
                <a:effectLst>
                  <a:outerShdw blurRad="38100" dist="38100" dir="2700000" algn="tl">
                    <a:srgbClr val="000000">
                      <a:alpha val="43137"/>
                    </a:srgbClr>
                  </a:outerShdw>
                </a:effectLst>
                <a:uLnTx/>
                <a:uFillTx/>
                <a:latin typeface="Arial" panose="020B0604020202020204" pitchFamily="34" charset="0"/>
                <a:ea typeface="Tahoma" panose="020B0604030504040204" pitchFamily="34" charset="0"/>
                <a:cs typeface="Arial" panose="020B0604020202020204" pitchFamily="34" charset="0"/>
              </a:rPr>
              <a:t>cây</a:t>
            </a:r>
            <a:r>
              <a:rPr kumimoji="0" lang="en-US" altLang="zh-CN" sz="6000" b="1" i="0" u="none" strike="noStrike" kern="1200" cap="none" spc="0" normalizeH="0" noProof="0" dirty="0">
                <a:ln>
                  <a:noFill/>
                </a:ln>
                <a:solidFill>
                  <a:srgbClr val="FFA400"/>
                </a:solidFill>
                <a:effectLst>
                  <a:outerShdw blurRad="38100" dist="38100" dir="2700000" algn="tl">
                    <a:srgbClr val="000000">
                      <a:alpha val="43137"/>
                    </a:srgbClr>
                  </a:outerShdw>
                </a:effectLst>
                <a:uLnTx/>
                <a:uFillTx/>
                <a:latin typeface="Arial" panose="020B0604020202020204" pitchFamily="34" charset="0"/>
                <a:ea typeface="Tahoma" panose="020B0604030504040204" pitchFamily="34" charset="0"/>
                <a:cs typeface="Arial" panose="020B0604020202020204" pitchFamily="34" charset="0"/>
              </a:rPr>
              <a:t> </a:t>
            </a:r>
            <a:r>
              <a:rPr kumimoji="0" lang="en-US" altLang="zh-CN" sz="6000" b="1" i="0" u="none" strike="noStrike" kern="1200" cap="none" spc="0" normalizeH="0" noProof="0" dirty="0" err="1">
                <a:ln>
                  <a:noFill/>
                </a:ln>
                <a:solidFill>
                  <a:srgbClr val="FFA400"/>
                </a:solidFill>
                <a:effectLst>
                  <a:outerShdw blurRad="38100" dist="38100" dir="2700000" algn="tl">
                    <a:srgbClr val="000000">
                      <a:alpha val="43137"/>
                    </a:srgbClr>
                  </a:outerShdw>
                </a:effectLst>
                <a:uLnTx/>
                <a:uFillTx/>
                <a:latin typeface="Arial" panose="020B0604020202020204" pitchFamily="34" charset="0"/>
                <a:ea typeface="Tahoma" panose="020B0604030504040204" pitchFamily="34" charset="0"/>
                <a:cs typeface="Arial" panose="020B0604020202020204" pitchFamily="34" charset="0"/>
              </a:rPr>
              <a:t>mà</a:t>
            </a:r>
            <a:r>
              <a:rPr kumimoji="0" lang="en-US" altLang="zh-CN" sz="6000" b="1" i="0" u="none" strike="noStrike" kern="1200" cap="none" spc="0" normalizeH="0" noProof="0" dirty="0">
                <a:ln>
                  <a:noFill/>
                </a:ln>
                <a:solidFill>
                  <a:srgbClr val="FFA400"/>
                </a:solidFill>
                <a:effectLst>
                  <a:outerShdw blurRad="38100" dist="38100" dir="2700000" algn="tl">
                    <a:srgbClr val="000000">
                      <a:alpha val="43137"/>
                    </a:srgbClr>
                  </a:outerShdw>
                </a:effectLst>
                <a:uLnTx/>
                <a:uFillTx/>
                <a:latin typeface="Arial" panose="020B0604020202020204" pitchFamily="34" charset="0"/>
                <a:ea typeface="Tahoma" panose="020B0604030504040204" pitchFamily="34" charset="0"/>
                <a:cs typeface="Arial" panose="020B0604020202020204" pitchFamily="34" charset="0"/>
              </a:rPr>
              <a:t> </a:t>
            </a:r>
            <a:r>
              <a:rPr kumimoji="0" lang="en-US" altLang="zh-CN" sz="6000" b="1" i="0" u="none" strike="noStrike" kern="1200" cap="none" spc="0" normalizeH="0" noProof="0" dirty="0" err="1">
                <a:ln>
                  <a:noFill/>
                </a:ln>
                <a:solidFill>
                  <a:srgbClr val="FFA400"/>
                </a:solidFill>
                <a:effectLst>
                  <a:outerShdw blurRad="38100" dist="38100" dir="2700000" algn="tl">
                    <a:srgbClr val="000000">
                      <a:alpha val="43137"/>
                    </a:srgbClr>
                  </a:outerShdw>
                </a:effectLst>
                <a:uLnTx/>
                <a:uFillTx/>
                <a:latin typeface="Arial" panose="020B0604020202020204" pitchFamily="34" charset="0"/>
                <a:ea typeface="Tahoma" panose="020B0604030504040204" pitchFamily="34" charset="0"/>
                <a:cs typeface="Arial" panose="020B0604020202020204" pitchFamily="34" charset="0"/>
              </a:rPr>
              <a:t>em</a:t>
            </a:r>
            <a:r>
              <a:rPr kumimoji="0" lang="en-US" altLang="zh-CN" sz="6000" b="1" i="0" u="none" strike="noStrike" kern="1200" cap="none" spc="0" normalizeH="0" noProof="0" dirty="0">
                <a:ln>
                  <a:noFill/>
                </a:ln>
                <a:solidFill>
                  <a:srgbClr val="FFA400"/>
                </a:solidFill>
                <a:effectLst>
                  <a:outerShdw blurRad="38100" dist="38100" dir="2700000" algn="tl">
                    <a:srgbClr val="000000">
                      <a:alpha val="43137"/>
                    </a:srgbClr>
                  </a:outerShdw>
                </a:effectLst>
                <a:uLnTx/>
                <a:uFillTx/>
                <a:latin typeface="Arial" panose="020B0604020202020204" pitchFamily="34" charset="0"/>
                <a:ea typeface="Tahoma" panose="020B0604030504040204" pitchFamily="34" charset="0"/>
                <a:cs typeface="Arial" panose="020B0604020202020204" pitchFamily="34" charset="0"/>
              </a:rPr>
              <a:t> </a:t>
            </a:r>
            <a:r>
              <a:rPr kumimoji="0" lang="en-US" altLang="zh-CN" sz="6000" b="1" i="0" u="none" strike="noStrike" kern="1200" cap="none" spc="0" normalizeH="0" noProof="0" dirty="0" err="1">
                <a:ln>
                  <a:noFill/>
                </a:ln>
                <a:solidFill>
                  <a:srgbClr val="FFA400"/>
                </a:solidFill>
                <a:effectLst>
                  <a:outerShdw blurRad="38100" dist="38100" dir="2700000" algn="tl">
                    <a:srgbClr val="000000">
                      <a:alpha val="43137"/>
                    </a:srgbClr>
                  </a:outerShdw>
                </a:effectLst>
                <a:uLnTx/>
                <a:uFillTx/>
                <a:latin typeface="Arial" panose="020B0604020202020204" pitchFamily="34" charset="0"/>
                <a:ea typeface="Tahoma" panose="020B0604030504040204" pitchFamily="34" charset="0"/>
                <a:cs typeface="Arial" panose="020B0604020202020204" pitchFamily="34" charset="0"/>
              </a:rPr>
              <a:t>biết</a:t>
            </a:r>
            <a:endParaRPr kumimoji="0" lang="en-US" altLang="zh-CN" sz="6000" b="1" i="0" u="none" strike="noStrike" kern="1200" cap="none" spc="0" normalizeH="0" baseline="0" noProof="0" dirty="0">
              <a:ln>
                <a:noFill/>
              </a:ln>
              <a:solidFill>
                <a:srgbClr val="FFA400"/>
              </a:solidFill>
              <a:effectLst>
                <a:outerShdw blurRad="38100" dist="38100" dir="2700000" algn="tl">
                  <a:srgbClr val="000000">
                    <a:alpha val="43137"/>
                  </a:srgbClr>
                </a:outerShdw>
              </a:effectLst>
              <a:uLnTx/>
              <a:uFillTx/>
              <a:latin typeface="Arial" panose="020B0604020202020204" pitchFamily="34" charset="0"/>
              <a:ea typeface="Tahoma" panose="020B060403050404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311AACF4-1E33-4D90-869B-629384373EDC}"/>
              </a:ext>
            </a:extLst>
          </p:cNvPr>
          <p:cNvPicPr>
            <a:picLocks noChangeAspect="1"/>
          </p:cNvPicPr>
          <p:nvPr/>
        </p:nvPicPr>
        <p:blipFill>
          <a:blip r:embed="rId3"/>
          <a:stretch>
            <a:fillRect/>
          </a:stretch>
        </p:blipFill>
        <p:spPr>
          <a:xfrm>
            <a:off x="1565425" y="4255141"/>
            <a:ext cx="9229624" cy="2683835"/>
          </a:xfrm>
          <a:prstGeom prst="rect">
            <a:avLst/>
          </a:prstGeom>
        </p:spPr>
      </p:pic>
      <p:sp>
        <p:nvSpPr>
          <p:cNvPr id="16" name="TextBox 15">
            <a:extLst>
              <a:ext uri="{FF2B5EF4-FFF2-40B4-BE49-F238E27FC236}">
                <a16:creationId xmlns:a16="http://schemas.microsoft.com/office/drawing/2014/main" id="{1D58A4E4-3AEE-4701-A67E-733AACB3A434}"/>
              </a:ext>
            </a:extLst>
          </p:cNvPr>
          <p:cNvSpPr txBox="1"/>
          <p:nvPr/>
        </p:nvSpPr>
        <p:spPr>
          <a:xfrm>
            <a:off x="870608" y="3177923"/>
            <a:ext cx="10865590" cy="1077218"/>
          </a:xfrm>
          <a:prstGeom prst="rect">
            <a:avLst/>
          </a:prstGeom>
          <a:noFill/>
        </p:spPr>
        <p:txBody>
          <a:bodyPr wrap="square" rtlCol="0">
            <a:spAutoFit/>
          </a:bodyPr>
          <a:lstStyle/>
          <a:p>
            <a:pPr marL="457200" indent="-457200">
              <a:buFont typeface="Arial" panose="020B0604020202020204" pitchFamily="34" charset="0"/>
              <a:buChar char="•"/>
            </a:pPr>
            <a:r>
              <a:rPr lang="en-US" sz="3200" dirty="0"/>
              <a:t>Quan </a:t>
            </a:r>
            <a:r>
              <a:rPr lang="en-US" sz="3200" dirty="0" err="1"/>
              <a:t>sát</a:t>
            </a:r>
            <a:r>
              <a:rPr lang="en-US" sz="3200" dirty="0"/>
              <a:t> </a:t>
            </a:r>
            <a:r>
              <a:rPr lang="en-US" sz="3200" dirty="0" err="1"/>
              <a:t>cây</a:t>
            </a:r>
            <a:r>
              <a:rPr lang="en-US" sz="3200" dirty="0"/>
              <a:t> </a:t>
            </a:r>
            <a:r>
              <a:rPr lang="en-US" sz="3200" dirty="0" err="1"/>
              <a:t>xanh</a:t>
            </a:r>
            <a:r>
              <a:rPr lang="en-US" sz="3200" dirty="0"/>
              <a:t> ở </a:t>
            </a:r>
            <a:r>
              <a:rPr lang="en-US" sz="3200" dirty="0" err="1"/>
              <a:t>trường</a:t>
            </a:r>
            <a:r>
              <a:rPr lang="en-US" sz="3200" dirty="0"/>
              <a:t> </a:t>
            </a:r>
            <a:r>
              <a:rPr lang="en-US" sz="3200" dirty="0" err="1"/>
              <a:t>và</a:t>
            </a:r>
            <a:r>
              <a:rPr lang="en-US" sz="3200" dirty="0"/>
              <a:t> </a:t>
            </a:r>
            <a:r>
              <a:rPr lang="en-US" sz="3200" dirty="0" err="1"/>
              <a:t>hoàn</a:t>
            </a:r>
            <a:r>
              <a:rPr lang="en-US" sz="3200" dirty="0"/>
              <a:t> </a:t>
            </a:r>
            <a:r>
              <a:rPr lang="en-US" sz="3200" dirty="0" err="1"/>
              <a:t>thành</a:t>
            </a:r>
            <a:r>
              <a:rPr lang="en-US" sz="3200" dirty="0"/>
              <a:t> </a:t>
            </a:r>
            <a:r>
              <a:rPr lang="en-US" sz="3200" dirty="0" err="1"/>
              <a:t>phiếu</a:t>
            </a:r>
            <a:r>
              <a:rPr lang="en-US" sz="3200" dirty="0"/>
              <a:t> </a:t>
            </a:r>
            <a:r>
              <a:rPr lang="en-US" sz="3200" dirty="0" err="1"/>
              <a:t>theo</a:t>
            </a:r>
            <a:r>
              <a:rPr lang="en-US" sz="3200" dirty="0"/>
              <a:t> </a:t>
            </a:r>
            <a:r>
              <a:rPr lang="en-US" sz="3200" dirty="0" err="1"/>
              <a:t>mẫu</a:t>
            </a:r>
            <a:r>
              <a:rPr lang="en-US" sz="3200" dirty="0"/>
              <a:t> </a:t>
            </a:r>
            <a:r>
              <a:rPr lang="en-US" sz="3200" dirty="0" err="1"/>
              <a:t>dưới</a:t>
            </a:r>
            <a:r>
              <a:rPr lang="en-US" sz="3200" dirty="0"/>
              <a:t> </a:t>
            </a:r>
            <a:r>
              <a:rPr lang="en-US" sz="3200" dirty="0" err="1"/>
              <a:t>đây</a:t>
            </a:r>
            <a:r>
              <a:rPr lang="en-US" sz="3200" dirty="0"/>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52594" y="0"/>
            <a:ext cx="10620206" cy="1954635"/>
          </a:xfrm>
          <a:prstGeom prst="ellipse">
            <a:avLst/>
          </a:prstGeom>
          <a:solidFill>
            <a:srgbClr val="83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5" name="椭圆 4"/>
          <p:cNvSpPr/>
          <p:nvPr/>
        </p:nvSpPr>
        <p:spPr>
          <a:xfrm>
            <a:off x="494951" y="98731"/>
            <a:ext cx="10314051" cy="1826711"/>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12" name="图片 11"/>
          <p:cNvPicPr>
            <a:picLocks noChangeAspect="1"/>
          </p:cNvPicPr>
          <p:nvPr/>
        </p:nvPicPr>
        <p:blipFill>
          <a:blip r:embed="rId2"/>
          <a:stretch>
            <a:fillRect/>
          </a:stretch>
        </p:blipFill>
        <p:spPr>
          <a:xfrm>
            <a:off x="512177" y="165021"/>
            <a:ext cx="837560" cy="1149417"/>
          </a:xfrm>
          <a:prstGeom prst="rect">
            <a:avLst/>
          </a:prstGeom>
        </p:spPr>
      </p:pic>
      <p:sp>
        <p:nvSpPr>
          <p:cNvPr id="2" name="TextBox 1">
            <a:extLst>
              <a:ext uri="{FF2B5EF4-FFF2-40B4-BE49-F238E27FC236}">
                <a16:creationId xmlns:a16="http://schemas.microsoft.com/office/drawing/2014/main" id="{05E0A90F-7D10-4010-91E6-BDC6B84C1C94}"/>
              </a:ext>
            </a:extLst>
          </p:cNvPr>
          <p:cNvSpPr txBox="1"/>
          <p:nvPr/>
        </p:nvSpPr>
        <p:spPr>
          <a:xfrm>
            <a:off x="2205276" y="755442"/>
            <a:ext cx="6634780" cy="769441"/>
          </a:xfrm>
          <a:prstGeom prst="rect">
            <a:avLst/>
          </a:prstGeom>
          <a:noFill/>
        </p:spPr>
        <p:txBody>
          <a:bodyPr wrap="square" rtlCol="0">
            <a:spAutoFit/>
          </a:bodyPr>
          <a:lstStyle/>
          <a:p>
            <a:pPr algn="ctr"/>
            <a:r>
              <a:rPr lang="en-US" sz="4400" dirty="0">
                <a:latin typeface="Calibri" panose="020F0502020204030204" pitchFamily="34" charset="0"/>
              </a:rPr>
              <a:t>Chia </a:t>
            </a:r>
            <a:r>
              <a:rPr lang="en-US" sz="4400" dirty="0" err="1">
                <a:latin typeface="Calibri" panose="020F0502020204030204" pitchFamily="34" charset="0"/>
              </a:rPr>
              <a:t>sẻ</a:t>
            </a:r>
            <a:r>
              <a:rPr lang="en-US" sz="4400" dirty="0">
                <a:latin typeface="Calibri" panose="020F0502020204030204" pitchFamily="34" charset="0"/>
              </a:rPr>
              <a:t> </a:t>
            </a:r>
            <a:r>
              <a:rPr lang="en-US" sz="4400" dirty="0" err="1">
                <a:latin typeface="Calibri" panose="020F0502020204030204" pitchFamily="34" charset="0"/>
              </a:rPr>
              <a:t>kết</a:t>
            </a:r>
            <a:r>
              <a:rPr lang="en-US" sz="4400" dirty="0">
                <a:latin typeface="Calibri" panose="020F0502020204030204" pitchFamily="34" charset="0"/>
              </a:rPr>
              <a:t> </a:t>
            </a:r>
            <a:r>
              <a:rPr lang="en-US" sz="4400" dirty="0" err="1">
                <a:latin typeface="Calibri" panose="020F0502020204030204" pitchFamily="34" charset="0"/>
              </a:rPr>
              <a:t>quả</a:t>
            </a:r>
            <a:r>
              <a:rPr lang="en-US" sz="4400" dirty="0">
                <a:latin typeface="Calibri" panose="020F0502020204030204" pitchFamily="34" charset="0"/>
              </a:rPr>
              <a:t> </a:t>
            </a:r>
            <a:r>
              <a:rPr lang="en-US" sz="4400" dirty="0" err="1">
                <a:latin typeface="Calibri" panose="020F0502020204030204" pitchFamily="34" charset="0"/>
              </a:rPr>
              <a:t>quan</a:t>
            </a:r>
            <a:r>
              <a:rPr lang="en-US" sz="4400" dirty="0">
                <a:latin typeface="Calibri" panose="020F0502020204030204" pitchFamily="34" charset="0"/>
              </a:rPr>
              <a:t> </a:t>
            </a:r>
            <a:r>
              <a:rPr lang="en-US" sz="4400" dirty="0" err="1">
                <a:latin typeface="Calibri" panose="020F0502020204030204" pitchFamily="34" charset="0"/>
              </a:rPr>
              <a:t>sát</a:t>
            </a:r>
            <a:endParaRPr lang="en-US" sz="4400" dirty="0">
              <a:latin typeface="Calibri" panose="020F0502020204030204" pitchFamily="34" charset="0"/>
            </a:endParaRPr>
          </a:p>
        </p:txBody>
      </p:sp>
      <p:sp>
        <p:nvSpPr>
          <p:cNvPr id="7" name="圆角矩形 15">
            <a:extLst>
              <a:ext uri="{FF2B5EF4-FFF2-40B4-BE49-F238E27FC236}">
                <a16:creationId xmlns:a16="http://schemas.microsoft.com/office/drawing/2014/main" id="{C8630743-62D3-4904-AF65-86154D45F6BA}"/>
              </a:ext>
            </a:extLst>
          </p:cNvPr>
          <p:cNvSpPr/>
          <p:nvPr/>
        </p:nvSpPr>
        <p:spPr>
          <a:xfrm>
            <a:off x="134585" y="2189983"/>
            <a:ext cx="10363200" cy="43372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8" name="圆角矩形 16">
            <a:extLst>
              <a:ext uri="{FF2B5EF4-FFF2-40B4-BE49-F238E27FC236}">
                <a16:creationId xmlns:a16="http://schemas.microsoft.com/office/drawing/2014/main" id="{FBDF0B3C-7BC6-44ED-AF6C-9E8A70F261E6}"/>
              </a:ext>
            </a:extLst>
          </p:cNvPr>
          <p:cNvSpPr/>
          <p:nvPr/>
        </p:nvSpPr>
        <p:spPr>
          <a:xfrm>
            <a:off x="341095" y="2424856"/>
            <a:ext cx="10001250" cy="3924300"/>
          </a:xfrm>
          <a:prstGeom prst="round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Arial" panose="020B0604020202020204"/>
              <a:ea typeface="黑体" panose="02010609060101010101" pitchFamily="49" charset="-122"/>
              <a:cs typeface="+mn-cs"/>
            </a:endParaRPr>
          </a:p>
        </p:txBody>
      </p:sp>
      <p:sp>
        <p:nvSpPr>
          <p:cNvPr id="10" name="TextBox 9">
            <a:extLst>
              <a:ext uri="{FF2B5EF4-FFF2-40B4-BE49-F238E27FC236}">
                <a16:creationId xmlns:a16="http://schemas.microsoft.com/office/drawing/2014/main" id="{868935FB-5317-49AC-AED6-C3B6E358DD3C}"/>
              </a:ext>
            </a:extLst>
          </p:cNvPr>
          <p:cNvSpPr txBox="1"/>
          <p:nvPr/>
        </p:nvSpPr>
        <p:spPr>
          <a:xfrm>
            <a:off x="352594" y="2802563"/>
            <a:ext cx="7970192" cy="2804550"/>
          </a:xfrm>
          <a:prstGeom prst="rect">
            <a:avLst/>
          </a:prstGeom>
          <a:noFill/>
        </p:spPr>
        <p:txBody>
          <a:bodyPr wrap="square" rtlCol="0">
            <a:spAutoFit/>
          </a:bodyPr>
          <a:lstStyle/>
          <a:p>
            <a:pPr marL="0" marR="0" indent="457200" algn="just">
              <a:lnSpc>
                <a:spcPct val="141000"/>
              </a:lnSpc>
              <a:spcBef>
                <a:spcPts val="700"/>
              </a:spcBef>
              <a:spcAft>
                <a:spcPts val="700"/>
              </a:spcAft>
            </a:pP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Khuôn</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viên</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của</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nhà</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trường</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trồng</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nhiều</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loại</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cây</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xanh</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nhằm</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đem</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lại</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môi</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trường</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không</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khí</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trong</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lành</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tươi</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mát</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cho</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mọi</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người</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Các</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em</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hãy</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có</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ý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thức</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chăm</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sóc</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cây</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xanh</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nhé</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11" name="图片 8">
            <a:extLst>
              <a:ext uri="{FF2B5EF4-FFF2-40B4-BE49-F238E27FC236}">
                <a16:creationId xmlns:a16="http://schemas.microsoft.com/office/drawing/2014/main" id="{B8D91CA6-0D6E-42B4-8937-0C76E93A245F}"/>
              </a:ext>
            </a:extLst>
          </p:cNvPr>
          <p:cNvPicPr>
            <a:picLocks noChangeAspect="1"/>
          </p:cNvPicPr>
          <p:nvPr/>
        </p:nvPicPr>
        <p:blipFill>
          <a:blip r:embed="rId3"/>
          <a:stretch>
            <a:fillRect/>
          </a:stretch>
        </p:blipFill>
        <p:spPr>
          <a:xfrm flipH="1">
            <a:off x="8478225" y="-267483"/>
            <a:ext cx="3762691" cy="712548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381</TotalTime>
  <Words>298</Words>
  <Application>Microsoft Office PowerPoint</Application>
  <PresentationFormat>Widescreen</PresentationFormat>
  <Paragraphs>26</Paragraphs>
  <Slides>14</Slides>
  <Notes>0</Notes>
  <HiddenSlides>0</HiddenSlides>
  <MMClips>1</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14</vt:i4>
      </vt:variant>
    </vt:vector>
  </HeadingPairs>
  <TitlesOfParts>
    <vt:vector size="28" baseType="lpstr">
      <vt:lpstr>等线</vt:lpstr>
      <vt:lpstr>Microsoft YaHei</vt:lpstr>
      <vt:lpstr>Microsoft YaHei</vt:lpstr>
      <vt:lpstr>Arial</vt:lpstr>
      <vt:lpstr>Arial-Rounded</vt:lpstr>
      <vt:lpstr>Calibri</vt:lpstr>
      <vt:lpstr>UTM Avo</vt:lpstr>
      <vt:lpstr>5_Office Theme</vt:lpstr>
      <vt:lpstr>自定义设计方案</vt:lpstr>
      <vt:lpstr>1_Office Theme</vt:lpstr>
      <vt:lpstr>Office 主题</vt:lpstr>
      <vt:lpstr>1_Office 主题</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Củng cố bài học</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DUC-NGHIA</cp:lastModifiedBy>
  <cp:revision>39</cp:revision>
  <dcterms:created xsi:type="dcterms:W3CDTF">2021-07-24T01:07:49Z</dcterms:created>
  <dcterms:modified xsi:type="dcterms:W3CDTF">2021-11-19T08:46:24Z</dcterms:modified>
</cp:coreProperties>
</file>