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89" r:id="rId4"/>
    <p:sldId id="258" r:id="rId5"/>
    <p:sldId id="259" r:id="rId6"/>
    <p:sldId id="285" r:id="rId7"/>
    <p:sldId id="286" r:id="rId8"/>
    <p:sldId id="263" r:id="rId9"/>
    <p:sldId id="287" r:id="rId10"/>
    <p:sldId id="260" r:id="rId11"/>
    <p:sldId id="288" r:id="rId12"/>
    <p:sldId id="290" r:id="rId13"/>
  </p:sldIdLst>
  <p:sldSz cx="9144000" cy="5143500" type="screen16x9"/>
  <p:notesSz cx="6858000" cy="9144000"/>
  <p:embeddedFontLst>
    <p:embeddedFont>
      <p:font typeface="Old Standard TT" panose="020B0604020202020204" charset="0"/>
      <p:regular r:id="rId15"/>
      <p:bold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7767"/>
    <a:srgbClr val="F56737"/>
    <a:srgbClr val="041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5DB181-5470-4C96-B1C5-C8CCDDE6516E}">
  <a:tblStyle styleId="{C45DB181-5470-4C96-B1C5-C8CCDDE651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3642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943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19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964263" y="600788"/>
            <a:ext cx="435553" cy="432947"/>
          </a:xfrm>
          <a:custGeom>
            <a:avLst/>
            <a:gdLst/>
            <a:ahLst/>
            <a:cxnLst/>
            <a:rect l="l" t="t" r="r" b="b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39809" y="1943554"/>
            <a:ext cx="372822" cy="363281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1800060">
            <a:off x="7919648" y="4385469"/>
            <a:ext cx="349027" cy="340096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587927">
            <a:off x="8134931" y="3169061"/>
            <a:ext cx="533175" cy="554819"/>
          </a:xfrm>
          <a:custGeom>
            <a:avLst/>
            <a:gdLst/>
            <a:ahLst/>
            <a:cxnLst/>
            <a:rect l="l" t="t" r="r" b="b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2700385" flipH="1">
            <a:off x="1961063" y="168630"/>
            <a:ext cx="409037" cy="1397499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778810" y="1921169"/>
            <a:ext cx="533170" cy="408044"/>
          </a:xfrm>
          <a:custGeom>
            <a:avLst/>
            <a:gdLst/>
            <a:ahLst/>
            <a:cxnLst/>
            <a:rect l="l" t="t" r="r" b="b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9479742" flipH="1">
            <a:off x="5799316" y="3981572"/>
            <a:ext cx="533094" cy="1041802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flipH="1">
            <a:off x="6480440" y="2871801"/>
            <a:ext cx="1272517" cy="359945"/>
          </a:xfrm>
          <a:custGeom>
            <a:avLst/>
            <a:gdLst/>
            <a:ahLst/>
            <a:cxnLst/>
            <a:rect l="l" t="t" r="r" b="b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flipH="1">
            <a:off x="971685" y="1665894"/>
            <a:ext cx="1681339" cy="443863"/>
          </a:xfrm>
          <a:custGeom>
            <a:avLst/>
            <a:gdLst/>
            <a:ahLst/>
            <a:cxnLst/>
            <a:rect l="l" t="t" r="r" b="b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6820529">
            <a:off x="6823055" y="3239700"/>
            <a:ext cx="456899" cy="1560921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261852" y="2449553"/>
            <a:ext cx="444795" cy="467143"/>
          </a:xfrm>
          <a:custGeom>
            <a:avLst/>
            <a:gdLst/>
            <a:ahLst/>
            <a:cxnLst/>
            <a:rect l="l" t="t" r="r" b="b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7914144">
            <a:off x="6222841" y="3845614"/>
            <a:ext cx="591503" cy="1132933"/>
          </a:xfrm>
          <a:custGeom>
            <a:avLst/>
            <a:gdLst/>
            <a:ahLst/>
            <a:cxnLst/>
            <a:rect l="l" t="t" r="r" b="b"/>
            <a:pathLst>
              <a:path w="21322" h="40839" extrusionOk="0">
                <a:moveTo>
                  <a:pt x="5346" y="0"/>
                </a:moveTo>
                <a:lnTo>
                  <a:pt x="4926" y="60"/>
                </a:lnTo>
                <a:lnTo>
                  <a:pt x="4505" y="241"/>
                </a:lnTo>
                <a:lnTo>
                  <a:pt x="4205" y="541"/>
                </a:lnTo>
                <a:lnTo>
                  <a:pt x="4085" y="721"/>
                </a:lnTo>
                <a:lnTo>
                  <a:pt x="3965" y="961"/>
                </a:lnTo>
                <a:lnTo>
                  <a:pt x="3785" y="1682"/>
                </a:lnTo>
                <a:lnTo>
                  <a:pt x="3724" y="2403"/>
                </a:lnTo>
                <a:lnTo>
                  <a:pt x="3785" y="3123"/>
                </a:lnTo>
                <a:lnTo>
                  <a:pt x="3965" y="3844"/>
                </a:lnTo>
                <a:lnTo>
                  <a:pt x="4205" y="4565"/>
                </a:lnTo>
                <a:lnTo>
                  <a:pt x="4565" y="5225"/>
                </a:lnTo>
                <a:lnTo>
                  <a:pt x="4986" y="5826"/>
                </a:lnTo>
                <a:lnTo>
                  <a:pt x="5406" y="6366"/>
                </a:lnTo>
                <a:lnTo>
                  <a:pt x="5947" y="6847"/>
                </a:lnTo>
                <a:lnTo>
                  <a:pt x="6547" y="7207"/>
                </a:lnTo>
                <a:lnTo>
                  <a:pt x="7148" y="7447"/>
                </a:lnTo>
                <a:lnTo>
                  <a:pt x="7808" y="7688"/>
                </a:lnTo>
                <a:lnTo>
                  <a:pt x="8289" y="7868"/>
                </a:lnTo>
                <a:lnTo>
                  <a:pt x="8829" y="8048"/>
                </a:lnTo>
                <a:lnTo>
                  <a:pt x="9070" y="8108"/>
                </a:lnTo>
                <a:lnTo>
                  <a:pt x="9370" y="8168"/>
                </a:lnTo>
                <a:lnTo>
                  <a:pt x="9610" y="8108"/>
                </a:lnTo>
                <a:lnTo>
                  <a:pt x="9850" y="8048"/>
                </a:lnTo>
                <a:lnTo>
                  <a:pt x="10090" y="7868"/>
                </a:lnTo>
                <a:lnTo>
                  <a:pt x="10090" y="9129"/>
                </a:lnTo>
                <a:lnTo>
                  <a:pt x="10090" y="10390"/>
                </a:lnTo>
                <a:lnTo>
                  <a:pt x="10151" y="12852"/>
                </a:lnTo>
                <a:lnTo>
                  <a:pt x="10151" y="14654"/>
                </a:lnTo>
                <a:lnTo>
                  <a:pt x="9790" y="14174"/>
                </a:lnTo>
                <a:lnTo>
                  <a:pt x="9370" y="13813"/>
                </a:lnTo>
                <a:lnTo>
                  <a:pt x="7808" y="12552"/>
                </a:lnTo>
                <a:lnTo>
                  <a:pt x="6187" y="11291"/>
                </a:lnTo>
                <a:lnTo>
                  <a:pt x="5526" y="10810"/>
                </a:lnTo>
                <a:lnTo>
                  <a:pt x="4866" y="10270"/>
                </a:lnTo>
                <a:lnTo>
                  <a:pt x="4565" y="9910"/>
                </a:lnTo>
                <a:lnTo>
                  <a:pt x="4325" y="9609"/>
                </a:lnTo>
                <a:lnTo>
                  <a:pt x="4145" y="9249"/>
                </a:lnTo>
                <a:lnTo>
                  <a:pt x="4085" y="8829"/>
                </a:lnTo>
                <a:lnTo>
                  <a:pt x="4085" y="8408"/>
                </a:lnTo>
                <a:lnTo>
                  <a:pt x="3965" y="8048"/>
                </a:lnTo>
                <a:lnTo>
                  <a:pt x="3785" y="7688"/>
                </a:lnTo>
                <a:lnTo>
                  <a:pt x="3544" y="7447"/>
                </a:lnTo>
                <a:lnTo>
                  <a:pt x="3184" y="7267"/>
                </a:lnTo>
                <a:lnTo>
                  <a:pt x="2824" y="7147"/>
                </a:lnTo>
                <a:lnTo>
                  <a:pt x="2463" y="7087"/>
                </a:lnTo>
                <a:lnTo>
                  <a:pt x="2043" y="7087"/>
                </a:lnTo>
                <a:lnTo>
                  <a:pt x="1683" y="7147"/>
                </a:lnTo>
                <a:lnTo>
                  <a:pt x="1322" y="7327"/>
                </a:lnTo>
                <a:lnTo>
                  <a:pt x="962" y="7507"/>
                </a:lnTo>
                <a:lnTo>
                  <a:pt x="722" y="7748"/>
                </a:lnTo>
                <a:lnTo>
                  <a:pt x="481" y="8048"/>
                </a:lnTo>
                <a:lnTo>
                  <a:pt x="361" y="8408"/>
                </a:lnTo>
                <a:lnTo>
                  <a:pt x="361" y="8829"/>
                </a:lnTo>
                <a:lnTo>
                  <a:pt x="421" y="9369"/>
                </a:lnTo>
                <a:lnTo>
                  <a:pt x="722" y="10150"/>
                </a:lnTo>
                <a:lnTo>
                  <a:pt x="1142" y="10871"/>
                </a:lnTo>
                <a:lnTo>
                  <a:pt x="1622" y="11531"/>
                </a:lnTo>
                <a:lnTo>
                  <a:pt x="2223" y="12132"/>
                </a:lnTo>
                <a:lnTo>
                  <a:pt x="2884" y="12612"/>
                </a:lnTo>
                <a:lnTo>
                  <a:pt x="3604" y="13033"/>
                </a:lnTo>
                <a:lnTo>
                  <a:pt x="4385" y="13393"/>
                </a:lnTo>
                <a:lnTo>
                  <a:pt x="5166" y="13633"/>
                </a:lnTo>
                <a:lnTo>
                  <a:pt x="6127" y="13813"/>
                </a:lnTo>
                <a:lnTo>
                  <a:pt x="7208" y="13993"/>
                </a:lnTo>
                <a:lnTo>
                  <a:pt x="7688" y="14114"/>
                </a:lnTo>
                <a:lnTo>
                  <a:pt x="8169" y="14294"/>
                </a:lnTo>
                <a:lnTo>
                  <a:pt x="8589" y="14474"/>
                </a:lnTo>
                <a:lnTo>
                  <a:pt x="9009" y="14714"/>
                </a:lnTo>
                <a:lnTo>
                  <a:pt x="9370" y="15135"/>
                </a:lnTo>
                <a:lnTo>
                  <a:pt x="9670" y="15555"/>
                </a:lnTo>
                <a:lnTo>
                  <a:pt x="9970" y="16035"/>
                </a:lnTo>
                <a:lnTo>
                  <a:pt x="10151" y="16516"/>
                </a:lnTo>
                <a:lnTo>
                  <a:pt x="10211" y="16816"/>
                </a:lnTo>
                <a:lnTo>
                  <a:pt x="10211" y="17176"/>
                </a:lnTo>
                <a:lnTo>
                  <a:pt x="10211" y="17957"/>
                </a:lnTo>
                <a:lnTo>
                  <a:pt x="10211" y="18618"/>
                </a:lnTo>
                <a:lnTo>
                  <a:pt x="10211" y="18798"/>
                </a:lnTo>
                <a:lnTo>
                  <a:pt x="10271" y="18918"/>
                </a:lnTo>
                <a:lnTo>
                  <a:pt x="10331" y="22101"/>
                </a:lnTo>
                <a:lnTo>
                  <a:pt x="10391" y="23422"/>
                </a:lnTo>
                <a:lnTo>
                  <a:pt x="9430" y="23182"/>
                </a:lnTo>
                <a:lnTo>
                  <a:pt x="8589" y="22822"/>
                </a:lnTo>
                <a:lnTo>
                  <a:pt x="8109" y="22642"/>
                </a:lnTo>
                <a:lnTo>
                  <a:pt x="7748" y="22401"/>
                </a:lnTo>
                <a:lnTo>
                  <a:pt x="7328" y="22161"/>
                </a:lnTo>
                <a:lnTo>
                  <a:pt x="6907" y="21801"/>
                </a:lnTo>
                <a:lnTo>
                  <a:pt x="6127" y="21080"/>
                </a:lnTo>
                <a:lnTo>
                  <a:pt x="5406" y="20299"/>
                </a:lnTo>
                <a:lnTo>
                  <a:pt x="4685" y="19459"/>
                </a:lnTo>
                <a:lnTo>
                  <a:pt x="4025" y="18618"/>
                </a:lnTo>
                <a:lnTo>
                  <a:pt x="3664" y="18197"/>
                </a:lnTo>
                <a:lnTo>
                  <a:pt x="3304" y="17897"/>
                </a:lnTo>
                <a:lnTo>
                  <a:pt x="2884" y="17717"/>
                </a:lnTo>
                <a:lnTo>
                  <a:pt x="2463" y="17597"/>
                </a:lnTo>
                <a:lnTo>
                  <a:pt x="2043" y="17597"/>
                </a:lnTo>
                <a:lnTo>
                  <a:pt x="1622" y="17657"/>
                </a:lnTo>
                <a:lnTo>
                  <a:pt x="1262" y="17837"/>
                </a:lnTo>
                <a:lnTo>
                  <a:pt x="902" y="18077"/>
                </a:lnTo>
                <a:lnTo>
                  <a:pt x="602" y="18318"/>
                </a:lnTo>
                <a:lnTo>
                  <a:pt x="301" y="18678"/>
                </a:lnTo>
                <a:lnTo>
                  <a:pt x="121" y="19038"/>
                </a:lnTo>
                <a:lnTo>
                  <a:pt x="61" y="19459"/>
                </a:lnTo>
                <a:lnTo>
                  <a:pt x="1" y="19879"/>
                </a:lnTo>
                <a:lnTo>
                  <a:pt x="121" y="20299"/>
                </a:lnTo>
                <a:lnTo>
                  <a:pt x="301" y="20780"/>
                </a:lnTo>
                <a:lnTo>
                  <a:pt x="602" y="21200"/>
                </a:lnTo>
                <a:lnTo>
                  <a:pt x="1142" y="21741"/>
                </a:lnTo>
                <a:lnTo>
                  <a:pt x="1683" y="22281"/>
                </a:lnTo>
                <a:lnTo>
                  <a:pt x="2283" y="22762"/>
                </a:lnTo>
                <a:lnTo>
                  <a:pt x="2944" y="23182"/>
                </a:lnTo>
                <a:lnTo>
                  <a:pt x="3604" y="23542"/>
                </a:lnTo>
                <a:lnTo>
                  <a:pt x="4265" y="23843"/>
                </a:lnTo>
                <a:lnTo>
                  <a:pt x="4986" y="24083"/>
                </a:lnTo>
                <a:lnTo>
                  <a:pt x="5706" y="24263"/>
                </a:lnTo>
                <a:lnTo>
                  <a:pt x="6847" y="24503"/>
                </a:lnTo>
                <a:lnTo>
                  <a:pt x="7988" y="24623"/>
                </a:lnTo>
                <a:lnTo>
                  <a:pt x="9190" y="24684"/>
                </a:lnTo>
                <a:lnTo>
                  <a:pt x="9790" y="24684"/>
                </a:lnTo>
                <a:lnTo>
                  <a:pt x="10391" y="24623"/>
                </a:lnTo>
                <a:lnTo>
                  <a:pt x="10511" y="30629"/>
                </a:lnTo>
                <a:lnTo>
                  <a:pt x="9910" y="30569"/>
                </a:lnTo>
                <a:lnTo>
                  <a:pt x="9250" y="30509"/>
                </a:lnTo>
                <a:lnTo>
                  <a:pt x="8709" y="30329"/>
                </a:lnTo>
                <a:lnTo>
                  <a:pt x="8229" y="30089"/>
                </a:lnTo>
                <a:lnTo>
                  <a:pt x="7748" y="29788"/>
                </a:lnTo>
                <a:lnTo>
                  <a:pt x="7268" y="29548"/>
                </a:lnTo>
                <a:lnTo>
                  <a:pt x="6307" y="29068"/>
                </a:lnTo>
                <a:lnTo>
                  <a:pt x="5346" y="28587"/>
                </a:lnTo>
                <a:lnTo>
                  <a:pt x="4385" y="28047"/>
                </a:lnTo>
                <a:lnTo>
                  <a:pt x="3965" y="27746"/>
                </a:lnTo>
                <a:lnTo>
                  <a:pt x="3544" y="27386"/>
                </a:lnTo>
                <a:lnTo>
                  <a:pt x="3244" y="27146"/>
                </a:lnTo>
                <a:lnTo>
                  <a:pt x="2884" y="26966"/>
                </a:lnTo>
                <a:lnTo>
                  <a:pt x="2523" y="26906"/>
                </a:lnTo>
                <a:lnTo>
                  <a:pt x="2163" y="26906"/>
                </a:lnTo>
                <a:lnTo>
                  <a:pt x="1803" y="26966"/>
                </a:lnTo>
                <a:lnTo>
                  <a:pt x="1442" y="27086"/>
                </a:lnTo>
                <a:lnTo>
                  <a:pt x="1142" y="27326"/>
                </a:lnTo>
                <a:lnTo>
                  <a:pt x="902" y="27506"/>
                </a:lnTo>
                <a:lnTo>
                  <a:pt x="662" y="27806"/>
                </a:lnTo>
                <a:lnTo>
                  <a:pt x="481" y="28107"/>
                </a:lnTo>
                <a:lnTo>
                  <a:pt x="361" y="28407"/>
                </a:lnTo>
                <a:lnTo>
                  <a:pt x="301" y="28767"/>
                </a:lnTo>
                <a:lnTo>
                  <a:pt x="361" y="29068"/>
                </a:lnTo>
                <a:lnTo>
                  <a:pt x="481" y="29428"/>
                </a:lnTo>
                <a:lnTo>
                  <a:pt x="662" y="29728"/>
                </a:lnTo>
                <a:lnTo>
                  <a:pt x="962" y="30029"/>
                </a:lnTo>
                <a:lnTo>
                  <a:pt x="1562" y="30449"/>
                </a:lnTo>
                <a:lnTo>
                  <a:pt x="2163" y="30929"/>
                </a:lnTo>
                <a:lnTo>
                  <a:pt x="2824" y="31290"/>
                </a:lnTo>
                <a:lnTo>
                  <a:pt x="3544" y="31650"/>
                </a:lnTo>
                <a:lnTo>
                  <a:pt x="4205" y="32010"/>
                </a:lnTo>
                <a:lnTo>
                  <a:pt x="4926" y="32251"/>
                </a:lnTo>
                <a:lnTo>
                  <a:pt x="5706" y="32431"/>
                </a:lnTo>
                <a:lnTo>
                  <a:pt x="6487" y="32491"/>
                </a:lnTo>
                <a:lnTo>
                  <a:pt x="7148" y="32431"/>
                </a:lnTo>
                <a:lnTo>
                  <a:pt x="7868" y="32311"/>
                </a:lnTo>
                <a:lnTo>
                  <a:pt x="9250" y="31950"/>
                </a:lnTo>
                <a:lnTo>
                  <a:pt x="9910" y="31830"/>
                </a:lnTo>
                <a:lnTo>
                  <a:pt x="10571" y="31650"/>
                </a:lnTo>
                <a:lnTo>
                  <a:pt x="10691" y="36094"/>
                </a:lnTo>
                <a:lnTo>
                  <a:pt x="10751" y="38316"/>
                </a:lnTo>
                <a:lnTo>
                  <a:pt x="10811" y="39397"/>
                </a:lnTo>
                <a:lnTo>
                  <a:pt x="11051" y="40478"/>
                </a:lnTo>
                <a:lnTo>
                  <a:pt x="11111" y="40598"/>
                </a:lnTo>
                <a:lnTo>
                  <a:pt x="11232" y="40719"/>
                </a:lnTo>
                <a:lnTo>
                  <a:pt x="11352" y="40779"/>
                </a:lnTo>
                <a:lnTo>
                  <a:pt x="11472" y="40839"/>
                </a:lnTo>
                <a:lnTo>
                  <a:pt x="11652" y="40779"/>
                </a:lnTo>
                <a:lnTo>
                  <a:pt x="11772" y="40719"/>
                </a:lnTo>
                <a:lnTo>
                  <a:pt x="11892" y="40598"/>
                </a:lnTo>
                <a:lnTo>
                  <a:pt x="11952" y="40478"/>
                </a:lnTo>
                <a:lnTo>
                  <a:pt x="12072" y="39397"/>
                </a:lnTo>
                <a:lnTo>
                  <a:pt x="12132" y="38316"/>
                </a:lnTo>
                <a:lnTo>
                  <a:pt x="12072" y="36094"/>
                </a:lnTo>
                <a:lnTo>
                  <a:pt x="12012" y="32251"/>
                </a:lnTo>
                <a:lnTo>
                  <a:pt x="12553" y="32371"/>
                </a:lnTo>
                <a:lnTo>
                  <a:pt x="13634" y="32371"/>
                </a:lnTo>
                <a:lnTo>
                  <a:pt x="14174" y="32311"/>
                </a:lnTo>
                <a:lnTo>
                  <a:pt x="14715" y="32131"/>
                </a:lnTo>
                <a:lnTo>
                  <a:pt x="15195" y="31950"/>
                </a:lnTo>
                <a:lnTo>
                  <a:pt x="15736" y="31770"/>
                </a:lnTo>
                <a:lnTo>
                  <a:pt x="16216" y="31470"/>
                </a:lnTo>
                <a:lnTo>
                  <a:pt x="16697" y="31170"/>
                </a:lnTo>
                <a:lnTo>
                  <a:pt x="17117" y="30869"/>
                </a:lnTo>
                <a:lnTo>
                  <a:pt x="17958" y="30089"/>
                </a:lnTo>
                <a:lnTo>
                  <a:pt x="18739" y="29308"/>
                </a:lnTo>
                <a:lnTo>
                  <a:pt x="19399" y="28467"/>
                </a:lnTo>
                <a:lnTo>
                  <a:pt x="19579" y="28167"/>
                </a:lnTo>
                <a:lnTo>
                  <a:pt x="19639" y="27806"/>
                </a:lnTo>
                <a:lnTo>
                  <a:pt x="19639" y="27506"/>
                </a:lnTo>
                <a:lnTo>
                  <a:pt x="19579" y="27206"/>
                </a:lnTo>
                <a:lnTo>
                  <a:pt x="19519" y="26966"/>
                </a:lnTo>
                <a:lnTo>
                  <a:pt x="19339" y="26725"/>
                </a:lnTo>
                <a:lnTo>
                  <a:pt x="19099" y="26545"/>
                </a:lnTo>
                <a:lnTo>
                  <a:pt x="18859" y="26365"/>
                </a:lnTo>
                <a:lnTo>
                  <a:pt x="18558" y="26185"/>
                </a:lnTo>
                <a:lnTo>
                  <a:pt x="18258" y="26125"/>
                </a:lnTo>
                <a:lnTo>
                  <a:pt x="17958" y="26065"/>
                </a:lnTo>
                <a:lnTo>
                  <a:pt x="17658" y="26125"/>
                </a:lnTo>
                <a:lnTo>
                  <a:pt x="17357" y="26185"/>
                </a:lnTo>
                <a:lnTo>
                  <a:pt x="17057" y="26305"/>
                </a:lnTo>
                <a:lnTo>
                  <a:pt x="16817" y="26545"/>
                </a:lnTo>
                <a:lnTo>
                  <a:pt x="16577" y="26846"/>
                </a:lnTo>
                <a:lnTo>
                  <a:pt x="16096" y="27446"/>
                </a:lnTo>
                <a:lnTo>
                  <a:pt x="15616" y="27987"/>
                </a:lnTo>
                <a:lnTo>
                  <a:pt x="15075" y="28467"/>
                </a:lnTo>
                <a:lnTo>
                  <a:pt x="14475" y="28887"/>
                </a:lnTo>
                <a:lnTo>
                  <a:pt x="13273" y="29728"/>
                </a:lnTo>
                <a:lnTo>
                  <a:pt x="11952" y="30509"/>
                </a:lnTo>
                <a:lnTo>
                  <a:pt x="11832" y="24563"/>
                </a:lnTo>
                <a:lnTo>
                  <a:pt x="12493" y="24563"/>
                </a:lnTo>
                <a:lnTo>
                  <a:pt x="13153" y="24503"/>
                </a:lnTo>
                <a:lnTo>
                  <a:pt x="13814" y="24443"/>
                </a:lnTo>
                <a:lnTo>
                  <a:pt x="14475" y="24263"/>
                </a:lnTo>
                <a:lnTo>
                  <a:pt x="15135" y="24083"/>
                </a:lnTo>
                <a:lnTo>
                  <a:pt x="15796" y="23843"/>
                </a:lnTo>
                <a:lnTo>
                  <a:pt x="16456" y="23542"/>
                </a:lnTo>
                <a:lnTo>
                  <a:pt x="17057" y="23242"/>
                </a:lnTo>
                <a:lnTo>
                  <a:pt x="17658" y="22882"/>
                </a:lnTo>
                <a:lnTo>
                  <a:pt x="18198" y="22521"/>
                </a:lnTo>
                <a:lnTo>
                  <a:pt x="18799" y="22101"/>
                </a:lnTo>
                <a:lnTo>
                  <a:pt x="19279" y="21621"/>
                </a:lnTo>
                <a:lnTo>
                  <a:pt x="19760" y="21140"/>
                </a:lnTo>
                <a:lnTo>
                  <a:pt x="20240" y="20660"/>
                </a:lnTo>
                <a:lnTo>
                  <a:pt x="20660" y="20119"/>
                </a:lnTo>
                <a:lnTo>
                  <a:pt x="21021" y="19639"/>
                </a:lnTo>
                <a:lnTo>
                  <a:pt x="21261" y="19218"/>
                </a:lnTo>
                <a:lnTo>
                  <a:pt x="21321" y="18798"/>
                </a:lnTo>
                <a:lnTo>
                  <a:pt x="21321" y="18378"/>
                </a:lnTo>
                <a:lnTo>
                  <a:pt x="21261" y="18017"/>
                </a:lnTo>
                <a:lnTo>
                  <a:pt x="21081" y="17657"/>
                </a:lnTo>
                <a:lnTo>
                  <a:pt x="20841" y="17357"/>
                </a:lnTo>
                <a:lnTo>
                  <a:pt x="20540" y="17116"/>
                </a:lnTo>
                <a:lnTo>
                  <a:pt x="20240" y="16876"/>
                </a:lnTo>
                <a:lnTo>
                  <a:pt x="19880" y="16696"/>
                </a:lnTo>
                <a:lnTo>
                  <a:pt x="19519" y="16636"/>
                </a:lnTo>
                <a:lnTo>
                  <a:pt x="19099" y="16576"/>
                </a:lnTo>
                <a:lnTo>
                  <a:pt x="18739" y="16576"/>
                </a:lnTo>
                <a:lnTo>
                  <a:pt x="18378" y="16696"/>
                </a:lnTo>
                <a:lnTo>
                  <a:pt x="18078" y="16876"/>
                </a:lnTo>
                <a:lnTo>
                  <a:pt x="17778" y="17176"/>
                </a:lnTo>
                <a:lnTo>
                  <a:pt x="17538" y="17597"/>
                </a:lnTo>
                <a:lnTo>
                  <a:pt x="17057" y="18558"/>
                </a:lnTo>
                <a:lnTo>
                  <a:pt x="16577" y="19519"/>
                </a:lnTo>
                <a:lnTo>
                  <a:pt x="16336" y="19999"/>
                </a:lnTo>
                <a:lnTo>
                  <a:pt x="15976" y="20419"/>
                </a:lnTo>
                <a:lnTo>
                  <a:pt x="15616" y="20840"/>
                </a:lnTo>
                <a:lnTo>
                  <a:pt x="15255" y="21200"/>
                </a:lnTo>
                <a:lnTo>
                  <a:pt x="14415" y="21861"/>
                </a:lnTo>
                <a:lnTo>
                  <a:pt x="13574" y="22461"/>
                </a:lnTo>
                <a:lnTo>
                  <a:pt x="13153" y="22762"/>
                </a:lnTo>
                <a:lnTo>
                  <a:pt x="12733" y="22942"/>
                </a:lnTo>
                <a:lnTo>
                  <a:pt x="11832" y="23302"/>
                </a:lnTo>
                <a:lnTo>
                  <a:pt x="11772" y="22101"/>
                </a:lnTo>
                <a:lnTo>
                  <a:pt x="11652" y="16216"/>
                </a:lnTo>
                <a:lnTo>
                  <a:pt x="11892" y="15975"/>
                </a:lnTo>
                <a:lnTo>
                  <a:pt x="12192" y="15795"/>
                </a:lnTo>
                <a:lnTo>
                  <a:pt x="12493" y="15615"/>
                </a:lnTo>
                <a:lnTo>
                  <a:pt x="12853" y="15495"/>
                </a:lnTo>
                <a:lnTo>
                  <a:pt x="13574" y="15315"/>
                </a:lnTo>
                <a:lnTo>
                  <a:pt x="14294" y="15195"/>
                </a:lnTo>
                <a:lnTo>
                  <a:pt x="15015" y="15074"/>
                </a:lnTo>
                <a:lnTo>
                  <a:pt x="15676" y="14894"/>
                </a:lnTo>
                <a:lnTo>
                  <a:pt x="16396" y="14534"/>
                </a:lnTo>
                <a:lnTo>
                  <a:pt x="16997" y="14174"/>
                </a:lnTo>
                <a:lnTo>
                  <a:pt x="17658" y="13753"/>
                </a:lnTo>
                <a:lnTo>
                  <a:pt x="18198" y="13273"/>
                </a:lnTo>
                <a:lnTo>
                  <a:pt x="18679" y="12732"/>
                </a:lnTo>
                <a:lnTo>
                  <a:pt x="19159" y="12132"/>
                </a:lnTo>
                <a:lnTo>
                  <a:pt x="19519" y="11531"/>
                </a:lnTo>
                <a:lnTo>
                  <a:pt x="19820" y="10810"/>
                </a:lnTo>
                <a:lnTo>
                  <a:pt x="19880" y="10510"/>
                </a:lnTo>
                <a:lnTo>
                  <a:pt x="19940" y="10210"/>
                </a:lnTo>
                <a:lnTo>
                  <a:pt x="19880" y="9910"/>
                </a:lnTo>
                <a:lnTo>
                  <a:pt x="19760" y="9669"/>
                </a:lnTo>
                <a:lnTo>
                  <a:pt x="19579" y="9429"/>
                </a:lnTo>
                <a:lnTo>
                  <a:pt x="19399" y="9189"/>
                </a:lnTo>
                <a:lnTo>
                  <a:pt x="19159" y="9009"/>
                </a:lnTo>
                <a:lnTo>
                  <a:pt x="18859" y="8889"/>
                </a:lnTo>
                <a:lnTo>
                  <a:pt x="18619" y="8829"/>
                </a:lnTo>
                <a:lnTo>
                  <a:pt x="18318" y="8769"/>
                </a:lnTo>
                <a:lnTo>
                  <a:pt x="17718" y="8769"/>
                </a:lnTo>
                <a:lnTo>
                  <a:pt x="17417" y="8889"/>
                </a:lnTo>
                <a:lnTo>
                  <a:pt x="17177" y="9069"/>
                </a:lnTo>
                <a:lnTo>
                  <a:pt x="16937" y="9249"/>
                </a:lnTo>
                <a:lnTo>
                  <a:pt x="16757" y="9549"/>
                </a:lnTo>
                <a:lnTo>
                  <a:pt x="16036" y="10931"/>
                </a:lnTo>
                <a:lnTo>
                  <a:pt x="15616" y="11591"/>
                </a:lnTo>
                <a:lnTo>
                  <a:pt x="15436" y="11891"/>
                </a:lnTo>
                <a:lnTo>
                  <a:pt x="15135" y="12192"/>
                </a:lnTo>
                <a:lnTo>
                  <a:pt x="14535" y="12732"/>
                </a:lnTo>
                <a:lnTo>
                  <a:pt x="13874" y="13273"/>
                </a:lnTo>
                <a:lnTo>
                  <a:pt x="12493" y="14174"/>
                </a:lnTo>
                <a:lnTo>
                  <a:pt x="12072" y="14414"/>
                </a:lnTo>
                <a:lnTo>
                  <a:pt x="11592" y="14834"/>
                </a:lnTo>
                <a:lnTo>
                  <a:pt x="11532" y="12852"/>
                </a:lnTo>
                <a:lnTo>
                  <a:pt x="11472" y="10450"/>
                </a:lnTo>
                <a:lnTo>
                  <a:pt x="11352" y="7988"/>
                </a:lnTo>
                <a:lnTo>
                  <a:pt x="11892" y="7928"/>
                </a:lnTo>
                <a:lnTo>
                  <a:pt x="12373" y="7868"/>
                </a:lnTo>
                <a:lnTo>
                  <a:pt x="13334" y="7748"/>
                </a:lnTo>
                <a:lnTo>
                  <a:pt x="13994" y="7627"/>
                </a:lnTo>
                <a:lnTo>
                  <a:pt x="14655" y="7447"/>
                </a:lnTo>
                <a:lnTo>
                  <a:pt x="15195" y="7147"/>
                </a:lnTo>
                <a:lnTo>
                  <a:pt x="15796" y="6787"/>
                </a:lnTo>
                <a:lnTo>
                  <a:pt x="16336" y="6366"/>
                </a:lnTo>
                <a:lnTo>
                  <a:pt x="16817" y="5826"/>
                </a:lnTo>
                <a:lnTo>
                  <a:pt x="17297" y="5345"/>
                </a:lnTo>
                <a:lnTo>
                  <a:pt x="17718" y="4745"/>
                </a:lnTo>
                <a:lnTo>
                  <a:pt x="18078" y="4144"/>
                </a:lnTo>
                <a:lnTo>
                  <a:pt x="18378" y="3484"/>
                </a:lnTo>
                <a:lnTo>
                  <a:pt x="18679" y="2823"/>
                </a:lnTo>
                <a:lnTo>
                  <a:pt x="18859" y="2162"/>
                </a:lnTo>
                <a:lnTo>
                  <a:pt x="18919" y="1802"/>
                </a:lnTo>
                <a:lnTo>
                  <a:pt x="18919" y="1502"/>
                </a:lnTo>
                <a:lnTo>
                  <a:pt x="18799" y="1201"/>
                </a:lnTo>
                <a:lnTo>
                  <a:pt x="18679" y="961"/>
                </a:lnTo>
                <a:lnTo>
                  <a:pt x="18498" y="721"/>
                </a:lnTo>
                <a:lnTo>
                  <a:pt x="18258" y="541"/>
                </a:lnTo>
                <a:lnTo>
                  <a:pt x="18018" y="421"/>
                </a:lnTo>
                <a:lnTo>
                  <a:pt x="17718" y="301"/>
                </a:lnTo>
                <a:lnTo>
                  <a:pt x="17417" y="241"/>
                </a:lnTo>
                <a:lnTo>
                  <a:pt x="17117" y="241"/>
                </a:lnTo>
                <a:lnTo>
                  <a:pt x="16877" y="301"/>
                </a:lnTo>
                <a:lnTo>
                  <a:pt x="16577" y="421"/>
                </a:lnTo>
                <a:lnTo>
                  <a:pt x="16396" y="541"/>
                </a:lnTo>
                <a:lnTo>
                  <a:pt x="16156" y="781"/>
                </a:lnTo>
                <a:lnTo>
                  <a:pt x="16036" y="1021"/>
                </a:lnTo>
                <a:lnTo>
                  <a:pt x="15916" y="1382"/>
                </a:lnTo>
                <a:lnTo>
                  <a:pt x="15676" y="2343"/>
                </a:lnTo>
                <a:lnTo>
                  <a:pt x="15496" y="2823"/>
                </a:lnTo>
                <a:lnTo>
                  <a:pt x="15255" y="3243"/>
                </a:lnTo>
                <a:lnTo>
                  <a:pt x="15015" y="3664"/>
                </a:lnTo>
                <a:lnTo>
                  <a:pt x="14775" y="4084"/>
                </a:lnTo>
                <a:lnTo>
                  <a:pt x="14475" y="4505"/>
                </a:lnTo>
                <a:lnTo>
                  <a:pt x="14114" y="4865"/>
                </a:lnTo>
                <a:lnTo>
                  <a:pt x="13454" y="5586"/>
                </a:lnTo>
                <a:lnTo>
                  <a:pt x="12733" y="6306"/>
                </a:lnTo>
                <a:lnTo>
                  <a:pt x="12433" y="6546"/>
                </a:lnTo>
                <a:lnTo>
                  <a:pt x="12012" y="6727"/>
                </a:lnTo>
                <a:lnTo>
                  <a:pt x="11292" y="7027"/>
                </a:lnTo>
                <a:lnTo>
                  <a:pt x="11111" y="5706"/>
                </a:lnTo>
                <a:lnTo>
                  <a:pt x="11532" y="5105"/>
                </a:lnTo>
                <a:lnTo>
                  <a:pt x="11892" y="4505"/>
                </a:lnTo>
                <a:lnTo>
                  <a:pt x="12012" y="4144"/>
                </a:lnTo>
                <a:lnTo>
                  <a:pt x="12072" y="3784"/>
                </a:lnTo>
                <a:lnTo>
                  <a:pt x="12192" y="3484"/>
                </a:lnTo>
                <a:lnTo>
                  <a:pt x="12253" y="3123"/>
                </a:lnTo>
                <a:lnTo>
                  <a:pt x="12192" y="2943"/>
                </a:lnTo>
                <a:lnTo>
                  <a:pt x="12072" y="2883"/>
                </a:lnTo>
                <a:lnTo>
                  <a:pt x="11952" y="2823"/>
                </a:lnTo>
                <a:lnTo>
                  <a:pt x="11772" y="2883"/>
                </a:lnTo>
                <a:lnTo>
                  <a:pt x="11532" y="3063"/>
                </a:lnTo>
                <a:lnTo>
                  <a:pt x="11352" y="3243"/>
                </a:lnTo>
                <a:lnTo>
                  <a:pt x="11051" y="3484"/>
                </a:lnTo>
                <a:lnTo>
                  <a:pt x="10751" y="3784"/>
                </a:lnTo>
                <a:lnTo>
                  <a:pt x="10571" y="3303"/>
                </a:lnTo>
                <a:lnTo>
                  <a:pt x="10451" y="3123"/>
                </a:lnTo>
                <a:lnTo>
                  <a:pt x="10271" y="2943"/>
                </a:lnTo>
                <a:lnTo>
                  <a:pt x="10090" y="2883"/>
                </a:lnTo>
                <a:lnTo>
                  <a:pt x="9910" y="2883"/>
                </a:lnTo>
                <a:lnTo>
                  <a:pt x="9730" y="3003"/>
                </a:lnTo>
                <a:lnTo>
                  <a:pt x="9610" y="3123"/>
                </a:lnTo>
                <a:lnTo>
                  <a:pt x="9490" y="3424"/>
                </a:lnTo>
                <a:lnTo>
                  <a:pt x="9490" y="3724"/>
                </a:lnTo>
                <a:lnTo>
                  <a:pt x="9610" y="4324"/>
                </a:lnTo>
                <a:lnTo>
                  <a:pt x="9850" y="5646"/>
                </a:lnTo>
                <a:lnTo>
                  <a:pt x="9910" y="5766"/>
                </a:lnTo>
                <a:lnTo>
                  <a:pt x="9970" y="5886"/>
                </a:lnTo>
                <a:lnTo>
                  <a:pt x="10211" y="6066"/>
                </a:lnTo>
                <a:lnTo>
                  <a:pt x="10151" y="6607"/>
                </a:lnTo>
                <a:lnTo>
                  <a:pt x="9850" y="6366"/>
                </a:lnTo>
                <a:lnTo>
                  <a:pt x="9550" y="6186"/>
                </a:lnTo>
                <a:lnTo>
                  <a:pt x="9190" y="6006"/>
                </a:lnTo>
                <a:lnTo>
                  <a:pt x="8949" y="5766"/>
                </a:lnTo>
                <a:lnTo>
                  <a:pt x="8469" y="5225"/>
                </a:lnTo>
                <a:lnTo>
                  <a:pt x="8109" y="4685"/>
                </a:lnTo>
                <a:lnTo>
                  <a:pt x="7748" y="4144"/>
                </a:lnTo>
                <a:lnTo>
                  <a:pt x="7508" y="3544"/>
                </a:lnTo>
                <a:lnTo>
                  <a:pt x="7028" y="2282"/>
                </a:lnTo>
                <a:lnTo>
                  <a:pt x="6667" y="961"/>
                </a:lnTo>
                <a:lnTo>
                  <a:pt x="6607" y="721"/>
                </a:lnTo>
                <a:lnTo>
                  <a:pt x="6487" y="541"/>
                </a:lnTo>
                <a:lnTo>
                  <a:pt x="6307" y="361"/>
                </a:lnTo>
                <a:lnTo>
                  <a:pt x="6187" y="180"/>
                </a:lnTo>
                <a:lnTo>
                  <a:pt x="5947" y="120"/>
                </a:lnTo>
                <a:lnTo>
                  <a:pt x="5766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-4499964">
            <a:off x="1633146" y="1945255"/>
            <a:ext cx="703078" cy="1104563"/>
          </a:xfrm>
          <a:custGeom>
            <a:avLst/>
            <a:gdLst/>
            <a:ahLst/>
            <a:cxnLst/>
            <a:rect l="l" t="t" r="r" b="b"/>
            <a:pathLst>
              <a:path w="25345" h="39818" extrusionOk="0">
                <a:moveTo>
                  <a:pt x="361" y="0"/>
                </a:moveTo>
                <a:lnTo>
                  <a:pt x="241" y="60"/>
                </a:lnTo>
                <a:lnTo>
                  <a:pt x="121" y="120"/>
                </a:lnTo>
                <a:lnTo>
                  <a:pt x="61" y="180"/>
                </a:lnTo>
                <a:lnTo>
                  <a:pt x="1" y="300"/>
                </a:lnTo>
                <a:lnTo>
                  <a:pt x="1" y="420"/>
                </a:lnTo>
                <a:lnTo>
                  <a:pt x="481" y="1441"/>
                </a:lnTo>
                <a:lnTo>
                  <a:pt x="962" y="2402"/>
                </a:lnTo>
                <a:lnTo>
                  <a:pt x="1562" y="3303"/>
                </a:lnTo>
                <a:lnTo>
                  <a:pt x="2283" y="4204"/>
                </a:lnTo>
                <a:lnTo>
                  <a:pt x="2944" y="4925"/>
                </a:lnTo>
                <a:lnTo>
                  <a:pt x="3724" y="5705"/>
                </a:lnTo>
                <a:lnTo>
                  <a:pt x="4205" y="6066"/>
                </a:lnTo>
                <a:lnTo>
                  <a:pt x="4625" y="6366"/>
                </a:lnTo>
                <a:lnTo>
                  <a:pt x="5106" y="6546"/>
                </a:lnTo>
                <a:lnTo>
                  <a:pt x="5346" y="6546"/>
                </a:lnTo>
                <a:lnTo>
                  <a:pt x="5526" y="6606"/>
                </a:lnTo>
                <a:lnTo>
                  <a:pt x="6007" y="8228"/>
                </a:lnTo>
                <a:lnTo>
                  <a:pt x="6487" y="9729"/>
                </a:lnTo>
                <a:lnTo>
                  <a:pt x="6907" y="10870"/>
                </a:lnTo>
                <a:lnTo>
                  <a:pt x="7388" y="12071"/>
                </a:lnTo>
                <a:lnTo>
                  <a:pt x="7928" y="13212"/>
                </a:lnTo>
                <a:lnTo>
                  <a:pt x="8469" y="14353"/>
                </a:lnTo>
                <a:lnTo>
                  <a:pt x="9130" y="15495"/>
                </a:lnTo>
                <a:lnTo>
                  <a:pt x="9850" y="16576"/>
                </a:lnTo>
                <a:lnTo>
                  <a:pt x="10631" y="17536"/>
                </a:lnTo>
                <a:lnTo>
                  <a:pt x="11472" y="18377"/>
                </a:lnTo>
                <a:lnTo>
                  <a:pt x="11712" y="18557"/>
                </a:lnTo>
                <a:lnTo>
                  <a:pt x="11892" y="18618"/>
                </a:lnTo>
                <a:lnTo>
                  <a:pt x="11111" y="23422"/>
                </a:lnTo>
                <a:lnTo>
                  <a:pt x="10451" y="27506"/>
                </a:lnTo>
                <a:lnTo>
                  <a:pt x="9910" y="31530"/>
                </a:lnTo>
                <a:lnTo>
                  <a:pt x="9730" y="32791"/>
                </a:lnTo>
                <a:lnTo>
                  <a:pt x="9670" y="32671"/>
                </a:lnTo>
                <a:lnTo>
                  <a:pt x="9550" y="32551"/>
                </a:lnTo>
                <a:lnTo>
                  <a:pt x="8889" y="32070"/>
                </a:lnTo>
                <a:lnTo>
                  <a:pt x="8289" y="31530"/>
                </a:lnTo>
                <a:lnTo>
                  <a:pt x="7148" y="30449"/>
                </a:lnTo>
                <a:lnTo>
                  <a:pt x="6127" y="29248"/>
                </a:lnTo>
                <a:lnTo>
                  <a:pt x="5166" y="28046"/>
                </a:lnTo>
                <a:lnTo>
                  <a:pt x="4325" y="26725"/>
                </a:lnTo>
                <a:lnTo>
                  <a:pt x="3484" y="25404"/>
                </a:lnTo>
                <a:lnTo>
                  <a:pt x="1863" y="22701"/>
                </a:lnTo>
                <a:lnTo>
                  <a:pt x="1803" y="22641"/>
                </a:lnTo>
                <a:lnTo>
                  <a:pt x="1622" y="22641"/>
                </a:lnTo>
                <a:lnTo>
                  <a:pt x="1622" y="22761"/>
                </a:lnTo>
                <a:lnTo>
                  <a:pt x="1683" y="23602"/>
                </a:lnTo>
                <a:lnTo>
                  <a:pt x="1863" y="24443"/>
                </a:lnTo>
                <a:lnTo>
                  <a:pt x="2043" y="25284"/>
                </a:lnTo>
                <a:lnTo>
                  <a:pt x="2343" y="26065"/>
                </a:lnTo>
                <a:lnTo>
                  <a:pt x="2643" y="26845"/>
                </a:lnTo>
                <a:lnTo>
                  <a:pt x="3004" y="27626"/>
                </a:lnTo>
                <a:lnTo>
                  <a:pt x="3424" y="28347"/>
                </a:lnTo>
                <a:lnTo>
                  <a:pt x="3905" y="29067"/>
                </a:lnTo>
                <a:lnTo>
                  <a:pt x="4385" y="29788"/>
                </a:lnTo>
                <a:lnTo>
                  <a:pt x="4926" y="30449"/>
                </a:lnTo>
                <a:lnTo>
                  <a:pt x="5526" y="31109"/>
                </a:lnTo>
                <a:lnTo>
                  <a:pt x="6127" y="31710"/>
                </a:lnTo>
                <a:lnTo>
                  <a:pt x="6727" y="32310"/>
                </a:lnTo>
                <a:lnTo>
                  <a:pt x="7388" y="32851"/>
                </a:lnTo>
                <a:lnTo>
                  <a:pt x="8709" y="33872"/>
                </a:lnTo>
                <a:lnTo>
                  <a:pt x="9009" y="33992"/>
                </a:lnTo>
                <a:lnTo>
                  <a:pt x="9250" y="33992"/>
                </a:lnTo>
                <a:lnTo>
                  <a:pt x="9430" y="33932"/>
                </a:lnTo>
                <a:lnTo>
                  <a:pt x="9610" y="33812"/>
                </a:lnTo>
                <a:lnTo>
                  <a:pt x="9490" y="35253"/>
                </a:lnTo>
                <a:lnTo>
                  <a:pt x="9250" y="37836"/>
                </a:lnTo>
                <a:lnTo>
                  <a:pt x="9310" y="38616"/>
                </a:lnTo>
                <a:lnTo>
                  <a:pt x="9430" y="39337"/>
                </a:lnTo>
                <a:lnTo>
                  <a:pt x="9490" y="39517"/>
                </a:lnTo>
                <a:lnTo>
                  <a:pt x="9610" y="39637"/>
                </a:lnTo>
                <a:lnTo>
                  <a:pt x="9730" y="39757"/>
                </a:lnTo>
                <a:lnTo>
                  <a:pt x="9910" y="39757"/>
                </a:lnTo>
                <a:lnTo>
                  <a:pt x="10090" y="39817"/>
                </a:lnTo>
                <a:lnTo>
                  <a:pt x="10271" y="39757"/>
                </a:lnTo>
                <a:lnTo>
                  <a:pt x="10391" y="39637"/>
                </a:lnTo>
                <a:lnTo>
                  <a:pt x="10511" y="39517"/>
                </a:lnTo>
                <a:lnTo>
                  <a:pt x="10751" y="38736"/>
                </a:lnTo>
                <a:lnTo>
                  <a:pt x="10931" y="37956"/>
                </a:lnTo>
                <a:lnTo>
                  <a:pt x="12973" y="37175"/>
                </a:lnTo>
                <a:lnTo>
                  <a:pt x="15015" y="36454"/>
                </a:lnTo>
                <a:lnTo>
                  <a:pt x="16276" y="36034"/>
                </a:lnTo>
                <a:lnTo>
                  <a:pt x="17537" y="35674"/>
                </a:lnTo>
                <a:lnTo>
                  <a:pt x="18739" y="35313"/>
                </a:lnTo>
                <a:lnTo>
                  <a:pt x="20000" y="34953"/>
                </a:lnTo>
                <a:lnTo>
                  <a:pt x="20060" y="34893"/>
                </a:lnTo>
                <a:lnTo>
                  <a:pt x="20120" y="34773"/>
                </a:lnTo>
                <a:lnTo>
                  <a:pt x="20060" y="34713"/>
                </a:lnTo>
                <a:lnTo>
                  <a:pt x="19940" y="34653"/>
                </a:lnTo>
                <a:lnTo>
                  <a:pt x="17778" y="34653"/>
                </a:lnTo>
                <a:lnTo>
                  <a:pt x="16637" y="34773"/>
                </a:lnTo>
                <a:lnTo>
                  <a:pt x="15496" y="34953"/>
                </a:lnTo>
                <a:lnTo>
                  <a:pt x="14415" y="35133"/>
                </a:lnTo>
                <a:lnTo>
                  <a:pt x="13273" y="35433"/>
                </a:lnTo>
                <a:lnTo>
                  <a:pt x="12192" y="35794"/>
                </a:lnTo>
                <a:lnTo>
                  <a:pt x="11171" y="36154"/>
                </a:lnTo>
                <a:lnTo>
                  <a:pt x="11171" y="36154"/>
                </a:lnTo>
                <a:lnTo>
                  <a:pt x="11592" y="32010"/>
                </a:lnTo>
                <a:lnTo>
                  <a:pt x="11652" y="31830"/>
                </a:lnTo>
                <a:lnTo>
                  <a:pt x="11892" y="31830"/>
                </a:lnTo>
                <a:lnTo>
                  <a:pt x="12132" y="31710"/>
                </a:lnTo>
                <a:lnTo>
                  <a:pt x="13093" y="31049"/>
                </a:lnTo>
                <a:lnTo>
                  <a:pt x="13994" y="30389"/>
                </a:lnTo>
                <a:lnTo>
                  <a:pt x="14475" y="30449"/>
                </a:lnTo>
                <a:lnTo>
                  <a:pt x="15075" y="30509"/>
                </a:lnTo>
                <a:lnTo>
                  <a:pt x="16156" y="30449"/>
                </a:lnTo>
                <a:lnTo>
                  <a:pt x="17057" y="30329"/>
                </a:lnTo>
                <a:lnTo>
                  <a:pt x="17898" y="30208"/>
                </a:lnTo>
                <a:lnTo>
                  <a:pt x="18739" y="30028"/>
                </a:lnTo>
                <a:lnTo>
                  <a:pt x="19639" y="29788"/>
                </a:lnTo>
                <a:lnTo>
                  <a:pt x="21201" y="29248"/>
                </a:lnTo>
                <a:lnTo>
                  <a:pt x="21982" y="28947"/>
                </a:lnTo>
                <a:lnTo>
                  <a:pt x="22702" y="28647"/>
                </a:lnTo>
                <a:lnTo>
                  <a:pt x="23423" y="28287"/>
                </a:lnTo>
                <a:lnTo>
                  <a:pt x="24144" y="27926"/>
                </a:lnTo>
                <a:lnTo>
                  <a:pt x="24444" y="27686"/>
                </a:lnTo>
                <a:lnTo>
                  <a:pt x="24804" y="27446"/>
                </a:lnTo>
                <a:lnTo>
                  <a:pt x="25045" y="27146"/>
                </a:lnTo>
                <a:lnTo>
                  <a:pt x="25285" y="26845"/>
                </a:lnTo>
                <a:lnTo>
                  <a:pt x="25345" y="26665"/>
                </a:lnTo>
                <a:lnTo>
                  <a:pt x="25285" y="26425"/>
                </a:lnTo>
                <a:lnTo>
                  <a:pt x="25165" y="26305"/>
                </a:lnTo>
                <a:lnTo>
                  <a:pt x="25045" y="26245"/>
                </a:lnTo>
                <a:lnTo>
                  <a:pt x="24924" y="26245"/>
                </a:lnTo>
                <a:lnTo>
                  <a:pt x="24624" y="26305"/>
                </a:lnTo>
                <a:lnTo>
                  <a:pt x="24264" y="26425"/>
                </a:lnTo>
                <a:lnTo>
                  <a:pt x="23663" y="26665"/>
                </a:lnTo>
                <a:lnTo>
                  <a:pt x="23063" y="27025"/>
                </a:lnTo>
                <a:lnTo>
                  <a:pt x="22402" y="27326"/>
                </a:lnTo>
                <a:lnTo>
                  <a:pt x="20841" y="27986"/>
                </a:lnTo>
                <a:lnTo>
                  <a:pt x="19279" y="28467"/>
                </a:lnTo>
                <a:lnTo>
                  <a:pt x="17718" y="28887"/>
                </a:lnTo>
                <a:lnTo>
                  <a:pt x="16216" y="29127"/>
                </a:lnTo>
                <a:lnTo>
                  <a:pt x="15195" y="29248"/>
                </a:lnTo>
                <a:lnTo>
                  <a:pt x="16156" y="28227"/>
                </a:lnTo>
                <a:lnTo>
                  <a:pt x="17117" y="27146"/>
                </a:lnTo>
                <a:lnTo>
                  <a:pt x="17958" y="26004"/>
                </a:lnTo>
                <a:lnTo>
                  <a:pt x="18739" y="24863"/>
                </a:lnTo>
                <a:lnTo>
                  <a:pt x="19399" y="23842"/>
                </a:lnTo>
                <a:lnTo>
                  <a:pt x="20000" y="22821"/>
                </a:lnTo>
                <a:lnTo>
                  <a:pt x="20480" y="21740"/>
                </a:lnTo>
                <a:lnTo>
                  <a:pt x="20961" y="20659"/>
                </a:lnTo>
                <a:lnTo>
                  <a:pt x="21381" y="19578"/>
                </a:lnTo>
                <a:lnTo>
                  <a:pt x="21681" y="18437"/>
                </a:lnTo>
                <a:lnTo>
                  <a:pt x="21982" y="17296"/>
                </a:lnTo>
                <a:lnTo>
                  <a:pt x="22162" y="16155"/>
                </a:lnTo>
                <a:lnTo>
                  <a:pt x="22162" y="15975"/>
                </a:lnTo>
                <a:lnTo>
                  <a:pt x="22102" y="15855"/>
                </a:lnTo>
                <a:lnTo>
                  <a:pt x="21982" y="15795"/>
                </a:lnTo>
                <a:lnTo>
                  <a:pt x="21862" y="15735"/>
                </a:lnTo>
                <a:lnTo>
                  <a:pt x="21681" y="15735"/>
                </a:lnTo>
                <a:lnTo>
                  <a:pt x="21561" y="15795"/>
                </a:lnTo>
                <a:lnTo>
                  <a:pt x="21441" y="15915"/>
                </a:lnTo>
                <a:lnTo>
                  <a:pt x="21381" y="16035"/>
                </a:lnTo>
                <a:lnTo>
                  <a:pt x="20600" y="17837"/>
                </a:lnTo>
                <a:lnTo>
                  <a:pt x="19760" y="19638"/>
                </a:lnTo>
                <a:lnTo>
                  <a:pt x="18859" y="21380"/>
                </a:lnTo>
                <a:lnTo>
                  <a:pt x="17838" y="23062"/>
                </a:lnTo>
                <a:lnTo>
                  <a:pt x="17778" y="22401"/>
                </a:lnTo>
                <a:lnTo>
                  <a:pt x="17718" y="21740"/>
                </a:lnTo>
                <a:lnTo>
                  <a:pt x="17718" y="19879"/>
                </a:lnTo>
                <a:lnTo>
                  <a:pt x="17598" y="18077"/>
                </a:lnTo>
                <a:lnTo>
                  <a:pt x="17598" y="17957"/>
                </a:lnTo>
                <a:lnTo>
                  <a:pt x="17417" y="17957"/>
                </a:lnTo>
                <a:lnTo>
                  <a:pt x="17357" y="18017"/>
                </a:lnTo>
                <a:lnTo>
                  <a:pt x="16877" y="18798"/>
                </a:lnTo>
                <a:lnTo>
                  <a:pt x="16577" y="19638"/>
                </a:lnTo>
                <a:lnTo>
                  <a:pt x="16336" y="20539"/>
                </a:lnTo>
                <a:lnTo>
                  <a:pt x="16276" y="21500"/>
                </a:lnTo>
                <a:lnTo>
                  <a:pt x="16276" y="22281"/>
                </a:lnTo>
                <a:lnTo>
                  <a:pt x="16276" y="23122"/>
                </a:lnTo>
                <a:lnTo>
                  <a:pt x="16336" y="23542"/>
                </a:lnTo>
                <a:lnTo>
                  <a:pt x="16456" y="23902"/>
                </a:lnTo>
                <a:lnTo>
                  <a:pt x="16577" y="24263"/>
                </a:lnTo>
                <a:lnTo>
                  <a:pt x="16757" y="24623"/>
                </a:lnTo>
                <a:lnTo>
                  <a:pt x="15676" y="25944"/>
                </a:lnTo>
                <a:lnTo>
                  <a:pt x="14475" y="27206"/>
                </a:lnTo>
                <a:lnTo>
                  <a:pt x="13213" y="28407"/>
                </a:lnTo>
                <a:lnTo>
                  <a:pt x="11892" y="29548"/>
                </a:lnTo>
                <a:lnTo>
                  <a:pt x="12252" y="26605"/>
                </a:lnTo>
                <a:lnTo>
                  <a:pt x="12673" y="23602"/>
                </a:lnTo>
                <a:lnTo>
                  <a:pt x="13273" y="19699"/>
                </a:lnTo>
                <a:lnTo>
                  <a:pt x="13934" y="15795"/>
                </a:lnTo>
                <a:lnTo>
                  <a:pt x="14655" y="11591"/>
                </a:lnTo>
                <a:lnTo>
                  <a:pt x="15015" y="9729"/>
                </a:lnTo>
                <a:lnTo>
                  <a:pt x="15135" y="8708"/>
                </a:lnTo>
                <a:lnTo>
                  <a:pt x="15195" y="8228"/>
                </a:lnTo>
                <a:lnTo>
                  <a:pt x="15135" y="7747"/>
                </a:lnTo>
                <a:lnTo>
                  <a:pt x="15135" y="7627"/>
                </a:lnTo>
                <a:lnTo>
                  <a:pt x="15075" y="7507"/>
                </a:lnTo>
                <a:lnTo>
                  <a:pt x="14835" y="7387"/>
                </a:lnTo>
                <a:lnTo>
                  <a:pt x="14595" y="7387"/>
                </a:lnTo>
                <a:lnTo>
                  <a:pt x="14535" y="7447"/>
                </a:lnTo>
                <a:lnTo>
                  <a:pt x="14415" y="7567"/>
                </a:lnTo>
                <a:lnTo>
                  <a:pt x="14234" y="7988"/>
                </a:lnTo>
                <a:lnTo>
                  <a:pt x="14054" y="8468"/>
                </a:lnTo>
                <a:lnTo>
                  <a:pt x="13754" y="9369"/>
                </a:lnTo>
                <a:lnTo>
                  <a:pt x="13334" y="11231"/>
                </a:lnTo>
                <a:lnTo>
                  <a:pt x="12553" y="15134"/>
                </a:lnTo>
                <a:lnTo>
                  <a:pt x="12252" y="16696"/>
                </a:lnTo>
                <a:lnTo>
                  <a:pt x="11171" y="15074"/>
                </a:lnTo>
                <a:lnTo>
                  <a:pt x="10631" y="14233"/>
                </a:lnTo>
                <a:lnTo>
                  <a:pt x="10151" y="13393"/>
                </a:lnTo>
                <a:lnTo>
                  <a:pt x="9550" y="12312"/>
                </a:lnTo>
                <a:lnTo>
                  <a:pt x="9009" y="11171"/>
                </a:lnTo>
                <a:lnTo>
                  <a:pt x="8529" y="10029"/>
                </a:lnTo>
                <a:lnTo>
                  <a:pt x="8109" y="8888"/>
                </a:lnTo>
                <a:lnTo>
                  <a:pt x="7748" y="7807"/>
                </a:lnTo>
                <a:lnTo>
                  <a:pt x="7448" y="6666"/>
                </a:lnTo>
                <a:lnTo>
                  <a:pt x="6968" y="4384"/>
                </a:lnTo>
                <a:lnTo>
                  <a:pt x="6727" y="3303"/>
                </a:lnTo>
                <a:lnTo>
                  <a:pt x="6427" y="2162"/>
                </a:lnTo>
                <a:lnTo>
                  <a:pt x="6127" y="1081"/>
                </a:lnTo>
                <a:lnTo>
                  <a:pt x="5706" y="0"/>
                </a:lnTo>
                <a:lnTo>
                  <a:pt x="5646" y="0"/>
                </a:lnTo>
                <a:lnTo>
                  <a:pt x="5526" y="60"/>
                </a:lnTo>
                <a:lnTo>
                  <a:pt x="5346" y="661"/>
                </a:lnTo>
                <a:lnTo>
                  <a:pt x="5166" y="1321"/>
                </a:lnTo>
                <a:lnTo>
                  <a:pt x="5106" y="2042"/>
                </a:lnTo>
                <a:lnTo>
                  <a:pt x="5046" y="2703"/>
                </a:lnTo>
                <a:lnTo>
                  <a:pt x="5046" y="3423"/>
                </a:lnTo>
                <a:lnTo>
                  <a:pt x="5106" y="4144"/>
                </a:lnTo>
                <a:lnTo>
                  <a:pt x="5286" y="5525"/>
                </a:lnTo>
                <a:lnTo>
                  <a:pt x="4745" y="5165"/>
                </a:lnTo>
                <a:lnTo>
                  <a:pt x="3845" y="4444"/>
                </a:lnTo>
                <a:lnTo>
                  <a:pt x="3064" y="3663"/>
                </a:lnTo>
                <a:lnTo>
                  <a:pt x="2343" y="2883"/>
                </a:lnTo>
                <a:lnTo>
                  <a:pt x="1683" y="2042"/>
                </a:lnTo>
                <a:lnTo>
                  <a:pt x="1142" y="1141"/>
                </a:lnTo>
                <a:lnTo>
                  <a:pt x="662" y="180"/>
                </a:lnTo>
                <a:lnTo>
                  <a:pt x="601" y="60"/>
                </a:lnTo>
                <a:lnTo>
                  <a:pt x="481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2744689">
            <a:off x="1773597" y="821354"/>
            <a:ext cx="658155" cy="966370"/>
          </a:xfrm>
          <a:custGeom>
            <a:avLst/>
            <a:gdLst/>
            <a:ahLst/>
            <a:cxnLst/>
            <a:rect l="l" t="t" r="r" b="b"/>
            <a:pathLst>
              <a:path w="23724" h="34834" extrusionOk="0">
                <a:moveTo>
                  <a:pt x="5406" y="1"/>
                </a:moveTo>
                <a:lnTo>
                  <a:pt x="5046" y="61"/>
                </a:lnTo>
                <a:lnTo>
                  <a:pt x="4745" y="61"/>
                </a:lnTo>
                <a:lnTo>
                  <a:pt x="4505" y="181"/>
                </a:lnTo>
                <a:lnTo>
                  <a:pt x="4265" y="301"/>
                </a:lnTo>
                <a:lnTo>
                  <a:pt x="4085" y="421"/>
                </a:lnTo>
                <a:lnTo>
                  <a:pt x="3905" y="601"/>
                </a:lnTo>
                <a:lnTo>
                  <a:pt x="3724" y="781"/>
                </a:lnTo>
                <a:lnTo>
                  <a:pt x="3604" y="962"/>
                </a:lnTo>
                <a:lnTo>
                  <a:pt x="3484" y="1202"/>
                </a:lnTo>
                <a:lnTo>
                  <a:pt x="3364" y="1562"/>
                </a:lnTo>
                <a:lnTo>
                  <a:pt x="3304" y="1983"/>
                </a:lnTo>
                <a:lnTo>
                  <a:pt x="3364" y="2523"/>
                </a:lnTo>
                <a:lnTo>
                  <a:pt x="3604" y="3004"/>
                </a:lnTo>
                <a:lnTo>
                  <a:pt x="3905" y="3364"/>
                </a:lnTo>
                <a:lnTo>
                  <a:pt x="4265" y="3664"/>
                </a:lnTo>
                <a:lnTo>
                  <a:pt x="4745" y="3904"/>
                </a:lnTo>
                <a:lnTo>
                  <a:pt x="5106" y="3964"/>
                </a:lnTo>
                <a:lnTo>
                  <a:pt x="5466" y="3964"/>
                </a:lnTo>
                <a:lnTo>
                  <a:pt x="5526" y="4805"/>
                </a:lnTo>
                <a:lnTo>
                  <a:pt x="5646" y="5646"/>
                </a:lnTo>
                <a:lnTo>
                  <a:pt x="5826" y="6727"/>
                </a:lnTo>
                <a:lnTo>
                  <a:pt x="6067" y="7748"/>
                </a:lnTo>
                <a:lnTo>
                  <a:pt x="6427" y="8769"/>
                </a:lnTo>
                <a:lnTo>
                  <a:pt x="6847" y="9790"/>
                </a:lnTo>
                <a:lnTo>
                  <a:pt x="7027" y="10210"/>
                </a:lnTo>
                <a:lnTo>
                  <a:pt x="7027" y="10210"/>
                </a:lnTo>
                <a:lnTo>
                  <a:pt x="6307" y="10030"/>
                </a:lnTo>
                <a:lnTo>
                  <a:pt x="5646" y="9730"/>
                </a:lnTo>
                <a:lnTo>
                  <a:pt x="4685" y="9249"/>
                </a:lnTo>
                <a:lnTo>
                  <a:pt x="3844" y="8649"/>
                </a:lnTo>
                <a:lnTo>
                  <a:pt x="3844" y="8469"/>
                </a:lnTo>
                <a:lnTo>
                  <a:pt x="3784" y="8048"/>
                </a:lnTo>
                <a:lnTo>
                  <a:pt x="3724" y="7808"/>
                </a:lnTo>
                <a:lnTo>
                  <a:pt x="3664" y="7568"/>
                </a:lnTo>
                <a:lnTo>
                  <a:pt x="3544" y="7328"/>
                </a:lnTo>
                <a:lnTo>
                  <a:pt x="3424" y="7147"/>
                </a:lnTo>
                <a:lnTo>
                  <a:pt x="3244" y="6967"/>
                </a:lnTo>
                <a:lnTo>
                  <a:pt x="3064" y="6787"/>
                </a:lnTo>
                <a:lnTo>
                  <a:pt x="2884" y="6667"/>
                </a:lnTo>
                <a:lnTo>
                  <a:pt x="2583" y="6487"/>
                </a:lnTo>
                <a:lnTo>
                  <a:pt x="2283" y="6367"/>
                </a:lnTo>
                <a:lnTo>
                  <a:pt x="1923" y="6367"/>
                </a:lnTo>
                <a:lnTo>
                  <a:pt x="1502" y="6427"/>
                </a:lnTo>
                <a:lnTo>
                  <a:pt x="1262" y="6487"/>
                </a:lnTo>
                <a:lnTo>
                  <a:pt x="1022" y="6607"/>
                </a:lnTo>
                <a:lnTo>
                  <a:pt x="962" y="6667"/>
                </a:lnTo>
                <a:lnTo>
                  <a:pt x="601" y="6967"/>
                </a:lnTo>
                <a:lnTo>
                  <a:pt x="301" y="7328"/>
                </a:lnTo>
                <a:lnTo>
                  <a:pt x="121" y="7688"/>
                </a:lnTo>
                <a:lnTo>
                  <a:pt x="61" y="8048"/>
                </a:lnTo>
                <a:lnTo>
                  <a:pt x="1" y="8469"/>
                </a:lnTo>
                <a:lnTo>
                  <a:pt x="61" y="8829"/>
                </a:lnTo>
                <a:lnTo>
                  <a:pt x="181" y="9189"/>
                </a:lnTo>
                <a:lnTo>
                  <a:pt x="361" y="9550"/>
                </a:lnTo>
                <a:lnTo>
                  <a:pt x="601" y="9790"/>
                </a:lnTo>
                <a:lnTo>
                  <a:pt x="842" y="10030"/>
                </a:lnTo>
                <a:lnTo>
                  <a:pt x="1202" y="10210"/>
                </a:lnTo>
                <a:lnTo>
                  <a:pt x="1562" y="10330"/>
                </a:lnTo>
                <a:lnTo>
                  <a:pt x="1923" y="10390"/>
                </a:lnTo>
                <a:lnTo>
                  <a:pt x="2283" y="10330"/>
                </a:lnTo>
                <a:lnTo>
                  <a:pt x="2643" y="10210"/>
                </a:lnTo>
                <a:lnTo>
                  <a:pt x="3004" y="10030"/>
                </a:lnTo>
                <a:lnTo>
                  <a:pt x="3244" y="9790"/>
                </a:lnTo>
                <a:lnTo>
                  <a:pt x="3544" y="9490"/>
                </a:lnTo>
                <a:lnTo>
                  <a:pt x="3965" y="9910"/>
                </a:lnTo>
                <a:lnTo>
                  <a:pt x="4445" y="10270"/>
                </a:lnTo>
                <a:lnTo>
                  <a:pt x="4986" y="10631"/>
                </a:lnTo>
                <a:lnTo>
                  <a:pt x="5526" y="10931"/>
                </a:lnTo>
                <a:lnTo>
                  <a:pt x="6067" y="11171"/>
                </a:lnTo>
                <a:lnTo>
                  <a:pt x="6667" y="11351"/>
                </a:lnTo>
                <a:lnTo>
                  <a:pt x="7208" y="11471"/>
                </a:lnTo>
                <a:lnTo>
                  <a:pt x="7748" y="11532"/>
                </a:lnTo>
                <a:lnTo>
                  <a:pt x="8169" y="12192"/>
                </a:lnTo>
                <a:lnTo>
                  <a:pt x="8649" y="12853"/>
                </a:lnTo>
                <a:lnTo>
                  <a:pt x="9190" y="13453"/>
                </a:lnTo>
                <a:lnTo>
                  <a:pt x="9730" y="14054"/>
                </a:lnTo>
                <a:lnTo>
                  <a:pt x="10271" y="14534"/>
                </a:lnTo>
                <a:lnTo>
                  <a:pt x="10871" y="15015"/>
                </a:lnTo>
                <a:lnTo>
                  <a:pt x="11532" y="15375"/>
                </a:lnTo>
                <a:lnTo>
                  <a:pt x="12192" y="15675"/>
                </a:lnTo>
                <a:lnTo>
                  <a:pt x="12733" y="18918"/>
                </a:lnTo>
                <a:lnTo>
                  <a:pt x="12973" y="20720"/>
                </a:lnTo>
                <a:lnTo>
                  <a:pt x="12973" y="20720"/>
                </a:lnTo>
                <a:lnTo>
                  <a:pt x="12312" y="20600"/>
                </a:lnTo>
                <a:lnTo>
                  <a:pt x="11652" y="20540"/>
                </a:lnTo>
                <a:lnTo>
                  <a:pt x="10991" y="20480"/>
                </a:lnTo>
                <a:lnTo>
                  <a:pt x="10331" y="20360"/>
                </a:lnTo>
                <a:lnTo>
                  <a:pt x="9550" y="20180"/>
                </a:lnTo>
                <a:lnTo>
                  <a:pt x="8829" y="19879"/>
                </a:lnTo>
                <a:lnTo>
                  <a:pt x="7388" y="19279"/>
                </a:lnTo>
                <a:lnTo>
                  <a:pt x="7388" y="19039"/>
                </a:lnTo>
                <a:lnTo>
                  <a:pt x="7448" y="18858"/>
                </a:lnTo>
                <a:lnTo>
                  <a:pt x="7388" y="18558"/>
                </a:lnTo>
                <a:lnTo>
                  <a:pt x="7328" y="18258"/>
                </a:lnTo>
                <a:lnTo>
                  <a:pt x="7208" y="18018"/>
                </a:lnTo>
                <a:lnTo>
                  <a:pt x="6967" y="17777"/>
                </a:lnTo>
                <a:lnTo>
                  <a:pt x="6787" y="17597"/>
                </a:lnTo>
                <a:lnTo>
                  <a:pt x="6487" y="17477"/>
                </a:lnTo>
                <a:lnTo>
                  <a:pt x="6247" y="17417"/>
                </a:lnTo>
                <a:lnTo>
                  <a:pt x="5946" y="17357"/>
                </a:lnTo>
                <a:lnTo>
                  <a:pt x="5646" y="17417"/>
                </a:lnTo>
                <a:lnTo>
                  <a:pt x="5406" y="17477"/>
                </a:lnTo>
                <a:lnTo>
                  <a:pt x="5106" y="17597"/>
                </a:lnTo>
                <a:lnTo>
                  <a:pt x="4925" y="17777"/>
                </a:lnTo>
                <a:lnTo>
                  <a:pt x="4745" y="18018"/>
                </a:lnTo>
                <a:lnTo>
                  <a:pt x="4565" y="18258"/>
                </a:lnTo>
                <a:lnTo>
                  <a:pt x="4505" y="18558"/>
                </a:lnTo>
                <a:lnTo>
                  <a:pt x="4445" y="18858"/>
                </a:lnTo>
                <a:lnTo>
                  <a:pt x="4505" y="19159"/>
                </a:lnTo>
                <a:lnTo>
                  <a:pt x="4565" y="19399"/>
                </a:lnTo>
                <a:lnTo>
                  <a:pt x="4745" y="19639"/>
                </a:lnTo>
                <a:lnTo>
                  <a:pt x="4925" y="19879"/>
                </a:lnTo>
                <a:lnTo>
                  <a:pt x="5106" y="20060"/>
                </a:lnTo>
                <a:lnTo>
                  <a:pt x="5406" y="20180"/>
                </a:lnTo>
                <a:lnTo>
                  <a:pt x="5646" y="20300"/>
                </a:lnTo>
                <a:lnTo>
                  <a:pt x="6247" y="20300"/>
                </a:lnTo>
                <a:lnTo>
                  <a:pt x="6487" y="20180"/>
                </a:lnTo>
                <a:lnTo>
                  <a:pt x="6787" y="20060"/>
                </a:lnTo>
                <a:lnTo>
                  <a:pt x="6967" y="19879"/>
                </a:lnTo>
                <a:lnTo>
                  <a:pt x="7088" y="19759"/>
                </a:lnTo>
                <a:lnTo>
                  <a:pt x="7748" y="20240"/>
                </a:lnTo>
                <a:lnTo>
                  <a:pt x="8409" y="20660"/>
                </a:lnTo>
                <a:lnTo>
                  <a:pt x="9129" y="21020"/>
                </a:lnTo>
                <a:lnTo>
                  <a:pt x="9850" y="21261"/>
                </a:lnTo>
                <a:lnTo>
                  <a:pt x="10331" y="21441"/>
                </a:lnTo>
                <a:lnTo>
                  <a:pt x="9190" y="22041"/>
                </a:lnTo>
                <a:lnTo>
                  <a:pt x="8048" y="22582"/>
                </a:lnTo>
                <a:lnTo>
                  <a:pt x="7148" y="23002"/>
                </a:lnTo>
                <a:lnTo>
                  <a:pt x="6187" y="23423"/>
                </a:lnTo>
                <a:lnTo>
                  <a:pt x="5946" y="23002"/>
                </a:lnTo>
                <a:lnTo>
                  <a:pt x="5646" y="22642"/>
                </a:lnTo>
                <a:lnTo>
                  <a:pt x="5286" y="22402"/>
                </a:lnTo>
                <a:lnTo>
                  <a:pt x="4865" y="22222"/>
                </a:lnTo>
                <a:lnTo>
                  <a:pt x="4565" y="22162"/>
                </a:lnTo>
                <a:lnTo>
                  <a:pt x="4265" y="22101"/>
                </a:lnTo>
                <a:lnTo>
                  <a:pt x="3784" y="22162"/>
                </a:lnTo>
                <a:lnTo>
                  <a:pt x="3484" y="22342"/>
                </a:lnTo>
                <a:lnTo>
                  <a:pt x="3184" y="22522"/>
                </a:lnTo>
                <a:lnTo>
                  <a:pt x="3004" y="22642"/>
                </a:lnTo>
                <a:lnTo>
                  <a:pt x="2824" y="22822"/>
                </a:lnTo>
                <a:lnTo>
                  <a:pt x="2643" y="23122"/>
                </a:lnTo>
                <a:lnTo>
                  <a:pt x="2523" y="23483"/>
                </a:lnTo>
                <a:lnTo>
                  <a:pt x="2463" y="23963"/>
                </a:lnTo>
                <a:lnTo>
                  <a:pt x="2523" y="24444"/>
                </a:lnTo>
                <a:lnTo>
                  <a:pt x="2643" y="24804"/>
                </a:lnTo>
                <a:lnTo>
                  <a:pt x="2824" y="25104"/>
                </a:lnTo>
                <a:lnTo>
                  <a:pt x="2884" y="25104"/>
                </a:lnTo>
                <a:lnTo>
                  <a:pt x="2944" y="25164"/>
                </a:lnTo>
                <a:lnTo>
                  <a:pt x="3004" y="25284"/>
                </a:lnTo>
                <a:lnTo>
                  <a:pt x="3244" y="25465"/>
                </a:lnTo>
                <a:lnTo>
                  <a:pt x="3424" y="25645"/>
                </a:lnTo>
                <a:lnTo>
                  <a:pt x="3905" y="25825"/>
                </a:lnTo>
                <a:lnTo>
                  <a:pt x="4385" y="25885"/>
                </a:lnTo>
                <a:lnTo>
                  <a:pt x="4865" y="25825"/>
                </a:lnTo>
                <a:lnTo>
                  <a:pt x="5346" y="25645"/>
                </a:lnTo>
                <a:lnTo>
                  <a:pt x="5646" y="25405"/>
                </a:lnTo>
                <a:lnTo>
                  <a:pt x="5886" y="25164"/>
                </a:lnTo>
                <a:lnTo>
                  <a:pt x="6067" y="24924"/>
                </a:lnTo>
                <a:lnTo>
                  <a:pt x="6187" y="24624"/>
                </a:lnTo>
                <a:lnTo>
                  <a:pt x="6847" y="24444"/>
                </a:lnTo>
                <a:lnTo>
                  <a:pt x="7508" y="24263"/>
                </a:lnTo>
                <a:lnTo>
                  <a:pt x="8229" y="23903"/>
                </a:lnTo>
                <a:lnTo>
                  <a:pt x="8889" y="23543"/>
                </a:lnTo>
                <a:lnTo>
                  <a:pt x="9550" y="23062"/>
                </a:lnTo>
                <a:lnTo>
                  <a:pt x="10150" y="22642"/>
                </a:lnTo>
                <a:lnTo>
                  <a:pt x="10691" y="22162"/>
                </a:lnTo>
                <a:lnTo>
                  <a:pt x="11171" y="21621"/>
                </a:lnTo>
                <a:lnTo>
                  <a:pt x="11652" y="21741"/>
                </a:lnTo>
                <a:lnTo>
                  <a:pt x="12192" y="21801"/>
                </a:lnTo>
                <a:lnTo>
                  <a:pt x="12673" y="21801"/>
                </a:lnTo>
                <a:lnTo>
                  <a:pt x="13153" y="21741"/>
                </a:lnTo>
                <a:lnTo>
                  <a:pt x="13934" y="26185"/>
                </a:lnTo>
                <a:lnTo>
                  <a:pt x="14354" y="28407"/>
                </a:lnTo>
                <a:lnTo>
                  <a:pt x="14835" y="30629"/>
                </a:lnTo>
                <a:lnTo>
                  <a:pt x="14835" y="30629"/>
                </a:lnTo>
                <a:lnTo>
                  <a:pt x="14294" y="30509"/>
                </a:lnTo>
                <a:lnTo>
                  <a:pt x="13093" y="30269"/>
                </a:lnTo>
                <a:lnTo>
                  <a:pt x="11952" y="29969"/>
                </a:lnTo>
                <a:lnTo>
                  <a:pt x="9430" y="29368"/>
                </a:lnTo>
                <a:lnTo>
                  <a:pt x="9490" y="28948"/>
                </a:lnTo>
                <a:lnTo>
                  <a:pt x="9430" y="28528"/>
                </a:lnTo>
                <a:lnTo>
                  <a:pt x="9250" y="28107"/>
                </a:lnTo>
                <a:lnTo>
                  <a:pt x="9069" y="27807"/>
                </a:lnTo>
                <a:lnTo>
                  <a:pt x="8829" y="27627"/>
                </a:lnTo>
                <a:lnTo>
                  <a:pt x="8649" y="27446"/>
                </a:lnTo>
                <a:lnTo>
                  <a:pt x="8409" y="27386"/>
                </a:lnTo>
                <a:lnTo>
                  <a:pt x="8108" y="27266"/>
                </a:lnTo>
                <a:lnTo>
                  <a:pt x="7448" y="27266"/>
                </a:lnTo>
                <a:lnTo>
                  <a:pt x="7148" y="27326"/>
                </a:lnTo>
                <a:lnTo>
                  <a:pt x="6847" y="27507"/>
                </a:lnTo>
                <a:lnTo>
                  <a:pt x="6607" y="27687"/>
                </a:lnTo>
                <a:lnTo>
                  <a:pt x="6547" y="27747"/>
                </a:lnTo>
                <a:lnTo>
                  <a:pt x="6367" y="27987"/>
                </a:lnTo>
                <a:lnTo>
                  <a:pt x="6187" y="28287"/>
                </a:lnTo>
                <a:lnTo>
                  <a:pt x="6067" y="28588"/>
                </a:lnTo>
                <a:lnTo>
                  <a:pt x="6067" y="28948"/>
                </a:lnTo>
                <a:lnTo>
                  <a:pt x="6127" y="29428"/>
                </a:lnTo>
                <a:lnTo>
                  <a:pt x="6307" y="29849"/>
                </a:lnTo>
                <a:lnTo>
                  <a:pt x="6547" y="30149"/>
                </a:lnTo>
                <a:lnTo>
                  <a:pt x="6907" y="30449"/>
                </a:lnTo>
                <a:lnTo>
                  <a:pt x="7208" y="30569"/>
                </a:lnTo>
                <a:lnTo>
                  <a:pt x="7568" y="30629"/>
                </a:lnTo>
                <a:lnTo>
                  <a:pt x="7748" y="30690"/>
                </a:lnTo>
                <a:lnTo>
                  <a:pt x="7988" y="30629"/>
                </a:lnTo>
                <a:lnTo>
                  <a:pt x="8229" y="30629"/>
                </a:lnTo>
                <a:lnTo>
                  <a:pt x="8409" y="30509"/>
                </a:lnTo>
                <a:lnTo>
                  <a:pt x="8649" y="30449"/>
                </a:lnTo>
                <a:lnTo>
                  <a:pt x="8829" y="30329"/>
                </a:lnTo>
                <a:lnTo>
                  <a:pt x="9009" y="30149"/>
                </a:lnTo>
                <a:lnTo>
                  <a:pt x="9190" y="29909"/>
                </a:lnTo>
                <a:lnTo>
                  <a:pt x="10391" y="30509"/>
                </a:lnTo>
                <a:lnTo>
                  <a:pt x="10991" y="30750"/>
                </a:lnTo>
                <a:lnTo>
                  <a:pt x="11652" y="30990"/>
                </a:lnTo>
                <a:lnTo>
                  <a:pt x="13333" y="31530"/>
                </a:lnTo>
                <a:lnTo>
                  <a:pt x="14234" y="31771"/>
                </a:lnTo>
                <a:lnTo>
                  <a:pt x="15195" y="31891"/>
                </a:lnTo>
                <a:lnTo>
                  <a:pt x="15556" y="33212"/>
                </a:lnTo>
                <a:lnTo>
                  <a:pt x="15976" y="34533"/>
                </a:lnTo>
                <a:lnTo>
                  <a:pt x="16096" y="34653"/>
                </a:lnTo>
                <a:lnTo>
                  <a:pt x="16216" y="34773"/>
                </a:lnTo>
                <a:lnTo>
                  <a:pt x="16396" y="34833"/>
                </a:lnTo>
                <a:lnTo>
                  <a:pt x="16516" y="34833"/>
                </a:lnTo>
                <a:lnTo>
                  <a:pt x="16697" y="34773"/>
                </a:lnTo>
                <a:lnTo>
                  <a:pt x="16817" y="34713"/>
                </a:lnTo>
                <a:lnTo>
                  <a:pt x="16937" y="34593"/>
                </a:lnTo>
                <a:lnTo>
                  <a:pt x="16937" y="34413"/>
                </a:lnTo>
                <a:lnTo>
                  <a:pt x="16516" y="31831"/>
                </a:lnTo>
                <a:lnTo>
                  <a:pt x="16096" y="29488"/>
                </a:lnTo>
                <a:lnTo>
                  <a:pt x="17357" y="29308"/>
                </a:lnTo>
                <a:lnTo>
                  <a:pt x="18078" y="29128"/>
                </a:lnTo>
                <a:lnTo>
                  <a:pt x="18739" y="28948"/>
                </a:lnTo>
                <a:lnTo>
                  <a:pt x="19399" y="28708"/>
                </a:lnTo>
                <a:lnTo>
                  <a:pt x="20000" y="28347"/>
                </a:lnTo>
                <a:lnTo>
                  <a:pt x="20600" y="27987"/>
                </a:lnTo>
                <a:lnTo>
                  <a:pt x="21021" y="27567"/>
                </a:lnTo>
                <a:lnTo>
                  <a:pt x="21141" y="27507"/>
                </a:lnTo>
                <a:lnTo>
                  <a:pt x="21381" y="27507"/>
                </a:lnTo>
                <a:lnTo>
                  <a:pt x="21621" y="27386"/>
                </a:lnTo>
                <a:lnTo>
                  <a:pt x="21982" y="27206"/>
                </a:lnTo>
                <a:lnTo>
                  <a:pt x="22222" y="26906"/>
                </a:lnTo>
                <a:lnTo>
                  <a:pt x="22402" y="26546"/>
                </a:lnTo>
                <a:lnTo>
                  <a:pt x="22522" y="26125"/>
                </a:lnTo>
                <a:lnTo>
                  <a:pt x="22522" y="26065"/>
                </a:lnTo>
                <a:lnTo>
                  <a:pt x="22522" y="25705"/>
                </a:lnTo>
                <a:lnTo>
                  <a:pt x="22462" y="25405"/>
                </a:lnTo>
                <a:lnTo>
                  <a:pt x="22342" y="25104"/>
                </a:lnTo>
                <a:lnTo>
                  <a:pt x="22162" y="24804"/>
                </a:lnTo>
                <a:lnTo>
                  <a:pt x="21922" y="24564"/>
                </a:lnTo>
                <a:lnTo>
                  <a:pt x="21681" y="24384"/>
                </a:lnTo>
                <a:lnTo>
                  <a:pt x="21381" y="24203"/>
                </a:lnTo>
                <a:lnTo>
                  <a:pt x="21021" y="24083"/>
                </a:lnTo>
                <a:lnTo>
                  <a:pt x="20480" y="24023"/>
                </a:lnTo>
                <a:lnTo>
                  <a:pt x="19940" y="24143"/>
                </a:lnTo>
                <a:lnTo>
                  <a:pt x="19639" y="24203"/>
                </a:lnTo>
                <a:lnTo>
                  <a:pt x="19399" y="24324"/>
                </a:lnTo>
                <a:lnTo>
                  <a:pt x="19219" y="24504"/>
                </a:lnTo>
                <a:lnTo>
                  <a:pt x="18979" y="24684"/>
                </a:lnTo>
                <a:lnTo>
                  <a:pt x="18799" y="24864"/>
                </a:lnTo>
                <a:lnTo>
                  <a:pt x="18618" y="25104"/>
                </a:lnTo>
                <a:lnTo>
                  <a:pt x="18438" y="25345"/>
                </a:lnTo>
                <a:lnTo>
                  <a:pt x="18318" y="25645"/>
                </a:lnTo>
                <a:lnTo>
                  <a:pt x="18258" y="26065"/>
                </a:lnTo>
                <a:lnTo>
                  <a:pt x="18258" y="26486"/>
                </a:lnTo>
                <a:lnTo>
                  <a:pt x="18378" y="26906"/>
                </a:lnTo>
                <a:lnTo>
                  <a:pt x="18558" y="27326"/>
                </a:lnTo>
                <a:lnTo>
                  <a:pt x="18678" y="27507"/>
                </a:lnTo>
                <a:lnTo>
                  <a:pt x="18018" y="27807"/>
                </a:lnTo>
                <a:lnTo>
                  <a:pt x="17297" y="28047"/>
                </a:lnTo>
                <a:lnTo>
                  <a:pt x="16637" y="28227"/>
                </a:lnTo>
                <a:lnTo>
                  <a:pt x="15856" y="28347"/>
                </a:lnTo>
                <a:lnTo>
                  <a:pt x="15435" y="26125"/>
                </a:lnTo>
                <a:lnTo>
                  <a:pt x="15736" y="25825"/>
                </a:lnTo>
                <a:lnTo>
                  <a:pt x="16036" y="25465"/>
                </a:lnTo>
                <a:lnTo>
                  <a:pt x="16577" y="24684"/>
                </a:lnTo>
                <a:lnTo>
                  <a:pt x="17537" y="23062"/>
                </a:lnTo>
                <a:lnTo>
                  <a:pt x="18138" y="22041"/>
                </a:lnTo>
                <a:lnTo>
                  <a:pt x="18739" y="20960"/>
                </a:lnTo>
                <a:lnTo>
                  <a:pt x="19279" y="19819"/>
                </a:lnTo>
                <a:lnTo>
                  <a:pt x="19760" y="18738"/>
                </a:lnTo>
                <a:lnTo>
                  <a:pt x="20420" y="17057"/>
                </a:lnTo>
                <a:lnTo>
                  <a:pt x="21021" y="15315"/>
                </a:lnTo>
                <a:lnTo>
                  <a:pt x="21501" y="13573"/>
                </a:lnTo>
                <a:lnTo>
                  <a:pt x="21741" y="12673"/>
                </a:lnTo>
                <a:lnTo>
                  <a:pt x="21861" y="11772"/>
                </a:lnTo>
                <a:lnTo>
                  <a:pt x="22282" y="11652"/>
                </a:lnTo>
                <a:lnTo>
                  <a:pt x="22642" y="11532"/>
                </a:lnTo>
                <a:lnTo>
                  <a:pt x="22943" y="11351"/>
                </a:lnTo>
                <a:lnTo>
                  <a:pt x="23123" y="11171"/>
                </a:lnTo>
                <a:lnTo>
                  <a:pt x="23303" y="10991"/>
                </a:lnTo>
                <a:lnTo>
                  <a:pt x="23483" y="10691"/>
                </a:lnTo>
                <a:lnTo>
                  <a:pt x="23603" y="10330"/>
                </a:lnTo>
                <a:lnTo>
                  <a:pt x="23663" y="10270"/>
                </a:lnTo>
                <a:lnTo>
                  <a:pt x="23723" y="9790"/>
                </a:lnTo>
                <a:lnTo>
                  <a:pt x="23663" y="9249"/>
                </a:lnTo>
                <a:lnTo>
                  <a:pt x="23423" y="8769"/>
                </a:lnTo>
                <a:lnTo>
                  <a:pt x="23123" y="8409"/>
                </a:lnTo>
                <a:lnTo>
                  <a:pt x="22762" y="8108"/>
                </a:lnTo>
                <a:lnTo>
                  <a:pt x="22282" y="7868"/>
                </a:lnTo>
                <a:lnTo>
                  <a:pt x="21801" y="7808"/>
                </a:lnTo>
                <a:lnTo>
                  <a:pt x="21261" y="7868"/>
                </a:lnTo>
                <a:lnTo>
                  <a:pt x="21201" y="7928"/>
                </a:lnTo>
                <a:lnTo>
                  <a:pt x="20780" y="8108"/>
                </a:lnTo>
                <a:lnTo>
                  <a:pt x="20420" y="8349"/>
                </a:lnTo>
                <a:lnTo>
                  <a:pt x="20180" y="8589"/>
                </a:lnTo>
                <a:lnTo>
                  <a:pt x="20060" y="8829"/>
                </a:lnTo>
                <a:lnTo>
                  <a:pt x="19940" y="9009"/>
                </a:lnTo>
                <a:lnTo>
                  <a:pt x="19820" y="9369"/>
                </a:lnTo>
                <a:lnTo>
                  <a:pt x="19820" y="9430"/>
                </a:lnTo>
                <a:lnTo>
                  <a:pt x="19760" y="9790"/>
                </a:lnTo>
                <a:lnTo>
                  <a:pt x="19760" y="10150"/>
                </a:lnTo>
                <a:lnTo>
                  <a:pt x="19820" y="10390"/>
                </a:lnTo>
                <a:lnTo>
                  <a:pt x="19880" y="10631"/>
                </a:lnTo>
                <a:lnTo>
                  <a:pt x="20060" y="10931"/>
                </a:lnTo>
                <a:lnTo>
                  <a:pt x="20300" y="11231"/>
                </a:lnTo>
                <a:lnTo>
                  <a:pt x="20660" y="11532"/>
                </a:lnTo>
                <a:lnTo>
                  <a:pt x="21141" y="11712"/>
                </a:lnTo>
                <a:lnTo>
                  <a:pt x="20600" y="13453"/>
                </a:lnTo>
                <a:lnTo>
                  <a:pt x="20060" y="15195"/>
                </a:lnTo>
                <a:lnTo>
                  <a:pt x="19459" y="16937"/>
                </a:lnTo>
                <a:lnTo>
                  <a:pt x="18739" y="18618"/>
                </a:lnTo>
                <a:lnTo>
                  <a:pt x="18799" y="17898"/>
                </a:lnTo>
                <a:lnTo>
                  <a:pt x="18739" y="17117"/>
                </a:lnTo>
                <a:lnTo>
                  <a:pt x="18558" y="15675"/>
                </a:lnTo>
                <a:lnTo>
                  <a:pt x="18498" y="14294"/>
                </a:lnTo>
                <a:lnTo>
                  <a:pt x="18438" y="13573"/>
                </a:lnTo>
                <a:lnTo>
                  <a:pt x="18318" y="12853"/>
                </a:lnTo>
                <a:lnTo>
                  <a:pt x="18498" y="12432"/>
                </a:lnTo>
                <a:lnTo>
                  <a:pt x="18618" y="12012"/>
                </a:lnTo>
                <a:lnTo>
                  <a:pt x="18618" y="11592"/>
                </a:lnTo>
                <a:lnTo>
                  <a:pt x="18498" y="11171"/>
                </a:lnTo>
                <a:lnTo>
                  <a:pt x="18318" y="10811"/>
                </a:lnTo>
                <a:lnTo>
                  <a:pt x="17958" y="10511"/>
                </a:lnTo>
                <a:lnTo>
                  <a:pt x="17778" y="10390"/>
                </a:lnTo>
                <a:lnTo>
                  <a:pt x="17597" y="10270"/>
                </a:lnTo>
                <a:lnTo>
                  <a:pt x="17297" y="10210"/>
                </a:lnTo>
                <a:lnTo>
                  <a:pt x="17057" y="10210"/>
                </a:lnTo>
                <a:lnTo>
                  <a:pt x="16697" y="10270"/>
                </a:lnTo>
                <a:lnTo>
                  <a:pt x="16396" y="10330"/>
                </a:lnTo>
                <a:lnTo>
                  <a:pt x="16096" y="10511"/>
                </a:lnTo>
                <a:lnTo>
                  <a:pt x="15856" y="10691"/>
                </a:lnTo>
                <a:lnTo>
                  <a:pt x="15736" y="10991"/>
                </a:lnTo>
                <a:lnTo>
                  <a:pt x="15616" y="11231"/>
                </a:lnTo>
                <a:lnTo>
                  <a:pt x="15495" y="11532"/>
                </a:lnTo>
                <a:lnTo>
                  <a:pt x="15495" y="11832"/>
                </a:lnTo>
                <a:lnTo>
                  <a:pt x="15495" y="12132"/>
                </a:lnTo>
                <a:lnTo>
                  <a:pt x="15616" y="12432"/>
                </a:lnTo>
                <a:lnTo>
                  <a:pt x="15736" y="12673"/>
                </a:lnTo>
                <a:lnTo>
                  <a:pt x="15856" y="12973"/>
                </a:lnTo>
                <a:lnTo>
                  <a:pt x="16096" y="13153"/>
                </a:lnTo>
                <a:lnTo>
                  <a:pt x="16396" y="13333"/>
                </a:lnTo>
                <a:lnTo>
                  <a:pt x="16697" y="13393"/>
                </a:lnTo>
                <a:lnTo>
                  <a:pt x="17057" y="13453"/>
                </a:lnTo>
                <a:lnTo>
                  <a:pt x="17177" y="13453"/>
                </a:lnTo>
                <a:lnTo>
                  <a:pt x="17237" y="14715"/>
                </a:lnTo>
                <a:lnTo>
                  <a:pt x="17297" y="15916"/>
                </a:lnTo>
                <a:lnTo>
                  <a:pt x="17357" y="16877"/>
                </a:lnTo>
                <a:lnTo>
                  <a:pt x="17357" y="17837"/>
                </a:lnTo>
                <a:lnTo>
                  <a:pt x="17417" y="18318"/>
                </a:lnTo>
                <a:lnTo>
                  <a:pt x="17537" y="18798"/>
                </a:lnTo>
                <a:lnTo>
                  <a:pt x="17658" y="19279"/>
                </a:lnTo>
                <a:lnTo>
                  <a:pt x="17898" y="19699"/>
                </a:lnTo>
                <a:lnTo>
                  <a:pt x="18018" y="19819"/>
                </a:lnTo>
                <a:lnTo>
                  <a:pt x="18198" y="19879"/>
                </a:lnTo>
                <a:lnTo>
                  <a:pt x="17477" y="21261"/>
                </a:lnTo>
                <a:lnTo>
                  <a:pt x="16697" y="22582"/>
                </a:lnTo>
                <a:lnTo>
                  <a:pt x="15916" y="23723"/>
                </a:lnTo>
                <a:lnTo>
                  <a:pt x="15195" y="24864"/>
                </a:lnTo>
                <a:lnTo>
                  <a:pt x="14595" y="21981"/>
                </a:lnTo>
                <a:lnTo>
                  <a:pt x="14054" y="19039"/>
                </a:lnTo>
                <a:lnTo>
                  <a:pt x="13393" y="15075"/>
                </a:lnTo>
                <a:lnTo>
                  <a:pt x="12853" y="11111"/>
                </a:lnTo>
                <a:lnTo>
                  <a:pt x="12733" y="9970"/>
                </a:lnTo>
                <a:lnTo>
                  <a:pt x="13574" y="9309"/>
                </a:lnTo>
                <a:lnTo>
                  <a:pt x="14354" y="8529"/>
                </a:lnTo>
                <a:lnTo>
                  <a:pt x="15015" y="7748"/>
                </a:lnTo>
                <a:lnTo>
                  <a:pt x="15676" y="6847"/>
                </a:lnTo>
                <a:lnTo>
                  <a:pt x="16036" y="6247"/>
                </a:lnTo>
                <a:lnTo>
                  <a:pt x="16336" y="5646"/>
                </a:lnTo>
                <a:lnTo>
                  <a:pt x="16637" y="4985"/>
                </a:lnTo>
                <a:lnTo>
                  <a:pt x="16877" y="4325"/>
                </a:lnTo>
                <a:lnTo>
                  <a:pt x="17177" y="4265"/>
                </a:lnTo>
                <a:lnTo>
                  <a:pt x="17477" y="4205"/>
                </a:lnTo>
                <a:lnTo>
                  <a:pt x="17658" y="4024"/>
                </a:lnTo>
                <a:lnTo>
                  <a:pt x="17838" y="3844"/>
                </a:lnTo>
                <a:lnTo>
                  <a:pt x="18018" y="3664"/>
                </a:lnTo>
                <a:lnTo>
                  <a:pt x="18078" y="3424"/>
                </a:lnTo>
                <a:lnTo>
                  <a:pt x="18138" y="3184"/>
                </a:lnTo>
                <a:lnTo>
                  <a:pt x="18138" y="2883"/>
                </a:lnTo>
                <a:lnTo>
                  <a:pt x="18138" y="2643"/>
                </a:lnTo>
                <a:lnTo>
                  <a:pt x="18078" y="2403"/>
                </a:lnTo>
                <a:lnTo>
                  <a:pt x="17958" y="2163"/>
                </a:lnTo>
                <a:lnTo>
                  <a:pt x="17838" y="1983"/>
                </a:lnTo>
                <a:lnTo>
                  <a:pt x="17597" y="1802"/>
                </a:lnTo>
                <a:lnTo>
                  <a:pt x="17417" y="1682"/>
                </a:lnTo>
                <a:lnTo>
                  <a:pt x="17117" y="1562"/>
                </a:lnTo>
                <a:lnTo>
                  <a:pt x="16577" y="1562"/>
                </a:lnTo>
                <a:lnTo>
                  <a:pt x="16336" y="1622"/>
                </a:lnTo>
                <a:lnTo>
                  <a:pt x="16156" y="1742"/>
                </a:lnTo>
                <a:lnTo>
                  <a:pt x="15976" y="1862"/>
                </a:lnTo>
                <a:lnTo>
                  <a:pt x="15676" y="2163"/>
                </a:lnTo>
                <a:lnTo>
                  <a:pt x="15556" y="2523"/>
                </a:lnTo>
                <a:lnTo>
                  <a:pt x="15495" y="2943"/>
                </a:lnTo>
                <a:lnTo>
                  <a:pt x="15495" y="3304"/>
                </a:lnTo>
                <a:lnTo>
                  <a:pt x="15676" y="3724"/>
                </a:lnTo>
                <a:lnTo>
                  <a:pt x="15916" y="4024"/>
                </a:lnTo>
                <a:lnTo>
                  <a:pt x="15495" y="5166"/>
                </a:lnTo>
                <a:lnTo>
                  <a:pt x="15255" y="5706"/>
                </a:lnTo>
                <a:lnTo>
                  <a:pt x="14955" y="6247"/>
                </a:lnTo>
                <a:lnTo>
                  <a:pt x="14475" y="6967"/>
                </a:lnTo>
                <a:lnTo>
                  <a:pt x="13874" y="7688"/>
                </a:lnTo>
                <a:lnTo>
                  <a:pt x="13273" y="8409"/>
                </a:lnTo>
                <a:lnTo>
                  <a:pt x="12613" y="9009"/>
                </a:lnTo>
                <a:lnTo>
                  <a:pt x="12373" y="7448"/>
                </a:lnTo>
                <a:lnTo>
                  <a:pt x="12312" y="6547"/>
                </a:lnTo>
                <a:lnTo>
                  <a:pt x="12132" y="5646"/>
                </a:lnTo>
                <a:lnTo>
                  <a:pt x="12373" y="5526"/>
                </a:lnTo>
                <a:lnTo>
                  <a:pt x="12793" y="5166"/>
                </a:lnTo>
                <a:lnTo>
                  <a:pt x="13153" y="4745"/>
                </a:lnTo>
                <a:lnTo>
                  <a:pt x="13333" y="4205"/>
                </a:lnTo>
                <a:lnTo>
                  <a:pt x="13454" y="3784"/>
                </a:lnTo>
                <a:lnTo>
                  <a:pt x="13393" y="3364"/>
                </a:lnTo>
                <a:lnTo>
                  <a:pt x="13333" y="2943"/>
                </a:lnTo>
                <a:lnTo>
                  <a:pt x="13153" y="2523"/>
                </a:lnTo>
                <a:lnTo>
                  <a:pt x="13093" y="2523"/>
                </a:lnTo>
                <a:lnTo>
                  <a:pt x="12793" y="2103"/>
                </a:lnTo>
                <a:lnTo>
                  <a:pt x="12433" y="1802"/>
                </a:lnTo>
                <a:lnTo>
                  <a:pt x="12072" y="1622"/>
                </a:lnTo>
                <a:lnTo>
                  <a:pt x="11832" y="1562"/>
                </a:lnTo>
                <a:lnTo>
                  <a:pt x="11532" y="1502"/>
                </a:lnTo>
                <a:lnTo>
                  <a:pt x="11111" y="1442"/>
                </a:lnTo>
                <a:lnTo>
                  <a:pt x="10691" y="1562"/>
                </a:lnTo>
                <a:lnTo>
                  <a:pt x="10150" y="1742"/>
                </a:lnTo>
                <a:lnTo>
                  <a:pt x="9790" y="1983"/>
                </a:lnTo>
                <a:lnTo>
                  <a:pt x="9550" y="2343"/>
                </a:lnTo>
                <a:lnTo>
                  <a:pt x="9370" y="2523"/>
                </a:lnTo>
                <a:lnTo>
                  <a:pt x="9250" y="2823"/>
                </a:lnTo>
                <a:lnTo>
                  <a:pt x="9190" y="3064"/>
                </a:lnTo>
                <a:lnTo>
                  <a:pt x="9129" y="3364"/>
                </a:lnTo>
                <a:lnTo>
                  <a:pt x="9069" y="3784"/>
                </a:lnTo>
                <a:lnTo>
                  <a:pt x="9190" y="4205"/>
                </a:lnTo>
                <a:lnTo>
                  <a:pt x="9370" y="4745"/>
                </a:lnTo>
                <a:lnTo>
                  <a:pt x="9730" y="5166"/>
                </a:lnTo>
                <a:lnTo>
                  <a:pt x="10030" y="5466"/>
                </a:lnTo>
                <a:lnTo>
                  <a:pt x="10391" y="5646"/>
                </a:lnTo>
                <a:lnTo>
                  <a:pt x="10691" y="5706"/>
                </a:lnTo>
                <a:lnTo>
                  <a:pt x="10991" y="5766"/>
                </a:lnTo>
                <a:lnTo>
                  <a:pt x="11051" y="5766"/>
                </a:lnTo>
                <a:lnTo>
                  <a:pt x="11111" y="6607"/>
                </a:lnTo>
                <a:lnTo>
                  <a:pt x="11171" y="7388"/>
                </a:lnTo>
                <a:lnTo>
                  <a:pt x="11352" y="9369"/>
                </a:lnTo>
                <a:lnTo>
                  <a:pt x="11652" y="11351"/>
                </a:lnTo>
                <a:lnTo>
                  <a:pt x="12012" y="14354"/>
                </a:lnTo>
                <a:lnTo>
                  <a:pt x="11051" y="13513"/>
                </a:lnTo>
                <a:lnTo>
                  <a:pt x="10511" y="13033"/>
                </a:lnTo>
                <a:lnTo>
                  <a:pt x="10090" y="12552"/>
                </a:lnTo>
                <a:lnTo>
                  <a:pt x="9430" y="11832"/>
                </a:lnTo>
                <a:lnTo>
                  <a:pt x="8889" y="11051"/>
                </a:lnTo>
                <a:lnTo>
                  <a:pt x="8349" y="10210"/>
                </a:lnTo>
                <a:lnTo>
                  <a:pt x="7928" y="9369"/>
                </a:lnTo>
                <a:lnTo>
                  <a:pt x="7508" y="8469"/>
                </a:lnTo>
                <a:lnTo>
                  <a:pt x="7208" y="7568"/>
                </a:lnTo>
                <a:lnTo>
                  <a:pt x="6907" y="6607"/>
                </a:lnTo>
                <a:lnTo>
                  <a:pt x="6727" y="5706"/>
                </a:lnTo>
                <a:lnTo>
                  <a:pt x="6667" y="5166"/>
                </a:lnTo>
                <a:lnTo>
                  <a:pt x="6607" y="4625"/>
                </a:lnTo>
                <a:lnTo>
                  <a:pt x="6607" y="3544"/>
                </a:lnTo>
                <a:lnTo>
                  <a:pt x="6847" y="3364"/>
                </a:lnTo>
                <a:lnTo>
                  <a:pt x="7027" y="3124"/>
                </a:lnTo>
                <a:lnTo>
                  <a:pt x="7148" y="2943"/>
                </a:lnTo>
                <a:lnTo>
                  <a:pt x="7268" y="2703"/>
                </a:lnTo>
                <a:lnTo>
                  <a:pt x="7388" y="2343"/>
                </a:lnTo>
                <a:lnTo>
                  <a:pt x="7388" y="1983"/>
                </a:lnTo>
                <a:lnTo>
                  <a:pt x="7328" y="1502"/>
                </a:lnTo>
                <a:lnTo>
                  <a:pt x="7148" y="1022"/>
                </a:lnTo>
                <a:lnTo>
                  <a:pt x="6967" y="721"/>
                </a:lnTo>
                <a:lnTo>
                  <a:pt x="6667" y="481"/>
                </a:lnTo>
                <a:lnTo>
                  <a:pt x="6367" y="301"/>
                </a:lnTo>
                <a:lnTo>
                  <a:pt x="6007" y="181"/>
                </a:lnTo>
                <a:lnTo>
                  <a:pt x="5826" y="61"/>
                </a:lnTo>
                <a:lnTo>
                  <a:pt x="5406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85175" y="1357834"/>
            <a:ext cx="593718" cy="585721"/>
          </a:xfrm>
          <a:custGeom>
            <a:avLst/>
            <a:gdLst/>
            <a:ahLst/>
            <a:cxnLst/>
            <a:rect l="l" t="t" r="r" b="b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-5980575" flipH="1">
            <a:off x="1895115" y="2354641"/>
            <a:ext cx="308215" cy="1104565"/>
          </a:xfrm>
          <a:custGeom>
            <a:avLst/>
            <a:gdLst/>
            <a:ahLst/>
            <a:cxnLst/>
            <a:rect l="l" t="t" r="r" b="b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5765632" flipH="1">
            <a:off x="6708220" y="3190507"/>
            <a:ext cx="374902" cy="981337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2509225" y="873600"/>
            <a:ext cx="4125600" cy="3396300"/>
          </a:xfrm>
          <a:prstGeom prst="rect">
            <a:avLst/>
          </a:prstGeom>
          <a:solidFill>
            <a:srgbClr val="CE2F1C"/>
          </a:solidFill>
          <a:ln w="762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2635749" y="994500"/>
            <a:ext cx="3872400" cy="31545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2635750" y="994500"/>
            <a:ext cx="3872400" cy="31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 rot="-2593752" flipH="1">
            <a:off x="4194025" y="3851033"/>
            <a:ext cx="908350" cy="800253"/>
          </a:xfrm>
          <a:custGeom>
            <a:avLst/>
            <a:gdLst/>
            <a:ahLst/>
            <a:cxnLst/>
            <a:rect l="l" t="t" r="r" b="b"/>
            <a:pathLst>
              <a:path w="36335" h="32011" extrusionOk="0">
                <a:moveTo>
                  <a:pt x="33392" y="2222"/>
                </a:moveTo>
                <a:lnTo>
                  <a:pt x="33452" y="2282"/>
                </a:lnTo>
                <a:lnTo>
                  <a:pt x="33392" y="2342"/>
                </a:lnTo>
                <a:lnTo>
                  <a:pt x="33031" y="2823"/>
                </a:lnTo>
                <a:lnTo>
                  <a:pt x="32551" y="3183"/>
                </a:lnTo>
                <a:lnTo>
                  <a:pt x="31530" y="3904"/>
                </a:lnTo>
                <a:lnTo>
                  <a:pt x="29728" y="5465"/>
                </a:lnTo>
                <a:lnTo>
                  <a:pt x="28707" y="6306"/>
                </a:lnTo>
                <a:lnTo>
                  <a:pt x="27746" y="7207"/>
                </a:lnTo>
                <a:lnTo>
                  <a:pt x="26845" y="8108"/>
                </a:lnTo>
                <a:lnTo>
                  <a:pt x="25945" y="9069"/>
                </a:lnTo>
                <a:lnTo>
                  <a:pt x="24263" y="10930"/>
                </a:lnTo>
                <a:lnTo>
                  <a:pt x="22762" y="12912"/>
                </a:lnTo>
                <a:lnTo>
                  <a:pt x="21981" y="13993"/>
                </a:lnTo>
                <a:lnTo>
                  <a:pt x="21260" y="15074"/>
                </a:lnTo>
                <a:lnTo>
                  <a:pt x="20660" y="16035"/>
                </a:lnTo>
                <a:lnTo>
                  <a:pt x="20359" y="16516"/>
                </a:lnTo>
                <a:lnTo>
                  <a:pt x="20179" y="16756"/>
                </a:lnTo>
                <a:lnTo>
                  <a:pt x="19939" y="16936"/>
                </a:lnTo>
                <a:lnTo>
                  <a:pt x="19639" y="16936"/>
                </a:lnTo>
                <a:lnTo>
                  <a:pt x="19518" y="16816"/>
                </a:lnTo>
                <a:lnTo>
                  <a:pt x="19458" y="16636"/>
                </a:lnTo>
                <a:lnTo>
                  <a:pt x="19518" y="16336"/>
                </a:lnTo>
                <a:lnTo>
                  <a:pt x="19639" y="16095"/>
                </a:lnTo>
                <a:lnTo>
                  <a:pt x="19939" y="15555"/>
                </a:lnTo>
                <a:lnTo>
                  <a:pt x="20599" y="14534"/>
                </a:lnTo>
                <a:lnTo>
                  <a:pt x="21320" y="13513"/>
                </a:lnTo>
                <a:lnTo>
                  <a:pt x="22041" y="12492"/>
                </a:lnTo>
                <a:lnTo>
                  <a:pt x="22822" y="11471"/>
                </a:lnTo>
                <a:lnTo>
                  <a:pt x="23662" y="10450"/>
                </a:lnTo>
                <a:lnTo>
                  <a:pt x="24503" y="9489"/>
                </a:lnTo>
                <a:lnTo>
                  <a:pt x="25404" y="8528"/>
                </a:lnTo>
                <a:lnTo>
                  <a:pt x="27206" y="6726"/>
                </a:lnTo>
                <a:lnTo>
                  <a:pt x="28167" y="5886"/>
                </a:lnTo>
                <a:lnTo>
                  <a:pt x="29128" y="5045"/>
                </a:lnTo>
                <a:lnTo>
                  <a:pt x="30088" y="4264"/>
                </a:lnTo>
                <a:lnTo>
                  <a:pt x="31109" y="3543"/>
                </a:lnTo>
                <a:lnTo>
                  <a:pt x="32130" y="2763"/>
                </a:lnTo>
                <a:lnTo>
                  <a:pt x="32731" y="2462"/>
                </a:lnTo>
                <a:lnTo>
                  <a:pt x="33271" y="2222"/>
                </a:lnTo>
                <a:close/>
                <a:moveTo>
                  <a:pt x="16035" y="17417"/>
                </a:moveTo>
                <a:lnTo>
                  <a:pt x="16155" y="17477"/>
                </a:lnTo>
                <a:lnTo>
                  <a:pt x="16215" y="17597"/>
                </a:lnTo>
                <a:lnTo>
                  <a:pt x="16335" y="17717"/>
                </a:lnTo>
                <a:lnTo>
                  <a:pt x="16335" y="17837"/>
                </a:lnTo>
                <a:lnTo>
                  <a:pt x="16335" y="18017"/>
                </a:lnTo>
                <a:lnTo>
                  <a:pt x="16335" y="18137"/>
                </a:lnTo>
                <a:lnTo>
                  <a:pt x="16215" y="18257"/>
                </a:lnTo>
                <a:lnTo>
                  <a:pt x="16155" y="18317"/>
                </a:lnTo>
                <a:lnTo>
                  <a:pt x="15855" y="18437"/>
                </a:lnTo>
                <a:lnTo>
                  <a:pt x="15735" y="18377"/>
                </a:lnTo>
                <a:lnTo>
                  <a:pt x="15615" y="18377"/>
                </a:lnTo>
                <a:lnTo>
                  <a:pt x="15615" y="18317"/>
                </a:lnTo>
                <a:lnTo>
                  <a:pt x="15435" y="18197"/>
                </a:lnTo>
                <a:lnTo>
                  <a:pt x="15375" y="17957"/>
                </a:lnTo>
                <a:lnTo>
                  <a:pt x="15375" y="17777"/>
                </a:lnTo>
                <a:lnTo>
                  <a:pt x="15495" y="17597"/>
                </a:lnTo>
                <a:lnTo>
                  <a:pt x="15495" y="17537"/>
                </a:lnTo>
                <a:lnTo>
                  <a:pt x="15615" y="17477"/>
                </a:lnTo>
                <a:lnTo>
                  <a:pt x="15735" y="17417"/>
                </a:lnTo>
                <a:close/>
                <a:moveTo>
                  <a:pt x="20479" y="21200"/>
                </a:moveTo>
                <a:lnTo>
                  <a:pt x="20840" y="21260"/>
                </a:lnTo>
                <a:lnTo>
                  <a:pt x="21080" y="21440"/>
                </a:lnTo>
                <a:lnTo>
                  <a:pt x="21260" y="21741"/>
                </a:lnTo>
                <a:lnTo>
                  <a:pt x="21320" y="22041"/>
                </a:lnTo>
                <a:lnTo>
                  <a:pt x="21320" y="22221"/>
                </a:lnTo>
                <a:lnTo>
                  <a:pt x="21260" y="22401"/>
                </a:lnTo>
                <a:lnTo>
                  <a:pt x="21080" y="22641"/>
                </a:lnTo>
                <a:lnTo>
                  <a:pt x="20780" y="22822"/>
                </a:lnTo>
                <a:lnTo>
                  <a:pt x="20479" y="22882"/>
                </a:lnTo>
                <a:lnTo>
                  <a:pt x="20179" y="22822"/>
                </a:lnTo>
                <a:lnTo>
                  <a:pt x="19879" y="22641"/>
                </a:lnTo>
                <a:lnTo>
                  <a:pt x="19699" y="22401"/>
                </a:lnTo>
                <a:lnTo>
                  <a:pt x="19639" y="22041"/>
                </a:lnTo>
                <a:lnTo>
                  <a:pt x="19639" y="21921"/>
                </a:lnTo>
                <a:lnTo>
                  <a:pt x="19699" y="21741"/>
                </a:lnTo>
                <a:lnTo>
                  <a:pt x="19879" y="21440"/>
                </a:lnTo>
                <a:lnTo>
                  <a:pt x="20179" y="21260"/>
                </a:lnTo>
                <a:lnTo>
                  <a:pt x="20479" y="21200"/>
                </a:lnTo>
                <a:close/>
                <a:moveTo>
                  <a:pt x="15855" y="21921"/>
                </a:moveTo>
                <a:lnTo>
                  <a:pt x="16035" y="21981"/>
                </a:lnTo>
                <a:lnTo>
                  <a:pt x="16215" y="22101"/>
                </a:lnTo>
                <a:lnTo>
                  <a:pt x="16335" y="22281"/>
                </a:lnTo>
                <a:lnTo>
                  <a:pt x="16395" y="22461"/>
                </a:lnTo>
                <a:lnTo>
                  <a:pt x="16335" y="22702"/>
                </a:lnTo>
                <a:lnTo>
                  <a:pt x="16215" y="22882"/>
                </a:lnTo>
                <a:lnTo>
                  <a:pt x="16035" y="23002"/>
                </a:lnTo>
                <a:lnTo>
                  <a:pt x="15855" y="23062"/>
                </a:lnTo>
                <a:lnTo>
                  <a:pt x="15615" y="23002"/>
                </a:lnTo>
                <a:lnTo>
                  <a:pt x="15435" y="22882"/>
                </a:lnTo>
                <a:lnTo>
                  <a:pt x="15314" y="22702"/>
                </a:lnTo>
                <a:lnTo>
                  <a:pt x="15254" y="22461"/>
                </a:lnTo>
                <a:lnTo>
                  <a:pt x="15314" y="22281"/>
                </a:lnTo>
                <a:lnTo>
                  <a:pt x="15435" y="22101"/>
                </a:lnTo>
                <a:lnTo>
                  <a:pt x="15615" y="21981"/>
                </a:lnTo>
                <a:lnTo>
                  <a:pt x="15855" y="21921"/>
                </a:lnTo>
                <a:close/>
                <a:moveTo>
                  <a:pt x="25764" y="0"/>
                </a:moveTo>
                <a:lnTo>
                  <a:pt x="25704" y="60"/>
                </a:lnTo>
                <a:lnTo>
                  <a:pt x="25584" y="300"/>
                </a:lnTo>
                <a:lnTo>
                  <a:pt x="25524" y="481"/>
                </a:lnTo>
                <a:lnTo>
                  <a:pt x="25344" y="300"/>
                </a:lnTo>
                <a:lnTo>
                  <a:pt x="25284" y="300"/>
                </a:lnTo>
                <a:lnTo>
                  <a:pt x="25224" y="360"/>
                </a:lnTo>
                <a:lnTo>
                  <a:pt x="24984" y="1021"/>
                </a:lnTo>
                <a:lnTo>
                  <a:pt x="24924" y="1381"/>
                </a:lnTo>
                <a:lnTo>
                  <a:pt x="24803" y="1682"/>
                </a:lnTo>
                <a:lnTo>
                  <a:pt x="24563" y="1982"/>
                </a:lnTo>
                <a:lnTo>
                  <a:pt x="24323" y="2282"/>
                </a:lnTo>
                <a:lnTo>
                  <a:pt x="24083" y="2523"/>
                </a:lnTo>
                <a:lnTo>
                  <a:pt x="23782" y="2763"/>
                </a:lnTo>
                <a:lnTo>
                  <a:pt x="23422" y="3003"/>
                </a:lnTo>
                <a:lnTo>
                  <a:pt x="23062" y="3123"/>
                </a:lnTo>
                <a:lnTo>
                  <a:pt x="22221" y="3363"/>
                </a:lnTo>
                <a:lnTo>
                  <a:pt x="21440" y="3483"/>
                </a:lnTo>
                <a:lnTo>
                  <a:pt x="20599" y="3604"/>
                </a:lnTo>
                <a:lnTo>
                  <a:pt x="20479" y="3664"/>
                </a:lnTo>
                <a:lnTo>
                  <a:pt x="20359" y="3724"/>
                </a:lnTo>
                <a:lnTo>
                  <a:pt x="20179" y="3844"/>
                </a:lnTo>
                <a:lnTo>
                  <a:pt x="20179" y="3964"/>
                </a:lnTo>
                <a:lnTo>
                  <a:pt x="20239" y="4384"/>
                </a:lnTo>
                <a:lnTo>
                  <a:pt x="20359" y="4745"/>
                </a:lnTo>
                <a:lnTo>
                  <a:pt x="20479" y="5165"/>
                </a:lnTo>
                <a:lnTo>
                  <a:pt x="20539" y="5525"/>
                </a:lnTo>
                <a:lnTo>
                  <a:pt x="20539" y="6066"/>
                </a:lnTo>
                <a:lnTo>
                  <a:pt x="20419" y="6546"/>
                </a:lnTo>
                <a:lnTo>
                  <a:pt x="20239" y="7027"/>
                </a:lnTo>
                <a:lnTo>
                  <a:pt x="19939" y="7447"/>
                </a:lnTo>
                <a:lnTo>
                  <a:pt x="19639" y="7747"/>
                </a:lnTo>
                <a:lnTo>
                  <a:pt x="19218" y="7988"/>
                </a:lnTo>
                <a:lnTo>
                  <a:pt x="18858" y="8228"/>
                </a:lnTo>
                <a:lnTo>
                  <a:pt x="18437" y="8348"/>
                </a:lnTo>
                <a:lnTo>
                  <a:pt x="17837" y="8468"/>
                </a:lnTo>
                <a:lnTo>
                  <a:pt x="17597" y="8528"/>
                </a:lnTo>
                <a:lnTo>
                  <a:pt x="17356" y="8648"/>
                </a:lnTo>
                <a:lnTo>
                  <a:pt x="17176" y="8708"/>
                </a:lnTo>
                <a:lnTo>
                  <a:pt x="17056" y="8828"/>
                </a:lnTo>
                <a:lnTo>
                  <a:pt x="16996" y="8949"/>
                </a:lnTo>
                <a:lnTo>
                  <a:pt x="17056" y="9129"/>
                </a:lnTo>
                <a:lnTo>
                  <a:pt x="17236" y="9429"/>
                </a:lnTo>
                <a:lnTo>
                  <a:pt x="17416" y="9729"/>
                </a:lnTo>
                <a:lnTo>
                  <a:pt x="17657" y="9970"/>
                </a:lnTo>
                <a:lnTo>
                  <a:pt x="17837" y="10270"/>
                </a:lnTo>
                <a:lnTo>
                  <a:pt x="18017" y="10630"/>
                </a:lnTo>
                <a:lnTo>
                  <a:pt x="18137" y="11051"/>
                </a:lnTo>
                <a:lnTo>
                  <a:pt x="18197" y="11411"/>
                </a:lnTo>
                <a:lnTo>
                  <a:pt x="18197" y="11831"/>
                </a:lnTo>
                <a:lnTo>
                  <a:pt x="18137" y="12252"/>
                </a:lnTo>
                <a:lnTo>
                  <a:pt x="18077" y="12552"/>
                </a:lnTo>
                <a:lnTo>
                  <a:pt x="17897" y="12912"/>
                </a:lnTo>
                <a:lnTo>
                  <a:pt x="17777" y="13213"/>
                </a:lnTo>
                <a:lnTo>
                  <a:pt x="17356" y="13753"/>
                </a:lnTo>
                <a:lnTo>
                  <a:pt x="16876" y="14354"/>
                </a:lnTo>
                <a:lnTo>
                  <a:pt x="16876" y="14294"/>
                </a:lnTo>
                <a:lnTo>
                  <a:pt x="16756" y="14294"/>
                </a:lnTo>
                <a:lnTo>
                  <a:pt x="16636" y="14354"/>
                </a:lnTo>
                <a:lnTo>
                  <a:pt x="16576" y="14414"/>
                </a:lnTo>
                <a:lnTo>
                  <a:pt x="16576" y="14534"/>
                </a:lnTo>
                <a:lnTo>
                  <a:pt x="16936" y="15255"/>
                </a:lnTo>
                <a:lnTo>
                  <a:pt x="17056" y="15615"/>
                </a:lnTo>
                <a:lnTo>
                  <a:pt x="17176" y="16035"/>
                </a:lnTo>
                <a:lnTo>
                  <a:pt x="17176" y="16336"/>
                </a:lnTo>
                <a:lnTo>
                  <a:pt x="17176" y="16696"/>
                </a:lnTo>
                <a:lnTo>
                  <a:pt x="16816" y="16576"/>
                </a:lnTo>
                <a:lnTo>
                  <a:pt x="16456" y="16456"/>
                </a:lnTo>
                <a:lnTo>
                  <a:pt x="16095" y="16396"/>
                </a:lnTo>
                <a:lnTo>
                  <a:pt x="15735" y="16336"/>
                </a:lnTo>
                <a:lnTo>
                  <a:pt x="15375" y="16396"/>
                </a:lnTo>
                <a:lnTo>
                  <a:pt x="15014" y="16456"/>
                </a:lnTo>
                <a:lnTo>
                  <a:pt x="14654" y="16576"/>
                </a:lnTo>
                <a:lnTo>
                  <a:pt x="14354" y="16816"/>
                </a:lnTo>
                <a:lnTo>
                  <a:pt x="14053" y="16996"/>
                </a:lnTo>
                <a:lnTo>
                  <a:pt x="13813" y="17236"/>
                </a:lnTo>
                <a:lnTo>
                  <a:pt x="13573" y="17537"/>
                </a:lnTo>
                <a:lnTo>
                  <a:pt x="13393" y="17777"/>
                </a:lnTo>
                <a:lnTo>
                  <a:pt x="13273" y="18077"/>
                </a:lnTo>
                <a:lnTo>
                  <a:pt x="13152" y="18437"/>
                </a:lnTo>
                <a:lnTo>
                  <a:pt x="13092" y="18738"/>
                </a:lnTo>
                <a:lnTo>
                  <a:pt x="13032" y="19098"/>
                </a:lnTo>
                <a:lnTo>
                  <a:pt x="13092" y="19458"/>
                </a:lnTo>
                <a:lnTo>
                  <a:pt x="13152" y="19879"/>
                </a:lnTo>
                <a:lnTo>
                  <a:pt x="13333" y="20239"/>
                </a:lnTo>
                <a:lnTo>
                  <a:pt x="13513" y="20539"/>
                </a:lnTo>
                <a:lnTo>
                  <a:pt x="12672" y="20720"/>
                </a:lnTo>
                <a:lnTo>
                  <a:pt x="12312" y="20780"/>
                </a:lnTo>
                <a:lnTo>
                  <a:pt x="11891" y="20840"/>
                </a:lnTo>
                <a:lnTo>
                  <a:pt x="11171" y="20840"/>
                </a:lnTo>
                <a:lnTo>
                  <a:pt x="10510" y="20720"/>
                </a:lnTo>
                <a:lnTo>
                  <a:pt x="9849" y="20539"/>
                </a:lnTo>
                <a:lnTo>
                  <a:pt x="9189" y="20299"/>
                </a:lnTo>
                <a:lnTo>
                  <a:pt x="8948" y="20239"/>
                </a:lnTo>
                <a:lnTo>
                  <a:pt x="8708" y="20359"/>
                </a:lnTo>
                <a:lnTo>
                  <a:pt x="8588" y="20539"/>
                </a:lnTo>
                <a:lnTo>
                  <a:pt x="8588" y="20600"/>
                </a:lnTo>
                <a:lnTo>
                  <a:pt x="8588" y="20780"/>
                </a:lnTo>
                <a:lnTo>
                  <a:pt x="8648" y="21140"/>
                </a:lnTo>
                <a:lnTo>
                  <a:pt x="8648" y="21560"/>
                </a:lnTo>
                <a:lnTo>
                  <a:pt x="8588" y="21921"/>
                </a:lnTo>
                <a:lnTo>
                  <a:pt x="8408" y="22281"/>
                </a:lnTo>
                <a:lnTo>
                  <a:pt x="8168" y="22641"/>
                </a:lnTo>
                <a:lnTo>
                  <a:pt x="7867" y="22882"/>
                </a:lnTo>
                <a:lnTo>
                  <a:pt x="7507" y="23122"/>
                </a:lnTo>
                <a:lnTo>
                  <a:pt x="7147" y="23302"/>
                </a:lnTo>
                <a:lnTo>
                  <a:pt x="6786" y="23422"/>
                </a:lnTo>
                <a:lnTo>
                  <a:pt x="6366" y="23542"/>
                </a:lnTo>
                <a:lnTo>
                  <a:pt x="5585" y="23602"/>
                </a:lnTo>
                <a:lnTo>
                  <a:pt x="4744" y="23542"/>
                </a:lnTo>
                <a:lnTo>
                  <a:pt x="3964" y="23482"/>
                </a:lnTo>
                <a:lnTo>
                  <a:pt x="3844" y="23542"/>
                </a:lnTo>
                <a:lnTo>
                  <a:pt x="3663" y="23602"/>
                </a:lnTo>
                <a:lnTo>
                  <a:pt x="3603" y="23662"/>
                </a:lnTo>
                <a:lnTo>
                  <a:pt x="3483" y="23783"/>
                </a:lnTo>
                <a:lnTo>
                  <a:pt x="3483" y="23963"/>
                </a:lnTo>
                <a:lnTo>
                  <a:pt x="3483" y="24083"/>
                </a:lnTo>
                <a:lnTo>
                  <a:pt x="3543" y="24263"/>
                </a:lnTo>
                <a:lnTo>
                  <a:pt x="3603" y="24383"/>
                </a:lnTo>
                <a:lnTo>
                  <a:pt x="3964" y="24743"/>
                </a:lnTo>
                <a:lnTo>
                  <a:pt x="4144" y="25104"/>
                </a:lnTo>
                <a:lnTo>
                  <a:pt x="4264" y="25524"/>
                </a:lnTo>
                <a:lnTo>
                  <a:pt x="4264" y="26005"/>
                </a:lnTo>
                <a:lnTo>
                  <a:pt x="4204" y="26425"/>
                </a:lnTo>
                <a:lnTo>
                  <a:pt x="4024" y="26905"/>
                </a:lnTo>
                <a:lnTo>
                  <a:pt x="3784" y="27266"/>
                </a:lnTo>
                <a:lnTo>
                  <a:pt x="3483" y="27626"/>
                </a:lnTo>
                <a:lnTo>
                  <a:pt x="3123" y="27986"/>
                </a:lnTo>
                <a:lnTo>
                  <a:pt x="2763" y="28287"/>
                </a:lnTo>
                <a:lnTo>
                  <a:pt x="2342" y="28527"/>
                </a:lnTo>
                <a:lnTo>
                  <a:pt x="1922" y="28707"/>
                </a:lnTo>
                <a:lnTo>
                  <a:pt x="1081" y="29067"/>
                </a:lnTo>
                <a:lnTo>
                  <a:pt x="240" y="29488"/>
                </a:lnTo>
                <a:lnTo>
                  <a:pt x="60" y="29668"/>
                </a:lnTo>
                <a:lnTo>
                  <a:pt x="0" y="29908"/>
                </a:lnTo>
                <a:lnTo>
                  <a:pt x="60" y="30088"/>
                </a:lnTo>
                <a:lnTo>
                  <a:pt x="180" y="30269"/>
                </a:lnTo>
                <a:lnTo>
                  <a:pt x="120" y="30389"/>
                </a:lnTo>
                <a:lnTo>
                  <a:pt x="60" y="30569"/>
                </a:lnTo>
                <a:lnTo>
                  <a:pt x="120" y="30689"/>
                </a:lnTo>
                <a:lnTo>
                  <a:pt x="180" y="30809"/>
                </a:lnTo>
                <a:lnTo>
                  <a:pt x="300" y="30869"/>
                </a:lnTo>
                <a:lnTo>
                  <a:pt x="420" y="30929"/>
                </a:lnTo>
                <a:lnTo>
                  <a:pt x="541" y="30929"/>
                </a:lnTo>
                <a:lnTo>
                  <a:pt x="721" y="30869"/>
                </a:lnTo>
                <a:lnTo>
                  <a:pt x="1441" y="30569"/>
                </a:lnTo>
                <a:lnTo>
                  <a:pt x="2222" y="30329"/>
                </a:lnTo>
                <a:lnTo>
                  <a:pt x="2582" y="30209"/>
                </a:lnTo>
                <a:lnTo>
                  <a:pt x="3003" y="30209"/>
                </a:lnTo>
                <a:lnTo>
                  <a:pt x="3363" y="30149"/>
                </a:lnTo>
                <a:lnTo>
                  <a:pt x="3784" y="30209"/>
                </a:lnTo>
                <a:lnTo>
                  <a:pt x="4204" y="30269"/>
                </a:lnTo>
                <a:lnTo>
                  <a:pt x="4624" y="30389"/>
                </a:lnTo>
                <a:lnTo>
                  <a:pt x="4985" y="30509"/>
                </a:lnTo>
                <a:lnTo>
                  <a:pt x="5405" y="30689"/>
                </a:lnTo>
                <a:lnTo>
                  <a:pt x="5705" y="30869"/>
                </a:lnTo>
                <a:lnTo>
                  <a:pt x="6066" y="31169"/>
                </a:lnTo>
                <a:lnTo>
                  <a:pt x="6366" y="31410"/>
                </a:lnTo>
                <a:lnTo>
                  <a:pt x="6606" y="31710"/>
                </a:lnTo>
                <a:lnTo>
                  <a:pt x="6786" y="31890"/>
                </a:lnTo>
                <a:lnTo>
                  <a:pt x="6907" y="31950"/>
                </a:lnTo>
                <a:lnTo>
                  <a:pt x="7087" y="32010"/>
                </a:lnTo>
                <a:lnTo>
                  <a:pt x="7447" y="32010"/>
                </a:lnTo>
                <a:lnTo>
                  <a:pt x="7567" y="31890"/>
                </a:lnTo>
                <a:lnTo>
                  <a:pt x="7687" y="31770"/>
                </a:lnTo>
                <a:lnTo>
                  <a:pt x="7807" y="31590"/>
                </a:lnTo>
                <a:lnTo>
                  <a:pt x="7927" y="31169"/>
                </a:lnTo>
                <a:lnTo>
                  <a:pt x="8108" y="30809"/>
                </a:lnTo>
                <a:lnTo>
                  <a:pt x="8348" y="30449"/>
                </a:lnTo>
                <a:lnTo>
                  <a:pt x="8588" y="30149"/>
                </a:lnTo>
                <a:lnTo>
                  <a:pt x="8888" y="29848"/>
                </a:lnTo>
                <a:lnTo>
                  <a:pt x="9189" y="29608"/>
                </a:lnTo>
                <a:lnTo>
                  <a:pt x="9489" y="29368"/>
                </a:lnTo>
                <a:lnTo>
                  <a:pt x="9849" y="29188"/>
                </a:lnTo>
                <a:lnTo>
                  <a:pt x="10210" y="29067"/>
                </a:lnTo>
                <a:lnTo>
                  <a:pt x="10570" y="28947"/>
                </a:lnTo>
                <a:lnTo>
                  <a:pt x="10930" y="28887"/>
                </a:lnTo>
                <a:lnTo>
                  <a:pt x="11771" y="28887"/>
                </a:lnTo>
                <a:lnTo>
                  <a:pt x="12192" y="28947"/>
                </a:lnTo>
                <a:lnTo>
                  <a:pt x="12552" y="29067"/>
                </a:lnTo>
                <a:lnTo>
                  <a:pt x="12972" y="29248"/>
                </a:lnTo>
                <a:lnTo>
                  <a:pt x="13212" y="29308"/>
                </a:lnTo>
                <a:lnTo>
                  <a:pt x="13453" y="29248"/>
                </a:lnTo>
                <a:lnTo>
                  <a:pt x="13633" y="29128"/>
                </a:lnTo>
                <a:lnTo>
                  <a:pt x="13753" y="29007"/>
                </a:lnTo>
                <a:lnTo>
                  <a:pt x="13813" y="28827"/>
                </a:lnTo>
                <a:lnTo>
                  <a:pt x="13813" y="28587"/>
                </a:lnTo>
                <a:lnTo>
                  <a:pt x="13753" y="28407"/>
                </a:lnTo>
                <a:lnTo>
                  <a:pt x="13573" y="28227"/>
                </a:lnTo>
                <a:lnTo>
                  <a:pt x="13273" y="28047"/>
                </a:lnTo>
                <a:lnTo>
                  <a:pt x="13032" y="27806"/>
                </a:lnTo>
                <a:lnTo>
                  <a:pt x="12852" y="27506"/>
                </a:lnTo>
                <a:lnTo>
                  <a:pt x="12732" y="27206"/>
                </a:lnTo>
                <a:lnTo>
                  <a:pt x="12672" y="26905"/>
                </a:lnTo>
                <a:lnTo>
                  <a:pt x="12612" y="26545"/>
                </a:lnTo>
                <a:lnTo>
                  <a:pt x="12672" y="26245"/>
                </a:lnTo>
                <a:lnTo>
                  <a:pt x="12792" y="25884"/>
                </a:lnTo>
                <a:lnTo>
                  <a:pt x="12912" y="25704"/>
                </a:lnTo>
                <a:lnTo>
                  <a:pt x="13092" y="25464"/>
                </a:lnTo>
                <a:lnTo>
                  <a:pt x="13453" y="25224"/>
                </a:lnTo>
                <a:lnTo>
                  <a:pt x="14354" y="24743"/>
                </a:lnTo>
                <a:lnTo>
                  <a:pt x="14594" y="24924"/>
                </a:lnTo>
                <a:lnTo>
                  <a:pt x="14834" y="24984"/>
                </a:lnTo>
                <a:lnTo>
                  <a:pt x="15134" y="25104"/>
                </a:lnTo>
                <a:lnTo>
                  <a:pt x="15435" y="25104"/>
                </a:lnTo>
                <a:lnTo>
                  <a:pt x="15795" y="25044"/>
                </a:lnTo>
                <a:lnTo>
                  <a:pt x="16155" y="24924"/>
                </a:lnTo>
                <a:lnTo>
                  <a:pt x="16516" y="24803"/>
                </a:lnTo>
                <a:lnTo>
                  <a:pt x="16756" y="24563"/>
                </a:lnTo>
                <a:lnTo>
                  <a:pt x="16996" y="24323"/>
                </a:lnTo>
                <a:lnTo>
                  <a:pt x="17116" y="24083"/>
                </a:lnTo>
                <a:lnTo>
                  <a:pt x="17296" y="24383"/>
                </a:lnTo>
                <a:lnTo>
                  <a:pt x="17537" y="24683"/>
                </a:lnTo>
                <a:lnTo>
                  <a:pt x="17777" y="24984"/>
                </a:lnTo>
                <a:lnTo>
                  <a:pt x="18077" y="25224"/>
                </a:lnTo>
                <a:lnTo>
                  <a:pt x="18437" y="25404"/>
                </a:lnTo>
                <a:lnTo>
                  <a:pt x="18798" y="25524"/>
                </a:lnTo>
                <a:lnTo>
                  <a:pt x="19158" y="25644"/>
                </a:lnTo>
                <a:lnTo>
                  <a:pt x="19939" y="25644"/>
                </a:lnTo>
                <a:lnTo>
                  <a:pt x="20299" y="25584"/>
                </a:lnTo>
                <a:lnTo>
                  <a:pt x="20660" y="25464"/>
                </a:lnTo>
                <a:lnTo>
                  <a:pt x="21020" y="25344"/>
                </a:lnTo>
                <a:lnTo>
                  <a:pt x="21380" y="25104"/>
                </a:lnTo>
                <a:lnTo>
                  <a:pt x="21680" y="24864"/>
                </a:lnTo>
                <a:lnTo>
                  <a:pt x="21981" y="24623"/>
                </a:lnTo>
                <a:lnTo>
                  <a:pt x="22221" y="24263"/>
                </a:lnTo>
                <a:lnTo>
                  <a:pt x="22401" y="23843"/>
                </a:lnTo>
                <a:lnTo>
                  <a:pt x="22581" y="23362"/>
                </a:lnTo>
                <a:lnTo>
                  <a:pt x="22641" y="22882"/>
                </a:lnTo>
                <a:lnTo>
                  <a:pt x="22581" y="22401"/>
                </a:lnTo>
                <a:lnTo>
                  <a:pt x="22461" y="21921"/>
                </a:lnTo>
                <a:lnTo>
                  <a:pt x="22281" y="21440"/>
                </a:lnTo>
                <a:lnTo>
                  <a:pt x="22041" y="21020"/>
                </a:lnTo>
                <a:lnTo>
                  <a:pt x="21680" y="20660"/>
                </a:lnTo>
                <a:lnTo>
                  <a:pt x="21260" y="20359"/>
                </a:lnTo>
                <a:lnTo>
                  <a:pt x="20780" y="20119"/>
                </a:lnTo>
                <a:lnTo>
                  <a:pt x="20840" y="20059"/>
                </a:lnTo>
                <a:lnTo>
                  <a:pt x="20900" y="19639"/>
                </a:lnTo>
                <a:lnTo>
                  <a:pt x="20900" y="19218"/>
                </a:lnTo>
                <a:lnTo>
                  <a:pt x="21260" y="18798"/>
                </a:lnTo>
                <a:lnTo>
                  <a:pt x="21440" y="18618"/>
                </a:lnTo>
                <a:lnTo>
                  <a:pt x="21680" y="18498"/>
                </a:lnTo>
                <a:lnTo>
                  <a:pt x="22041" y="18317"/>
                </a:lnTo>
                <a:lnTo>
                  <a:pt x="22341" y="18257"/>
                </a:lnTo>
                <a:lnTo>
                  <a:pt x="23062" y="18077"/>
                </a:lnTo>
                <a:lnTo>
                  <a:pt x="23182" y="18137"/>
                </a:lnTo>
                <a:lnTo>
                  <a:pt x="23242" y="18137"/>
                </a:lnTo>
                <a:lnTo>
                  <a:pt x="23302" y="18077"/>
                </a:lnTo>
                <a:lnTo>
                  <a:pt x="23903" y="17296"/>
                </a:lnTo>
                <a:lnTo>
                  <a:pt x="24503" y="16576"/>
                </a:lnTo>
                <a:lnTo>
                  <a:pt x="24863" y="16215"/>
                </a:lnTo>
                <a:lnTo>
                  <a:pt x="25224" y="15915"/>
                </a:lnTo>
                <a:lnTo>
                  <a:pt x="25644" y="15675"/>
                </a:lnTo>
                <a:lnTo>
                  <a:pt x="26125" y="15495"/>
                </a:lnTo>
                <a:lnTo>
                  <a:pt x="26665" y="15375"/>
                </a:lnTo>
                <a:lnTo>
                  <a:pt x="27266" y="15375"/>
                </a:lnTo>
                <a:lnTo>
                  <a:pt x="27866" y="15435"/>
                </a:lnTo>
                <a:lnTo>
                  <a:pt x="28167" y="15495"/>
                </a:lnTo>
                <a:lnTo>
                  <a:pt x="28467" y="15495"/>
                </a:lnTo>
                <a:lnTo>
                  <a:pt x="28647" y="15435"/>
                </a:lnTo>
                <a:lnTo>
                  <a:pt x="28707" y="15555"/>
                </a:lnTo>
                <a:lnTo>
                  <a:pt x="28827" y="15675"/>
                </a:lnTo>
                <a:lnTo>
                  <a:pt x="29067" y="15675"/>
                </a:lnTo>
                <a:lnTo>
                  <a:pt x="29188" y="15615"/>
                </a:lnTo>
                <a:lnTo>
                  <a:pt x="29248" y="15375"/>
                </a:lnTo>
                <a:lnTo>
                  <a:pt x="29308" y="14954"/>
                </a:lnTo>
                <a:lnTo>
                  <a:pt x="29248" y="14534"/>
                </a:lnTo>
                <a:lnTo>
                  <a:pt x="29248" y="14053"/>
                </a:lnTo>
                <a:lnTo>
                  <a:pt x="29308" y="13633"/>
                </a:lnTo>
                <a:lnTo>
                  <a:pt x="29428" y="13153"/>
                </a:lnTo>
                <a:lnTo>
                  <a:pt x="29608" y="12732"/>
                </a:lnTo>
                <a:lnTo>
                  <a:pt x="29908" y="12312"/>
                </a:lnTo>
                <a:lnTo>
                  <a:pt x="30209" y="12011"/>
                </a:lnTo>
                <a:lnTo>
                  <a:pt x="30509" y="11711"/>
                </a:lnTo>
                <a:lnTo>
                  <a:pt x="30869" y="11471"/>
                </a:lnTo>
                <a:lnTo>
                  <a:pt x="31230" y="11291"/>
                </a:lnTo>
                <a:lnTo>
                  <a:pt x="31650" y="11171"/>
                </a:lnTo>
                <a:lnTo>
                  <a:pt x="32130" y="11051"/>
                </a:lnTo>
                <a:lnTo>
                  <a:pt x="32551" y="10870"/>
                </a:lnTo>
                <a:lnTo>
                  <a:pt x="32731" y="10930"/>
                </a:lnTo>
                <a:lnTo>
                  <a:pt x="32851" y="10930"/>
                </a:lnTo>
                <a:lnTo>
                  <a:pt x="32911" y="10870"/>
                </a:lnTo>
                <a:lnTo>
                  <a:pt x="32911" y="10570"/>
                </a:lnTo>
                <a:lnTo>
                  <a:pt x="32911" y="10330"/>
                </a:lnTo>
                <a:lnTo>
                  <a:pt x="32791" y="9849"/>
                </a:lnTo>
                <a:lnTo>
                  <a:pt x="32731" y="9369"/>
                </a:lnTo>
                <a:lnTo>
                  <a:pt x="32731" y="8889"/>
                </a:lnTo>
                <a:lnTo>
                  <a:pt x="32851" y="8408"/>
                </a:lnTo>
                <a:lnTo>
                  <a:pt x="33091" y="7928"/>
                </a:lnTo>
                <a:lnTo>
                  <a:pt x="33392" y="7627"/>
                </a:lnTo>
                <a:lnTo>
                  <a:pt x="33692" y="7387"/>
                </a:lnTo>
                <a:lnTo>
                  <a:pt x="33992" y="7267"/>
                </a:lnTo>
                <a:lnTo>
                  <a:pt x="34292" y="7147"/>
                </a:lnTo>
                <a:lnTo>
                  <a:pt x="35013" y="6967"/>
                </a:lnTo>
                <a:lnTo>
                  <a:pt x="35734" y="6787"/>
                </a:lnTo>
                <a:lnTo>
                  <a:pt x="35794" y="6726"/>
                </a:lnTo>
                <a:lnTo>
                  <a:pt x="36154" y="6666"/>
                </a:lnTo>
                <a:lnTo>
                  <a:pt x="36214" y="6606"/>
                </a:lnTo>
                <a:lnTo>
                  <a:pt x="36274" y="6546"/>
                </a:lnTo>
                <a:lnTo>
                  <a:pt x="36334" y="6426"/>
                </a:lnTo>
                <a:lnTo>
                  <a:pt x="36274" y="6306"/>
                </a:lnTo>
                <a:lnTo>
                  <a:pt x="36094" y="6126"/>
                </a:lnTo>
                <a:lnTo>
                  <a:pt x="35914" y="5946"/>
                </a:lnTo>
                <a:lnTo>
                  <a:pt x="35674" y="5826"/>
                </a:lnTo>
                <a:lnTo>
                  <a:pt x="35433" y="5645"/>
                </a:lnTo>
                <a:lnTo>
                  <a:pt x="35193" y="5345"/>
                </a:lnTo>
                <a:lnTo>
                  <a:pt x="34953" y="4985"/>
                </a:lnTo>
                <a:lnTo>
                  <a:pt x="34773" y="4564"/>
                </a:lnTo>
                <a:lnTo>
                  <a:pt x="34653" y="4204"/>
                </a:lnTo>
                <a:lnTo>
                  <a:pt x="34593" y="3724"/>
                </a:lnTo>
                <a:lnTo>
                  <a:pt x="34593" y="3243"/>
                </a:lnTo>
                <a:lnTo>
                  <a:pt x="34653" y="2763"/>
                </a:lnTo>
                <a:lnTo>
                  <a:pt x="34773" y="2282"/>
                </a:lnTo>
                <a:lnTo>
                  <a:pt x="35013" y="1381"/>
                </a:lnTo>
                <a:lnTo>
                  <a:pt x="35253" y="421"/>
                </a:lnTo>
                <a:lnTo>
                  <a:pt x="35253" y="360"/>
                </a:lnTo>
                <a:lnTo>
                  <a:pt x="35193" y="300"/>
                </a:lnTo>
                <a:lnTo>
                  <a:pt x="35073" y="180"/>
                </a:lnTo>
                <a:lnTo>
                  <a:pt x="34953" y="120"/>
                </a:lnTo>
                <a:lnTo>
                  <a:pt x="34773" y="120"/>
                </a:lnTo>
                <a:lnTo>
                  <a:pt x="33692" y="541"/>
                </a:lnTo>
                <a:lnTo>
                  <a:pt x="32611" y="901"/>
                </a:lnTo>
                <a:lnTo>
                  <a:pt x="31530" y="1141"/>
                </a:lnTo>
                <a:lnTo>
                  <a:pt x="30929" y="1261"/>
                </a:lnTo>
                <a:lnTo>
                  <a:pt x="30389" y="1321"/>
                </a:lnTo>
                <a:lnTo>
                  <a:pt x="28527" y="1321"/>
                </a:lnTo>
                <a:lnTo>
                  <a:pt x="27866" y="1261"/>
                </a:lnTo>
                <a:lnTo>
                  <a:pt x="27266" y="1141"/>
                </a:lnTo>
                <a:lnTo>
                  <a:pt x="26665" y="901"/>
                </a:lnTo>
                <a:lnTo>
                  <a:pt x="26425" y="781"/>
                </a:lnTo>
                <a:lnTo>
                  <a:pt x="26245" y="601"/>
                </a:lnTo>
                <a:lnTo>
                  <a:pt x="26065" y="360"/>
                </a:lnTo>
                <a:lnTo>
                  <a:pt x="25884" y="120"/>
                </a:lnTo>
                <a:lnTo>
                  <a:pt x="25824" y="60"/>
                </a:lnTo>
                <a:lnTo>
                  <a:pt x="25764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>
            <a:off x="531750" y="3582789"/>
            <a:ext cx="326326" cy="324374"/>
          </a:xfrm>
          <a:custGeom>
            <a:avLst/>
            <a:gdLst/>
            <a:ahLst/>
            <a:cxnLst/>
            <a:rect l="l" t="t" r="r" b="b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803720" y="1634372"/>
            <a:ext cx="279325" cy="272178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rot="2077429">
            <a:off x="8263207" y="2349940"/>
            <a:ext cx="349010" cy="340079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7106138" y="808112"/>
            <a:ext cx="318248" cy="331140"/>
          </a:xfrm>
          <a:custGeom>
            <a:avLst/>
            <a:gdLst/>
            <a:ahLst/>
            <a:cxnLst/>
            <a:rect l="l" t="t" r="r" b="b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 rot="-2852650" flipH="1">
            <a:off x="1796885" y="655682"/>
            <a:ext cx="411759" cy="1406800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 rot="7785253" flipH="1">
            <a:off x="6425388" y="3952046"/>
            <a:ext cx="337852" cy="884356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 rot="-1632801" flipH="1">
            <a:off x="2170727" y="741239"/>
            <a:ext cx="277772" cy="995464"/>
          </a:xfrm>
          <a:custGeom>
            <a:avLst/>
            <a:gdLst/>
            <a:ahLst/>
            <a:cxnLst/>
            <a:rect l="l" t="t" r="r" b="b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 rot="-4824913" flipH="1">
            <a:off x="1699036" y="1481737"/>
            <a:ext cx="639599" cy="900838"/>
          </a:xfrm>
          <a:custGeom>
            <a:avLst/>
            <a:gdLst/>
            <a:ahLst/>
            <a:cxnLst/>
            <a:rect l="l" t="t" r="r" b="b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7601951" y="4013871"/>
            <a:ext cx="480445" cy="367692"/>
          </a:xfrm>
          <a:custGeom>
            <a:avLst/>
            <a:gdLst/>
            <a:ahLst/>
            <a:cxnLst/>
            <a:rect l="l" t="t" r="r" b="b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528500" y="1402500"/>
            <a:ext cx="596075" cy="600575"/>
          </a:xfrm>
          <a:custGeom>
            <a:avLst/>
            <a:gdLst/>
            <a:ahLst/>
            <a:cxnLst/>
            <a:rect l="l" t="t" r="r" b="b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-2952317" flipH="1">
            <a:off x="1628974" y="3153060"/>
            <a:ext cx="780518" cy="1000352"/>
          </a:xfrm>
          <a:custGeom>
            <a:avLst/>
            <a:gdLst/>
            <a:ahLst/>
            <a:cxnLst/>
            <a:rect l="l" t="t" r="r" b="b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4528936" flipH="1">
            <a:off x="6640285" y="3560277"/>
            <a:ext cx="480387" cy="938800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flipH="1">
            <a:off x="6558267" y="1948110"/>
            <a:ext cx="1413983" cy="399960"/>
          </a:xfrm>
          <a:custGeom>
            <a:avLst/>
            <a:gdLst/>
            <a:ahLst/>
            <a:cxnLst/>
            <a:rect l="l" t="t" r="r" b="b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 flipH="1">
            <a:off x="1120610" y="2430925"/>
            <a:ext cx="1515140" cy="399988"/>
          </a:xfrm>
          <a:custGeom>
            <a:avLst/>
            <a:gdLst/>
            <a:ahLst/>
            <a:cxnLst/>
            <a:rect l="l" t="t" r="r" b="b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rot="4024582">
            <a:off x="6744418" y="2778254"/>
            <a:ext cx="411751" cy="1406772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 rot="2865590" flipH="1">
            <a:off x="6725339" y="2572067"/>
            <a:ext cx="581127" cy="1124676"/>
          </a:xfrm>
          <a:custGeom>
            <a:avLst/>
            <a:gdLst/>
            <a:ahLst/>
            <a:cxnLst/>
            <a:rect l="l" t="t" r="r" b="b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2509225" y="873600"/>
            <a:ext cx="4125600" cy="3396300"/>
          </a:xfrm>
          <a:prstGeom prst="rect">
            <a:avLst/>
          </a:prstGeom>
          <a:solidFill>
            <a:srgbClr val="79C6CC"/>
          </a:solidFill>
          <a:ln w="762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2635749" y="994500"/>
            <a:ext cx="3872400" cy="31545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2629950" y="1659550"/>
            <a:ext cx="3884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2641875" y="2687650"/>
            <a:ext cx="386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"/>
          <p:cNvSpPr/>
          <p:nvPr/>
        </p:nvSpPr>
        <p:spPr>
          <a:xfrm flipH="1">
            <a:off x="1266975" y="2217323"/>
            <a:ext cx="400843" cy="420983"/>
          </a:xfrm>
          <a:custGeom>
            <a:avLst/>
            <a:gdLst/>
            <a:ahLst/>
            <a:cxnLst/>
            <a:rect l="l" t="t" r="r" b="b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/>
          <p:nvPr/>
        </p:nvSpPr>
        <p:spPr>
          <a:xfrm>
            <a:off x="1050450" y="2524227"/>
            <a:ext cx="326326" cy="324374"/>
          </a:xfrm>
          <a:custGeom>
            <a:avLst/>
            <a:gdLst/>
            <a:ahLst/>
            <a:cxnLst/>
            <a:rect l="l" t="t" r="r" b="b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514220" y="3582597"/>
            <a:ext cx="279325" cy="272178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 rot="2077429">
            <a:off x="8486382" y="1553765"/>
            <a:ext cx="349010" cy="340079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8028475" y="663362"/>
            <a:ext cx="318248" cy="331140"/>
          </a:xfrm>
          <a:custGeom>
            <a:avLst/>
            <a:gdLst/>
            <a:ahLst/>
            <a:cxnLst/>
            <a:rect l="l" t="t" r="r" b="b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 rot="2852650">
            <a:off x="6814499" y="655682"/>
            <a:ext cx="411759" cy="1406800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 rot="-7785253">
            <a:off x="2259904" y="3952046"/>
            <a:ext cx="337852" cy="884356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 rot="1632801">
            <a:off x="6574644" y="741239"/>
            <a:ext cx="277772" cy="995464"/>
          </a:xfrm>
          <a:custGeom>
            <a:avLst/>
            <a:gdLst/>
            <a:ahLst/>
            <a:cxnLst/>
            <a:rect l="l" t="t" r="r" b="b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 rot="4824913">
            <a:off x="6684509" y="1481737"/>
            <a:ext cx="639599" cy="900838"/>
          </a:xfrm>
          <a:custGeom>
            <a:avLst/>
            <a:gdLst/>
            <a:ahLst/>
            <a:cxnLst/>
            <a:rect l="l" t="t" r="r" b="b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 flipH="1">
            <a:off x="1344825" y="1479050"/>
            <a:ext cx="342350" cy="489500"/>
          </a:xfrm>
          <a:custGeom>
            <a:avLst/>
            <a:gdLst/>
            <a:ahLst/>
            <a:cxnLst/>
            <a:rect l="l" t="t" r="r" b="b"/>
            <a:pathLst>
              <a:path w="13694" h="19580" extrusionOk="0">
                <a:moveTo>
                  <a:pt x="5946" y="2223"/>
                </a:moveTo>
                <a:lnTo>
                  <a:pt x="6126" y="2343"/>
                </a:lnTo>
                <a:lnTo>
                  <a:pt x="6367" y="2463"/>
                </a:lnTo>
                <a:lnTo>
                  <a:pt x="6487" y="2583"/>
                </a:lnTo>
                <a:lnTo>
                  <a:pt x="6667" y="2763"/>
                </a:lnTo>
                <a:lnTo>
                  <a:pt x="6727" y="3004"/>
                </a:lnTo>
                <a:lnTo>
                  <a:pt x="6787" y="3184"/>
                </a:lnTo>
                <a:lnTo>
                  <a:pt x="6787" y="3424"/>
                </a:lnTo>
                <a:lnTo>
                  <a:pt x="6787" y="3664"/>
                </a:lnTo>
                <a:lnTo>
                  <a:pt x="6727" y="3844"/>
                </a:lnTo>
                <a:lnTo>
                  <a:pt x="6667" y="4085"/>
                </a:lnTo>
                <a:lnTo>
                  <a:pt x="6487" y="4265"/>
                </a:lnTo>
                <a:lnTo>
                  <a:pt x="6367" y="4385"/>
                </a:lnTo>
                <a:lnTo>
                  <a:pt x="6126" y="4505"/>
                </a:lnTo>
                <a:lnTo>
                  <a:pt x="5946" y="4625"/>
                </a:lnTo>
                <a:lnTo>
                  <a:pt x="5346" y="4625"/>
                </a:lnTo>
                <a:lnTo>
                  <a:pt x="5166" y="4505"/>
                </a:lnTo>
                <a:lnTo>
                  <a:pt x="4925" y="4385"/>
                </a:lnTo>
                <a:lnTo>
                  <a:pt x="4805" y="4265"/>
                </a:lnTo>
                <a:lnTo>
                  <a:pt x="4625" y="4085"/>
                </a:lnTo>
                <a:lnTo>
                  <a:pt x="4565" y="3844"/>
                </a:lnTo>
                <a:lnTo>
                  <a:pt x="4505" y="3664"/>
                </a:lnTo>
                <a:lnTo>
                  <a:pt x="4505" y="3424"/>
                </a:lnTo>
                <a:lnTo>
                  <a:pt x="4505" y="3184"/>
                </a:lnTo>
                <a:lnTo>
                  <a:pt x="4565" y="3004"/>
                </a:lnTo>
                <a:lnTo>
                  <a:pt x="4625" y="2763"/>
                </a:lnTo>
                <a:lnTo>
                  <a:pt x="4805" y="2583"/>
                </a:lnTo>
                <a:lnTo>
                  <a:pt x="4925" y="2463"/>
                </a:lnTo>
                <a:lnTo>
                  <a:pt x="5166" y="2343"/>
                </a:lnTo>
                <a:lnTo>
                  <a:pt x="5346" y="2223"/>
                </a:lnTo>
                <a:close/>
                <a:moveTo>
                  <a:pt x="6187" y="1"/>
                </a:moveTo>
                <a:lnTo>
                  <a:pt x="5526" y="121"/>
                </a:lnTo>
                <a:lnTo>
                  <a:pt x="4985" y="241"/>
                </a:lnTo>
                <a:lnTo>
                  <a:pt x="4505" y="481"/>
                </a:lnTo>
                <a:lnTo>
                  <a:pt x="4024" y="722"/>
                </a:lnTo>
                <a:lnTo>
                  <a:pt x="3604" y="1082"/>
                </a:lnTo>
                <a:lnTo>
                  <a:pt x="3184" y="1442"/>
                </a:lnTo>
                <a:lnTo>
                  <a:pt x="2883" y="1863"/>
                </a:lnTo>
                <a:lnTo>
                  <a:pt x="2583" y="2343"/>
                </a:lnTo>
                <a:lnTo>
                  <a:pt x="2403" y="2884"/>
                </a:lnTo>
                <a:lnTo>
                  <a:pt x="1682" y="2763"/>
                </a:lnTo>
                <a:lnTo>
                  <a:pt x="902" y="2703"/>
                </a:lnTo>
                <a:lnTo>
                  <a:pt x="541" y="2703"/>
                </a:lnTo>
                <a:lnTo>
                  <a:pt x="181" y="2823"/>
                </a:lnTo>
                <a:lnTo>
                  <a:pt x="1" y="2944"/>
                </a:lnTo>
                <a:lnTo>
                  <a:pt x="1" y="3124"/>
                </a:lnTo>
                <a:lnTo>
                  <a:pt x="1" y="3304"/>
                </a:lnTo>
                <a:lnTo>
                  <a:pt x="61" y="3484"/>
                </a:lnTo>
                <a:lnTo>
                  <a:pt x="421" y="3724"/>
                </a:lnTo>
                <a:lnTo>
                  <a:pt x="781" y="3844"/>
                </a:lnTo>
                <a:lnTo>
                  <a:pt x="1502" y="4025"/>
                </a:lnTo>
                <a:lnTo>
                  <a:pt x="2223" y="4145"/>
                </a:lnTo>
                <a:lnTo>
                  <a:pt x="2943" y="4265"/>
                </a:lnTo>
                <a:lnTo>
                  <a:pt x="2763" y="4745"/>
                </a:lnTo>
                <a:lnTo>
                  <a:pt x="2643" y="5226"/>
                </a:lnTo>
                <a:lnTo>
                  <a:pt x="2523" y="6187"/>
                </a:lnTo>
                <a:lnTo>
                  <a:pt x="2523" y="7148"/>
                </a:lnTo>
                <a:lnTo>
                  <a:pt x="2583" y="8048"/>
                </a:lnTo>
                <a:lnTo>
                  <a:pt x="2643" y="8709"/>
                </a:lnTo>
                <a:lnTo>
                  <a:pt x="2823" y="9370"/>
                </a:lnTo>
                <a:lnTo>
                  <a:pt x="3004" y="9970"/>
                </a:lnTo>
                <a:lnTo>
                  <a:pt x="3304" y="10631"/>
                </a:lnTo>
                <a:lnTo>
                  <a:pt x="3604" y="11231"/>
                </a:lnTo>
                <a:lnTo>
                  <a:pt x="3964" y="11772"/>
                </a:lnTo>
                <a:lnTo>
                  <a:pt x="4325" y="12312"/>
                </a:lnTo>
                <a:lnTo>
                  <a:pt x="4745" y="12853"/>
                </a:lnTo>
                <a:lnTo>
                  <a:pt x="5226" y="13273"/>
                </a:lnTo>
                <a:lnTo>
                  <a:pt x="5706" y="13634"/>
                </a:lnTo>
                <a:lnTo>
                  <a:pt x="5586" y="14835"/>
                </a:lnTo>
                <a:lnTo>
                  <a:pt x="5586" y="16036"/>
                </a:lnTo>
                <a:lnTo>
                  <a:pt x="5586" y="17237"/>
                </a:lnTo>
                <a:lnTo>
                  <a:pt x="5646" y="17838"/>
                </a:lnTo>
                <a:lnTo>
                  <a:pt x="5766" y="18378"/>
                </a:lnTo>
                <a:lnTo>
                  <a:pt x="5766" y="18498"/>
                </a:lnTo>
                <a:lnTo>
                  <a:pt x="5886" y="18558"/>
                </a:lnTo>
                <a:lnTo>
                  <a:pt x="6066" y="18618"/>
                </a:lnTo>
                <a:lnTo>
                  <a:pt x="6187" y="18498"/>
                </a:lnTo>
                <a:lnTo>
                  <a:pt x="6247" y="18438"/>
                </a:lnTo>
                <a:lnTo>
                  <a:pt x="6307" y="18318"/>
                </a:lnTo>
                <a:lnTo>
                  <a:pt x="6367" y="17237"/>
                </a:lnTo>
                <a:lnTo>
                  <a:pt x="6367" y="16096"/>
                </a:lnTo>
                <a:lnTo>
                  <a:pt x="6247" y="15015"/>
                </a:lnTo>
                <a:lnTo>
                  <a:pt x="6066" y="13934"/>
                </a:lnTo>
                <a:lnTo>
                  <a:pt x="6727" y="14294"/>
                </a:lnTo>
                <a:lnTo>
                  <a:pt x="7388" y="14655"/>
                </a:lnTo>
                <a:lnTo>
                  <a:pt x="8108" y="14895"/>
                </a:lnTo>
                <a:lnTo>
                  <a:pt x="8829" y="15135"/>
                </a:lnTo>
                <a:lnTo>
                  <a:pt x="8709" y="15616"/>
                </a:lnTo>
                <a:lnTo>
                  <a:pt x="8649" y="16156"/>
                </a:lnTo>
                <a:lnTo>
                  <a:pt x="8649" y="16697"/>
                </a:lnTo>
                <a:lnTo>
                  <a:pt x="8649" y="17237"/>
                </a:lnTo>
                <a:lnTo>
                  <a:pt x="8769" y="18318"/>
                </a:lnTo>
                <a:lnTo>
                  <a:pt x="8949" y="19339"/>
                </a:lnTo>
                <a:lnTo>
                  <a:pt x="9009" y="19459"/>
                </a:lnTo>
                <a:lnTo>
                  <a:pt x="9069" y="19579"/>
                </a:lnTo>
                <a:lnTo>
                  <a:pt x="9309" y="19579"/>
                </a:lnTo>
                <a:lnTo>
                  <a:pt x="9430" y="19519"/>
                </a:lnTo>
                <a:lnTo>
                  <a:pt x="9490" y="19459"/>
                </a:lnTo>
                <a:lnTo>
                  <a:pt x="9550" y="19339"/>
                </a:lnTo>
                <a:lnTo>
                  <a:pt x="9550" y="19219"/>
                </a:lnTo>
                <a:lnTo>
                  <a:pt x="9370" y="17958"/>
                </a:lnTo>
                <a:lnTo>
                  <a:pt x="9309" y="16697"/>
                </a:lnTo>
                <a:lnTo>
                  <a:pt x="9370" y="15976"/>
                </a:lnTo>
                <a:lnTo>
                  <a:pt x="9430" y="15255"/>
                </a:lnTo>
                <a:lnTo>
                  <a:pt x="10150" y="15315"/>
                </a:lnTo>
                <a:lnTo>
                  <a:pt x="10811" y="15375"/>
                </a:lnTo>
                <a:lnTo>
                  <a:pt x="11532" y="15375"/>
                </a:lnTo>
                <a:lnTo>
                  <a:pt x="12192" y="15255"/>
                </a:lnTo>
                <a:lnTo>
                  <a:pt x="12793" y="15135"/>
                </a:lnTo>
                <a:lnTo>
                  <a:pt x="13033" y="15015"/>
                </a:lnTo>
                <a:lnTo>
                  <a:pt x="13273" y="14835"/>
                </a:lnTo>
                <a:lnTo>
                  <a:pt x="13453" y="14655"/>
                </a:lnTo>
                <a:lnTo>
                  <a:pt x="13573" y="14234"/>
                </a:lnTo>
                <a:lnTo>
                  <a:pt x="13694" y="13874"/>
                </a:lnTo>
                <a:lnTo>
                  <a:pt x="13694" y="13694"/>
                </a:lnTo>
                <a:lnTo>
                  <a:pt x="13634" y="13634"/>
                </a:lnTo>
                <a:lnTo>
                  <a:pt x="13573" y="13273"/>
                </a:lnTo>
                <a:lnTo>
                  <a:pt x="13453" y="13033"/>
                </a:lnTo>
                <a:lnTo>
                  <a:pt x="13333" y="12913"/>
                </a:lnTo>
                <a:lnTo>
                  <a:pt x="13153" y="12793"/>
                </a:lnTo>
                <a:lnTo>
                  <a:pt x="12312" y="12793"/>
                </a:lnTo>
                <a:lnTo>
                  <a:pt x="11832" y="12733"/>
                </a:lnTo>
                <a:lnTo>
                  <a:pt x="11472" y="12613"/>
                </a:lnTo>
                <a:lnTo>
                  <a:pt x="11171" y="12372"/>
                </a:lnTo>
                <a:lnTo>
                  <a:pt x="10931" y="12132"/>
                </a:lnTo>
                <a:lnTo>
                  <a:pt x="10751" y="11772"/>
                </a:lnTo>
                <a:lnTo>
                  <a:pt x="10631" y="11412"/>
                </a:lnTo>
                <a:lnTo>
                  <a:pt x="10571" y="11051"/>
                </a:lnTo>
                <a:lnTo>
                  <a:pt x="10511" y="10631"/>
                </a:lnTo>
                <a:lnTo>
                  <a:pt x="10511" y="10150"/>
                </a:lnTo>
                <a:lnTo>
                  <a:pt x="10571" y="9310"/>
                </a:lnTo>
                <a:lnTo>
                  <a:pt x="10691" y="8469"/>
                </a:lnTo>
                <a:lnTo>
                  <a:pt x="10811" y="7688"/>
                </a:lnTo>
                <a:lnTo>
                  <a:pt x="10931" y="6967"/>
                </a:lnTo>
                <a:lnTo>
                  <a:pt x="11051" y="6187"/>
                </a:lnTo>
                <a:lnTo>
                  <a:pt x="11111" y="5466"/>
                </a:lnTo>
                <a:lnTo>
                  <a:pt x="11111" y="4685"/>
                </a:lnTo>
                <a:lnTo>
                  <a:pt x="11051" y="3965"/>
                </a:lnTo>
                <a:lnTo>
                  <a:pt x="10871" y="3244"/>
                </a:lnTo>
                <a:lnTo>
                  <a:pt x="10571" y="2583"/>
                </a:lnTo>
                <a:lnTo>
                  <a:pt x="10150" y="1923"/>
                </a:lnTo>
                <a:lnTo>
                  <a:pt x="9730" y="1442"/>
                </a:lnTo>
                <a:lnTo>
                  <a:pt x="9249" y="1022"/>
                </a:lnTo>
                <a:lnTo>
                  <a:pt x="8649" y="661"/>
                </a:lnTo>
                <a:lnTo>
                  <a:pt x="8108" y="361"/>
                </a:lnTo>
                <a:lnTo>
                  <a:pt x="7448" y="121"/>
                </a:lnTo>
                <a:lnTo>
                  <a:pt x="6787" y="61"/>
                </a:lnTo>
                <a:lnTo>
                  <a:pt x="6187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flipH="1">
            <a:off x="1730908" y="803276"/>
            <a:ext cx="522625" cy="399974"/>
          </a:xfrm>
          <a:custGeom>
            <a:avLst/>
            <a:gdLst/>
            <a:ahLst/>
            <a:cxnLst/>
            <a:rect l="l" t="t" r="r" b="b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7528500" y="1783500"/>
            <a:ext cx="596075" cy="600575"/>
          </a:xfrm>
          <a:custGeom>
            <a:avLst/>
            <a:gdLst/>
            <a:ahLst/>
            <a:cxnLst/>
            <a:rect l="l" t="t" r="r" b="b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 rot="2952317">
            <a:off x="6613651" y="3153060"/>
            <a:ext cx="780518" cy="1000352"/>
          </a:xfrm>
          <a:custGeom>
            <a:avLst/>
            <a:gdLst/>
            <a:ahLst/>
            <a:cxnLst/>
            <a:rect l="l" t="t" r="r" b="b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 rot="-4528936">
            <a:off x="1902471" y="3560277"/>
            <a:ext cx="480387" cy="938800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 flipH="1">
            <a:off x="6558267" y="2329110"/>
            <a:ext cx="1413983" cy="399960"/>
          </a:xfrm>
          <a:custGeom>
            <a:avLst/>
            <a:gdLst/>
            <a:ahLst/>
            <a:cxnLst/>
            <a:rect l="l" t="t" r="r" b="b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 flipH="1">
            <a:off x="1120610" y="1745125"/>
            <a:ext cx="1515140" cy="399988"/>
          </a:xfrm>
          <a:custGeom>
            <a:avLst/>
            <a:gdLst/>
            <a:ahLst/>
            <a:cxnLst/>
            <a:rect l="l" t="t" r="r" b="b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 rot="-4024582" flipH="1">
            <a:off x="1866974" y="2778254"/>
            <a:ext cx="411751" cy="1406772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 rot="-2089101">
            <a:off x="1903585" y="2589255"/>
            <a:ext cx="581099" cy="1124621"/>
          </a:xfrm>
          <a:custGeom>
            <a:avLst/>
            <a:gdLst/>
            <a:ahLst/>
            <a:cxnLst/>
            <a:rect l="l" t="t" r="r" b="b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2509225" y="873600"/>
            <a:ext cx="4125600" cy="33963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2635749" y="994500"/>
            <a:ext cx="3872400" cy="315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body" idx="1"/>
          </p:nvPr>
        </p:nvSpPr>
        <p:spPr>
          <a:xfrm>
            <a:off x="2792650" y="2161800"/>
            <a:ext cx="35586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❄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☆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■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●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○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■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●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○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■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3" name="Google Shape;73;p4"/>
          <p:cNvSpPr/>
          <p:nvPr/>
        </p:nvSpPr>
        <p:spPr>
          <a:xfrm rot="3404055">
            <a:off x="4279975" y="165053"/>
            <a:ext cx="584050" cy="761218"/>
          </a:xfrm>
          <a:custGeom>
            <a:avLst/>
            <a:gdLst/>
            <a:ahLst/>
            <a:cxnLst/>
            <a:rect l="l" t="t" r="r" b="b"/>
            <a:pathLst>
              <a:path w="23363" h="30450" extrusionOk="0">
                <a:moveTo>
                  <a:pt x="14474" y="5166"/>
                </a:moveTo>
                <a:lnTo>
                  <a:pt x="14474" y="5226"/>
                </a:lnTo>
                <a:lnTo>
                  <a:pt x="14474" y="5886"/>
                </a:lnTo>
                <a:lnTo>
                  <a:pt x="14474" y="6607"/>
                </a:lnTo>
                <a:lnTo>
                  <a:pt x="14534" y="7268"/>
                </a:lnTo>
                <a:lnTo>
                  <a:pt x="14594" y="7988"/>
                </a:lnTo>
                <a:lnTo>
                  <a:pt x="14895" y="9310"/>
                </a:lnTo>
                <a:lnTo>
                  <a:pt x="15255" y="10631"/>
                </a:lnTo>
                <a:lnTo>
                  <a:pt x="15675" y="11952"/>
                </a:lnTo>
                <a:lnTo>
                  <a:pt x="16096" y="13273"/>
                </a:lnTo>
                <a:lnTo>
                  <a:pt x="16576" y="14595"/>
                </a:lnTo>
                <a:lnTo>
                  <a:pt x="16997" y="15916"/>
                </a:lnTo>
                <a:lnTo>
                  <a:pt x="16997" y="15976"/>
                </a:lnTo>
                <a:lnTo>
                  <a:pt x="16997" y="16096"/>
                </a:lnTo>
                <a:lnTo>
                  <a:pt x="16816" y="16216"/>
                </a:lnTo>
                <a:lnTo>
                  <a:pt x="16576" y="16216"/>
                </a:lnTo>
                <a:lnTo>
                  <a:pt x="16516" y="16096"/>
                </a:lnTo>
                <a:lnTo>
                  <a:pt x="15976" y="14835"/>
                </a:lnTo>
                <a:lnTo>
                  <a:pt x="15435" y="13514"/>
                </a:lnTo>
                <a:lnTo>
                  <a:pt x="14955" y="12192"/>
                </a:lnTo>
                <a:lnTo>
                  <a:pt x="14594" y="10751"/>
                </a:lnTo>
                <a:lnTo>
                  <a:pt x="14294" y="9370"/>
                </a:lnTo>
                <a:lnTo>
                  <a:pt x="14234" y="8649"/>
                </a:lnTo>
                <a:lnTo>
                  <a:pt x="14174" y="7988"/>
                </a:lnTo>
                <a:lnTo>
                  <a:pt x="14174" y="7268"/>
                </a:lnTo>
                <a:lnTo>
                  <a:pt x="14174" y="6547"/>
                </a:lnTo>
                <a:lnTo>
                  <a:pt x="14294" y="5886"/>
                </a:lnTo>
                <a:lnTo>
                  <a:pt x="14414" y="5166"/>
                </a:lnTo>
                <a:close/>
                <a:moveTo>
                  <a:pt x="20900" y="19099"/>
                </a:moveTo>
                <a:lnTo>
                  <a:pt x="21141" y="19159"/>
                </a:lnTo>
                <a:lnTo>
                  <a:pt x="21261" y="19219"/>
                </a:lnTo>
                <a:lnTo>
                  <a:pt x="21561" y="19399"/>
                </a:lnTo>
                <a:lnTo>
                  <a:pt x="21801" y="19699"/>
                </a:lnTo>
                <a:lnTo>
                  <a:pt x="21861" y="20060"/>
                </a:lnTo>
                <a:lnTo>
                  <a:pt x="21861" y="20240"/>
                </a:lnTo>
                <a:lnTo>
                  <a:pt x="21801" y="20420"/>
                </a:lnTo>
                <a:lnTo>
                  <a:pt x="21561" y="20720"/>
                </a:lnTo>
                <a:lnTo>
                  <a:pt x="21441" y="20841"/>
                </a:lnTo>
                <a:lnTo>
                  <a:pt x="21261" y="20901"/>
                </a:lnTo>
                <a:lnTo>
                  <a:pt x="21080" y="20961"/>
                </a:lnTo>
                <a:lnTo>
                  <a:pt x="20900" y="21021"/>
                </a:lnTo>
                <a:lnTo>
                  <a:pt x="20720" y="20961"/>
                </a:lnTo>
                <a:lnTo>
                  <a:pt x="20540" y="20901"/>
                </a:lnTo>
                <a:lnTo>
                  <a:pt x="20240" y="20720"/>
                </a:lnTo>
                <a:lnTo>
                  <a:pt x="20060" y="20420"/>
                </a:lnTo>
                <a:lnTo>
                  <a:pt x="19999" y="20060"/>
                </a:lnTo>
                <a:lnTo>
                  <a:pt x="19999" y="19880"/>
                </a:lnTo>
                <a:lnTo>
                  <a:pt x="20060" y="19699"/>
                </a:lnTo>
                <a:lnTo>
                  <a:pt x="20240" y="19399"/>
                </a:lnTo>
                <a:lnTo>
                  <a:pt x="20420" y="19279"/>
                </a:lnTo>
                <a:lnTo>
                  <a:pt x="20540" y="19219"/>
                </a:lnTo>
                <a:lnTo>
                  <a:pt x="20720" y="19159"/>
                </a:lnTo>
                <a:lnTo>
                  <a:pt x="20900" y="19099"/>
                </a:lnTo>
                <a:close/>
                <a:moveTo>
                  <a:pt x="17837" y="21982"/>
                </a:moveTo>
                <a:lnTo>
                  <a:pt x="17958" y="22042"/>
                </a:lnTo>
                <a:lnTo>
                  <a:pt x="18018" y="22162"/>
                </a:lnTo>
                <a:lnTo>
                  <a:pt x="18078" y="22222"/>
                </a:lnTo>
                <a:lnTo>
                  <a:pt x="18078" y="22402"/>
                </a:lnTo>
                <a:lnTo>
                  <a:pt x="18018" y="22522"/>
                </a:lnTo>
                <a:lnTo>
                  <a:pt x="17897" y="22642"/>
                </a:lnTo>
                <a:lnTo>
                  <a:pt x="17717" y="22702"/>
                </a:lnTo>
                <a:lnTo>
                  <a:pt x="17597" y="22642"/>
                </a:lnTo>
                <a:lnTo>
                  <a:pt x="17477" y="22522"/>
                </a:lnTo>
                <a:lnTo>
                  <a:pt x="17417" y="22402"/>
                </a:lnTo>
                <a:lnTo>
                  <a:pt x="17417" y="22222"/>
                </a:lnTo>
                <a:lnTo>
                  <a:pt x="17477" y="22162"/>
                </a:lnTo>
                <a:lnTo>
                  <a:pt x="17537" y="22042"/>
                </a:lnTo>
                <a:lnTo>
                  <a:pt x="17657" y="21982"/>
                </a:lnTo>
                <a:close/>
                <a:moveTo>
                  <a:pt x="16336" y="22102"/>
                </a:moveTo>
                <a:lnTo>
                  <a:pt x="16396" y="22222"/>
                </a:lnTo>
                <a:lnTo>
                  <a:pt x="16396" y="22342"/>
                </a:lnTo>
                <a:lnTo>
                  <a:pt x="16276" y="22402"/>
                </a:lnTo>
                <a:lnTo>
                  <a:pt x="14294" y="22943"/>
                </a:lnTo>
                <a:lnTo>
                  <a:pt x="13273" y="23183"/>
                </a:lnTo>
                <a:lnTo>
                  <a:pt x="12312" y="23483"/>
                </a:lnTo>
                <a:lnTo>
                  <a:pt x="11351" y="23903"/>
                </a:lnTo>
                <a:lnTo>
                  <a:pt x="10390" y="24324"/>
                </a:lnTo>
                <a:lnTo>
                  <a:pt x="9490" y="24864"/>
                </a:lnTo>
                <a:lnTo>
                  <a:pt x="8649" y="25465"/>
                </a:lnTo>
                <a:lnTo>
                  <a:pt x="8649" y="25405"/>
                </a:lnTo>
                <a:lnTo>
                  <a:pt x="9009" y="25044"/>
                </a:lnTo>
                <a:lnTo>
                  <a:pt x="9429" y="24624"/>
                </a:lnTo>
                <a:lnTo>
                  <a:pt x="9790" y="24324"/>
                </a:lnTo>
                <a:lnTo>
                  <a:pt x="10210" y="24024"/>
                </a:lnTo>
                <a:lnTo>
                  <a:pt x="11111" y="23483"/>
                </a:lnTo>
                <a:lnTo>
                  <a:pt x="12072" y="23123"/>
                </a:lnTo>
                <a:lnTo>
                  <a:pt x="13093" y="22762"/>
                </a:lnTo>
                <a:lnTo>
                  <a:pt x="14114" y="22522"/>
                </a:lnTo>
                <a:lnTo>
                  <a:pt x="16216" y="22102"/>
                </a:lnTo>
                <a:close/>
                <a:moveTo>
                  <a:pt x="14654" y="1"/>
                </a:moveTo>
                <a:lnTo>
                  <a:pt x="14534" y="121"/>
                </a:lnTo>
                <a:lnTo>
                  <a:pt x="14414" y="241"/>
                </a:lnTo>
                <a:lnTo>
                  <a:pt x="14414" y="301"/>
                </a:lnTo>
                <a:lnTo>
                  <a:pt x="14234" y="481"/>
                </a:lnTo>
                <a:lnTo>
                  <a:pt x="14114" y="662"/>
                </a:lnTo>
                <a:lnTo>
                  <a:pt x="13994" y="1202"/>
                </a:lnTo>
                <a:lnTo>
                  <a:pt x="13693" y="2103"/>
                </a:lnTo>
                <a:lnTo>
                  <a:pt x="13513" y="2583"/>
                </a:lnTo>
                <a:lnTo>
                  <a:pt x="13273" y="3004"/>
                </a:lnTo>
                <a:lnTo>
                  <a:pt x="12973" y="3424"/>
                </a:lnTo>
                <a:lnTo>
                  <a:pt x="12673" y="3845"/>
                </a:lnTo>
                <a:lnTo>
                  <a:pt x="12312" y="4205"/>
                </a:lnTo>
                <a:lnTo>
                  <a:pt x="11892" y="4505"/>
                </a:lnTo>
                <a:lnTo>
                  <a:pt x="11531" y="4745"/>
                </a:lnTo>
                <a:lnTo>
                  <a:pt x="11051" y="4986"/>
                </a:lnTo>
                <a:lnTo>
                  <a:pt x="10571" y="5166"/>
                </a:lnTo>
                <a:lnTo>
                  <a:pt x="10090" y="5346"/>
                </a:lnTo>
                <a:lnTo>
                  <a:pt x="9910" y="5466"/>
                </a:lnTo>
                <a:lnTo>
                  <a:pt x="9730" y="5586"/>
                </a:lnTo>
                <a:lnTo>
                  <a:pt x="9610" y="5766"/>
                </a:lnTo>
                <a:lnTo>
                  <a:pt x="9610" y="6007"/>
                </a:lnTo>
                <a:lnTo>
                  <a:pt x="9610" y="6247"/>
                </a:lnTo>
                <a:lnTo>
                  <a:pt x="9670" y="6427"/>
                </a:lnTo>
                <a:lnTo>
                  <a:pt x="9850" y="6547"/>
                </a:lnTo>
                <a:lnTo>
                  <a:pt x="10030" y="6667"/>
                </a:lnTo>
                <a:lnTo>
                  <a:pt x="10450" y="6787"/>
                </a:lnTo>
                <a:lnTo>
                  <a:pt x="10811" y="7028"/>
                </a:lnTo>
                <a:lnTo>
                  <a:pt x="11111" y="7268"/>
                </a:lnTo>
                <a:lnTo>
                  <a:pt x="11351" y="7568"/>
                </a:lnTo>
                <a:lnTo>
                  <a:pt x="11592" y="7868"/>
                </a:lnTo>
                <a:lnTo>
                  <a:pt x="11712" y="8229"/>
                </a:lnTo>
                <a:lnTo>
                  <a:pt x="11772" y="8589"/>
                </a:lnTo>
                <a:lnTo>
                  <a:pt x="11832" y="8949"/>
                </a:lnTo>
                <a:lnTo>
                  <a:pt x="11772" y="9310"/>
                </a:lnTo>
                <a:lnTo>
                  <a:pt x="11652" y="9670"/>
                </a:lnTo>
                <a:lnTo>
                  <a:pt x="11531" y="9970"/>
                </a:lnTo>
                <a:lnTo>
                  <a:pt x="11291" y="10271"/>
                </a:lnTo>
                <a:lnTo>
                  <a:pt x="11051" y="10511"/>
                </a:lnTo>
                <a:lnTo>
                  <a:pt x="10691" y="10751"/>
                </a:lnTo>
                <a:lnTo>
                  <a:pt x="10330" y="10871"/>
                </a:lnTo>
                <a:lnTo>
                  <a:pt x="9850" y="10991"/>
                </a:lnTo>
                <a:lnTo>
                  <a:pt x="9670" y="10991"/>
                </a:lnTo>
                <a:lnTo>
                  <a:pt x="9429" y="11111"/>
                </a:lnTo>
                <a:lnTo>
                  <a:pt x="9249" y="11292"/>
                </a:lnTo>
                <a:lnTo>
                  <a:pt x="9189" y="11592"/>
                </a:lnTo>
                <a:lnTo>
                  <a:pt x="9189" y="11832"/>
                </a:lnTo>
                <a:lnTo>
                  <a:pt x="9249" y="12132"/>
                </a:lnTo>
                <a:lnTo>
                  <a:pt x="9429" y="12313"/>
                </a:lnTo>
                <a:lnTo>
                  <a:pt x="9610" y="12493"/>
                </a:lnTo>
                <a:lnTo>
                  <a:pt x="10150" y="12493"/>
                </a:lnTo>
                <a:lnTo>
                  <a:pt x="10510" y="12433"/>
                </a:lnTo>
                <a:lnTo>
                  <a:pt x="10871" y="12493"/>
                </a:lnTo>
                <a:lnTo>
                  <a:pt x="11231" y="12553"/>
                </a:lnTo>
                <a:lnTo>
                  <a:pt x="11531" y="12733"/>
                </a:lnTo>
                <a:lnTo>
                  <a:pt x="11772" y="12913"/>
                </a:lnTo>
                <a:lnTo>
                  <a:pt x="11952" y="13153"/>
                </a:lnTo>
                <a:lnTo>
                  <a:pt x="12132" y="13454"/>
                </a:lnTo>
                <a:lnTo>
                  <a:pt x="12252" y="13754"/>
                </a:lnTo>
                <a:lnTo>
                  <a:pt x="12312" y="14054"/>
                </a:lnTo>
                <a:lnTo>
                  <a:pt x="12372" y="14354"/>
                </a:lnTo>
                <a:lnTo>
                  <a:pt x="12312" y="14655"/>
                </a:lnTo>
                <a:lnTo>
                  <a:pt x="12252" y="15015"/>
                </a:lnTo>
                <a:lnTo>
                  <a:pt x="12132" y="15315"/>
                </a:lnTo>
                <a:lnTo>
                  <a:pt x="11892" y="15556"/>
                </a:lnTo>
                <a:lnTo>
                  <a:pt x="11652" y="15796"/>
                </a:lnTo>
                <a:lnTo>
                  <a:pt x="11351" y="16036"/>
                </a:lnTo>
                <a:lnTo>
                  <a:pt x="11111" y="16216"/>
                </a:lnTo>
                <a:lnTo>
                  <a:pt x="10991" y="16516"/>
                </a:lnTo>
                <a:lnTo>
                  <a:pt x="10991" y="16757"/>
                </a:lnTo>
                <a:lnTo>
                  <a:pt x="11051" y="17057"/>
                </a:lnTo>
                <a:lnTo>
                  <a:pt x="11171" y="17297"/>
                </a:lnTo>
                <a:lnTo>
                  <a:pt x="11411" y="17417"/>
                </a:lnTo>
                <a:lnTo>
                  <a:pt x="11652" y="17537"/>
                </a:lnTo>
                <a:lnTo>
                  <a:pt x="11952" y="17477"/>
                </a:lnTo>
                <a:lnTo>
                  <a:pt x="12492" y="17357"/>
                </a:lnTo>
                <a:lnTo>
                  <a:pt x="13033" y="17297"/>
                </a:lnTo>
                <a:lnTo>
                  <a:pt x="13573" y="17237"/>
                </a:lnTo>
                <a:lnTo>
                  <a:pt x="14114" y="17297"/>
                </a:lnTo>
                <a:lnTo>
                  <a:pt x="14654" y="17357"/>
                </a:lnTo>
                <a:lnTo>
                  <a:pt x="15135" y="17537"/>
                </a:lnTo>
                <a:lnTo>
                  <a:pt x="15615" y="17778"/>
                </a:lnTo>
                <a:lnTo>
                  <a:pt x="16096" y="18078"/>
                </a:lnTo>
                <a:lnTo>
                  <a:pt x="16576" y="18558"/>
                </a:lnTo>
                <a:lnTo>
                  <a:pt x="16997" y="19039"/>
                </a:lnTo>
                <a:lnTo>
                  <a:pt x="16096" y="19639"/>
                </a:lnTo>
                <a:lnTo>
                  <a:pt x="15555" y="19940"/>
                </a:lnTo>
                <a:lnTo>
                  <a:pt x="15015" y="20120"/>
                </a:lnTo>
                <a:lnTo>
                  <a:pt x="14594" y="20240"/>
                </a:lnTo>
                <a:lnTo>
                  <a:pt x="14174" y="20240"/>
                </a:lnTo>
                <a:lnTo>
                  <a:pt x="13814" y="20300"/>
                </a:lnTo>
                <a:lnTo>
                  <a:pt x="13393" y="20240"/>
                </a:lnTo>
                <a:lnTo>
                  <a:pt x="12973" y="20180"/>
                </a:lnTo>
                <a:lnTo>
                  <a:pt x="12552" y="20060"/>
                </a:lnTo>
                <a:lnTo>
                  <a:pt x="12192" y="19940"/>
                </a:lnTo>
                <a:lnTo>
                  <a:pt x="11832" y="19760"/>
                </a:lnTo>
                <a:lnTo>
                  <a:pt x="11652" y="19699"/>
                </a:lnTo>
                <a:lnTo>
                  <a:pt x="11471" y="19760"/>
                </a:lnTo>
                <a:lnTo>
                  <a:pt x="11351" y="19880"/>
                </a:lnTo>
                <a:lnTo>
                  <a:pt x="11291" y="20060"/>
                </a:lnTo>
                <a:lnTo>
                  <a:pt x="11231" y="20480"/>
                </a:lnTo>
                <a:lnTo>
                  <a:pt x="11051" y="20901"/>
                </a:lnTo>
                <a:lnTo>
                  <a:pt x="10871" y="21261"/>
                </a:lnTo>
                <a:lnTo>
                  <a:pt x="10631" y="21561"/>
                </a:lnTo>
                <a:lnTo>
                  <a:pt x="10330" y="21801"/>
                </a:lnTo>
                <a:lnTo>
                  <a:pt x="10030" y="22042"/>
                </a:lnTo>
                <a:lnTo>
                  <a:pt x="9730" y="22222"/>
                </a:lnTo>
                <a:lnTo>
                  <a:pt x="9369" y="22342"/>
                </a:lnTo>
                <a:lnTo>
                  <a:pt x="8949" y="22402"/>
                </a:lnTo>
                <a:lnTo>
                  <a:pt x="8589" y="22462"/>
                </a:lnTo>
                <a:lnTo>
                  <a:pt x="8228" y="22402"/>
                </a:lnTo>
                <a:lnTo>
                  <a:pt x="7808" y="22342"/>
                </a:lnTo>
                <a:lnTo>
                  <a:pt x="7448" y="22222"/>
                </a:lnTo>
                <a:lnTo>
                  <a:pt x="7087" y="22042"/>
                </a:lnTo>
                <a:lnTo>
                  <a:pt x="6727" y="21801"/>
                </a:lnTo>
                <a:lnTo>
                  <a:pt x="6427" y="21501"/>
                </a:lnTo>
                <a:lnTo>
                  <a:pt x="6307" y="21381"/>
                </a:lnTo>
                <a:lnTo>
                  <a:pt x="6006" y="21381"/>
                </a:lnTo>
                <a:lnTo>
                  <a:pt x="5826" y="21441"/>
                </a:lnTo>
                <a:lnTo>
                  <a:pt x="5706" y="21501"/>
                </a:lnTo>
                <a:lnTo>
                  <a:pt x="5646" y="21681"/>
                </a:lnTo>
                <a:lnTo>
                  <a:pt x="5586" y="21801"/>
                </a:lnTo>
                <a:lnTo>
                  <a:pt x="5586" y="21982"/>
                </a:lnTo>
                <a:lnTo>
                  <a:pt x="5706" y="22522"/>
                </a:lnTo>
                <a:lnTo>
                  <a:pt x="5706" y="23063"/>
                </a:lnTo>
                <a:lnTo>
                  <a:pt x="5706" y="23603"/>
                </a:lnTo>
                <a:lnTo>
                  <a:pt x="5586" y="24144"/>
                </a:lnTo>
                <a:lnTo>
                  <a:pt x="5406" y="24684"/>
                </a:lnTo>
                <a:lnTo>
                  <a:pt x="5165" y="25165"/>
                </a:lnTo>
                <a:lnTo>
                  <a:pt x="4865" y="25585"/>
                </a:lnTo>
                <a:lnTo>
                  <a:pt x="4505" y="26005"/>
                </a:lnTo>
                <a:lnTo>
                  <a:pt x="4205" y="26246"/>
                </a:lnTo>
                <a:lnTo>
                  <a:pt x="3904" y="26486"/>
                </a:lnTo>
                <a:lnTo>
                  <a:pt x="3604" y="26606"/>
                </a:lnTo>
                <a:lnTo>
                  <a:pt x="3244" y="26786"/>
                </a:lnTo>
                <a:lnTo>
                  <a:pt x="2643" y="26906"/>
                </a:lnTo>
                <a:lnTo>
                  <a:pt x="1982" y="27026"/>
                </a:lnTo>
                <a:lnTo>
                  <a:pt x="1622" y="26966"/>
                </a:lnTo>
                <a:lnTo>
                  <a:pt x="1202" y="26906"/>
                </a:lnTo>
                <a:lnTo>
                  <a:pt x="841" y="26966"/>
                </a:lnTo>
                <a:lnTo>
                  <a:pt x="481" y="27086"/>
                </a:lnTo>
                <a:lnTo>
                  <a:pt x="301" y="27146"/>
                </a:lnTo>
                <a:lnTo>
                  <a:pt x="181" y="27267"/>
                </a:lnTo>
                <a:lnTo>
                  <a:pt x="61" y="27387"/>
                </a:lnTo>
                <a:lnTo>
                  <a:pt x="1" y="27567"/>
                </a:lnTo>
                <a:lnTo>
                  <a:pt x="61" y="27747"/>
                </a:lnTo>
                <a:lnTo>
                  <a:pt x="241" y="27867"/>
                </a:lnTo>
                <a:lnTo>
                  <a:pt x="601" y="27927"/>
                </a:lnTo>
                <a:lnTo>
                  <a:pt x="961" y="28047"/>
                </a:lnTo>
                <a:lnTo>
                  <a:pt x="1322" y="28107"/>
                </a:lnTo>
                <a:lnTo>
                  <a:pt x="1742" y="28167"/>
                </a:lnTo>
                <a:lnTo>
                  <a:pt x="2103" y="28167"/>
                </a:lnTo>
                <a:lnTo>
                  <a:pt x="2463" y="28227"/>
                </a:lnTo>
                <a:lnTo>
                  <a:pt x="2763" y="28348"/>
                </a:lnTo>
                <a:lnTo>
                  <a:pt x="3364" y="28708"/>
                </a:lnTo>
                <a:lnTo>
                  <a:pt x="3904" y="29128"/>
                </a:lnTo>
                <a:lnTo>
                  <a:pt x="4325" y="29609"/>
                </a:lnTo>
                <a:lnTo>
                  <a:pt x="4685" y="30209"/>
                </a:lnTo>
                <a:lnTo>
                  <a:pt x="4805" y="30329"/>
                </a:lnTo>
                <a:lnTo>
                  <a:pt x="4925" y="30450"/>
                </a:lnTo>
                <a:lnTo>
                  <a:pt x="5346" y="30450"/>
                </a:lnTo>
                <a:lnTo>
                  <a:pt x="5466" y="30329"/>
                </a:lnTo>
                <a:lnTo>
                  <a:pt x="5586" y="30209"/>
                </a:lnTo>
                <a:lnTo>
                  <a:pt x="5646" y="30089"/>
                </a:lnTo>
                <a:lnTo>
                  <a:pt x="5826" y="29729"/>
                </a:lnTo>
                <a:lnTo>
                  <a:pt x="6006" y="29369"/>
                </a:lnTo>
                <a:lnTo>
                  <a:pt x="6246" y="29068"/>
                </a:lnTo>
                <a:lnTo>
                  <a:pt x="6547" y="28888"/>
                </a:lnTo>
                <a:lnTo>
                  <a:pt x="6847" y="28708"/>
                </a:lnTo>
                <a:lnTo>
                  <a:pt x="7147" y="28528"/>
                </a:lnTo>
                <a:lnTo>
                  <a:pt x="7508" y="28468"/>
                </a:lnTo>
                <a:lnTo>
                  <a:pt x="8168" y="28468"/>
                </a:lnTo>
                <a:lnTo>
                  <a:pt x="8529" y="28528"/>
                </a:lnTo>
                <a:lnTo>
                  <a:pt x="8829" y="28648"/>
                </a:lnTo>
                <a:lnTo>
                  <a:pt x="9129" y="28828"/>
                </a:lnTo>
                <a:lnTo>
                  <a:pt x="9429" y="29068"/>
                </a:lnTo>
                <a:lnTo>
                  <a:pt x="9670" y="29369"/>
                </a:lnTo>
                <a:lnTo>
                  <a:pt x="9910" y="29669"/>
                </a:lnTo>
                <a:lnTo>
                  <a:pt x="10090" y="30029"/>
                </a:lnTo>
                <a:lnTo>
                  <a:pt x="10150" y="30209"/>
                </a:lnTo>
                <a:lnTo>
                  <a:pt x="10270" y="30329"/>
                </a:lnTo>
                <a:lnTo>
                  <a:pt x="10450" y="30390"/>
                </a:lnTo>
                <a:lnTo>
                  <a:pt x="10631" y="30390"/>
                </a:lnTo>
                <a:lnTo>
                  <a:pt x="10811" y="30329"/>
                </a:lnTo>
                <a:lnTo>
                  <a:pt x="10931" y="30269"/>
                </a:lnTo>
                <a:lnTo>
                  <a:pt x="11051" y="30089"/>
                </a:lnTo>
                <a:lnTo>
                  <a:pt x="11051" y="29909"/>
                </a:lnTo>
                <a:lnTo>
                  <a:pt x="10991" y="29248"/>
                </a:lnTo>
                <a:lnTo>
                  <a:pt x="10931" y="28588"/>
                </a:lnTo>
                <a:lnTo>
                  <a:pt x="11051" y="27927"/>
                </a:lnTo>
                <a:lnTo>
                  <a:pt x="11111" y="27627"/>
                </a:lnTo>
                <a:lnTo>
                  <a:pt x="11231" y="27327"/>
                </a:lnTo>
                <a:lnTo>
                  <a:pt x="11411" y="27026"/>
                </a:lnTo>
                <a:lnTo>
                  <a:pt x="11652" y="26726"/>
                </a:lnTo>
                <a:lnTo>
                  <a:pt x="11952" y="26486"/>
                </a:lnTo>
                <a:lnTo>
                  <a:pt x="12252" y="26366"/>
                </a:lnTo>
                <a:lnTo>
                  <a:pt x="12552" y="26306"/>
                </a:lnTo>
                <a:lnTo>
                  <a:pt x="12913" y="26306"/>
                </a:lnTo>
                <a:lnTo>
                  <a:pt x="13213" y="26486"/>
                </a:lnTo>
                <a:lnTo>
                  <a:pt x="13513" y="26786"/>
                </a:lnTo>
                <a:lnTo>
                  <a:pt x="13633" y="26906"/>
                </a:lnTo>
                <a:lnTo>
                  <a:pt x="13754" y="26966"/>
                </a:lnTo>
                <a:lnTo>
                  <a:pt x="13994" y="26966"/>
                </a:lnTo>
                <a:lnTo>
                  <a:pt x="14114" y="26906"/>
                </a:lnTo>
                <a:lnTo>
                  <a:pt x="14174" y="26786"/>
                </a:lnTo>
                <a:lnTo>
                  <a:pt x="14234" y="26666"/>
                </a:lnTo>
                <a:lnTo>
                  <a:pt x="14234" y="26486"/>
                </a:lnTo>
                <a:lnTo>
                  <a:pt x="14174" y="26065"/>
                </a:lnTo>
                <a:lnTo>
                  <a:pt x="14234" y="25645"/>
                </a:lnTo>
                <a:lnTo>
                  <a:pt x="14294" y="25225"/>
                </a:lnTo>
                <a:lnTo>
                  <a:pt x="14414" y="24864"/>
                </a:lnTo>
                <a:lnTo>
                  <a:pt x="14594" y="24504"/>
                </a:lnTo>
                <a:lnTo>
                  <a:pt x="14835" y="24144"/>
                </a:lnTo>
                <a:lnTo>
                  <a:pt x="15135" y="23843"/>
                </a:lnTo>
                <a:lnTo>
                  <a:pt x="15435" y="23603"/>
                </a:lnTo>
                <a:lnTo>
                  <a:pt x="15495" y="23843"/>
                </a:lnTo>
                <a:lnTo>
                  <a:pt x="15675" y="24264"/>
                </a:lnTo>
                <a:lnTo>
                  <a:pt x="15976" y="24684"/>
                </a:lnTo>
                <a:lnTo>
                  <a:pt x="16276" y="24864"/>
                </a:lnTo>
                <a:lnTo>
                  <a:pt x="16576" y="25044"/>
                </a:lnTo>
                <a:lnTo>
                  <a:pt x="16937" y="25165"/>
                </a:lnTo>
                <a:lnTo>
                  <a:pt x="17297" y="25225"/>
                </a:lnTo>
                <a:lnTo>
                  <a:pt x="17717" y="25165"/>
                </a:lnTo>
                <a:lnTo>
                  <a:pt x="18018" y="25044"/>
                </a:lnTo>
                <a:lnTo>
                  <a:pt x="18378" y="24924"/>
                </a:lnTo>
                <a:lnTo>
                  <a:pt x="18618" y="24684"/>
                </a:lnTo>
                <a:lnTo>
                  <a:pt x="18858" y="24384"/>
                </a:lnTo>
                <a:lnTo>
                  <a:pt x="19039" y="24024"/>
                </a:lnTo>
                <a:lnTo>
                  <a:pt x="19159" y="23723"/>
                </a:lnTo>
                <a:lnTo>
                  <a:pt x="19219" y="23303"/>
                </a:lnTo>
                <a:lnTo>
                  <a:pt x="19579" y="23483"/>
                </a:lnTo>
                <a:lnTo>
                  <a:pt x="19999" y="23603"/>
                </a:lnTo>
                <a:lnTo>
                  <a:pt x="20360" y="23663"/>
                </a:lnTo>
                <a:lnTo>
                  <a:pt x="20720" y="23723"/>
                </a:lnTo>
                <a:lnTo>
                  <a:pt x="21080" y="23663"/>
                </a:lnTo>
                <a:lnTo>
                  <a:pt x="21441" y="23603"/>
                </a:lnTo>
                <a:lnTo>
                  <a:pt x="21741" y="23423"/>
                </a:lnTo>
                <a:lnTo>
                  <a:pt x="22101" y="23303"/>
                </a:lnTo>
                <a:lnTo>
                  <a:pt x="22402" y="23063"/>
                </a:lnTo>
                <a:lnTo>
                  <a:pt x="22642" y="22822"/>
                </a:lnTo>
                <a:lnTo>
                  <a:pt x="22882" y="22582"/>
                </a:lnTo>
                <a:lnTo>
                  <a:pt x="23062" y="22222"/>
                </a:lnTo>
                <a:lnTo>
                  <a:pt x="23243" y="21922"/>
                </a:lnTo>
                <a:lnTo>
                  <a:pt x="23303" y="21561"/>
                </a:lnTo>
                <a:lnTo>
                  <a:pt x="23363" y="21201"/>
                </a:lnTo>
                <a:lnTo>
                  <a:pt x="23363" y="20841"/>
                </a:lnTo>
                <a:lnTo>
                  <a:pt x="23303" y="20480"/>
                </a:lnTo>
                <a:lnTo>
                  <a:pt x="23243" y="20180"/>
                </a:lnTo>
                <a:lnTo>
                  <a:pt x="23062" y="19760"/>
                </a:lnTo>
                <a:lnTo>
                  <a:pt x="22822" y="19399"/>
                </a:lnTo>
                <a:lnTo>
                  <a:pt x="22582" y="19099"/>
                </a:lnTo>
                <a:lnTo>
                  <a:pt x="22222" y="18799"/>
                </a:lnTo>
                <a:lnTo>
                  <a:pt x="21801" y="18498"/>
                </a:lnTo>
                <a:lnTo>
                  <a:pt x="21501" y="18378"/>
                </a:lnTo>
                <a:lnTo>
                  <a:pt x="21201" y="18258"/>
                </a:lnTo>
                <a:lnTo>
                  <a:pt x="20900" y="18198"/>
                </a:lnTo>
                <a:lnTo>
                  <a:pt x="20240" y="18198"/>
                </a:lnTo>
                <a:lnTo>
                  <a:pt x="19879" y="18258"/>
                </a:lnTo>
                <a:lnTo>
                  <a:pt x="19579" y="18378"/>
                </a:lnTo>
                <a:lnTo>
                  <a:pt x="19279" y="18558"/>
                </a:lnTo>
                <a:lnTo>
                  <a:pt x="19219" y="18018"/>
                </a:lnTo>
                <a:lnTo>
                  <a:pt x="19099" y="17537"/>
                </a:lnTo>
                <a:lnTo>
                  <a:pt x="18918" y="17057"/>
                </a:lnTo>
                <a:lnTo>
                  <a:pt x="18858" y="16516"/>
                </a:lnTo>
                <a:lnTo>
                  <a:pt x="18918" y="15796"/>
                </a:lnTo>
                <a:lnTo>
                  <a:pt x="19099" y="15135"/>
                </a:lnTo>
                <a:lnTo>
                  <a:pt x="19399" y="14535"/>
                </a:lnTo>
                <a:lnTo>
                  <a:pt x="19819" y="13994"/>
                </a:lnTo>
                <a:lnTo>
                  <a:pt x="19939" y="13814"/>
                </a:lnTo>
                <a:lnTo>
                  <a:pt x="19999" y="13574"/>
                </a:lnTo>
                <a:lnTo>
                  <a:pt x="19939" y="13394"/>
                </a:lnTo>
                <a:lnTo>
                  <a:pt x="19819" y="13213"/>
                </a:lnTo>
                <a:lnTo>
                  <a:pt x="19159" y="12613"/>
                </a:lnTo>
                <a:lnTo>
                  <a:pt x="18558" y="11892"/>
                </a:lnTo>
                <a:lnTo>
                  <a:pt x="18318" y="11532"/>
                </a:lnTo>
                <a:lnTo>
                  <a:pt x="18078" y="11111"/>
                </a:lnTo>
                <a:lnTo>
                  <a:pt x="17958" y="10691"/>
                </a:lnTo>
                <a:lnTo>
                  <a:pt x="17837" y="10271"/>
                </a:lnTo>
                <a:lnTo>
                  <a:pt x="17777" y="9790"/>
                </a:lnTo>
                <a:lnTo>
                  <a:pt x="17837" y="9430"/>
                </a:lnTo>
                <a:lnTo>
                  <a:pt x="17958" y="9009"/>
                </a:lnTo>
                <a:lnTo>
                  <a:pt x="18138" y="8709"/>
                </a:lnTo>
                <a:lnTo>
                  <a:pt x="18378" y="8409"/>
                </a:lnTo>
                <a:lnTo>
                  <a:pt x="18678" y="8109"/>
                </a:lnTo>
                <a:lnTo>
                  <a:pt x="19039" y="7928"/>
                </a:lnTo>
                <a:lnTo>
                  <a:pt x="19459" y="7808"/>
                </a:lnTo>
                <a:lnTo>
                  <a:pt x="19579" y="7748"/>
                </a:lnTo>
                <a:lnTo>
                  <a:pt x="19699" y="7628"/>
                </a:lnTo>
                <a:lnTo>
                  <a:pt x="19759" y="7508"/>
                </a:lnTo>
                <a:lnTo>
                  <a:pt x="19759" y="7388"/>
                </a:lnTo>
                <a:lnTo>
                  <a:pt x="19759" y="7208"/>
                </a:lnTo>
                <a:lnTo>
                  <a:pt x="19699" y="7088"/>
                </a:lnTo>
                <a:lnTo>
                  <a:pt x="19639" y="7028"/>
                </a:lnTo>
                <a:lnTo>
                  <a:pt x="19459" y="6967"/>
                </a:lnTo>
                <a:lnTo>
                  <a:pt x="18978" y="6847"/>
                </a:lnTo>
                <a:lnTo>
                  <a:pt x="18438" y="6667"/>
                </a:lnTo>
                <a:lnTo>
                  <a:pt x="17958" y="6427"/>
                </a:lnTo>
                <a:lnTo>
                  <a:pt x="17537" y="6187"/>
                </a:lnTo>
                <a:lnTo>
                  <a:pt x="17057" y="5826"/>
                </a:lnTo>
                <a:lnTo>
                  <a:pt x="16696" y="5466"/>
                </a:lnTo>
                <a:lnTo>
                  <a:pt x="16336" y="5106"/>
                </a:lnTo>
                <a:lnTo>
                  <a:pt x="16036" y="4685"/>
                </a:lnTo>
                <a:lnTo>
                  <a:pt x="15735" y="4205"/>
                </a:lnTo>
                <a:lnTo>
                  <a:pt x="15555" y="3664"/>
                </a:lnTo>
                <a:lnTo>
                  <a:pt x="15435" y="3184"/>
                </a:lnTo>
                <a:lnTo>
                  <a:pt x="15315" y="2643"/>
                </a:lnTo>
                <a:lnTo>
                  <a:pt x="15315" y="1622"/>
                </a:lnTo>
                <a:lnTo>
                  <a:pt x="15375" y="481"/>
                </a:lnTo>
                <a:lnTo>
                  <a:pt x="15315" y="361"/>
                </a:lnTo>
                <a:lnTo>
                  <a:pt x="15255" y="181"/>
                </a:lnTo>
                <a:lnTo>
                  <a:pt x="15135" y="61"/>
                </a:lnTo>
                <a:lnTo>
                  <a:pt x="1495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/>
          <p:nvPr/>
        </p:nvSpPr>
        <p:spPr>
          <a:xfrm rot="3731686" flipH="1">
            <a:off x="7719892" y="3183656"/>
            <a:ext cx="337874" cy="884412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6"/>
          <p:cNvSpPr/>
          <p:nvPr/>
        </p:nvSpPr>
        <p:spPr>
          <a:xfrm rot="3048944">
            <a:off x="7635908" y="2626857"/>
            <a:ext cx="327671" cy="675686"/>
          </a:xfrm>
          <a:custGeom>
            <a:avLst/>
            <a:gdLst/>
            <a:ahLst/>
            <a:cxnLst/>
            <a:rect l="l" t="t" r="r" b="b"/>
            <a:pathLst>
              <a:path w="18378" h="37897" extrusionOk="0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"/>
          <p:cNvSpPr/>
          <p:nvPr/>
        </p:nvSpPr>
        <p:spPr>
          <a:xfrm rot="4552656" flipH="1">
            <a:off x="7731169" y="3452553"/>
            <a:ext cx="558563" cy="1091576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7413025" y="3000800"/>
            <a:ext cx="1335504" cy="352565"/>
          </a:xfrm>
          <a:custGeom>
            <a:avLst/>
            <a:gdLst/>
            <a:ahLst/>
            <a:cxnLst/>
            <a:rect l="l" t="t" r="r" b="b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8313175" y="2788529"/>
            <a:ext cx="383790" cy="403074"/>
          </a:xfrm>
          <a:custGeom>
            <a:avLst/>
            <a:gdLst/>
            <a:ahLst/>
            <a:cxnLst/>
            <a:rect l="l" t="t" r="r" b="b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"/>
          <p:cNvSpPr/>
          <p:nvPr/>
        </p:nvSpPr>
        <p:spPr>
          <a:xfrm rot="2077429">
            <a:off x="8570832" y="4050615"/>
            <a:ext cx="349010" cy="340079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8040525" y="2193087"/>
            <a:ext cx="318248" cy="331140"/>
          </a:xfrm>
          <a:custGeom>
            <a:avLst/>
            <a:gdLst/>
            <a:ahLst/>
            <a:cxnLst/>
            <a:rect l="l" t="t" r="r" b="b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"/>
          <p:cNvSpPr/>
          <p:nvPr/>
        </p:nvSpPr>
        <p:spPr>
          <a:xfrm rot="-7484905">
            <a:off x="1212369" y="1114531"/>
            <a:ext cx="277788" cy="995520"/>
          </a:xfrm>
          <a:custGeom>
            <a:avLst/>
            <a:gdLst/>
            <a:ahLst/>
            <a:cxnLst/>
            <a:rect l="l" t="t" r="r" b="b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/>
          <p:nvPr/>
        </p:nvSpPr>
        <p:spPr>
          <a:xfrm rot="-5563591" flipH="1">
            <a:off x="1124666" y="807292"/>
            <a:ext cx="453131" cy="1186106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 rot="-4571370">
            <a:off x="1004019" y="1708695"/>
            <a:ext cx="450422" cy="880240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/>
          <p:nvPr/>
        </p:nvSpPr>
        <p:spPr>
          <a:xfrm flipH="1">
            <a:off x="417125" y="921750"/>
            <a:ext cx="1250725" cy="367875"/>
          </a:xfrm>
          <a:custGeom>
            <a:avLst/>
            <a:gdLst/>
            <a:ahLst/>
            <a:cxnLst/>
            <a:rect l="l" t="t" r="r" b="b"/>
            <a:pathLst>
              <a:path w="50029" h="14715" extrusionOk="0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"/>
          <p:cNvSpPr/>
          <p:nvPr/>
        </p:nvSpPr>
        <p:spPr>
          <a:xfrm rot="956724">
            <a:off x="842609" y="556784"/>
            <a:ext cx="533117" cy="525936"/>
          </a:xfrm>
          <a:custGeom>
            <a:avLst/>
            <a:gdLst/>
            <a:ahLst/>
            <a:cxnLst/>
            <a:rect l="l" t="t" r="r" b="b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1484725" y="231352"/>
            <a:ext cx="326326" cy="324374"/>
          </a:xfrm>
          <a:custGeom>
            <a:avLst/>
            <a:gdLst/>
            <a:ahLst/>
            <a:cxnLst/>
            <a:rect l="l" t="t" r="r" b="b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333270" y="1586122"/>
            <a:ext cx="279325" cy="272178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"/>
          <p:cNvSpPr/>
          <p:nvPr/>
        </p:nvSpPr>
        <p:spPr>
          <a:xfrm>
            <a:off x="1519975" y="873600"/>
            <a:ext cx="6104100" cy="33963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"/>
          <p:cNvSpPr/>
          <p:nvPr/>
        </p:nvSpPr>
        <p:spPr>
          <a:xfrm>
            <a:off x="1634810" y="994500"/>
            <a:ext cx="5874300" cy="315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"/>
          <p:cNvSpPr txBox="1">
            <a:spLocks noGrp="1"/>
          </p:cNvSpPr>
          <p:nvPr>
            <p:ph type="title"/>
          </p:nvPr>
        </p:nvSpPr>
        <p:spPr>
          <a:xfrm>
            <a:off x="1857713" y="1064668"/>
            <a:ext cx="5428500" cy="4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6"/>
          <p:cNvSpPr txBox="1">
            <a:spLocks noGrp="1"/>
          </p:cNvSpPr>
          <p:nvPr>
            <p:ph type="body" idx="1"/>
          </p:nvPr>
        </p:nvSpPr>
        <p:spPr>
          <a:xfrm>
            <a:off x="1821450" y="1423480"/>
            <a:ext cx="2670000" cy="25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❄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☆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2" name="Google Shape;112;p6"/>
          <p:cNvSpPr txBox="1">
            <a:spLocks noGrp="1"/>
          </p:cNvSpPr>
          <p:nvPr>
            <p:ph type="body" idx="2"/>
          </p:nvPr>
        </p:nvSpPr>
        <p:spPr>
          <a:xfrm>
            <a:off x="4652398" y="1423480"/>
            <a:ext cx="2670000" cy="25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❄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☆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/>
          <p:nvPr/>
        </p:nvSpPr>
        <p:spPr>
          <a:xfrm rot="2077193">
            <a:off x="1498056" y="3023638"/>
            <a:ext cx="277319" cy="270223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"/>
          <p:cNvSpPr/>
          <p:nvPr/>
        </p:nvSpPr>
        <p:spPr>
          <a:xfrm>
            <a:off x="1134206" y="2316152"/>
            <a:ext cx="252892" cy="263137"/>
          </a:xfrm>
          <a:custGeom>
            <a:avLst/>
            <a:gdLst/>
            <a:ahLst/>
            <a:cxnLst/>
            <a:rect l="l" t="t" r="r" b="b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"/>
          <p:cNvSpPr/>
          <p:nvPr/>
        </p:nvSpPr>
        <p:spPr>
          <a:xfrm rot="2852827">
            <a:off x="169597" y="2310035"/>
            <a:ext cx="327168" cy="1117788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"/>
          <p:cNvSpPr/>
          <p:nvPr/>
        </p:nvSpPr>
        <p:spPr>
          <a:xfrm rot="1632989">
            <a:off x="-20989" y="2378026"/>
            <a:ext cx="220712" cy="790976"/>
          </a:xfrm>
          <a:custGeom>
            <a:avLst/>
            <a:gdLst/>
            <a:ahLst/>
            <a:cxnLst/>
            <a:rect l="l" t="t" r="r" b="b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"/>
          <p:cNvSpPr/>
          <p:nvPr/>
        </p:nvSpPr>
        <p:spPr>
          <a:xfrm rot="3309944">
            <a:off x="1327" y="3732445"/>
            <a:ext cx="508157" cy="715710"/>
          </a:xfrm>
          <a:custGeom>
            <a:avLst/>
            <a:gdLst/>
            <a:ahLst/>
            <a:cxnLst/>
            <a:rect l="l" t="t" r="r" b="b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"/>
          <p:cNvSpPr/>
          <p:nvPr/>
        </p:nvSpPr>
        <p:spPr>
          <a:xfrm flipH="1">
            <a:off x="640434" y="2898555"/>
            <a:ext cx="473641" cy="477217"/>
          </a:xfrm>
          <a:custGeom>
            <a:avLst/>
            <a:gdLst/>
            <a:ahLst/>
            <a:cxnLst/>
            <a:rect l="l" t="t" r="r" b="b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"/>
          <p:cNvSpPr/>
          <p:nvPr/>
        </p:nvSpPr>
        <p:spPr>
          <a:xfrm rot="2952398">
            <a:off x="9995" y="4294378"/>
            <a:ext cx="620191" cy="794870"/>
          </a:xfrm>
          <a:custGeom>
            <a:avLst/>
            <a:gdLst/>
            <a:ahLst/>
            <a:cxnLst/>
            <a:rect l="l" t="t" r="r" b="b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0"/>
          <p:cNvSpPr/>
          <p:nvPr/>
        </p:nvSpPr>
        <p:spPr>
          <a:xfrm flipH="1">
            <a:off x="-34016" y="3332081"/>
            <a:ext cx="1123547" cy="317807"/>
          </a:xfrm>
          <a:custGeom>
            <a:avLst/>
            <a:gdLst/>
            <a:ahLst/>
            <a:cxnLst/>
            <a:rect l="l" t="t" r="r" b="b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"/>
          <p:cNvSpPr/>
          <p:nvPr/>
        </p:nvSpPr>
        <p:spPr>
          <a:xfrm>
            <a:off x="7838241" y="1508294"/>
            <a:ext cx="276627" cy="275022"/>
          </a:xfrm>
          <a:custGeom>
            <a:avLst/>
            <a:gdLst/>
            <a:ahLst/>
            <a:cxnLst/>
            <a:rect l="l" t="t" r="r" b="b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"/>
          <p:cNvSpPr/>
          <p:nvPr/>
        </p:nvSpPr>
        <p:spPr>
          <a:xfrm>
            <a:off x="8645811" y="222087"/>
            <a:ext cx="236832" cy="230772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"/>
          <p:cNvSpPr/>
          <p:nvPr/>
        </p:nvSpPr>
        <p:spPr>
          <a:xfrm rot="-7785323">
            <a:off x="8863585" y="2718731"/>
            <a:ext cx="286441" cy="749783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"/>
          <p:cNvSpPr/>
          <p:nvPr/>
        </p:nvSpPr>
        <p:spPr>
          <a:xfrm>
            <a:off x="8087798" y="622210"/>
            <a:ext cx="290244" cy="414998"/>
          </a:xfrm>
          <a:custGeom>
            <a:avLst/>
            <a:gdLst/>
            <a:ahLst/>
            <a:cxnLst/>
            <a:rect l="l" t="t" r="r" b="b"/>
            <a:pathLst>
              <a:path w="13694" h="19580" extrusionOk="0">
                <a:moveTo>
                  <a:pt x="5946" y="2223"/>
                </a:moveTo>
                <a:lnTo>
                  <a:pt x="6126" y="2343"/>
                </a:lnTo>
                <a:lnTo>
                  <a:pt x="6367" y="2463"/>
                </a:lnTo>
                <a:lnTo>
                  <a:pt x="6487" y="2583"/>
                </a:lnTo>
                <a:lnTo>
                  <a:pt x="6667" y="2763"/>
                </a:lnTo>
                <a:lnTo>
                  <a:pt x="6727" y="3004"/>
                </a:lnTo>
                <a:lnTo>
                  <a:pt x="6787" y="3184"/>
                </a:lnTo>
                <a:lnTo>
                  <a:pt x="6787" y="3424"/>
                </a:lnTo>
                <a:lnTo>
                  <a:pt x="6787" y="3664"/>
                </a:lnTo>
                <a:lnTo>
                  <a:pt x="6727" y="3844"/>
                </a:lnTo>
                <a:lnTo>
                  <a:pt x="6667" y="4085"/>
                </a:lnTo>
                <a:lnTo>
                  <a:pt x="6487" y="4265"/>
                </a:lnTo>
                <a:lnTo>
                  <a:pt x="6367" y="4385"/>
                </a:lnTo>
                <a:lnTo>
                  <a:pt x="6126" y="4505"/>
                </a:lnTo>
                <a:lnTo>
                  <a:pt x="5946" y="4625"/>
                </a:lnTo>
                <a:lnTo>
                  <a:pt x="5346" y="4625"/>
                </a:lnTo>
                <a:lnTo>
                  <a:pt x="5166" y="4505"/>
                </a:lnTo>
                <a:lnTo>
                  <a:pt x="4925" y="4385"/>
                </a:lnTo>
                <a:lnTo>
                  <a:pt x="4805" y="4265"/>
                </a:lnTo>
                <a:lnTo>
                  <a:pt x="4625" y="4085"/>
                </a:lnTo>
                <a:lnTo>
                  <a:pt x="4565" y="3844"/>
                </a:lnTo>
                <a:lnTo>
                  <a:pt x="4505" y="3664"/>
                </a:lnTo>
                <a:lnTo>
                  <a:pt x="4505" y="3424"/>
                </a:lnTo>
                <a:lnTo>
                  <a:pt x="4505" y="3184"/>
                </a:lnTo>
                <a:lnTo>
                  <a:pt x="4565" y="3004"/>
                </a:lnTo>
                <a:lnTo>
                  <a:pt x="4625" y="2763"/>
                </a:lnTo>
                <a:lnTo>
                  <a:pt x="4805" y="2583"/>
                </a:lnTo>
                <a:lnTo>
                  <a:pt x="4925" y="2463"/>
                </a:lnTo>
                <a:lnTo>
                  <a:pt x="5166" y="2343"/>
                </a:lnTo>
                <a:lnTo>
                  <a:pt x="5346" y="2223"/>
                </a:lnTo>
                <a:close/>
                <a:moveTo>
                  <a:pt x="6187" y="1"/>
                </a:moveTo>
                <a:lnTo>
                  <a:pt x="5526" y="121"/>
                </a:lnTo>
                <a:lnTo>
                  <a:pt x="4985" y="241"/>
                </a:lnTo>
                <a:lnTo>
                  <a:pt x="4505" y="481"/>
                </a:lnTo>
                <a:lnTo>
                  <a:pt x="4024" y="722"/>
                </a:lnTo>
                <a:lnTo>
                  <a:pt x="3604" y="1082"/>
                </a:lnTo>
                <a:lnTo>
                  <a:pt x="3184" y="1442"/>
                </a:lnTo>
                <a:lnTo>
                  <a:pt x="2883" y="1863"/>
                </a:lnTo>
                <a:lnTo>
                  <a:pt x="2583" y="2343"/>
                </a:lnTo>
                <a:lnTo>
                  <a:pt x="2403" y="2884"/>
                </a:lnTo>
                <a:lnTo>
                  <a:pt x="1682" y="2763"/>
                </a:lnTo>
                <a:lnTo>
                  <a:pt x="902" y="2703"/>
                </a:lnTo>
                <a:lnTo>
                  <a:pt x="541" y="2703"/>
                </a:lnTo>
                <a:lnTo>
                  <a:pt x="181" y="2823"/>
                </a:lnTo>
                <a:lnTo>
                  <a:pt x="1" y="2944"/>
                </a:lnTo>
                <a:lnTo>
                  <a:pt x="1" y="3124"/>
                </a:lnTo>
                <a:lnTo>
                  <a:pt x="1" y="3304"/>
                </a:lnTo>
                <a:lnTo>
                  <a:pt x="61" y="3484"/>
                </a:lnTo>
                <a:lnTo>
                  <a:pt x="421" y="3724"/>
                </a:lnTo>
                <a:lnTo>
                  <a:pt x="781" y="3844"/>
                </a:lnTo>
                <a:lnTo>
                  <a:pt x="1502" y="4025"/>
                </a:lnTo>
                <a:lnTo>
                  <a:pt x="2223" y="4145"/>
                </a:lnTo>
                <a:lnTo>
                  <a:pt x="2943" y="4265"/>
                </a:lnTo>
                <a:lnTo>
                  <a:pt x="2763" y="4745"/>
                </a:lnTo>
                <a:lnTo>
                  <a:pt x="2643" y="5226"/>
                </a:lnTo>
                <a:lnTo>
                  <a:pt x="2523" y="6187"/>
                </a:lnTo>
                <a:lnTo>
                  <a:pt x="2523" y="7148"/>
                </a:lnTo>
                <a:lnTo>
                  <a:pt x="2583" y="8048"/>
                </a:lnTo>
                <a:lnTo>
                  <a:pt x="2643" y="8709"/>
                </a:lnTo>
                <a:lnTo>
                  <a:pt x="2823" y="9370"/>
                </a:lnTo>
                <a:lnTo>
                  <a:pt x="3004" y="9970"/>
                </a:lnTo>
                <a:lnTo>
                  <a:pt x="3304" y="10631"/>
                </a:lnTo>
                <a:lnTo>
                  <a:pt x="3604" y="11231"/>
                </a:lnTo>
                <a:lnTo>
                  <a:pt x="3964" y="11772"/>
                </a:lnTo>
                <a:lnTo>
                  <a:pt x="4325" y="12312"/>
                </a:lnTo>
                <a:lnTo>
                  <a:pt x="4745" y="12853"/>
                </a:lnTo>
                <a:lnTo>
                  <a:pt x="5226" y="13273"/>
                </a:lnTo>
                <a:lnTo>
                  <a:pt x="5706" y="13634"/>
                </a:lnTo>
                <a:lnTo>
                  <a:pt x="5586" y="14835"/>
                </a:lnTo>
                <a:lnTo>
                  <a:pt x="5586" y="16036"/>
                </a:lnTo>
                <a:lnTo>
                  <a:pt x="5586" y="17237"/>
                </a:lnTo>
                <a:lnTo>
                  <a:pt x="5646" y="17838"/>
                </a:lnTo>
                <a:lnTo>
                  <a:pt x="5766" y="18378"/>
                </a:lnTo>
                <a:lnTo>
                  <a:pt x="5766" y="18498"/>
                </a:lnTo>
                <a:lnTo>
                  <a:pt x="5886" y="18558"/>
                </a:lnTo>
                <a:lnTo>
                  <a:pt x="6066" y="18618"/>
                </a:lnTo>
                <a:lnTo>
                  <a:pt x="6187" y="18498"/>
                </a:lnTo>
                <a:lnTo>
                  <a:pt x="6247" y="18438"/>
                </a:lnTo>
                <a:lnTo>
                  <a:pt x="6307" y="18318"/>
                </a:lnTo>
                <a:lnTo>
                  <a:pt x="6367" y="17237"/>
                </a:lnTo>
                <a:lnTo>
                  <a:pt x="6367" y="16096"/>
                </a:lnTo>
                <a:lnTo>
                  <a:pt x="6247" y="15015"/>
                </a:lnTo>
                <a:lnTo>
                  <a:pt x="6066" y="13934"/>
                </a:lnTo>
                <a:lnTo>
                  <a:pt x="6727" y="14294"/>
                </a:lnTo>
                <a:lnTo>
                  <a:pt x="7388" y="14655"/>
                </a:lnTo>
                <a:lnTo>
                  <a:pt x="8108" y="14895"/>
                </a:lnTo>
                <a:lnTo>
                  <a:pt x="8829" y="15135"/>
                </a:lnTo>
                <a:lnTo>
                  <a:pt x="8709" y="15616"/>
                </a:lnTo>
                <a:lnTo>
                  <a:pt x="8649" y="16156"/>
                </a:lnTo>
                <a:lnTo>
                  <a:pt x="8649" y="16697"/>
                </a:lnTo>
                <a:lnTo>
                  <a:pt x="8649" y="17237"/>
                </a:lnTo>
                <a:lnTo>
                  <a:pt x="8769" y="18318"/>
                </a:lnTo>
                <a:lnTo>
                  <a:pt x="8949" y="19339"/>
                </a:lnTo>
                <a:lnTo>
                  <a:pt x="9009" y="19459"/>
                </a:lnTo>
                <a:lnTo>
                  <a:pt x="9069" y="19579"/>
                </a:lnTo>
                <a:lnTo>
                  <a:pt x="9309" y="19579"/>
                </a:lnTo>
                <a:lnTo>
                  <a:pt x="9430" y="19519"/>
                </a:lnTo>
                <a:lnTo>
                  <a:pt x="9490" y="19459"/>
                </a:lnTo>
                <a:lnTo>
                  <a:pt x="9550" y="19339"/>
                </a:lnTo>
                <a:lnTo>
                  <a:pt x="9550" y="19219"/>
                </a:lnTo>
                <a:lnTo>
                  <a:pt x="9370" y="17958"/>
                </a:lnTo>
                <a:lnTo>
                  <a:pt x="9309" y="16697"/>
                </a:lnTo>
                <a:lnTo>
                  <a:pt x="9370" y="15976"/>
                </a:lnTo>
                <a:lnTo>
                  <a:pt x="9430" y="15255"/>
                </a:lnTo>
                <a:lnTo>
                  <a:pt x="10150" y="15315"/>
                </a:lnTo>
                <a:lnTo>
                  <a:pt x="10811" y="15375"/>
                </a:lnTo>
                <a:lnTo>
                  <a:pt x="11532" y="15375"/>
                </a:lnTo>
                <a:lnTo>
                  <a:pt x="12192" y="15255"/>
                </a:lnTo>
                <a:lnTo>
                  <a:pt x="12793" y="15135"/>
                </a:lnTo>
                <a:lnTo>
                  <a:pt x="13033" y="15015"/>
                </a:lnTo>
                <a:lnTo>
                  <a:pt x="13273" y="14835"/>
                </a:lnTo>
                <a:lnTo>
                  <a:pt x="13453" y="14655"/>
                </a:lnTo>
                <a:lnTo>
                  <a:pt x="13573" y="14234"/>
                </a:lnTo>
                <a:lnTo>
                  <a:pt x="13694" y="13874"/>
                </a:lnTo>
                <a:lnTo>
                  <a:pt x="13694" y="13694"/>
                </a:lnTo>
                <a:lnTo>
                  <a:pt x="13634" y="13634"/>
                </a:lnTo>
                <a:lnTo>
                  <a:pt x="13573" y="13273"/>
                </a:lnTo>
                <a:lnTo>
                  <a:pt x="13453" y="13033"/>
                </a:lnTo>
                <a:lnTo>
                  <a:pt x="13333" y="12913"/>
                </a:lnTo>
                <a:lnTo>
                  <a:pt x="13153" y="12793"/>
                </a:lnTo>
                <a:lnTo>
                  <a:pt x="12312" y="12793"/>
                </a:lnTo>
                <a:lnTo>
                  <a:pt x="11832" y="12733"/>
                </a:lnTo>
                <a:lnTo>
                  <a:pt x="11472" y="12613"/>
                </a:lnTo>
                <a:lnTo>
                  <a:pt x="11171" y="12372"/>
                </a:lnTo>
                <a:lnTo>
                  <a:pt x="10931" y="12132"/>
                </a:lnTo>
                <a:lnTo>
                  <a:pt x="10751" y="11772"/>
                </a:lnTo>
                <a:lnTo>
                  <a:pt x="10631" y="11412"/>
                </a:lnTo>
                <a:lnTo>
                  <a:pt x="10571" y="11051"/>
                </a:lnTo>
                <a:lnTo>
                  <a:pt x="10511" y="10631"/>
                </a:lnTo>
                <a:lnTo>
                  <a:pt x="10511" y="10150"/>
                </a:lnTo>
                <a:lnTo>
                  <a:pt x="10571" y="9310"/>
                </a:lnTo>
                <a:lnTo>
                  <a:pt x="10691" y="8469"/>
                </a:lnTo>
                <a:lnTo>
                  <a:pt x="10811" y="7688"/>
                </a:lnTo>
                <a:lnTo>
                  <a:pt x="10931" y="6967"/>
                </a:lnTo>
                <a:lnTo>
                  <a:pt x="11051" y="6187"/>
                </a:lnTo>
                <a:lnTo>
                  <a:pt x="11111" y="5466"/>
                </a:lnTo>
                <a:lnTo>
                  <a:pt x="11111" y="4685"/>
                </a:lnTo>
                <a:lnTo>
                  <a:pt x="11051" y="3965"/>
                </a:lnTo>
                <a:lnTo>
                  <a:pt x="10871" y="3244"/>
                </a:lnTo>
                <a:lnTo>
                  <a:pt x="10571" y="2583"/>
                </a:lnTo>
                <a:lnTo>
                  <a:pt x="10150" y="1923"/>
                </a:lnTo>
                <a:lnTo>
                  <a:pt x="9730" y="1442"/>
                </a:lnTo>
                <a:lnTo>
                  <a:pt x="9249" y="1022"/>
                </a:lnTo>
                <a:lnTo>
                  <a:pt x="8649" y="661"/>
                </a:lnTo>
                <a:lnTo>
                  <a:pt x="8108" y="361"/>
                </a:lnTo>
                <a:lnTo>
                  <a:pt x="7448" y="121"/>
                </a:lnTo>
                <a:lnTo>
                  <a:pt x="6787" y="61"/>
                </a:lnTo>
                <a:lnTo>
                  <a:pt x="6187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"/>
          <p:cNvSpPr/>
          <p:nvPr/>
        </p:nvSpPr>
        <p:spPr>
          <a:xfrm>
            <a:off x="7755023" y="2445825"/>
            <a:ext cx="443066" cy="339085"/>
          </a:xfrm>
          <a:custGeom>
            <a:avLst/>
            <a:gdLst/>
            <a:ahLst/>
            <a:cxnLst/>
            <a:rect l="l" t="t" r="r" b="b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"/>
          <p:cNvSpPr/>
          <p:nvPr/>
        </p:nvSpPr>
        <p:spPr>
          <a:xfrm rot="-4528896">
            <a:off x="8560581" y="2386617"/>
            <a:ext cx="407286" cy="795942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"/>
          <p:cNvSpPr/>
          <p:nvPr/>
        </p:nvSpPr>
        <p:spPr>
          <a:xfrm flipH="1">
            <a:off x="7897676" y="847784"/>
            <a:ext cx="1284547" cy="339113"/>
          </a:xfrm>
          <a:custGeom>
            <a:avLst/>
            <a:gdLst/>
            <a:ahLst/>
            <a:cxnLst/>
            <a:rect l="l" t="t" r="r" b="b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"/>
          <p:cNvSpPr/>
          <p:nvPr/>
        </p:nvSpPr>
        <p:spPr>
          <a:xfrm rot="-4024651" flipH="1">
            <a:off x="8530476" y="1723648"/>
            <a:ext cx="349068" cy="1192612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0"/>
          <p:cNvSpPr/>
          <p:nvPr/>
        </p:nvSpPr>
        <p:spPr>
          <a:xfrm rot="-2089223">
            <a:off x="8561516" y="1563410"/>
            <a:ext cx="492637" cy="953417"/>
          </a:xfrm>
          <a:custGeom>
            <a:avLst/>
            <a:gdLst/>
            <a:ahLst/>
            <a:cxnLst/>
            <a:rect l="l" t="t" r="r" b="b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order">
  <p:cSld name="BLANK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/>
          <p:nvPr/>
        </p:nvSpPr>
        <p:spPr>
          <a:xfrm>
            <a:off x="506700" y="422225"/>
            <a:ext cx="8130600" cy="4299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"/>
          <p:cNvSpPr/>
          <p:nvPr/>
        </p:nvSpPr>
        <p:spPr>
          <a:xfrm>
            <a:off x="659660" y="575261"/>
            <a:ext cx="7824600" cy="399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57713" y="1070700"/>
            <a:ext cx="54285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857788" y="1510125"/>
            <a:ext cx="5428500" cy="23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❄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☆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■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●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○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■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●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○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■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6" r:id="rId5"/>
    <p:sldLayoutId id="2147483657" r:id="rId6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>
            <a:spLocks noGrp="1"/>
          </p:cNvSpPr>
          <p:nvPr>
            <p:ph type="ctrTitle"/>
          </p:nvPr>
        </p:nvSpPr>
        <p:spPr>
          <a:xfrm>
            <a:off x="2635750" y="994500"/>
            <a:ext cx="3872400" cy="21563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Chào mừng các em đến với tiết Đạo đức</a:t>
            </a:r>
            <a:endParaRPr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3899971" y="3227942"/>
            <a:ext cx="1443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59;p38"/>
          <p:cNvSpPr txBox="1">
            <a:spLocks/>
          </p:cNvSpPr>
          <p:nvPr/>
        </p:nvSpPr>
        <p:spPr>
          <a:xfrm>
            <a:off x="844873" y="4460889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vi-VN" sz="2000" b="1" dirty="0">
                <a:solidFill>
                  <a:srgbClr val="041114"/>
                </a:solidFill>
              </a:rPr>
              <a:t>Hoạt động </a:t>
            </a:r>
            <a:r>
              <a:rPr lang="en-US" sz="2000" b="1" dirty="0">
                <a:solidFill>
                  <a:srgbClr val="041114"/>
                </a:solidFill>
              </a:rPr>
              <a:t>4</a:t>
            </a:r>
            <a:r>
              <a:rPr lang="vi-VN" sz="2000" b="1" dirty="0">
                <a:solidFill>
                  <a:srgbClr val="041114"/>
                </a:solidFill>
              </a:rPr>
              <a:t>: </a:t>
            </a:r>
            <a:r>
              <a:rPr lang="en-US" sz="2000" b="1" dirty="0" err="1">
                <a:solidFill>
                  <a:srgbClr val="041114"/>
                </a:solidFill>
              </a:rPr>
              <a:t>Thảo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luận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về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những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cách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thể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hiện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cảm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xúc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tích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cực</a:t>
            </a:r>
            <a:endParaRPr lang="vi-VN" sz="2000" b="1" dirty="0">
              <a:solidFill>
                <a:srgbClr val="04111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E5CB52-1D55-475D-9721-204BE13731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52442" y="1005047"/>
            <a:ext cx="3418261" cy="3133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>
            <a:spLocks noGrp="1"/>
          </p:cNvSpPr>
          <p:nvPr>
            <p:ph type="ctrTitle"/>
          </p:nvPr>
        </p:nvSpPr>
        <p:spPr>
          <a:xfrm>
            <a:off x="2577035" y="982199"/>
            <a:ext cx="3872400" cy="5418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CỦNG CỐ</a:t>
            </a:r>
            <a:endParaRPr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E816DD-9857-4ED5-9AC1-8AAA8F9BB4F9}"/>
              </a:ext>
            </a:extLst>
          </p:cNvPr>
          <p:cNvSpPr txBox="1"/>
          <p:nvPr/>
        </p:nvSpPr>
        <p:spPr>
          <a:xfrm>
            <a:off x="2712503" y="1439333"/>
            <a:ext cx="3872400" cy="2520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4745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53B2D9-E764-406E-B615-3842AC6C4FF8}"/>
              </a:ext>
            </a:extLst>
          </p:cNvPr>
          <p:cNvSpPr txBox="1"/>
          <p:nvPr/>
        </p:nvSpPr>
        <p:spPr>
          <a:xfrm>
            <a:off x="2674418" y="2248584"/>
            <a:ext cx="3795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187767"/>
                </a:solidFill>
                <a:latin typeface="Old Standard TT" panose="020B0604020202020204" charset="0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51441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>
            <a:spLocks noGrp="1"/>
          </p:cNvSpPr>
          <p:nvPr>
            <p:ph type="title"/>
          </p:nvPr>
        </p:nvSpPr>
        <p:spPr>
          <a:xfrm>
            <a:off x="1905220" y="1307091"/>
            <a:ext cx="5428500" cy="4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tx1">
                    <a:lumMod val="75000"/>
                  </a:schemeClr>
                </a:solidFill>
                <a:latin typeface="Old Standard TT" panose="020B0604020202020204" charset="0"/>
                <a:cs typeface="Times New Roman" panose="02020603050405020304" pitchFamily="18" charset="0"/>
              </a:rPr>
              <a:t>KHỞI ĐỘNG </a:t>
            </a:r>
            <a:endParaRPr sz="2800" b="1" dirty="0">
              <a:solidFill>
                <a:schemeClr val="tx1">
                  <a:lumMod val="75000"/>
                </a:schemeClr>
              </a:solidFill>
              <a:latin typeface="Old Standard TT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074" y="2056238"/>
            <a:ext cx="3901778" cy="652329"/>
          </a:xfrm>
          <a:prstGeom prst="rect">
            <a:avLst/>
          </a:prstGeom>
        </p:spPr>
      </p:pic>
      <p:sp>
        <p:nvSpPr>
          <p:cNvPr id="7" name="Google Shape;198;p13"/>
          <p:cNvSpPr txBox="1">
            <a:spLocks/>
          </p:cNvSpPr>
          <p:nvPr/>
        </p:nvSpPr>
        <p:spPr>
          <a:xfrm>
            <a:off x="1857713" y="2708567"/>
            <a:ext cx="5523514" cy="7491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029" y="1696599"/>
            <a:ext cx="3944005" cy="2305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Google Shape;206;p14"/>
          <p:cNvSpPr txBox="1"/>
          <p:nvPr/>
        </p:nvSpPr>
        <p:spPr>
          <a:xfrm>
            <a:off x="3332932" y="1052300"/>
            <a:ext cx="2500200" cy="41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i="1" dirty="0" err="1">
                <a:solidFill>
                  <a:srgbClr val="041114"/>
                </a:solidFill>
                <a:latin typeface="Times New Roman" panose="02020603050405020304" pitchFamily="18" charset="0"/>
                <a:ea typeface="Droid Serif"/>
                <a:cs typeface="Times New Roman" panose="02020603050405020304" pitchFamily="18" charset="0"/>
                <a:sym typeface="Droid Serif"/>
              </a:rPr>
              <a:t>Trò</a:t>
            </a:r>
            <a:r>
              <a:rPr lang="en-US" sz="2000" b="1" i="1" dirty="0">
                <a:solidFill>
                  <a:srgbClr val="041114"/>
                </a:solidFill>
                <a:latin typeface="Times New Roman" panose="02020603050405020304" pitchFamily="18" charset="0"/>
                <a:ea typeface="Droid Serif"/>
                <a:cs typeface="Times New Roman" panose="02020603050405020304" pitchFamily="18" charset="0"/>
                <a:sym typeface="Droid Serif"/>
              </a:rPr>
              <a:t> </a:t>
            </a:r>
            <a:r>
              <a:rPr lang="en-US" sz="2000" b="1" i="1" dirty="0" err="1">
                <a:solidFill>
                  <a:srgbClr val="041114"/>
                </a:solidFill>
                <a:latin typeface="Times New Roman" panose="02020603050405020304" pitchFamily="18" charset="0"/>
                <a:ea typeface="Droid Serif"/>
                <a:cs typeface="Times New Roman" panose="02020603050405020304" pitchFamily="18" charset="0"/>
                <a:sym typeface="Droid Serif"/>
              </a:rPr>
              <a:t>chơi</a:t>
            </a:r>
            <a:r>
              <a:rPr lang="en-US" sz="2000" b="1" i="1" dirty="0">
                <a:solidFill>
                  <a:srgbClr val="041114"/>
                </a:solidFill>
                <a:latin typeface="Times New Roman" panose="02020603050405020304" pitchFamily="18" charset="0"/>
                <a:ea typeface="Droid Serif"/>
                <a:cs typeface="Times New Roman" panose="02020603050405020304" pitchFamily="18" charset="0"/>
                <a:sym typeface="Droid Serif"/>
              </a:rPr>
              <a:t> “Yoga </a:t>
            </a:r>
            <a:r>
              <a:rPr lang="en-US" sz="2000" b="1" i="1" dirty="0" err="1">
                <a:solidFill>
                  <a:srgbClr val="041114"/>
                </a:solidFill>
                <a:latin typeface="Times New Roman" panose="02020603050405020304" pitchFamily="18" charset="0"/>
                <a:ea typeface="Droid Serif"/>
                <a:cs typeface="Times New Roman" panose="02020603050405020304" pitchFamily="18" charset="0"/>
                <a:sym typeface="Droid Serif"/>
              </a:rPr>
              <a:t>cười</a:t>
            </a:r>
            <a:r>
              <a:rPr lang="en-US" sz="2000" b="1" i="1" dirty="0">
                <a:solidFill>
                  <a:srgbClr val="041114"/>
                </a:solidFill>
                <a:latin typeface="Times New Roman" panose="02020603050405020304" pitchFamily="18" charset="0"/>
                <a:ea typeface="Droid Serif"/>
                <a:cs typeface="Times New Roman" panose="02020603050405020304" pitchFamily="18" charset="0"/>
                <a:sym typeface="Droid Serif"/>
              </a:rPr>
              <a:t>”</a:t>
            </a:r>
            <a:endParaRPr sz="2000" b="1" i="1" dirty="0">
              <a:solidFill>
                <a:srgbClr val="041114"/>
              </a:solidFill>
              <a:latin typeface="Times New Roman" panose="02020603050405020304" pitchFamily="18" charset="0"/>
              <a:ea typeface="Droid Serif"/>
              <a:cs typeface="Times New Roman" panose="02020603050405020304" pitchFamily="18" charset="0"/>
              <a:sym typeface="Droid Serif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1" i="1" dirty="0">
              <a:solidFill>
                <a:srgbClr val="041114"/>
              </a:solidFill>
              <a:latin typeface="Times New Roman" panose="02020603050405020304" pitchFamily="18" charset="0"/>
              <a:ea typeface="Droid Serif"/>
              <a:cs typeface="Times New Roman" panose="02020603050405020304" pitchFamily="18" charset="0"/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1093837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ctrTitle" idx="4294967295"/>
          </p:nvPr>
        </p:nvSpPr>
        <p:spPr>
          <a:xfrm>
            <a:off x="1165253" y="1039233"/>
            <a:ext cx="6789218" cy="3369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0" dirty="0">
                <a:solidFill>
                  <a:srgbClr val="CE2F1C"/>
                </a:solidFill>
              </a:rPr>
              <a:t>Bài 10</a:t>
            </a:r>
            <a:br>
              <a:rPr lang="en" sz="5400" b="0" dirty="0">
                <a:solidFill>
                  <a:srgbClr val="CE2F1C"/>
                </a:solidFill>
              </a:rPr>
            </a:br>
            <a:r>
              <a:rPr lang="en" sz="4400" b="1" dirty="0">
                <a:solidFill>
                  <a:srgbClr val="CE2F1C"/>
                </a:solidFill>
              </a:rPr>
              <a:t>Thể hiện cảm xúc bản thân</a:t>
            </a:r>
            <a:endParaRPr sz="5400" b="1" dirty="0">
              <a:solidFill>
                <a:srgbClr val="CE2F1C"/>
              </a:solidFill>
            </a:endParaRPr>
          </a:p>
        </p:txBody>
      </p:sp>
      <p:sp>
        <p:nvSpPr>
          <p:cNvPr id="214" name="Google Shape;214;p15"/>
          <p:cNvSpPr txBox="1">
            <a:spLocks noGrp="1"/>
          </p:cNvSpPr>
          <p:nvPr>
            <p:ph type="body" idx="4294967295"/>
          </p:nvPr>
        </p:nvSpPr>
        <p:spPr>
          <a:xfrm>
            <a:off x="2507262" y="3201612"/>
            <a:ext cx="4105200" cy="5120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Google Shape;215;p15"/>
          <p:cNvSpPr/>
          <p:nvPr/>
        </p:nvSpPr>
        <p:spPr>
          <a:xfrm>
            <a:off x="2026002" y="455369"/>
            <a:ext cx="1647782" cy="1486519"/>
          </a:xfrm>
          <a:custGeom>
            <a:avLst/>
            <a:gdLst/>
            <a:ahLst/>
            <a:cxnLst/>
            <a:rect l="l" t="t" r="r" b="b"/>
            <a:pathLst>
              <a:path w="35584" h="33953" extrusionOk="0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 txBox="1">
            <a:spLocks noGrp="1"/>
          </p:cNvSpPr>
          <p:nvPr>
            <p:ph type="ctrTitle"/>
          </p:nvPr>
        </p:nvSpPr>
        <p:spPr>
          <a:xfrm>
            <a:off x="2629950" y="1659550"/>
            <a:ext cx="3884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KHÁM PHÁ</a:t>
            </a:r>
            <a:endParaRPr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9;p38"/>
          <p:cNvSpPr txBox="1">
            <a:spLocks/>
          </p:cNvSpPr>
          <p:nvPr/>
        </p:nvSpPr>
        <p:spPr>
          <a:xfrm>
            <a:off x="965469" y="175963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vi-VN" sz="2000" b="1" dirty="0">
                <a:solidFill>
                  <a:srgbClr val="041114"/>
                </a:solidFill>
              </a:rPr>
              <a:t>Hoạt động 1: Tìm hiểu cảm xúc của những người trong tranh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40" y="698759"/>
            <a:ext cx="1965249" cy="1643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84" y="687011"/>
            <a:ext cx="1934385" cy="1715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565" y="746773"/>
            <a:ext cx="1884750" cy="164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10" y="2342646"/>
            <a:ext cx="1842796" cy="1818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856" y="2342646"/>
            <a:ext cx="2096334" cy="1867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36" y="2358105"/>
            <a:ext cx="2022128" cy="183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Google Shape;232;p18"/>
          <p:cNvSpPr txBox="1">
            <a:spLocks/>
          </p:cNvSpPr>
          <p:nvPr/>
        </p:nvSpPr>
        <p:spPr>
          <a:xfrm>
            <a:off x="1659540" y="4008959"/>
            <a:ext cx="5950775" cy="9603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42900">
              <a:lnSpc>
                <a:spcPct val="150000"/>
              </a:lnSpc>
              <a:spcBef>
                <a:spcPts val="600"/>
              </a:spcBef>
              <a:buSzPts val="1800"/>
              <a:buFont typeface="Arial"/>
              <a:buChar char="❄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342900">
              <a:lnSpc>
                <a:spcPct val="150000"/>
              </a:lnSpc>
              <a:buSzPts val="1800"/>
              <a:buFont typeface="Arial"/>
              <a:buChar char="❄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3315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9;p38"/>
          <p:cNvSpPr txBox="1">
            <a:spLocks/>
          </p:cNvSpPr>
          <p:nvPr/>
        </p:nvSpPr>
        <p:spPr>
          <a:xfrm>
            <a:off x="752818" y="569367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vi-VN" sz="2000" b="1" dirty="0">
                <a:solidFill>
                  <a:srgbClr val="041114"/>
                </a:solidFill>
              </a:rPr>
              <a:t>Hoạt động </a:t>
            </a:r>
            <a:r>
              <a:rPr lang="en-US" sz="2000" b="1" dirty="0">
                <a:solidFill>
                  <a:srgbClr val="041114"/>
                </a:solidFill>
              </a:rPr>
              <a:t>2</a:t>
            </a:r>
            <a:r>
              <a:rPr lang="vi-VN" sz="2000" b="1" dirty="0">
                <a:solidFill>
                  <a:srgbClr val="041114"/>
                </a:solidFill>
              </a:rPr>
              <a:t>: </a:t>
            </a:r>
            <a:r>
              <a:rPr lang="en-US" sz="2000" b="1" dirty="0" err="1">
                <a:solidFill>
                  <a:srgbClr val="041114"/>
                </a:solidFill>
              </a:rPr>
              <a:t>Phân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biệt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cảm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xúc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tích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cực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và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tiêu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cực</a:t>
            </a:r>
            <a:endParaRPr lang="vi-VN" sz="2000" b="1" dirty="0">
              <a:solidFill>
                <a:srgbClr val="04111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4ED6D9-B11A-4433-A07E-19A6EA3DC6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22767" y="1159827"/>
            <a:ext cx="5173860" cy="329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0"/>
          <p:cNvSpPr txBox="1">
            <a:spLocks noGrp="1"/>
          </p:cNvSpPr>
          <p:nvPr>
            <p:ph type="body" idx="1"/>
          </p:nvPr>
        </p:nvSpPr>
        <p:spPr>
          <a:xfrm>
            <a:off x="1821450" y="1423480"/>
            <a:ext cx="2670000" cy="25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1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Vui vẻ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Hạnh phúc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hấn khởi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Hào hứng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" name="Google Shape;246;p20"/>
          <p:cNvSpPr txBox="1">
            <a:spLocks noGrp="1"/>
          </p:cNvSpPr>
          <p:nvPr>
            <p:ph type="body" idx="2"/>
          </p:nvPr>
        </p:nvSpPr>
        <p:spPr>
          <a:xfrm>
            <a:off x="4652398" y="1423480"/>
            <a:ext cx="2670000" cy="25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1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Tức giận</a:t>
            </a:r>
          </a:p>
          <a:p>
            <a:pPr marL="285750" lvl="0" indent="-285750">
              <a:buFontTx/>
              <a:buChar char="-"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lắng</a:t>
            </a:r>
          </a:p>
          <a:p>
            <a:pPr marL="285750" lvl="0" indent="-285750">
              <a:buFontTx/>
              <a:buChar char="-"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Sợ hãi </a:t>
            </a:r>
          </a:p>
          <a:p>
            <a:pPr marL="285750" lvl="0" indent="-285750">
              <a:buFontTx/>
              <a:buChar char="-"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Khó chịu</a:t>
            </a:r>
          </a:p>
          <a:p>
            <a:pPr marL="285750" lvl="0" indent="-285750">
              <a:buFontTx/>
              <a:buChar char="-"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Ghen tị</a:t>
            </a:r>
          </a:p>
          <a:p>
            <a:pPr marL="285750" lvl="0" indent="-285750">
              <a:buFontTx/>
              <a:buChar char="-"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Buồn bã</a:t>
            </a:r>
          </a:p>
        </p:txBody>
      </p:sp>
      <p:sp>
        <p:nvSpPr>
          <p:cNvPr id="5" name="Google Shape;859;p38"/>
          <p:cNvSpPr txBox="1">
            <a:spLocks/>
          </p:cNvSpPr>
          <p:nvPr/>
        </p:nvSpPr>
        <p:spPr>
          <a:xfrm>
            <a:off x="859143" y="941499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vi-VN" sz="1800" b="1" dirty="0">
                <a:solidFill>
                  <a:srgbClr val="041114"/>
                </a:solidFill>
              </a:rPr>
              <a:t>Hoạt động </a:t>
            </a:r>
            <a:r>
              <a:rPr lang="en-US" sz="1800" b="1" dirty="0">
                <a:solidFill>
                  <a:srgbClr val="041114"/>
                </a:solidFill>
              </a:rPr>
              <a:t>2</a:t>
            </a:r>
            <a:r>
              <a:rPr lang="vi-VN" sz="1800" b="1" dirty="0">
                <a:solidFill>
                  <a:srgbClr val="041114"/>
                </a:solidFill>
              </a:rPr>
              <a:t>: </a:t>
            </a:r>
            <a:r>
              <a:rPr lang="en-US" sz="1800" b="1" dirty="0" err="1">
                <a:solidFill>
                  <a:srgbClr val="041114"/>
                </a:solidFill>
              </a:rPr>
              <a:t>Phân</a:t>
            </a:r>
            <a:r>
              <a:rPr lang="en-US" sz="1800" b="1" dirty="0">
                <a:solidFill>
                  <a:srgbClr val="041114"/>
                </a:solidFill>
              </a:rPr>
              <a:t> </a:t>
            </a:r>
            <a:r>
              <a:rPr lang="en-US" sz="1800" b="1" dirty="0" err="1">
                <a:solidFill>
                  <a:srgbClr val="041114"/>
                </a:solidFill>
              </a:rPr>
              <a:t>biệt</a:t>
            </a:r>
            <a:r>
              <a:rPr lang="en-US" sz="1800" b="1" dirty="0">
                <a:solidFill>
                  <a:srgbClr val="041114"/>
                </a:solidFill>
              </a:rPr>
              <a:t> </a:t>
            </a:r>
            <a:r>
              <a:rPr lang="en-US" sz="1800" b="1" dirty="0" err="1">
                <a:solidFill>
                  <a:srgbClr val="041114"/>
                </a:solidFill>
              </a:rPr>
              <a:t>cảm</a:t>
            </a:r>
            <a:r>
              <a:rPr lang="en-US" sz="1800" b="1" dirty="0">
                <a:solidFill>
                  <a:srgbClr val="041114"/>
                </a:solidFill>
              </a:rPr>
              <a:t> </a:t>
            </a:r>
            <a:r>
              <a:rPr lang="en-US" sz="1800" b="1" dirty="0" err="1">
                <a:solidFill>
                  <a:srgbClr val="041114"/>
                </a:solidFill>
              </a:rPr>
              <a:t>xúc</a:t>
            </a:r>
            <a:r>
              <a:rPr lang="en-US" sz="1800" b="1" dirty="0">
                <a:solidFill>
                  <a:srgbClr val="041114"/>
                </a:solidFill>
              </a:rPr>
              <a:t> </a:t>
            </a:r>
            <a:r>
              <a:rPr lang="en-US" sz="1800" b="1" dirty="0" err="1">
                <a:solidFill>
                  <a:srgbClr val="041114"/>
                </a:solidFill>
              </a:rPr>
              <a:t>tích</a:t>
            </a:r>
            <a:r>
              <a:rPr lang="en-US" sz="1800" b="1" dirty="0">
                <a:solidFill>
                  <a:srgbClr val="041114"/>
                </a:solidFill>
              </a:rPr>
              <a:t> </a:t>
            </a:r>
            <a:r>
              <a:rPr lang="en-US" sz="1800" b="1" dirty="0" err="1">
                <a:solidFill>
                  <a:srgbClr val="041114"/>
                </a:solidFill>
              </a:rPr>
              <a:t>cực</a:t>
            </a:r>
            <a:r>
              <a:rPr lang="en-US" sz="1800" b="1" dirty="0">
                <a:solidFill>
                  <a:srgbClr val="041114"/>
                </a:solidFill>
              </a:rPr>
              <a:t> </a:t>
            </a:r>
            <a:r>
              <a:rPr lang="en-US" sz="1800" b="1" dirty="0" err="1">
                <a:solidFill>
                  <a:srgbClr val="041114"/>
                </a:solidFill>
              </a:rPr>
              <a:t>và</a:t>
            </a:r>
            <a:r>
              <a:rPr lang="en-US" sz="1800" b="1" dirty="0">
                <a:solidFill>
                  <a:srgbClr val="041114"/>
                </a:solidFill>
              </a:rPr>
              <a:t> </a:t>
            </a:r>
            <a:r>
              <a:rPr lang="en-US" sz="1800" b="1" dirty="0" err="1">
                <a:solidFill>
                  <a:srgbClr val="041114"/>
                </a:solidFill>
              </a:rPr>
              <a:t>tiêu</a:t>
            </a:r>
            <a:r>
              <a:rPr lang="en-US" sz="1800" b="1" dirty="0">
                <a:solidFill>
                  <a:srgbClr val="041114"/>
                </a:solidFill>
              </a:rPr>
              <a:t> </a:t>
            </a:r>
            <a:r>
              <a:rPr lang="en-US" sz="1800" b="1" dirty="0" err="1">
                <a:solidFill>
                  <a:srgbClr val="041114"/>
                </a:solidFill>
              </a:rPr>
              <a:t>cực</a:t>
            </a:r>
            <a:endParaRPr lang="vi-VN" sz="1800" b="1" dirty="0">
              <a:solidFill>
                <a:srgbClr val="04111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50"/>
                                        <p:tgtEl>
                                          <p:spTgt spid="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9;p38"/>
          <p:cNvSpPr txBox="1">
            <a:spLocks/>
          </p:cNvSpPr>
          <p:nvPr/>
        </p:nvSpPr>
        <p:spPr>
          <a:xfrm>
            <a:off x="965469" y="175963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sz="14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vi-VN" sz="2000" b="1" dirty="0">
                <a:solidFill>
                  <a:srgbClr val="041114"/>
                </a:solidFill>
              </a:rPr>
              <a:t>Hoạt động </a:t>
            </a:r>
            <a:r>
              <a:rPr lang="en-US" sz="2000" b="1" dirty="0">
                <a:solidFill>
                  <a:srgbClr val="041114"/>
                </a:solidFill>
              </a:rPr>
              <a:t>3</a:t>
            </a:r>
            <a:r>
              <a:rPr lang="vi-VN" sz="2000" b="1" dirty="0">
                <a:solidFill>
                  <a:srgbClr val="041114"/>
                </a:solidFill>
              </a:rPr>
              <a:t>: </a:t>
            </a:r>
            <a:r>
              <a:rPr lang="en-US" sz="2000" b="1" dirty="0">
                <a:solidFill>
                  <a:srgbClr val="041114"/>
                </a:solidFill>
              </a:rPr>
              <a:t>Trao </a:t>
            </a:r>
            <a:r>
              <a:rPr lang="en-US" sz="2000" b="1" dirty="0" err="1">
                <a:solidFill>
                  <a:srgbClr val="041114"/>
                </a:solidFill>
              </a:rPr>
              <a:t>đổi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về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lợi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ích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của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cảm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xúc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tích</a:t>
            </a:r>
            <a:r>
              <a:rPr lang="en-US" sz="2000" b="1" dirty="0">
                <a:solidFill>
                  <a:srgbClr val="041114"/>
                </a:solidFill>
              </a:rPr>
              <a:t> </a:t>
            </a:r>
            <a:r>
              <a:rPr lang="en-US" sz="2000" b="1" dirty="0" err="1">
                <a:solidFill>
                  <a:srgbClr val="041114"/>
                </a:solidFill>
              </a:rPr>
              <a:t>cực</a:t>
            </a:r>
            <a:endParaRPr lang="vi-VN" sz="2000" b="1" dirty="0">
              <a:solidFill>
                <a:srgbClr val="04111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41" y="800109"/>
            <a:ext cx="6529056" cy="3091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Google Shape;232;p18"/>
          <p:cNvSpPr txBox="1">
            <a:spLocks/>
          </p:cNvSpPr>
          <p:nvPr/>
        </p:nvSpPr>
        <p:spPr>
          <a:xfrm>
            <a:off x="1142012" y="3817088"/>
            <a:ext cx="7395931" cy="9603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42900">
              <a:lnSpc>
                <a:spcPct val="150000"/>
              </a:lnSpc>
              <a:spcBef>
                <a:spcPts val="600"/>
              </a:spcBef>
              <a:buSzPts val="1800"/>
              <a:buFont typeface="Arial"/>
              <a:buChar char="❄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342900">
              <a:lnSpc>
                <a:spcPct val="150000"/>
              </a:lnSpc>
              <a:buSzPts val="1800"/>
              <a:buFont typeface="Arial"/>
              <a:buChar char="❄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426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hristmas 2015 special template">
  <a:themeElements>
    <a:clrScheme name="Custom 347">
      <a:dk1>
        <a:srgbClr val="134F5C"/>
      </a:dk1>
      <a:lt1>
        <a:srgbClr val="FFFFFF"/>
      </a:lt1>
      <a:dk2>
        <a:srgbClr val="6B7F83"/>
      </a:dk2>
      <a:lt2>
        <a:srgbClr val="F3F1EA"/>
      </a:lt2>
      <a:accent1>
        <a:srgbClr val="CE2F1C"/>
      </a:accent1>
      <a:accent2>
        <a:srgbClr val="F56737"/>
      </a:accent2>
      <a:accent3>
        <a:srgbClr val="B5975B"/>
      </a:accent3>
      <a:accent4>
        <a:srgbClr val="5E9B54"/>
      </a:accent4>
      <a:accent5>
        <a:srgbClr val="187767"/>
      </a:accent5>
      <a:accent6>
        <a:srgbClr val="79C6CC"/>
      </a:accent6>
      <a:hlink>
        <a:srgbClr val="3DA5C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228</Words>
  <Application>Microsoft Office PowerPoint</Application>
  <PresentationFormat>On-screen Show (16:9)</PresentationFormat>
  <Paragraphs>35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Times New Roman</vt:lpstr>
      <vt:lpstr>Old Standard TT</vt:lpstr>
      <vt:lpstr>Droid Serif</vt:lpstr>
      <vt:lpstr>Arial</vt:lpstr>
      <vt:lpstr>Christmas 2015 special template</vt:lpstr>
      <vt:lpstr>Chào mừng các em đến với tiết Đạo đức</vt:lpstr>
      <vt:lpstr>KHỞI ĐỘNG </vt:lpstr>
      <vt:lpstr>PowerPoint Presentation</vt:lpstr>
      <vt:lpstr>Bài 10 Thể hiện cảm xúc bản thân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Đạo đức</dc:title>
  <dc:creator>Hạnh Ngân</dc:creator>
  <cp:lastModifiedBy>Administrator</cp:lastModifiedBy>
  <cp:revision>11</cp:revision>
  <dcterms:modified xsi:type="dcterms:W3CDTF">2025-02-25T07:26:45Z</dcterms:modified>
</cp:coreProperties>
</file>