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60" r:id="rId5"/>
    <p:sldId id="276" r:id="rId6"/>
    <p:sldId id="277" r:id="rId7"/>
    <p:sldId id="282" r:id="rId8"/>
    <p:sldId id="287" r:id="rId9"/>
    <p:sldId id="288" r:id="rId10"/>
    <p:sldId id="259" r:id="rId11"/>
    <p:sldId id="278" r:id="rId12"/>
    <p:sldId id="279" r:id="rId13"/>
    <p:sldId id="262" r:id="rId14"/>
    <p:sldId id="280" r:id="rId15"/>
    <p:sldId id="281" r:id="rId16"/>
    <p:sldId id="264" r:id="rId17"/>
    <p:sldId id="261" r:id="rId18"/>
    <p:sldId id="265" r:id="rId19"/>
  </p:sldIdLst>
  <p:sldSz cx="18288000" cy="10287000"/>
  <p:notesSz cx="6858000" cy="9144000"/>
  <p:embeddedFontLs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ương Giang" initials="HG" lastIdx="1" clrIdx="0">
    <p:extLst>
      <p:ext uri="{19B8F6BF-5375-455C-9EA6-DF929625EA0E}">
        <p15:presenceInfo xmlns:p15="http://schemas.microsoft.com/office/powerpoint/2012/main" userId="6e01f857206b86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EEC"/>
    <a:srgbClr val="9BE3E0"/>
    <a:srgbClr val="F8F7D6"/>
    <a:srgbClr val="746AA6"/>
    <a:srgbClr val="F0ABC1"/>
    <a:srgbClr val="97E4E0"/>
    <a:srgbClr val="C4C0DA"/>
    <a:srgbClr val="299F99"/>
    <a:srgbClr val="807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4622" autoAdjust="0"/>
  </p:normalViewPr>
  <p:slideViewPr>
    <p:cSldViewPr>
      <p:cViewPr>
        <p:scale>
          <a:sx n="50" d="100"/>
          <a:sy n="50" d="100"/>
        </p:scale>
        <p:origin x="307" y="29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svg"/><Relationship Id="rId4" Type="http://schemas.openxmlformats.org/officeDocument/2006/relationships/image" Target="../media/image77.png"/></Relationships>
</file>

<file path=ppt/slides/_rels/slide11.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svg"/><Relationship Id="rId4" Type="http://schemas.openxmlformats.org/officeDocument/2006/relationships/image" Target="../media/image77.png"/></Relationships>
</file>

<file path=ppt/slides/_rels/slide12.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svg"/><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82.svg"/><Relationship Id="rId4" Type="http://schemas.openxmlformats.org/officeDocument/2006/relationships/image" Target="../media/image81.png"/></Relationships>
</file>

<file path=ppt/slides/_rels/slide14.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svg"/><Relationship Id="rId7" Type="http://schemas.openxmlformats.org/officeDocument/2006/relationships/image" Target="../media/image90.sv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svg"/><Relationship Id="rId4" Type="http://schemas.openxmlformats.org/officeDocument/2006/relationships/image" Target="../media/image87.png"/></Relationships>
</file>

<file path=ppt/slides/_rels/slide17.xml.rels><?xml version="1.0" encoding="UTF-8" standalone="yes"?>
<Relationships xmlns="http://schemas.openxmlformats.org/package/2006/relationships"><Relationship Id="rId3" Type="http://schemas.openxmlformats.org/officeDocument/2006/relationships/image" Target="../media/image93.svg"/><Relationship Id="rId7" Type="http://schemas.openxmlformats.org/officeDocument/2006/relationships/image" Target="../media/image97.sv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svg"/><Relationship Id="rId4" Type="http://schemas.openxmlformats.org/officeDocument/2006/relationships/image" Target="../media/image94.png"/></Relationships>
</file>

<file path=ppt/slides/_rels/slide18.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9.svg"/><Relationship Id="rId7" Type="http://schemas.openxmlformats.org/officeDocument/2006/relationships/image" Target="../media/image10.sv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3.svg"/><Relationship Id="rId5" Type="http://schemas.openxmlformats.org/officeDocument/2006/relationships/image" Target="../media/image12.svg"/><Relationship Id="rId10" Type="http://schemas.openxmlformats.org/officeDocument/2006/relationships/image" Target="../media/image102.png"/><Relationship Id="rId4" Type="http://schemas.openxmlformats.org/officeDocument/2006/relationships/image" Target="../media/image11.png"/><Relationship Id="rId9" Type="http://schemas.openxmlformats.org/officeDocument/2006/relationships/image" Target="../media/image101.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5.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2.svg"/><Relationship Id="rId10"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image" Target="../media/image3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7.svg"/><Relationship Id="rId5" Type="http://schemas.openxmlformats.org/officeDocument/2006/relationships/image" Target="../media/image27.svg"/><Relationship Id="rId10" Type="http://schemas.openxmlformats.org/officeDocument/2006/relationships/image" Target="../media/image36.png"/><Relationship Id="rId4" Type="http://schemas.openxmlformats.org/officeDocument/2006/relationships/image" Target="../media/image26.pn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svg"/><Relationship Id="rId7" Type="http://schemas.openxmlformats.org/officeDocument/2006/relationships/image" Target="../media/image3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svg"/><Relationship Id="rId26" Type="http://schemas.openxmlformats.org/officeDocument/2006/relationships/image" Target="../media/image68.svg"/><Relationship Id="rId3" Type="http://schemas.openxmlformats.org/officeDocument/2006/relationships/image" Target="../media/image45.svg"/><Relationship Id="rId21" Type="http://schemas.openxmlformats.org/officeDocument/2006/relationships/image" Target="../media/image63.png"/><Relationship Id="rId7" Type="http://schemas.openxmlformats.org/officeDocument/2006/relationships/image" Target="../media/image49.svg"/><Relationship Id="rId12" Type="http://schemas.openxmlformats.org/officeDocument/2006/relationships/image" Target="../media/image54.svg"/><Relationship Id="rId17" Type="http://schemas.openxmlformats.org/officeDocument/2006/relationships/image" Target="../media/image59.png"/><Relationship Id="rId25" Type="http://schemas.openxmlformats.org/officeDocument/2006/relationships/image" Target="../media/image67.png"/><Relationship Id="rId2" Type="http://schemas.openxmlformats.org/officeDocument/2006/relationships/image" Target="../media/image44.png"/><Relationship Id="rId16" Type="http://schemas.openxmlformats.org/officeDocument/2006/relationships/image" Target="../media/image58.svg"/><Relationship Id="rId20" Type="http://schemas.openxmlformats.org/officeDocument/2006/relationships/image" Target="../media/image62.svg"/><Relationship Id="rId29"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24" Type="http://schemas.openxmlformats.org/officeDocument/2006/relationships/image" Target="../media/image66.svg"/><Relationship Id="rId32" Type="http://schemas.openxmlformats.org/officeDocument/2006/relationships/image" Target="../media/image74.svg"/><Relationship Id="rId5" Type="http://schemas.openxmlformats.org/officeDocument/2006/relationships/image" Target="../media/image47.svg"/><Relationship Id="rId15" Type="http://schemas.openxmlformats.org/officeDocument/2006/relationships/image" Target="../media/image57.png"/><Relationship Id="rId23" Type="http://schemas.openxmlformats.org/officeDocument/2006/relationships/image" Target="../media/image65.png"/><Relationship Id="rId28" Type="http://schemas.openxmlformats.org/officeDocument/2006/relationships/image" Target="../media/image70.svg"/><Relationship Id="rId10" Type="http://schemas.openxmlformats.org/officeDocument/2006/relationships/image" Target="../media/image52.png"/><Relationship Id="rId19" Type="http://schemas.openxmlformats.org/officeDocument/2006/relationships/image" Target="../media/image61.png"/><Relationship Id="rId31" Type="http://schemas.openxmlformats.org/officeDocument/2006/relationships/image" Target="../media/image73.png"/><Relationship Id="rId4" Type="http://schemas.openxmlformats.org/officeDocument/2006/relationships/image" Target="../media/image46.png"/><Relationship Id="rId9" Type="http://schemas.openxmlformats.org/officeDocument/2006/relationships/image" Target="../media/image51.svg"/><Relationship Id="rId14" Type="http://schemas.openxmlformats.org/officeDocument/2006/relationships/image" Target="../media/image56.svg"/><Relationship Id="rId22" Type="http://schemas.openxmlformats.org/officeDocument/2006/relationships/image" Target="../media/image64.svg"/><Relationship Id="rId27" Type="http://schemas.openxmlformats.org/officeDocument/2006/relationships/image" Target="../media/image69.png"/><Relationship Id="rId30" Type="http://schemas.openxmlformats.org/officeDocument/2006/relationships/image" Target="../media/image72.svg"/></Relationships>
</file>

<file path=ppt/slides/_rels/slide9.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67.png"/><Relationship Id="rId18" Type="http://schemas.openxmlformats.org/officeDocument/2006/relationships/image" Target="../media/image60.svg"/><Relationship Id="rId3" Type="http://schemas.openxmlformats.org/officeDocument/2006/relationships/image" Target="../media/image45.svg"/><Relationship Id="rId21" Type="http://schemas.openxmlformats.org/officeDocument/2006/relationships/image" Target="../media/image71.png"/><Relationship Id="rId7" Type="http://schemas.openxmlformats.org/officeDocument/2006/relationships/image" Target="../media/image50.png"/><Relationship Id="rId12" Type="http://schemas.openxmlformats.org/officeDocument/2006/relationships/image" Target="../media/image64.svg"/><Relationship Id="rId17" Type="http://schemas.openxmlformats.org/officeDocument/2006/relationships/image" Target="../media/image59.png"/><Relationship Id="rId2" Type="http://schemas.openxmlformats.org/officeDocument/2006/relationships/image" Target="../media/image44.png"/><Relationship Id="rId16" Type="http://schemas.openxmlformats.org/officeDocument/2006/relationships/image" Target="../media/image49.svg"/><Relationship Id="rId20" Type="http://schemas.openxmlformats.org/officeDocument/2006/relationships/image" Target="../media/image66.sv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63.png"/><Relationship Id="rId5" Type="http://schemas.openxmlformats.org/officeDocument/2006/relationships/image" Target="../media/image47.svg"/><Relationship Id="rId15" Type="http://schemas.openxmlformats.org/officeDocument/2006/relationships/image" Target="../media/image48.png"/><Relationship Id="rId10" Type="http://schemas.openxmlformats.org/officeDocument/2006/relationships/image" Target="../media/image58.svg"/><Relationship Id="rId19" Type="http://schemas.openxmlformats.org/officeDocument/2006/relationships/image" Target="../media/image65.png"/><Relationship Id="rId4" Type="http://schemas.openxmlformats.org/officeDocument/2006/relationships/image" Target="../media/image46.png"/><Relationship Id="rId9" Type="http://schemas.openxmlformats.org/officeDocument/2006/relationships/image" Target="../media/image57.png"/><Relationship Id="rId14" Type="http://schemas.openxmlformats.org/officeDocument/2006/relationships/image" Target="../media/image68.svg"/><Relationship Id="rId22" Type="http://schemas.openxmlformats.org/officeDocument/2006/relationships/image" Target="../media/image7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9976">
            <a:off x="2352305" y="1289731"/>
            <a:ext cx="13579005" cy="66794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78781" y="7741681"/>
            <a:ext cx="3657600" cy="591866"/>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0066" y="-289646"/>
            <a:ext cx="3235262" cy="411480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536302">
            <a:off x="-8275592" y="3013734"/>
            <a:ext cx="12928446" cy="591476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4998288" y="-289646"/>
            <a:ext cx="3235262" cy="4114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87794" flipV="1">
            <a:off x="13679678" y="1672081"/>
            <a:ext cx="12928446" cy="591476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08512" y="8037614"/>
            <a:ext cx="4774557" cy="411480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922088" y="7785656"/>
            <a:ext cx="4774557" cy="4114800"/>
          </a:xfrm>
          <a:prstGeom prst="rect">
            <a:avLst/>
          </a:prstGeom>
        </p:spPr>
      </p:pic>
      <p:sp>
        <p:nvSpPr>
          <p:cNvPr id="15" name="TextBox 8">
            <a:extLst>
              <a:ext uri="{FF2B5EF4-FFF2-40B4-BE49-F238E27FC236}">
                <a16:creationId xmlns:a16="http://schemas.microsoft.com/office/drawing/2014/main" id="{A8A66578-5034-4EBF-87D7-35024DABB2ED}"/>
              </a:ext>
            </a:extLst>
          </p:cNvPr>
          <p:cNvSpPr txBox="1"/>
          <p:nvPr/>
        </p:nvSpPr>
        <p:spPr>
          <a:xfrm>
            <a:off x="2541165" y="3603116"/>
            <a:ext cx="13201285" cy="2858731"/>
          </a:xfrm>
          <a:prstGeom prst="rect">
            <a:avLst/>
          </a:prstGeom>
        </p:spPr>
        <p:txBody>
          <a:bodyPr wrap="square" lIns="0" tIns="0" rIns="0" bIns="0" rtlCol="0" anchor="t">
            <a:spAutoFit/>
          </a:bodyPr>
          <a:lstStyle/>
          <a:p>
            <a:pPr marL="0" lvl="0" indent="0" algn="ctr">
              <a:lnSpc>
                <a:spcPct val="150000"/>
              </a:lnSpc>
              <a:spcBef>
                <a:spcPts val="5463"/>
              </a:spcBef>
            </a:pPr>
            <a:r>
              <a:rPr lang="en-US" sz="6600" b="1" u="none" dirty="0">
                <a:latin typeface="Arial" panose="020B0604020202020204" pitchFamily="34" charset="0"/>
                <a:cs typeface="Arial" panose="020B0604020202020204" pitchFamily="34" charset="0"/>
              </a:rPr>
              <a:t>CHÀO  MỪNG CÁC EM ĐẾN VỚI BÀI HỌC NGÀY HÔM NAY!</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7D6"/>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051" y="7772400"/>
            <a:ext cx="1632204" cy="2514600"/>
          </a:xfrm>
          <a:prstGeom prst="rect">
            <a:avLst/>
          </a:prstGeom>
        </p:spPr>
      </p:pic>
      <p:sp>
        <p:nvSpPr>
          <p:cNvPr id="13" name="TextBox 2">
            <a:extLst>
              <a:ext uri="{FF2B5EF4-FFF2-40B4-BE49-F238E27FC236}">
                <a16:creationId xmlns:a16="http://schemas.microsoft.com/office/drawing/2014/main" id="{96611061-CB88-492A-9101-A43FB43316A3}"/>
              </a:ext>
            </a:extLst>
          </p:cNvPr>
          <p:cNvSpPr txBox="1"/>
          <p:nvPr/>
        </p:nvSpPr>
        <p:spPr>
          <a:xfrm>
            <a:off x="6712509" y="983175"/>
            <a:ext cx="4862979" cy="863441"/>
          </a:xfrm>
          <a:prstGeom prst="rect">
            <a:avLst/>
          </a:prstGeom>
        </p:spPr>
        <p:txBody>
          <a:bodyPr wrap="square" lIns="0" tIns="0" rIns="0" bIns="0" rtlCol="0" anchor="t">
            <a:spAutoFit/>
          </a:bodyPr>
          <a:lstStyle/>
          <a:p>
            <a:pPr marL="0" lvl="0" indent="0" algn="ctr">
              <a:lnSpc>
                <a:spcPts val="6675"/>
              </a:lnSpc>
            </a:pPr>
            <a:r>
              <a:rPr lang="en-US" sz="6000" b="1" dirty="0">
                <a:latin typeface="Arial" panose="020B0604020202020204" pitchFamily="34" charset="0"/>
                <a:cs typeface="Arial" panose="020B0604020202020204" pitchFamily="34" charset="0"/>
              </a:rPr>
              <a:t>LUYỆN TẬP</a:t>
            </a:r>
          </a:p>
        </p:txBody>
      </p:sp>
      <p:sp>
        <p:nvSpPr>
          <p:cNvPr id="14" name="TextBox 13">
            <a:extLst>
              <a:ext uri="{FF2B5EF4-FFF2-40B4-BE49-F238E27FC236}">
                <a16:creationId xmlns:a16="http://schemas.microsoft.com/office/drawing/2014/main" id="{FD2A199B-FDE6-441F-914B-74381F8655FC}"/>
              </a:ext>
            </a:extLst>
          </p:cNvPr>
          <p:cNvSpPr txBox="1"/>
          <p:nvPr/>
        </p:nvSpPr>
        <p:spPr>
          <a:xfrm>
            <a:off x="5153022" y="2178903"/>
            <a:ext cx="7981952" cy="830997"/>
          </a:xfrm>
          <a:prstGeom prst="rect">
            <a:avLst/>
          </a:prstGeom>
          <a:noFill/>
        </p:spPr>
        <p:txBody>
          <a:bodyPr wrap="square">
            <a:spAutoFit/>
          </a:bodyPr>
          <a:lstStyle/>
          <a:p>
            <a:pPr algn="ctr">
              <a:spcAft>
                <a:spcPts val="1000"/>
              </a:spcAft>
            </a:pPr>
            <a:r>
              <a:rPr lang="nl-NL" sz="4800" b="1" i="1" dirty="0">
                <a:solidFill>
                  <a:schemeClr val="accent6">
                    <a:lumMod val="75000"/>
                  </a:schemeClr>
                </a:solidFill>
                <a:latin typeface="Arial" panose="020B0604020202020204" pitchFamily="34" charset="0"/>
                <a:ea typeface="Arial" panose="020B0604020202020204" pitchFamily="34" charset="0"/>
                <a:cs typeface="Times New Roman" panose="02020603050405020304" pitchFamily="18" charset="0"/>
              </a:rPr>
              <a:t>Bài 1: Thực hiện theo cặp</a:t>
            </a:r>
            <a:endParaRPr lang="vi-VN" sz="4800" b="1" i="1" dirty="0">
              <a:solidFill>
                <a:schemeClr val="accent6">
                  <a:lumMod val="75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F69086D-6CF2-49D2-8363-8C6720961DA7}"/>
              </a:ext>
            </a:extLst>
          </p:cNvPr>
          <p:cNvSpPr txBox="1"/>
          <p:nvPr/>
        </p:nvSpPr>
        <p:spPr>
          <a:xfrm>
            <a:off x="1871676" y="3038908"/>
            <a:ext cx="14544644" cy="1651671"/>
          </a:xfrm>
          <a:prstGeom prst="rect">
            <a:avLst/>
          </a:prstGeom>
          <a:noFill/>
        </p:spPr>
        <p:txBody>
          <a:bodyPr wrap="square">
            <a:spAutoFit/>
          </a:bodyPr>
          <a:lstStyle/>
          <a:p>
            <a:pPr algn="ctr">
              <a:lnSpc>
                <a:spcPct val="150000"/>
              </a:lnSpc>
              <a:spcAft>
                <a:spcPts val="1000"/>
              </a:spcAft>
            </a:pPr>
            <a:r>
              <a:rPr lang="nl-NL" sz="3600" i="1" dirty="0">
                <a:latin typeface="Arial" panose="020B0604020202020204" pitchFamily="34" charset="0"/>
                <a:ea typeface="Arial" panose="020B0604020202020204" pitchFamily="34" charset="0"/>
                <a:cs typeface="Times New Roman" panose="02020603050405020304" pitchFamily="18" charset="0"/>
              </a:rPr>
              <a:t>Các em hãy nêu số bị chia, số chia và thương của các phép chia sau, sau đó nói cho bạn cùng bàn nghe kết quả</a:t>
            </a:r>
            <a:endParaRPr lang="vi-VN" sz="3600" i="1" dirty="0">
              <a:effectLst/>
              <a:latin typeface="Arial" panose="020B0604020202020204" pitchFamily="34" charset="0"/>
              <a:ea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421D4493-785A-44CB-8121-A62BDC311444}"/>
              </a:ext>
            </a:extLst>
          </p:cNvPr>
          <p:cNvSpPr/>
          <p:nvPr/>
        </p:nvSpPr>
        <p:spPr>
          <a:xfrm>
            <a:off x="1389731" y="5143500"/>
            <a:ext cx="7246780" cy="25146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 2 = 5</a:t>
            </a:r>
          </a:p>
        </p:txBody>
      </p:sp>
      <p:sp>
        <p:nvSpPr>
          <p:cNvPr id="17" name="Oval 16">
            <a:extLst>
              <a:ext uri="{FF2B5EF4-FFF2-40B4-BE49-F238E27FC236}">
                <a16:creationId xmlns:a16="http://schemas.microsoft.com/office/drawing/2014/main" id="{779BCA58-298C-43EE-BF83-58255311448B}"/>
              </a:ext>
            </a:extLst>
          </p:cNvPr>
          <p:cNvSpPr/>
          <p:nvPr/>
        </p:nvSpPr>
        <p:spPr>
          <a:xfrm>
            <a:off x="9651491" y="5143500"/>
            <a:ext cx="7246780" cy="25146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prstClr val="black"/>
                </a:solidFill>
                <a:latin typeface="Arial" panose="020B0604020202020204" pitchFamily="34" charset="0"/>
                <a:cs typeface="Arial" panose="020B0604020202020204" pitchFamily="34" charset="0"/>
              </a:rPr>
              <a:t>30 : 5 = 6</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18">
            <a:extLst>
              <a:ext uri="{FF2B5EF4-FFF2-40B4-BE49-F238E27FC236}">
                <a16:creationId xmlns:a16="http://schemas.microsoft.com/office/drawing/2014/main" id="{675B6E54-79CC-466F-A3D9-D641DB192C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00" y="6742814"/>
            <a:ext cx="3048000" cy="354418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7D6"/>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051" y="7772400"/>
            <a:ext cx="1632204" cy="2514600"/>
          </a:xfrm>
          <a:prstGeom prst="rect">
            <a:avLst/>
          </a:prstGeom>
        </p:spPr>
      </p:pic>
      <p:sp>
        <p:nvSpPr>
          <p:cNvPr id="21" name="Callout: Up Arrow 20">
            <a:extLst>
              <a:ext uri="{FF2B5EF4-FFF2-40B4-BE49-F238E27FC236}">
                <a16:creationId xmlns:a16="http://schemas.microsoft.com/office/drawing/2014/main" id="{612187C6-E1A0-47E6-B874-E1A921B222BA}"/>
              </a:ext>
            </a:extLst>
          </p:cNvPr>
          <p:cNvSpPr/>
          <p:nvPr/>
        </p:nvSpPr>
        <p:spPr>
          <a:xfrm>
            <a:off x="1481002"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2" name="Callout: Up Arrow 21">
            <a:extLst>
              <a:ext uri="{FF2B5EF4-FFF2-40B4-BE49-F238E27FC236}">
                <a16:creationId xmlns:a16="http://schemas.microsoft.com/office/drawing/2014/main" id="{92B45C68-C215-4526-B5E2-CDD5ED706152}"/>
              </a:ext>
            </a:extLst>
          </p:cNvPr>
          <p:cNvSpPr/>
          <p:nvPr/>
        </p:nvSpPr>
        <p:spPr>
          <a:xfrm>
            <a:off x="6705600"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3" name="Callout: Up Arrow 22">
            <a:extLst>
              <a:ext uri="{FF2B5EF4-FFF2-40B4-BE49-F238E27FC236}">
                <a16:creationId xmlns:a16="http://schemas.microsoft.com/office/drawing/2014/main" id="{6896C9FA-F5B3-4225-AE25-C8EFE4F1FCCB}"/>
              </a:ext>
            </a:extLst>
          </p:cNvPr>
          <p:cNvSpPr/>
          <p:nvPr/>
        </p:nvSpPr>
        <p:spPr>
          <a:xfrm>
            <a:off x="13079661"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2240BB1-B832-42B9-8A43-5E40D234180A}"/>
              </a:ext>
            </a:extLst>
          </p:cNvPr>
          <p:cNvGrpSpPr/>
          <p:nvPr/>
        </p:nvGrpSpPr>
        <p:grpSpPr>
          <a:xfrm>
            <a:off x="1524000" y="1104900"/>
            <a:ext cx="14788282" cy="3771591"/>
            <a:chOff x="1524000" y="1724165"/>
            <a:chExt cx="14788282" cy="3771591"/>
          </a:xfrm>
        </p:grpSpPr>
        <p:grpSp>
          <p:nvGrpSpPr>
            <p:cNvPr id="9" name="Group 8">
              <a:extLst>
                <a:ext uri="{FF2B5EF4-FFF2-40B4-BE49-F238E27FC236}">
                  <a16:creationId xmlns:a16="http://schemas.microsoft.com/office/drawing/2014/main" id="{5A5CCD5B-861D-4D63-8BCE-6F0D53FE51AE}"/>
                </a:ext>
              </a:extLst>
            </p:cNvPr>
            <p:cNvGrpSpPr/>
            <p:nvPr/>
          </p:nvGrpSpPr>
          <p:grpSpPr>
            <a:xfrm>
              <a:off x="1524000" y="1724165"/>
              <a:ext cx="14788282" cy="3771591"/>
              <a:chOff x="1530175" y="1294963"/>
              <a:chExt cx="14788282" cy="3771591"/>
            </a:xfrm>
          </p:grpSpPr>
          <p:sp>
            <p:nvSpPr>
              <p:cNvPr id="10" name="TextBox 9">
                <a:extLst>
                  <a:ext uri="{FF2B5EF4-FFF2-40B4-BE49-F238E27FC236}">
                    <a16:creationId xmlns:a16="http://schemas.microsoft.com/office/drawing/2014/main" id="{C2E4D5D2-7C15-4D61-9420-CCDE2182FBBD}"/>
                  </a:ext>
                </a:extLst>
              </p:cNvPr>
              <p:cNvSpPr txBox="1"/>
              <p:nvPr/>
            </p:nvSpPr>
            <p:spPr>
              <a:xfrm>
                <a:off x="1530175" y="1296291"/>
                <a:ext cx="3901283"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12" name="TextBox 11">
                <a:extLst>
                  <a:ext uri="{FF2B5EF4-FFF2-40B4-BE49-F238E27FC236}">
                    <a16:creationId xmlns:a16="http://schemas.microsoft.com/office/drawing/2014/main" id="{1220C918-BC8C-42A0-9652-78B6A6C5E094}"/>
                  </a:ext>
                </a:extLst>
              </p:cNvPr>
              <p:cNvSpPr txBox="1"/>
              <p:nvPr/>
            </p:nvSpPr>
            <p:spPr>
              <a:xfrm>
                <a:off x="13773070" y="1294963"/>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19" name="TextBox 18">
                <a:extLst>
                  <a:ext uri="{FF2B5EF4-FFF2-40B4-BE49-F238E27FC236}">
                    <a16:creationId xmlns:a16="http://schemas.microsoft.com/office/drawing/2014/main" id="{53CEE934-946E-4AC6-A405-1CCE33708887}"/>
                  </a:ext>
                </a:extLst>
              </p:cNvPr>
              <p:cNvSpPr txBox="1"/>
              <p:nvPr/>
            </p:nvSpPr>
            <p:spPr>
              <a:xfrm>
                <a:off x="7595388" y="1294963"/>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grpSp>
          <p:nvGrpSpPr>
            <p:cNvPr id="24" name="Group 23">
              <a:extLst>
                <a:ext uri="{FF2B5EF4-FFF2-40B4-BE49-F238E27FC236}">
                  <a16:creationId xmlns:a16="http://schemas.microsoft.com/office/drawing/2014/main" id="{823EB6A9-9F9C-430A-8969-A7D76DA7AEAA}"/>
                </a:ext>
              </a:extLst>
            </p:cNvPr>
            <p:cNvGrpSpPr/>
            <p:nvPr/>
          </p:nvGrpSpPr>
          <p:grpSpPr>
            <a:xfrm>
              <a:off x="6248400" y="2718940"/>
              <a:ext cx="457200" cy="1780712"/>
              <a:chOff x="9296400" y="5753100"/>
              <a:chExt cx="457200" cy="1780712"/>
            </a:xfrm>
          </p:grpSpPr>
          <p:sp>
            <p:nvSpPr>
              <p:cNvPr id="25" name="Flowchart: Connector 24">
                <a:extLst>
                  <a:ext uri="{FF2B5EF4-FFF2-40B4-BE49-F238E27FC236}">
                    <a16:creationId xmlns:a16="http://schemas.microsoft.com/office/drawing/2014/main" id="{1DC63B25-39C5-4136-84EF-72693C6DE161}"/>
                  </a:ext>
                </a:extLst>
              </p:cNvPr>
              <p:cNvSpPr/>
              <p:nvPr/>
            </p:nvSpPr>
            <p:spPr>
              <a:xfrm>
                <a:off x="9296400" y="5753100"/>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3681F281-1094-41C4-8039-BB4174F38840}"/>
                  </a:ext>
                </a:extLst>
              </p:cNvPr>
              <p:cNvSpPr/>
              <p:nvPr/>
            </p:nvSpPr>
            <p:spPr>
              <a:xfrm>
                <a:off x="9296400" y="7076612"/>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C7E7805-B0C9-4FA1-9167-04CA3C99107E}"/>
                </a:ext>
              </a:extLst>
            </p:cNvPr>
            <p:cNvGrpSpPr/>
            <p:nvPr/>
          </p:nvGrpSpPr>
          <p:grpSpPr>
            <a:xfrm>
              <a:off x="10591800" y="2813915"/>
              <a:ext cx="2286000" cy="1354135"/>
              <a:chOff x="5791200" y="6210300"/>
              <a:chExt cx="2286000" cy="1354135"/>
            </a:xfrm>
          </p:grpSpPr>
          <p:sp>
            <p:nvSpPr>
              <p:cNvPr id="28" name="Flowchart: Terminator 27">
                <a:extLst>
                  <a:ext uri="{FF2B5EF4-FFF2-40B4-BE49-F238E27FC236}">
                    <a16:creationId xmlns:a16="http://schemas.microsoft.com/office/drawing/2014/main" id="{1168492F-65B5-4F30-8DE4-D567D37FE787}"/>
                  </a:ext>
                </a:extLst>
              </p:cNvPr>
              <p:cNvSpPr/>
              <p:nvPr/>
            </p:nvSpPr>
            <p:spPr>
              <a:xfrm>
                <a:off x="5791200" y="6210300"/>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Flowchart: Terminator 28">
                <a:extLst>
                  <a:ext uri="{FF2B5EF4-FFF2-40B4-BE49-F238E27FC236}">
                    <a16:creationId xmlns:a16="http://schemas.microsoft.com/office/drawing/2014/main" id="{193232FA-97E8-4BBE-BDF2-04F87CC15FB5}"/>
                  </a:ext>
                </a:extLst>
              </p:cNvPr>
              <p:cNvSpPr/>
              <p:nvPr/>
            </p:nvSpPr>
            <p:spPr>
              <a:xfrm>
                <a:off x="5791200" y="7107235"/>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pic>
        <p:nvPicPr>
          <p:cNvPr id="30" name="Picture 18">
            <a:extLst>
              <a:ext uri="{FF2B5EF4-FFF2-40B4-BE49-F238E27FC236}">
                <a16:creationId xmlns:a16="http://schemas.microsoft.com/office/drawing/2014/main" id="{8B5BB3FA-BE7E-4485-AB6A-F46A8FF4D0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00" y="6742814"/>
            <a:ext cx="3048000" cy="3544186"/>
          </a:xfrm>
          <a:prstGeom prst="rect">
            <a:avLst/>
          </a:prstGeom>
        </p:spPr>
      </p:pic>
    </p:spTree>
    <p:extLst>
      <p:ext uri="{BB962C8B-B14F-4D97-AF65-F5344CB8AC3E}">
        <p14:creationId xmlns:p14="http://schemas.microsoft.com/office/powerpoint/2010/main" val="3821706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7D6"/>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051" y="7772400"/>
            <a:ext cx="1632204" cy="2514600"/>
          </a:xfrm>
          <a:prstGeom prst="rect">
            <a:avLst/>
          </a:prstGeom>
        </p:spPr>
      </p:pic>
      <p:sp>
        <p:nvSpPr>
          <p:cNvPr id="21" name="Callout: Up Arrow 20">
            <a:extLst>
              <a:ext uri="{FF2B5EF4-FFF2-40B4-BE49-F238E27FC236}">
                <a16:creationId xmlns:a16="http://schemas.microsoft.com/office/drawing/2014/main" id="{612187C6-E1A0-47E6-B874-E1A921B222BA}"/>
              </a:ext>
            </a:extLst>
          </p:cNvPr>
          <p:cNvSpPr/>
          <p:nvPr/>
        </p:nvSpPr>
        <p:spPr>
          <a:xfrm>
            <a:off x="1481002"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2" name="Callout: Up Arrow 21">
            <a:extLst>
              <a:ext uri="{FF2B5EF4-FFF2-40B4-BE49-F238E27FC236}">
                <a16:creationId xmlns:a16="http://schemas.microsoft.com/office/drawing/2014/main" id="{92B45C68-C215-4526-B5E2-CDD5ED706152}"/>
              </a:ext>
            </a:extLst>
          </p:cNvPr>
          <p:cNvSpPr/>
          <p:nvPr/>
        </p:nvSpPr>
        <p:spPr>
          <a:xfrm>
            <a:off x="6705600"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3" name="Callout: Up Arrow 22">
            <a:extLst>
              <a:ext uri="{FF2B5EF4-FFF2-40B4-BE49-F238E27FC236}">
                <a16:creationId xmlns:a16="http://schemas.microsoft.com/office/drawing/2014/main" id="{6896C9FA-F5B3-4225-AE25-C8EFE4F1FCCB}"/>
              </a:ext>
            </a:extLst>
          </p:cNvPr>
          <p:cNvSpPr/>
          <p:nvPr/>
        </p:nvSpPr>
        <p:spPr>
          <a:xfrm>
            <a:off x="13079661" y="5081363"/>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2240BB1-B832-42B9-8A43-5E40D234180A}"/>
              </a:ext>
            </a:extLst>
          </p:cNvPr>
          <p:cNvGrpSpPr/>
          <p:nvPr/>
        </p:nvGrpSpPr>
        <p:grpSpPr>
          <a:xfrm>
            <a:off x="1524000" y="1104900"/>
            <a:ext cx="14788282" cy="3771591"/>
            <a:chOff x="1524000" y="1724165"/>
            <a:chExt cx="14788282" cy="3771591"/>
          </a:xfrm>
        </p:grpSpPr>
        <p:grpSp>
          <p:nvGrpSpPr>
            <p:cNvPr id="9" name="Group 8">
              <a:extLst>
                <a:ext uri="{FF2B5EF4-FFF2-40B4-BE49-F238E27FC236}">
                  <a16:creationId xmlns:a16="http://schemas.microsoft.com/office/drawing/2014/main" id="{5A5CCD5B-861D-4D63-8BCE-6F0D53FE51AE}"/>
                </a:ext>
              </a:extLst>
            </p:cNvPr>
            <p:cNvGrpSpPr/>
            <p:nvPr/>
          </p:nvGrpSpPr>
          <p:grpSpPr>
            <a:xfrm>
              <a:off x="1524000" y="1724165"/>
              <a:ext cx="14788282" cy="3771591"/>
              <a:chOff x="1530175" y="1294963"/>
              <a:chExt cx="14788282" cy="3771591"/>
            </a:xfrm>
          </p:grpSpPr>
          <p:sp>
            <p:nvSpPr>
              <p:cNvPr id="10" name="TextBox 9">
                <a:extLst>
                  <a:ext uri="{FF2B5EF4-FFF2-40B4-BE49-F238E27FC236}">
                    <a16:creationId xmlns:a16="http://schemas.microsoft.com/office/drawing/2014/main" id="{C2E4D5D2-7C15-4D61-9420-CCDE2182FBBD}"/>
                  </a:ext>
                </a:extLst>
              </p:cNvPr>
              <p:cNvSpPr txBox="1"/>
              <p:nvPr/>
            </p:nvSpPr>
            <p:spPr>
              <a:xfrm>
                <a:off x="1530175" y="1296291"/>
                <a:ext cx="3901283"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900" b="1" dirty="0">
                    <a:solidFill>
                      <a:prstClr val="black"/>
                    </a:solidFill>
                    <a:latin typeface="Arial" panose="020B0604020202020204" pitchFamily="34" charset="0"/>
                    <a:cs typeface="Arial" panose="020B0604020202020204" pitchFamily="34" charset="0"/>
                  </a:rPr>
                  <a:t>3</a:t>
                </a: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2" name="TextBox 11">
                <a:extLst>
                  <a:ext uri="{FF2B5EF4-FFF2-40B4-BE49-F238E27FC236}">
                    <a16:creationId xmlns:a16="http://schemas.microsoft.com/office/drawing/2014/main" id="{1220C918-BC8C-42A0-9652-78B6A6C5E094}"/>
                  </a:ext>
                </a:extLst>
              </p:cNvPr>
              <p:cNvSpPr txBox="1"/>
              <p:nvPr/>
            </p:nvSpPr>
            <p:spPr>
              <a:xfrm>
                <a:off x="13773070" y="1294963"/>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sp>
            <p:nvSpPr>
              <p:cNvPr id="19" name="TextBox 18">
                <a:extLst>
                  <a:ext uri="{FF2B5EF4-FFF2-40B4-BE49-F238E27FC236}">
                    <a16:creationId xmlns:a16="http://schemas.microsoft.com/office/drawing/2014/main" id="{53CEE934-946E-4AC6-A405-1CCE33708887}"/>
                  </a:ext>
                </a:extLst>
              </p:cNvPr>
              <p:cNvSpPr txBox="1"/>
              <p:nvPr/>
            </p:nvSpPr>
            <p:spPr>
              <a:xfrm>
                <a:off x="7595388" y="1294963"/>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grpSp>
        <p:grpSp>
          <p:nvGrpSpPr>
            <p:cNvPr id="24" name="Group 23">
              <a:extLst>
                <a:ext uri="{FF2B5EF4-FFF2-40B4-BE49-F238E27FC236}">
                  <a16:creationId xmlns:a16="http://schemas.microsoft.com/office/drawing/2014/main" id="{823EB6A9-9F9C-430A-8969-A7D76DA7AEAA}"/>
                </a:ext>
              </a:extLst>
            </p:cNvPr>
            <p:cNvGrpSpPr/>
            <p:nvPr/>
          </p:nvGrpSpPr>
          <p:grpSpPr>
            <a:xfrm>
              <a:off x="6248400" y="2718940"/>
              <a:ext cx="457200" cy="1780712"/>
              <a:chOff x="9296400" y="5753100"/>
              <a:chExt cx="457200" cy="1780712"/>
            </a:xfrm>
          </p:grpSpPr>
          <p:sp>
            <p:nvSpPr>
              <p:cNvPr id="25" name="Flowchart: Connector 24">
                <a:extLst>
                  <a:ext uri="{FF2B5EF4-FFF2-40B4-BE49-F238E27FC236}">
                    <a16:creationId xmlns:a16="http://schemas.microsoft.com/office/drawing/2014/main" id="{1DC63B25-39C5-4136-84EF-72693C6DE161}"/>
                  </a:ext>
                </a:extLst>
              </p:cNvPr>
              <p:cNvSpPr/>
              <p:nvPr/>
            </p:nvSpPr>
            <p:spPr>
              <a:xfrm>
                <a:off x="9296400" y="5753100"/>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3681F281-1094-41C4-8039-BB4174F38840}"/>
                  </a:ext>
                </a:extLst>
              </p:cNvPr>
              <p:cNvSpPr/>
              <p:nvPr/>
            </p:nvSpPr>
            <p:spPr>
              <a:xfrm>
                <a:off x="9296400" y="7076612"/>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C7E7805-B0C9-4FA1-9167-04CA3C99107E}"/>
                </a:ext>
              </a:extLst>
            </p:cNvPr>
            <p:cNvGrpSpPr/>
            <p:nvPr/>
          </p:nvGrpSpPr>
          <p:grpSpPr>
            <a:xfrm>
              <a:off x="10591800" y="2813915"/>
              <a:ext cx="2286000" cy="1354135"/>
              <a:chOff x="5791200" y="6210300"/>
              <a:chExt cx="2286000" cy="1354135"/>
            </a:xfrm>
          </p:grpSpPr>
          <p:sp>
            <p:nvSpPr>
              <p:cNvPr id="28" name="Flowchart: Terminator 27">
                <a:extLst>
                  <a:ext uri="{FF2B5EF4-FFF2-40B4-BE49-F238E27FC236}">
                    <a16:creationId xmlns:a16="http://schemas.microsoft.com/office/drawing/2014/main" id="{1168492F-65B5-4F30-8DE4-D567D37FE787}"/>
                  </a:ext>
                </a:extLst>
              </p:cNvPr>
              <p:cNvSpPr/>
              <p:nvPr/>
            </p:nvSpPr>
            <p:spPr>
              <a:xfrm>
                <a:off x="5791200" y="6210300"/>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Flowchart: Terminator 28">
                <a:extLst>
                  <a:ext uri="{FF2B5EF4-FFF2-40B4-BE49-F238E27FC236}">
                    <a16:creationId xmlns:a16="http://schemas.microsoft.com/office/drawing/2014/main" id="{193232FA-97E8-4BBE-BDF2-04F87CC15FB5}"/>
                  </a:ext>
                </a:extLst>
              </p:cNvPr>
              <p:cNvSpPr/>
              <p:nvPr/>
            </p:nvSpPr>
            <p:spPr>
              <a:xfrm>
                <a:off x="5791200" y="7107235"/>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pic>
        <p:nvPicPr>
          <p:cNvPr id="30" name="Picture 18">
            <a:extLst>
              <a:ext uri="{FF2B5EF4-FFF2-40B4-BE49-F238E27FC236}">
                <a16:creationId xmlns:a16="http://schemas.microsoft.com/office/drawing/2014/main" id="{8B5BB3FA-BE7E-4485-AB6A-F46A8FF4D0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00" y="6742814"/>
            <a:ext cx="3048000" cy="3544186"/>
          </a:xfrm>
          <a:prstGeom prst="rect">
            <a:avLst/>
          </a:prstGeom>
        </p:spPr>
      </p:pic>
    </p:spTree>
    <p:extLst>
      <p:ext uri="{BB962C8B-B14F-4D97-AF65-F5344CB8AC3E}">
        <p14:creationId xmlns:p14="http://schemas.microsoft.com/office/powerpoint/2010/main" val="731614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4EEEC"/>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80AAB85-765B-4414-9E1F-6009B323E373}"/>
              </a:ext>
            </a:extLst>
          </p:cNvPr>
          <p:cNvSpPr txBox="1"/>
          <p:nvPr/>
        </p:nvSpPr>
        <p:spPr>
          <a:xfrm>
            <a:off x="5153024" y="1112103"/>
            <a:ext cx="7981952" cy="830997"/>
          </a:xfrm>
          <a:prstGeom prst="rect">
            <a:avLst/>
          </a:prstGeom>
          <a:noFill/>
        </p:spPr>
        <p:txBody>
          <a:bodyPr wrap="square">
            <a:spAutoFit/>
          </a:bodyPr>
          <a:lstStyle/>
          <a:p>
            <a:pPr algn="ctr">
              <a:spcAft>
                <a:spcPts val="1000"/>
              </a:spcAft>
            </a:pPr>
            <a:r>
              <a:rPr lang="nl-NL" sz="4800" b="1" i="1" dirty="0">
                <a:solidFill>
                  <a:schemeClr val="accent6">
                    <a:lumMod val="75000"/>
                  </a:schemeClr>
                </a:solidFill>
                <a:latin typeface="Arial" panose="020B0604020202020204" pitchFamily="34" charset="0"/>
                <a:ea typeface="Arial" panose="020B0604020202020204" pitchFamily="34" charset="0"/>
                <a:cs typeface="Times New Roman" panose="02020603050405020304" pitchFamily="18" charset="0"/>
              </a:rPr>
              <a:t>Bài 2: Tìm thương</a:t>
            </a:r>
            <a:endParaRPr lang="vi-VN" sz="4800" b="1" i="1" dirty="0">
              <a:solidFill>
                <a:schemeClr val="accent6">
                  <a:lumMod val="75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25E048F-E21F-481A-85AF-E642BF72E67D}"/>
              </a:ext>
            </a:extLst>
          </p:cNvPr>
          <p:cNvSpPr txBox="1"/>
          <p:nvPr/>
        </p:nvSpPr>
        <p:spPr>
          <a:xfrm>
            <a:off x="2345539" y="2247900"/>
            <a:ext cx="13596922" cy="1651671"/>
          </a:xfrm>
          <a:prstGeom prst="rect">
            <a:avLst/>
          </a:prstGeom>
          <a:noFill/>
        </p:spPr>
        <p:txBody>
          <a:bodyPr wrap="square">
            <a:spAutoFit/>
          </a:bodyPr>
          <a:lstStyle/>
          <a:p>
            <a:pPr algn="ctr">
              <a:lnSpc>
                <a:spcPct val="150000"/>
              </a:lnSpc>
              <a:spcAft>
                <a:spcPts val="1000"/>
              </a:spcAft>
            </a:pPr>
            <a:r>
              <a:rPr lang="nl-NL" sz="3600" i="1" dirty="0">
                <a:latin typeface="Arial" panose="020B0604020202020204" pitchFamily="34" charset="0"/>
                <a:ea typeface="Arial" panose="020B0604020202020204" pitchFamily="34" charset="0"/>
                <a:cs typeface="Times New Roman" panose="02020603050405020304" pitchFamily="18" charset="0"/>
              </a:rPr>
              <a:t>Các em tìm thương với số bị chia, số chia đã cho rồi viết vào vở, sau đó đổi vở với bạn cùng bàn và nói cho bạn nghe cách làm</a:t>
            </a:r>
            <a:endParaRPr lang="vi-VN" sz="3600" i="1" dirty="0">
              <a:effectLst/>
              <a:latin typeface="Arial" panose="020B0604020202020204" pitchFamily="34" charset="0"/>
              <a:ea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E761F68C-B2ED-418D-93E5-0958ADC71FCF}"/>
              </a:ext>
            </a:extLst>
          </p:cNvPr>
          <p:cNvSpPr/>
          <p:nvPr/>
        </p:nvSpPr>
        <p:spPr>
          <a:xfrm>
            <a:off x="1389731" y="4305300"/>
            <a:ext cx="7246780" cy="289560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a:t>
            </a:r>
            <a:r>
              <a:rPr lang="en-US" sz="4800" b="1" dirty="0" err="1">
                <a:solidFill>
                  <a:prstClr val="black"/>
                </a:solidFill>
                <a:latin typeface="Arial" panose="020B0604020202020204" pitchFamily="34" charset="0"/>
                <a:cs typeface="Arial" panose="020B0604020202020204" pitchFamily="34" charset="0"/>
              </a:rPr>
              <a:t>bị</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8, </a:t>
            </a: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2</a:t>
            </a:r>
          </a:p>
        </p:txBody>
      </p:sp>
      <p:sp>
        <p:nvSpPr>
          <p:cNvPr id="20" name="Oval 19">
            <a:extLst>
              <a:ext uri="{FF2B5EF4-FFF2-40B4-BE49-F238E27FC236}">
                <a16:creationId xmlns:a16="http://schemas.microsoft.com/office/drawing/2014/main" id="{17115FBC-CC74-4115-8B06-9A7708FC282F}"/>
              </a:ext>
            </a:extLst>
          </p:cNvPr>
          <p:cNvSpPr/>
          <p:nvPr/>
        </p:nvSpPr>
        <p:spPr>
          <a:xfrm>
            <a:off x="9651491" y="4305300"/>
            <a:ext cx="7246780" cy="289560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a:t>
            </a:r>
            <a:r>
              <a:rPr lang="en-US" sz="4800" b="1" dirty="0" err="1">
                <a:solidFill>
                  <a:prstClr val="black"/>
                </a:solidFill>
                <a:latin typeface="Arial" panose="020B0604020202020204" pitchFamily="34" charset="0"/>
                <a:cs typeface="Arial" panose="020B0604020202020204" pitchFamily="34" charset="0"/>
              </a:rPr>
              <a:t>bị</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20, </a:t>
            </a: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5</a:t>
            </a:r>
          </a:p>
        </p:txBody>
      </p:sp>
      <p:pic>
        <p:nvPicPr>
          <p:cNvPr id="21" name="Picture 13">
            <a:extLst>
              <a:ext uri="{FF2B5EF4-FFF2-40B4-BE49-F238E27FC236}">
                <a16:creationId xmlns:a16="http://schemas.microsoft.com/office/drawing/2014/main" id="{0B0EF367-E1C8-4F51-9529-DB1CD0B0A4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34976" y="7143108"/>
            <a:ext cx="5153024" cy="3181993"/>
          </a:xfrm>
          <a:prstGeom prst="rect">
            <a:avLst/>
          </a:prstGeom>
        </p:spPr>
      </p:pic>
      <p:pic>
        <p:nvPicPr>
          <p:cNvPr id="23" name="Picture 17">
            <a:extLst>
              <a:ext uri="{FF2B5EF4-FFF2-40B4-BE49-F238E27FC236}">
                <a16:creationId xmlns:a16="http://schemas.microsoft.com/office/drawing/2014/main" id="{735268A9-B628-4C83-8C57-BD18987502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080693"/>
            <a:ext cx="5029200" cy="31872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4EEEC"/>
        </a:solidFill>
        <a:effectLst/>
      </p:bgPr>
    </p:bg>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E761F68C-B2ED-418D-93E5-0958ADC71FCF}"/>
              </a:ext>
            </a:extLst>
          </p:cNvPr>
          <p:cNvSpPr/>
          <p:nvPr/>
        </p:nvSpPr>
        <p:spPr>
          <a:xfrm>
            <a:off x="5520610" y="800100"/>
            <a:ext cx="7246780" cy="289560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a:t>
            </a:r>
            <a:r>
              <a:rPr lang="en-US" sz="4800" b="1" dirty="0" err="1">
                <a:solidFill>
                  <a:prstClr val="black"/>
                </a:solidFill>
                <a:latin typeface="Arial" panose="020B0604020202020204" pitchFamily="34" charset="0"/>
                <a:cs typeface="Arial" panose="020B0604020202020204" pitchFamily="34" charset="0"/>
              </a:rPr>
              <a:t>bị</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8, </a:t>
            </a: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2</a:t>
            </a:r>
          </a:p>
        </p:txBody>
      </p:sp>
      <p:sp>
        <p:nvSpPr>
          <p:cNvPr id="6" name="Callout: Up Arrow 5">
            <a:extLst>
              <a:ext uri="{FF2B5EF4-FFF2-40B4-BE49-F238E27FC236}">
                <a16:creationId xmlns:a16="http://schemas.microsoft.com/office/drawing/2014/main" id="{306BE06E-4836-4C45-9E33-637FEEE4662C}"/>
              </a:ext>
            </a:extLst>
          </p:cNvPr>
          <p:cNvSpPr/>
          <p:nvPr/>
        </p:nvSpPr>
        <p:spPr>
          <a:xfrm>
            <a:off x="1828800"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7" name="Callout: Up Arrow 6">
            <a:extLst>
              <a:ext uri="{FF2B5EF4-FFF2-40B4-BE49-F238E27FC236}">
                <a16:creationId xmlns:a16="http://schemas.microsoft.com/office/drawing/2014/main" id="{41539C2B-E58D-4972-82E2-8F1722D0E8B1}"/>
              </a:ext>
            </a:extLst>
          </p:cNvPr>
          <p:cNvSpPr/>
          <p:nvPr/>
        </p:nvSpPr>
        <p:spPr>
          <a:xfrm>
            <a:off x="6624567"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8" name="Callout: Up Arrow 7">
            <a:extLst>
              <a:ext uri="{FF2B5EF4-FFF2-40B4-BE49-F238E27FC236}">
                <a16:creationId xmlns:a16="http://schemas.microsoft.com/office/drawing/2014/main" id="{D99AC113-1BCB-41A3-BB6E-FC4475209343}"/>
              </a:ext>
            </a:extLst>
          </p:cNvPr>
          <p:cNvSpPr/>
          <p:nvPr/>
        </p:nvSpPr>
        <p:spPr>
          <a:xfrm>
            <a:off x="12998628"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4F481B3-5A58-4AFE-B3D0-35B801372450}"/>
              </a:ext>
            </a:extLst>
          </p:cNvPr>
          <p:cNvSpPr txBox="1"/>
          <p:nvPr/>
        </p:nvSpPr>
        <p:spPr>
          <a:xfrm>
            <a:off x="2410250" y="3453036"/>
            <a:ext cx="2545388"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900" b="1" dirty="0">
                <a:solidFill>
                  <a:prstClr val="black"/>
                </a:solidFill>
                <a:latin typeface="Arial" panose="020B0604020202020204" pitchFamily="34" charset="0"/>
                <a:cs typeface="Arial" panose="020B0604020202020204" pitchFamily="34" charset="0"/>
              </a:rPr>
              <a:t>8</a:t>
            </a:r>
            <a:endPar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15A8424F-2200-471A-802E-F2580FDD6A2C}"/>
              </a:ext>
            </a:extLst>
          </p:cNvPr>
          <p:cNvSpPr txBox="1"/>
          <p:nvPr/>
        </p:nvSpPr>
        <p:spPr>
          <a:xfrm>
            <a:off x="13685862" y="3453037"/>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3" name="TextBox 22">
            <a:extLst>
              <a:ext uri="{FF2B5EF4-FFF2-40B4-BE49-F238E27FC236}">
                <a16:creationId xmlns:a16="http://schemas.microsoft.com/office/drawing/2014/main" id="{3B8E9E92-2AFA-4CB1-8ECD-1831B0CA9002}"/>
              </a:ext>
            </a:extLst>
          </p:cNvPr>
          <p:cNvSpPr txBox="1"/>
          <p:nvPr/>
        </p:nvSpPr>
        <p:spPr>
          <a:xfrm>
            <a:off x="7508180" y="3453037"/>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nvGrpSpPr>
          <p:cNvPr id="11" name="Group 10">
            <a:extLst>
              <a:ext uri="{FF2B5EF4-FFF2-40B4-BE49-F238E27FC236}">
                <a16:creationId xmlns:a16="http://schemas.microsoft.com/office/drawing/2014/main" id="{32E949D0-C1BD-48CB-9935-828D36B8BD93}"/>
              </a:ext>
            </a:extLst>
          </p:cNvPr>
          <p:cNvGrpSpPr/>
          <p:nvPr/>
        </p:nvGrpSpPr>
        <p:grpSpPr>
          <a:xfrm>
            <a:off x="6167367" y="4447812"/>
            <a:ext cx="457200" cy="1780712"/>
            <a:chOff x="9296400" y="5753100"/>
            <a:chExt cx="457200" cy="1780712"/>
          </a:xfrm>
        </p:grpSpPr>
        <p:sp>
          <p:nvSpPr>
            <p:cNvPr id="15" name="Flowchart: Connector 14">
              <a:extLst>
                <a:ext uri="{FF2B5EF4-FFF2-40B4-BE49-F238E27FC236}">
                  <a16:creationId xmlns:a16="http://schemas.microsoft.com/office/drawing/2014/main" id="{9EEA6DE8-2548-4595-8ADC-FD04D949AAA4}"/>
                </a:ext>
              </a:extLst>
            </p:cNvPr>
            <p:cNvSpPr/>
            <p:nvPr/>
          </p:nvSpPr>
          <p:spPr>
            <a:xfrm>
              <a:off x="9296400" y="5753100"/>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F6803090-0E4C-4E4F-A915-086E7080CB28}"/>
                </a:ext>
              </a:extLst>
            </p:cNvPr>
            <p:cNvSpPr/>
            <p:nvPr/>
          </p:nvSpPr>
          <p:spPr>
            <a:xfrm>
              <a:off x="9296400" y="7076612"/>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EB3E107-AEBF-4BA5-808A-261F550D901B}"/>
              </a:ext>
            </a:extLst>
          </p:cNvPr>
          <p:cNvGrpSpPr/>
          <p:nvPr/>
        </p:nvGrpSpPr>
        <p:grpSpPr>
          <a:xfrm>
            <a:off x="10510767" y="4542787"/>
            <a:ext cx="2286000" cy="1354135"/>
            <a:chOff x="5791200" y="6210300"/>
            <a:chExt cx="2286000" cy="1354135"/>
          </a:xfrm>
        </p:grpSpPr>
        <p:sp>
          <p:nvSpPr>
            <p:cNvPr id="13" name="Flowchart: Terminator 12">
              <a:extLst>
                <a:ext uri="{FF2B5EF4-FFF2-40B4-BE49-F238E27FC236}">
                  <a16:creationId xmlns:a16="http://schemas.microsoft.com/office/drawing/2014/main" id="{C5D9E347-DBC4-4757-B459-6A27E3FF92AE}"/>
                </a:ext>
              </a:extLst>
            </p:cNvPr>
            <p:cNvSpPr/>
            <p:nvPr/>
          </p:nvSpPr>
          <p:spPr>
            <a:xfrm>
              <a:off x="5791200" y="6210300"/>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Flowchart: Terminator 13">
              <a:extLst>
                <a:ext uri="{FF2B5EF4-FFF2-40B4-BE49-F238E27FC236}">
                  <a16:creationId xmlns:a16="http://schemas.microsoft.com/office/drawing/2014/main" id="{9D29E0F2-705B-4301-AF3F-92EA2CBA2F33}"/>
                </a:ext>
              </a:extLst>
            </p:cNvPr>
            <p:cNvSpPr/>
            <p:nvPr/>
          </p:nvSpPr>
          <p:spPr>
            <a:xfrm>
              <a:off x="5791200" y="7107235"/>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pic>
        <p:nvPicPr>
          <p:cNvPr id="24" name="Picture 10">
            <a:extLst>
              <a:ext uri="{FF2B5EF4-FFF2-40B4-BE49-F238E27FC236}">
                <a16:creationId xmlns:a16="http://schemas.microsoft.com/office/drawing/2014/main" id="{6FF6B547-2CE6-4F51-800A-83E4C9F5C3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05559" y="19050"/>
            <a:ext cx="5482441" cy="3227787"/>
          </a:xfrm>
          <a:prstGeom prst="rect">
            <a:avLst/>
          </a:prstGeom>
        </p:spPr>
      </p:pic>
    </p:spTree>
    <p:extLst>
      <p:ext uri="{BB962C8B-B14F-4D97-AF65-F5344CB8AC3E}">
        <p14:creationId xmlns:p14="http://schemas.microsoft.com/office/powerpoint/2010/main" val="3347786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7" grpId="0" animBg="1"/>
      <p:bldP spid="8" grpId="0" animBg="1"/>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4EEEC"/>
        </a:solidFill>
        <a:effectLst/>
      </p:bgPr>
    </p:bg>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E761F68C-B2ED-418D-93E5-0958ADC71FCF}"/>
              </a:ext>
            </a:extLst>
          </p:cNvPr>
          <p:cNvSpPr/>
          <p:nvPr/>
        </p:nvSpPr>
        <p:spPr>
          <a:xfrm>
            <a:off x="5520610" y="800100"/>
            <a:ext cx="7246780" cy="2895600"/>
          </a:xfrm>
          <a:prstGeom prst="ellipse">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a:t>
            </a:r>
            <a:r>
              <a:rPr lang="en-US" sz="4800" b="1" dirty="0" err="1">
                <a:solidFill>
                  <a:prstClr val="black"/>
                </a:solidFill>
                <a:latin typeface="Arial" panose="020B0604020202020204" pitchFamily="34" charset="0"/>
                <a:cs typeface="Arial" panose="020B0604020202020204" pitchFamily="34" charset="0"/>
              </a:rPr>
              <a:t>bị</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20, </a:t>
            </a:r>
            <a:r>
              <a:rPr lang="en-US" sz="4800" b="1" dirty="0" err="1">
                <a:solidFill>
                  <a:prstClr val="black"/>
                </a:solidFill>
                <a:latin typeface="Arial" panose="020B0604020202020204" pitchFamily="34" charset="0"/>
                <a:cs typeface="Arial" panose="020B0604020202020204" pitchFamily="34" charset="0"/>
              </a:rPr>
              <a:t>số</a:t>
            </a:r>
            <a:r>
              <a:rPr lang="en-US" sz="4800" b="1" dirty="0">
                <a:solidFill>
                  <a:prstClr val="black"/>
                </a:solidFill>
                <a:latin typeface="Arial" panose="020B0604020202020204" pitchFamily="34" charset="0"/>
                <a:cs typeface="Arial" panose="020B0604020202020204" pitchFamily="34" charset="0"/>
              </a:rPr>
              <a:t> chia </a:t>
            </a:r>
            <a:r>
              <a:rPr lang="en-US" sz="4800" b="1" dirty="0" err="1">
                <a:solidFill>
                  <a:prstClr val="black"/>
                </a:solidFill>
                <a:latin typeface="Arial" panose="020B0604020202020204" pitchFamily="34" charset="0"/>
                <a:cs typeface="Arial" panose="020B0604020202020204" pitchFamily="34" charset="0"/>
              </a:rPr>
              <a:t>là</a:t>
            </a:r>
            <a:r>
              <a:rPr lang="en-US" sz="4800" b="1" dirty="0">
                <a:solidFill>
                  <a:prstClr val="black"/>
                </a:solidFill>
                <a:latin typeface="Arial" panose="020B0604020202020204" pitchFamily="34" charset="0"/>
                <a:cs typeface="Arial" panose="020B0604020202020204" pitchFamily="34" charset="0"/>
              </a:rPr>
              <a:t> 5</a:t>
            </a:r>
          </a:p>
        </p:txBody>
      </p:sp>
      <p:sp>
        <p:nvSpPr>
          <p:cNvPr id="6" name="Callout: Up Arrow 5">
            <a:extLst>
              <a:ext uri="{FF2B5EF4-FFF2-40B4-BE49-F238E27FC236}">
                <a16:creationId xmlns:a16="http://schemas.microsoft.com/office/drawing/2014/main" id="{306BE06E-4836-4C45-9E33-637FEEE4662C}"/>
              </a:ext>
            </a:extLst>
          </p:cNvPr>
          <p:cNvSpPr/>
          <p:nvPr/>
        </p:nvSpPr>
        <p:spPr>
          <a:xfrm>
            <a:off x="1687423"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7" name="Callout: Up Arrow 6">
            <a:extLst>
              <a:ext uri="{FF2B5EF4-FFF2-40B4-BE49-F238E27FC236}">
                <a16:creationId xmlns:a16="http://schemas.microsoft.com/office/drawing/2014/main" id="{41539C2B-E58D-4972-82E2-8F1722D0E8B1}"/>
              </a:ext>
            </a:extLst>
          </p:cNvPr>
          <p:cNvSpPr/>
          <p:nvPr/>
        </p:nvSpPr>
        <p:spPr>
          <a:xfrm>
            <a:off x="6624567"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8" name="Callout: Up Arrow 7">
            <a:extLst>
              <a:ext uri="{FF2B5EF4-FFF2-40B4-BE49-F238E27FC236}">
                <a16:creationId xmlns:a16="http://schemas.microsoft.com/office/drawing/2014/main" id="{D99AC113-1BCB-41A3-BB6E-FC4475209343}"/>
              </a:ext>
            </a:extLst>
          </p:cNvPr>
          <p:cNvSpPr/>
          <p:nvPr/>
        </p:nvSpPr>
        <p:spPr>
          <a:xfrm>
            <a:off x="12998628" y="7429500"/>
            <a:ext cx="3708287" cy="1676400"/>
          </a:xfrm>
          <a:prstGeom prst="upArrowCallout">
            <a:avLst>
              <a:gd name="adj1" fmla="val 15909"/>
              <a:gd name="adj2" fmla="val 25000"/>
              <a:gd name="adj3" fmla="val 25000"/>
              <a:gd name="adj4" fmla="val 64977"/>
            </a:avLst>
          </a:prstGeom>
          <a:solidFill>
            <a:schemeClr val="bg1"/>
          </a:solidFill>
          <a:ln w="57150">
            <a:solidFill>
              <a:srgbClr val="202F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4F481B3-5A58-4AFE-B3D0-35B801372450}"/>
              </a:ext>
            </a:extLst>
          </p:cNvPr>
          <p:cNvSpPr txBox="1"/>
          <p:nvPr/>
        </p:nvSpPr>
        <p:spPr>
          <a:xfrm>
            <a:off x="1888315" y="3453036"/>
            <a:ext cx="37082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900" b="1" noProof="0" dirty="0">
                <a:solidFill>
                  <a:prstClr val="black"/>
                </a:solidFill>
                <a:latin typeface="Arial" panose="020B0604020202020204" pitchFamily="34" charset="0"/>
                <a:cs typeface="Arial" panose="020B0604020202020204" pitchFamily="34" charset="0"/>
              </a:rPr>
              <a:t>20</a:t>
            </a:r>
            <a:endPar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15A8424F-2200-471A-802E-F2580FDD6A2C}"/>
              </a:ext>
            </a:extLst>
          </p:cNvPr>
          <p:cNvSpPr txBox="1"/>
          <p:nvPr/>
        </p:nvSpPr>
        <p:spPr>
          <a:xfrm>
            <a:off x="13685862" y="3453037"/>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3" name="TextBox 22">
            <a:extLst>
              <a:ext uri="{FF2B5EF4-FFF2-40B4-BE49-F238E27FC236}">
                <a16:creationId xmlns:a16="http://schemas.microsoft.com/office/drawing/2014/main" id="{3B8E9E92-2AFA-4CB1-8ECD-1831B0CA9002}"/>
              </a:ext>
            </a:extLst>
          </p:cNvPr>
          <p:cNvSpPr txBox="1"/>
          <p:nvPr/>
        </p:nvSpPr>
        <p:spPr>
          <a:xfrm>
            <a:off x="7508180" y="3453037"/>
            <a:ext cx="2545387" cy="37702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grpSp>
        <p:nvGrpSpPr>
          <p:cNvPr id="11" name="Group 10">
            <a:extLst>
              <a:ext uri="{FF2B5EF4-FFF2-40B4-BE49-F238E27FC236}">
                <a16:creationId xmlns:a16="http://schemas.microsoft.com/office/drawing/2014/main" id="{32E949D0-C1BD-48CB-9935-828D36B8BD93}"/>
              </a:ext>
            </a:extLst>
          </p:cNvPr>
          <p:cNvGrpSpPr/>
          <p:nvPr/>
        </p:nvGrpSpPr>
        <p:grpSpPr>
          <a:xfrm>
            <a:off x="6167367" y="4447812"/>
            <a:ext cx="457200" cy="1780712"/>
            <a:chOff x="9296400" y="5753100"/>
            <a:chExt cx="457200" cy="1780712"/>
          </a:xfrm>
        </p:grpSpPr>
        <p:sp>
          <p:nvSpPr>
            <p:cNvPr id="15" name="Flowchart: Connector 14">
              <a:extLst>
                <a:ext uri="{FF2B5EF4-FFF2-40B4-BE49-F238E27FC236}">
                  <a16:creationId xmlns:a16="http://schemas.microsoft.com/office/drawing/2014/main" id="{9EEA6DE8-2548-4595-8ADC-FD04D949AAA4}"/>
                </a:ext>
              </a:extLst>
            </p:cNvPr>
            <p:cNvSpPr/>
            <p:nvPr/>
          </p:nvSpPr>
          <p:spPr>
            <a:xfrm>
              <a:off x="9296400" y="5753100"/>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F6803090-0E4C-4E4F-A915-086E7080CB28}"/>
                </a:ext>
              </a:extLst>
            </p:cNvPr>
            <p:cNvSpPr/>
            <p:nvPr/>
          </p:nvSpPr>
          <p:spPr>
            <a:xfrm>
              <a:off x="9296400" y="7076612"/>
              <a:ext cx="457200" cy="4572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EB3E107-AEBF-4BA5-808A-261F550D901B}"/>
              </a:ext>
            </a:extLst>
          </p:cNvPr>
          <p:cNvGrpSpPr/>
          <p:nvPr/>
        </p:nvGrpSpPr>
        <p:grpSpPr>
          <a:xfrm>
            <a:off x="10744200" y="4542787"/>
            <a:ext cx="2286000" cy="1354135"/>
            <a:chOff x="5791200" y="6210300"/>
            <a:chExt cx="2286000" cy="1354135"/>
          </a:xfrm>
        </p:grpSpPr>
        <p:sp>
          <p:nvSpPr>
            <p:cNvPr id="13" name="Flowchart: Terminator 12">
              <a:extLst>
                <a:ext uri="{FF2B5EF4-FFF2-40B4-BE49-F238E27FC236}">
                  <a16:creationId xmlns:a16="http://schemas.microsoft.com/office/drawing/2014/main" id="{C5D9E347-DBC4-4757-B459-6A27E3FF92AE}"/>
                </a:ext>
              </a:extLst>
            </p:cNvPr>
            <p:cNvSpPr/>
            <p:nvPr/>
          </p:nvSpPr>
          <p:spPr>
            <a:xfrm>
              <a:off x="5791200" y="6210300"/>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Flowchart: Terminator 13">
              <a:extLst>
                <a:ext uri="{FF2B5EF4-FFF2-40B4-BE49-F238E27FC236}">
                  <a16:creationId xmlns:a16="http://schemas.microsoft.com/office/drawing/2014/main" id="{9D29E0F2-705B-4301-AF3F-92EA2CBA2F33}"/>
                </a:ext>
              </a:extLst>
            </p:cNvPr>
            <p:cNvSpPr/>
            <p:nvPr/>
          </p:nvSpPr>
          <p:spPr>
            <a:xfrm>
              <a:off x="5791200" y="7107235"/>
              <a:ext cx="2286000" cy="457200"/>
            </a:xfrm>
            <a:prstGeom prst="flowChartTermina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pic>
        <p:nvPicPr>
          <p:cNvPr id="24" name="Picture 10">
            <a:extLst>
              <a:ext uri="{FF2B5EF4-FFF2-40B4-BE49-F238E27FC236}">
                <a16:creationId xmlns:a16="http://schemas.microsoft.com/office/drawing/2014/main" id="{6FF6B547-2CE6-4F51-800A-83E4C9F5C3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05559" y="19050"/>
            <a:ext cx="5482441" cy="3227787"/>
          </a:xfrm>
          <a:prstGeom prst="rect">
            <a:avLst/>
          </a:prstGeom>
        </p:spPr>
      </p:pic>
    </p:spTree>
    <p:extLst>
      <p:ext uri="{BB962C8B-B14F-4D97-AF65-F5344CB8AC3E}">
        <p14:creationId xmlns:p14="http://schemas.microsoft.com/office/powerpoint/2010/main" val="3284567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7" grpId="0" animBg="1"/>
      <p:bldP spid="8" grpId="0" animBg="1"/>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640219" y="7858497"/>
            <a:ext cx="22253562" cy="44507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24629" y="7299468"/>
            <a:ext cx="3625271" cy="290680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832911" flipH="1" flipV="1">
            <a:off x="15377993" y="-684291"/>
            <a:ext cx="2945697" cy="3746514"/>
          </a:xfrm>
          <a:prstGeom prst="rect">
            <a:avLst/>
          </a:prstGeom>
        </p:spPr>
      </p:pic>
      <p:sp>
        <p:nvSpPr>
          <p:cNvPr id="10" name="TextBox 4">
            <a:extLst>
              <a:ext uri="{FF2B5EF4-FFF2-40B4-BE49-F238E27FC236}">
                <a16:creationId xmlns:a16="http://schemas.microsoft.com/office/drawing/2014/main" id="{F0F8BCEC-6F1D-40FA-A51C-748A86280F81}"/>
              </a:ext>
            </a:extLst>
          </p:cNvPr>
          <p:cNvSpPr txBox="1"/>
          <p:nvPr/>
        </p:nvSpPr>
        <p:spPr>
          <a:xfrm>
            <a:off x="3013809" y="477345"/>
            <a:ext cx="12260381" cy="1317925"/>
          </a:xfrm>
          <a:prstGeom prst="rect">
            <a:avLst/>
          </a:prstGeom>
        </p:spPr>
        <p:txBody>
          <a:bodyPr lIns="0" tIns="0" rIns="0" bIns="0" rtlCol="0" anchor="t">
            <a:spAutoFit/>
          </a:bodyPr>
          <a:lstStyle/>
          <a:p>
            <a:pPr marL="0" lvl="0" indent="0" algn="ctr">
              <a:lnSpc>
                <a:spcPts val="11703"/>
              </a:lnSpc>
            </a:pPr>
            <a:r>
              <a:rPr lang="en-US" sz="6000" b="1" dirty="0">
                <a:solidFill>
                  <a:srgbClr val="202F5A"/>
                </a:solidFill>
                <a:latin typeface="Arial" panose="020B0604020202020204" pitchFamily="34" charset="0"/>
                <a:cs typeface="Arial" panose="020B0604020202020204" pitchFamily="34" charset="0"/>
              </a:rPr>
              <a:t>TRÒ CHƠI: TÌM BẠN</a:t>
            </a:r>
          </a:p>
        </p:txBody>
      </p:sp>
      <p:sp>
        <p:nvSpPr>
          <p:cNvPr id="11" name="TextBox 10">
            <a:extLst>
              <a:ext uri="{FF2B5EF4-FFF2-40B4-BE49-F238E27FC236}">
                <a16:creationId xmlns:a16="http://schemas.microsoft.com/office/drawing/2014/main" id="{1C85BCE6-9ECE-43C6-9CE3-9B68F7D5DD50}"/>
              </a:ext>
            </a:extLst>
          </p:cNvPr>
          <p:cNvSpPr txBox="1"/>
          <p:nvPr/>
        </p:nvSpPr>
        <p:spPr>
          <a:xfrm>
            <a:off x="1503361" y="1878165"/>
            <a:ext cx="15281276" cy="4207370"/>
          </a:xfrm>
          <a:prstGeom prst="rect">
            <a:avLst/>
          </a:prstGeom>
          <a:noFill/>
        </p:spPr>
        <p:txBody>
          <a:bodyPr wrap="square">
            <a:spAutoFit/>
          </a:bodyPr>
          <a:lstStyle/>
          <a:p>
            <a:pPr algn="just">
              <a:lnSpc>
                <a:spcPct val="150000"/>
              </a:lnSpc>
              <a:spcAft>
                <a:spcPts val="1000"/>
              </a:spcAft>
            </a:pPr>
            <a:r>
              <a:rPr lang="vi-VN" sz="3200" b="1" i="1" dirty="0" err="1">
                <a:solidFill>
                  <a:srgbClr val="FF0000"/>
                </a:solidFill>
                <a:latin typeface="Arial" panose="020B0604020202020204" pitchFamily="34" charset="0"/>
                <a:ea typeface="Arial" panose="020B0604020202020204" pitchFamily="34" charset="0"/>
                <a:cs typeface="Arial" panose="020B0604020202020204" pitchFamily="34" charset="0"/>
              </a:rPr>
              <a:t>Luật</a:t>
            </a:r>
            <a:r>
              <a:rPr lang="vi-VN" sz="3200" b="1" i="1" dirty="0">
                <a:solidFill>
                  <a:srgbClr val="FF0000"/>
                </a:solidFill>
                <a:latin typeface="Arial" panose="020B0604020202020204" pitchFamily="34" charset="0"/>
                <a:ea typeface="Arial" panose="020B0604020202020204" pitchFamily="34" charset="0"/>
                <a:cs typeface="Arial" panose="020B0604020202020204" pitchFamily="34" charset="0"/>
              </a:rPr>
              <a:t> chơi: </a:t>
            </a:r>
            <a:r>
              <a:rPr lang="en-US" sz="3200" dirty="0">
                <a:latin typeface="Arial" panose="020B0604020202020204" pitchFamily="34" charset="0"/>
                <a:ea typeface="Arial" panose="020B0604020202020204" pitchFamily="34" charset="0"/>
                <a:cs typeface="Arial" panose="020B0604020202020204" pitchFamily="34" charset="0"/>
              </a:rPr>
              <a:t>Chia </a:t>
            </a:r>
            <a:r>
              <a:rPr lang="en-US" sz="3200" dirty="0" err="1">
                <a:latin typeface="Arial" panose="020B0604020202020204" pitchFamily="34" charset="0"/>
                <a:ea typeface="Arial" panose="020B0604020202020204" pitchFamily="34" charset="0"/>
                <a:cs typeface="Arial" panose="020B0604020202020204" pitchFamily="34" charset="0"/>
              </a:rPr>
              <a:t>lớp</a:t>
            </a:r>
            <a:r>
              <a:rPr lang="en-US" sz="3200" dirty="0">
                <a:latin typeface="Arial" panose="020B0604020202020204" pitchFamily="34" charset="0"/>
                <a:ea typeface="Arial" panose="020B0604020202020204" pitchFamily="34" charset="0"/>
                <a:cs typeface="Arial" panose="020B0604020202020204" pitchFamily="34" charset="0"/>
              </a:rPr>
              <a:t> ra </a:t>
            </a:r>
            <a:r>
              <a:rPr lang="en-US" sz="3200" dirty="0" err="1">
                <a:latin typeface="Arial" panose="020B0604020202020204" pitchFamily="34" charset="0"/>
                <a:ea typeface="Arial" panose="020B0604020202020204" pitchFamily="34" charset="0"/>
                <a:cs typeface="Arial" panose="020B0604020202020204" pitchFamily="34" charset="0"/>
              </a:rPr>
              <a:t>thành</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các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nhóm</a:t>
            </a:r>
            <a:r>
              <a:rPr lang="en-US" sz="3200" dirty="0">
                <a:latin typeface="Arial" panose="020B0604020202020204" pitchFamily="34" charset="0"/>
                <a:ea typeface="Arial" panose="020B0604020202020204" pitchFamily="34" charset="0"/>
                <a:cs typeface="Arial" panose="020B0604020202020204" pitchFamily="34" charset="0"/>
              </a:rPr>
              <a:t> gồm 3 </a:t>
            </a:r>
            <a:r>
              <a:rPr lang="en-US" sz="3200" dirty="0" err="1">
                <a:latin typeface="Arial" panose="020B0604020202020204" pitchFamily="34" charset="0"/>
                <a:ea typeface="Arial" panose="020B0604020202020204" pitchFamily="34" charset="0"/>
                <a:cs typeface="Arial" panose="020B0604020202020204" pitchFamily="34" charset="0"/>
              </a:rPr>
              <a:t>thành</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viên</a:t>
            </a:r>
            <a:r>
              <a:rPr lang="en-US" sz="3200" dirty="0">
                <a:latin typeface="Arial" panose="020B0604020202020204" pitchFamily="34" charset="0"/>
                <a:ea typeface="Arial" panose="020B060402020202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200" dirty="0" err="1">
                <a:effectLst/>
                <a:latin typeface="Arial" panose="020B0604020202020204" pitchFamily="34" charset="0"/>
                <a:ea typeface="Arial" panose="020B0604020202020204" pitchFamily="34" charset="0"/>
                <a:cs typeface="Arial" panose="020B0604020202020204" pitchFamily="34" charset="0"/>
              </a:rPr>
              <a:t>Mỗi</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nhóm</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có</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một</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bộ</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thẻ</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ghi</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phép</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nhân</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phép</a:t>
            </a:r>
            <a:r>
              <a:rPr lang="en-US" sz="3200" dirty="0">
                <a:effectLst/>
                <a:latin typeface="Arial" panose="020B0604020202020204" pitchFamily="34" charset="0"/>
                <a:ea typeface="Arial" panose="020B0604020202020204" pitchFamily="34" charset="0"/>
                <a:cs typeface="Arial" panose="020B0604020202020204" pitchFamily="34" charset="0"/>
              </a:rPr>
              <a:t> chia </a:t>
            </a:r>
            <a:r>
              <a:rPr lang="en-US" sz="3200" dirty="0" err="1">
                <a:effectLst/>
                <a:latin typeface="Arial" panose="020B0604020202020204" pitchFamily="34" charset="0"/>
                <a:ea typeface="Arial" panose="020B0604020202020204" pitchFamily="34" charset="0"/>
                <a:cs typeface="Arial" panose="020B0604020202020204" pitchFamily="34" charset="0"/>
              </a:rPr>
              <a:t>và</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tên</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thành</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phần</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của</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nó</a:t>
            </a:r>
            <a:r>
              <a:rPr lang="en-US" sz="3200" dirty="0">
                <a:effectLst/>
                <a:latin typeface="Arial" panose="020B0604020202020204" pitchFamily="34" charset="0"/>
                <a:ea typeface="Arial" panose="020B060402020202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200" dirty="0" err="1">
                <a:latin typeface="Arial" panose="020B0604020202020204" pitchFamily="34" charset="0"/>
                <a:ea typeface="Arial" panose="020B0604020202020204" pitchFamily="34" charset="0"/>
                <a:cs typeface="Arial" panose="020B0604020202020204" pitchFamily="34" charset="0"/>
              </a:rPr>
              <a:t>Mỗi</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em</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trong</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nhóm</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sẽ</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rút</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một</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thẻ</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rồi</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quan</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sát</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các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thẻ</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của</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các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bạn</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trong</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nhóm</a:t>
            </a:r>
            <a:r>
              <a:rPr lang="en-US" sz="3200" dirty="0">
                <a:latin typeface="Arial" panose="020B0604020202020204" pitchFamily="34" charset="0"/>
                <a:ea typeface="Arial" panose="020B0604020202020204" pitchFamily="34" charset="0"/>
                <a:cs typeface="Arial" panose="020B0604020202020204" pitchFamily="34" charset="0"/>
              </a:rPr>
              <a:t>. </a:t>
            </a:r>
          </a:p>
          <a:p>
            <a:pPr marL="571500" indent="-571500" algn="just">
              <a:lnSpc>
                <a:spcPct val="150000"/>
              </a:lnSpc>
              <a:spcAft>
                <a:spcPts val="1000"/>
              </a:spcAft>
              <a:buFont typeface="Arial" panose="020B0604020202020204" pitchFamily="34" charset="0"/>
              <a:buChar char="•"/>
            </a:pPr>
            <a:r>
              <a:rPr lang="en-US" sz="3200" dirty="0">
                <a:latin typeface="Arial" panose="020B0604020202020204" pitchFamily="34" charset="0"/>
                <a:ea typeface="Arial" panose="020B0604020202020204" pitchFamily="34" charset="0"/>
                <a:cs typeface="Arial" panose="020B0604020202020204" pitchFamily="34" charset="0"/>
              </a:rPr>
              <a:t>C</a:t>
            </a:r>
            <a:r>
              <a:rPr lang="en-US" sz="3200" dirty="0">
                <a:effectLst/>
                <a:latin typeface="Arial" panose="020B0604020202020204" pitchFamily="34" charset="0"/>
                <a:ea typeface="Arial" panose="020B0604020202020204" pitchFamily="34" charset="0"/>
                <a:cs typeface="Arial" panose="020B0604020202020204" pitchFamily="34" charset="0"/>
              </a:rPr>
              <a:t>ác </a:t>
            </a:r>
            <a:r>
              <a:rPr lang="en-US" sz="3200" dirty="0" err="1">
                <a:effectLst/>
                <a:latin typeface="Arial" panose="020B0604020202020204" pitchFamily="34" charset="0"/>
                <a:ea typeface="Arial" panose="020B0604020202020204" pitchFamily="34" charset="0"/>
                <a:cs typeface="Arial" panose="020B0604020202020204" pitchFamily="34" charset="0"/>
              </a:rPr>
              <a:t>em</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hãy</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thảo</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luận</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ghép</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các</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thẻ</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thành</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phép</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nhân</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và</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phép</a:t>
            </a:r>
            <a:r>
              <a:rPr lang="en-US" sz="3200" dirty="0">
                <a:effectLst/>
                <a:latin typeface="Arial" panose="020B0604020202020204" pitchFamily="34" charset="0"/>
                <a:ea typeface="Arial" panose="020B0604020202020204" pitchFamily="34" charset="0"/>
                <a:cs typeface="Arial" panose="020B0604020202020204" pitchFamily="34" charset="0"/>
              </a:rPr>
              <a:t> chia </a:t>
            </a:r>
            <a:r>
              <a:rPr lang="en-US" sz="3200" dirty="0" err="1">
                <a:effectLst/>
                <a:latin typeface="Arial" panose="020B0604020202020204" pitchFamily="34" charset="0"/>
                <a:ea typeface="Arial" panose="020B0604020202020204" pitchFamily="34" charset="0"/>
                <a:cs typeface="Arial" panose="020B0604020202020204" pitchFamily="34" charset="0"/>
              </a:rPr>
              <a:t>thích</a:t>
            </a:r>
            <a:r>
              <a:rPr lang="en-US" sz="3200" dirty="0">
                <a:effectLst/>
                <a:latin typeface="Arial" panose="020B0604020202020204" pitchFamily="34" charset="0"/>
                <a:ea typeface="Arial" panose="020B0604020202020204" pitchFamily="34" charset="0"/>
                <a:cs typeface="Arial" panose="020B0604020202020204" pitchFamily="34" charset="0"/>
              </a:rPr>
              <a:t> </a:t>
            </a:r>
            <a:r>
              <a:rPr lang="en-US" sz="3200" dirty="0" err="1">
                <a:effectLst/>
                <a:latin typeface="Arial" panose="020B0604020202020204" pitchFamily="34" charset="0"/>
                <a:ea typeface="Arial" panose="020B0604020202020204" pitchFamily="34" charset="0"/>
                <a:cs typeface="Arial" panose="020B0604020202020204" pitchFamily="34" charset="0"/>
              </a:rPr>
              <a:t>hợp</a:t>
            </a:r>
            <a:r>
              <a:rPr lang="en-US" sz="3200" dirty="0">
                <a:effectLst/>
                <a:latin typeface="Arial" panose="020B0604020202020204" pitchFamily="34" charset="0"/>
                <a:ea typeface="Arial" panose="020B060402020202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200" dirty="0">
                <a:latin typeface="Arial" panose="020B0604020202020204" pitchFamily="34" charset="0"/>
                <a:ea typeface="Arial" panose="020B0604020202020204" pitchFamily="34" charset="0"/>
                <a:cs typeface="Arial" panose="020B0604020202020204" pitchFamily="34" charset="0"/>
              </a:rPr>
              <a:t>Sau </a:t>
            </a:r>
            <a:r>
              <a:rPr lang="en-US" sz="3200" dirty="0" err="1">
                <a:latin typeface="Arial" panose="020B0604020202020204" pitchFamily="34" charset="0"/>
                <a:ea typeface="Arial" panose="020B0604020202020204" pitchFamily="34" charset="0"/>
                <a:cs typeface="Arial" panose="020B0604020202020204" pitchFamily="34" charset="0"/>
              </a:rPr>
              <a:t>đó</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các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em</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sẽ</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giới</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thiệu</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về</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nhóm</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mà</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mình</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tìm</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được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trước</a:t>
            </a:r>
            <a:r>
              <a:rPr lang="en-US" sz="3200" dirty="0">
                <a:latin typeface="Arial" panose="020B0604020202020204" pitchFamily="34" charset="0"/>
                <a:ea typeface="Arial" panose="020B0604020202020204" pitchFamily="34" charset="0"/>
                <a:cs typeface="Arial" panose="020B0604020202020204" pitchFamily="34" charset="0"/>
              </a:rPr>
              <a:t> </a:t>
            </a:r>
            <a:r>
              <a:rPr lang="en-US" sz="3200" dirty="0" err="1">
                <a:latin typeface="Arial" panose="020B0604020202020204" pitchFamily="34" charset="0"/>
                <a:ea typeface="Arial" panose="020B0604020202020204" pitchFamily="34" charset="0"/>
                <a:cs typeface="Arial" panose="020B0604020202020204" pitchFamily="34" charset="0"/>
              </a:rPr>
              <a:t>lớp</a:t>
            </a:r>
            <a:endParaRPr lang="vi-VN" sz="3200" dirty="0">
              <a:effectLst/>
              <a:latin typeface="Arial" panose="020B0604020202020204" pitchFamily="34" charset="0"/>
              <a:ea typeface="Arial" panose="020B0604020202020204" pitchFamily="34" charset="0"/>
              <a:cs typeface="Arial" panose="020B0604020202020204" pitchFamily="34" charset="0"/>
            </a:endParaRPr>
          </a:p>
        </p:txBody>
      </p:sp>
      <p:pic>
        <p:nvPicPr>
          <p:cNvPr id="13" name="Picture 12" descr="A group of people holding signs&#10;&#10;Description automatically generated with medium confidence">
            <a:extLst>
              <a:ext uri="{FF2B5EF4-FFF2-40B4-BE49-F238E27FC236}">
                <a16:creationId xmlns:a16="http://schemas.microsoft.com/office/drawing/2014/main" id="{04C909C1-82F3-4F10-8CB6-7CBFCFEF16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7935" y="6065244"/>
            <a:ext cx="12932127" cy="420737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46AA6"/>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680434" y="4274339"/>
            <a:ext cx="9827930" cy="1590338"/>
          </a:xfrm>
          <a:prstGeom prst="rect">
            <a:avLst/>
          </a:prstGeom>
        </p:spPr>
      </p:pic>
      <p:grpSp>
        <p:nvGrpSpPr>
          <p:cNvPr id="10" name="Group 9">
            <a:extLst>
              <a:ext uri="{FF2B5EF4-FFF2-40B4-BE49-F238E27FC236}">
                <a16:creationId xmlns:a16="http://schemas.microsoft.com/office/drawing/2014/main" id="{65EF4D60-3746-478A-BCA9-F05E9DF91843}"/>
              </a:ext>
            </a:extLst>
          </p:cNvPr>
          <p:cNvGrpSpPr/>
          <p:nvPr/>
        </p:nvGrpSpPr>
        <p:grpSpPr>
          <a:xfrm>
            <a:off x="3076139" y="1028700"/>
            <a:ext cx="12185855" cy="8242069"/>
            <a:chOff x="3076139" y="1028700"/>
            <a:chExt cx="12185855" cy="8242069"/>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76139" y="1028700"/>
              <a:ext cx="12185855" cy="8242069"/>
            </a:xfrm>
            <a:prstGeom prst="rect">
              <a:avLst/>
            </a:prstGeom>
          </p:spPr>
        </p:pic>
        <p:sp>
          <p:nvSpPr>
            <p:cNvPr id="5" name="TextBox 5"/>
            <p:cNvSpPr txBox="1"/>
            <p:nvPr/>
          </p:nvSpPr>
          <p:spPr>
            <a:xfrm>
              <a:off x="3565816" y="1633906"/>
              <a:ext cx="11206499" cy="975203"/>
            </a:xfrm>
            <a:prstGeom prst="rect">
              <a:avLst/>
            </a:prstGeom>
          </p:spPr>
          <p:txBody>
            <a:bodyPr lIns="0" tIns="0" rIns="0" bIns="0" rtlCol="0" anchor="t">
              <a:spAutoFit/>
            </a:bodyPr>
            <a:lstStyle/>
            <a:p>
              <a:pPr algn="ctr">
                <a:lnSpc>
                  <a:spcPts val="8549"/>
                </a:lnSpc>
              </a:pPr>
              <a:r>
                <a:rPr lang="en-US" sz="5400" b="1" dirty="0">
                  <a:latin typeface="Arial" panose="020B0604020202020204" pitchFamily="34" charset="0"/>
                  <a:cs typeface="Arial" panose="020B0604020202020204" pitchFamily="34" charset="0"/>
                </a:rPr>
                <a:t>HƯỚNG DẪN VỀ NHÀ</a:t>
              </a:r>
            </a:p>
          </p:txBody>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flipH="1" flipV="1">
            <a:off x="12880807" y="4354566"/>
            <a:ext cx="9827930" cy="1590338"/>
          </a:xfrm>
          <a:prstGeom prst="rect">
            <a:avLst/>
          </a:prstGeom>
        </p:spPr>
      </p:pic>
      <p:sp>
        <p:nvSpPr>
          <p:cNvPr id="9" name="TextBox 8">
            <a:extLst>
              <a:ext uri="{FF2B5EF4-FFF2-40B4-BE49-F238E27FC236}">
                <a16:creationId xmlns:a16="http://schemas.microsoft.com/office/drawing/2014/main" id="{FD0A54FF-20A0-42C5-B177-C3B4214432DD}"/>
              </a:ext>
            </a:extLst>
          </p:cNvPr>
          <p:cNvSpPr txBox="1"/>
          <p:nvPr/>
        </p:nvSpPr>
        <p:spPr>
          <a:xfrm>
            <a:off x="3925547" y="5143500"/>
            <a:ext cx="10177209" cy="1911549"/>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200" dirty="0">
                <a:latin typeface="Arial" panose="020B0604020202020204" pitchFamily="34" charset="0"/>
                <a:cs typeface="Arial" panose="020B0604020202020204" pitchFamily="34" charset="0"/>
              </a:rPr>
              <a:t>Hoàn </a:t>
            </a:r>
            <a:r>
              <a:rPr lang="en-US" sz="4200" dirty="0" err="1">
                <a:latin typeface="Arial" panose="020B0604020202020204" pitchFamily="34" charset="0"/>
                <a:cs typeface="Arial" panose="020B0604020202020204" pitchFamily="34" charset="0"/>
              </a:rPr>
              <a:t>thành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tập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vở</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tập</a:t>
            </a:r>
            <a:endParaRPr lang="en-US" sz="42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Đọc </a:t>
            </a:r>
            <a:r>
              <a:rPr lang="vi-VN" sz="4200" dirty="0" err="1">
                <a:latin typeface="Arial" panose="020B0604020202020204" pitchFamily="34" charset="0"/>
                <a:cs typeface="Arial" panose="020B0604020202020204" pitchFamily="34" charset="0"/>
              </a:rPr>
              <a:t>và</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chuẩn</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bị</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trước</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bài</a:t>
            </a:r>
            <a:r>
              <a:rPr lang="vi-VN" sz="4200"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Luyện</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tập</a:t>
            </a:r>
            <a:endParaRPr lang="vi-VN" sz="4200" b="1" i="1" dirty="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46A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5014" y="2344998"/>
            <a:ext cx="11565807" cy="51724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88532" flipH="1">
            <a:off x="-8392905" y="1524374"/>
            <a:ext cx="12928446" cy="591476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58578" y="7478951"/>
            <a:ext cx="5451880" cy="469852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H="1">
            <a:off x="13765959" y="2186118"/>
            <a:ext cx="12928446" cy="591476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270962" y="7292717"/>
            <a:ext cx="5375617" cy="463280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830141" y="337348"/>
            <a:ext cx="19948283" cy="1922289"/>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65519" y="5421551"/>
            <a:ext cx="1337310" cy="205740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4890341" y="5421551"/>
            <a:ext cx="1337310" cy="2057400"/>
          </a:xfrm>
          <a:prstGeom prst="rect">
            <a:avLst/>
          </a:prstGeom>
        </p:spPr>
      </p:pic>
      <p:sp>
        <p:nvSpPr>
          <p:cNvPr id="12" name="TextBox 5">
            <a:extLst>
              <a:ext uri="{FF2B5EF4-FFF2-40B4-BE49-F238E27FC236}">
                <a16:creationId xmlns:a16="http://schemas.microsoft.com/office/drawing/2014/main" id="{925B2AFE-D531-4298-AD0F-B6EFBC091463}"/>
              </a:ext>
            </a:extLst>
          </p:cNvPr>
          <p:cNvSpPr txBox="1"/>
          <p:nvPr/>
        </p:nvSpPr>
        <p:spPr>
          <a:xfrm>
            <a:off x="3850463" y="3306583"/>
            <a:ext cx="10574907" cy="2598917"/>
          </a:xfrm>
          <a:prstGeom prst="rect">
            <a:avLst/>
          </a:prstGeom>
        </p:spPr>
        <p:txBody>
          <a:bodyPr wrap="square" lIns="0" tIns="0" rIns="0" bIns="0" rtlCol="0" anchor="t">
            <a:spAutoFit/>
          </a:bodyPr>
          <a:lstStyle/>
          <a:p>
            <a:pPr marL="0" lvl="0" indent="0" algn="ctr">
              <a:lnSpc>
                <a:spcPct val="150000"/>
              </a:lnSpc>
            </a:pPr>
            <a:r>
              <a:rPr lang="en-US" sz="6000" b="1" dirty="0">
                <a:solidFill>
                  <a:srgbClr val="202F5A"/>
                </a:solidFill>
                <a:latin typeface="Arial" panose="020B0604020202020204" pitchFamily="34" charset="0"/>
                <a:cs typeface="Arial" panose="020B0604020202020204" pitchFamily="34" charset="0"/>
              </a:rPr>
              <a:t>CẢM ƠN CÁC EM</a:t>
            </a:r>
          </a:p>
          <a:p>
            <a:pPr marL="0" lvl="0" indent="0" algn="ctr">
              <a:lnSpc>
                <a:spcPct val="150000"/>
              </a:lnSpc>
            </a:pPr>
            <a:r>
              <a:rPr lang="en-US" sz="6000" b="1" dirty="0">
                <a:solidFill>
                  <a:srgbClr val="202F5A"/>
                </a:solidFill>
                <a:latin typeface="Arial" panose="020B0604020202020204" pitchFamily="34" charset="0"/>
                <a:cs typeface="Arial" panose="020B0604020202020204" pitchFamily="34" charset="0"/>
              </a:rPr>
              <a:t>ĐÃ LẮNG NGHE BÀI GIẢNG!</a:t>
            </a:r>
          </a:p>
        </p:txBody>
      </p:sp>
    </p:spTree>
  </p:cSld>
  <p:clrMapOvr>
    <a:masterClrMapping/>
  </p:clrMapOvr>
  <p:transition>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862233" y="-1722767"/>
            <a:ext cx="4774557" cy="411480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5521180" y="-1722767"/>
            <a:ext cx="4774557" cy="4114800"/>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67437" flipH="1">
            <a:off x="-1272178" y="9317546"/>
            <a:ext cx="20069587" cy="9181836"/>
          </a:xfrm>
          <a:prstGeom prst="rect">
            <a:avLst/>
          </a:prstGeom>
        </p:spPr>
      </p:pic>
      <p:sp>
        <p:nvSpPr>
          <p:cNvPr id="19" name="TextBox 19">
            <a:extLst>
              <a:ext uri="{FF2B5EF4-FFF2-40B4-BE49-F238E27FC236}">
                <a16:creationId xmlns:a16="http://schemas.microsoft.com/office/drawing/2014/main" id="{904F670F-69B9-40C0-A609-93FBA900C9D9}"/>
              </a:ext>
            </a:extLst>
          </p:cNvPr>
          <p:cNvSpPr txBox="1"/>
          <p:nvPr/>
        </p:nvSpPr>
        <p:spPr>
          <a:xfrm>
            <a:off x="6825097" y="657178"/>
            <a:ext cx="5947919" cy="906145"/>
          </a:xfrm>
          <a:prstGeom prst="rect">
            <a:avLst/>
          </a:prstGeom>
        </p:spPr>
        <p:txBody>
          <a:bodyPr lIns="0" tIns="0" rIns="0" bIns="0" rtlCol="0" anchor="t">
            <a:spAutoFit/>
          </a:bodyPr>
          <a:lstStyle/>
          <a:p>
            <a:pPr marL="0" lvl="0" indent="0" algn="ctr">
              <a:lnSpc>
                <a:spcPts val="7564"/>
              </a:lnSpc>
              <a:spcBef>
                <a:spcPct val="0"/>
              </a:spcBef>
            </a:pPr>
            <a:r>
              <a:rPr lang="en-US" sz="6000" b="1" dirty="0">
                <a:latin typeface="Arial" panose="020B0604020202020204" pitchFamily="34" charset="0"/>
                <a:cs typeface="Arial" panose="020B0604020202020204" pitchFamily="34" charset="0"/>
              </a:rPr>
              <a:t>KHỞI ĐỘNG</a:t>
            </a:r>
          </a:p>
        </p:txBody>
      </p:sp>
      <p:sp>
        <p:nvSpPr>
          <p:cNvPr id="20" name="TextBox 19">
            <a:extLst>
              <a:ext uri="{FF2B5EF4-FFF2-40B4-BE49-F238E27FC236}">
                <a16:creationId xmlns:a16="http://schemas.microsoft.com/office/drawing/2014/main" id="{90F5E17A-A1C9-40FC-A0D1-83FE79493126}"/>
              </a:ext>
            </a:extLst>
          </p:cNvPr>
          <p:cNvSpPr txBox="1"/>
          <p:nvPr/>
        </p:nvSpPr>
        <p:spPr>
          <a:xfrm>
            <a:off x="239910" y="1485900"/>
            <a:ext cx="17808178" cy="820674"/>
          </a:xfrm>
          <a:prstGeom prst="rect">
            <a:avLst/>
          </a:prstGeom>
          <a:noFill/>
        </p:spPr>
        <p:txBody>
          <a:bodyPr wrap="square">
            <a:spAutoFit/>
          </a:bodyPr>
          <a:lstStyle/>
          <a:p>
            <a:pPr algn="ctr">
              <a:lnSpc>
                <a:spcPct val="150000"/>
              </a:lnSpc>
            </a:pPr>
            <a:r>
              <a:rPr lang="nl-NL" sz="3600" dirty="0">
                <a:effectLst/>
                <a:latin typeface="Arial" panose="020B0604020202020204" pitchFamily="34" charset="0"/>
                <a:ea typeface="Arial" panose="020B0604020202020204" pitchFamily="34" charset="0"/>
                <a:cs typeface="Arial" panose="020B0604020202020204" pitchFamily="34" charset="0"/>
              </a:rPr>
              <a:t>Các em hãy </a:t>
            </a:r>
            <a:r>
              <a:rPr lang="nl-NL" sz="3600" dirty="0">
                <a:latin typeface="Arial" panose="020B0604020202020204" pitchFamily="34" charset="0"/>
                <a:ea typeface="Arial" panose="020B0604020202020204" pitchFamily="34" charset="0"/>
                <a:cs typeface="Arial" panose="020B0604020202020204" pitchFamily="34" charset="0"/>
              </a:rPr>
              <a:t>quan sát bức tranh sau và mô tả những điều em thấy trong bức tranh</a:t>
            </a:r>
            <a:endParaRPr lang="en-US" sz="3600" dirty="0">
              <a:latin typeface="Arial" panose="020B0604020202020204" pitchFamily="34" charset="0"/>
              <a:cs typeface="Arial" panose="020B0604020202020204" pitchFamily="34" charset="0"/>
            </a:endParaRPr>
          </a:p>
        </p:txBody>
      </p:sp>
      <p:pic>
        <p:nvPicPr>
          <p:cNvPr id="21" name="Picture 20" descr="A group of children sitting around a table&#10;&#10;Description automatically generated with medium confidence">
            <a:extLst>
              <a:ext uri="{FF2B5EF4-FFF2-40B4-BE49-F238E27FC236}">
                <a16:creationId xmlns:a16="http://schemas.microsoft.com/office/drawing/2014/main" id="{8D86FD76-3A4D-4B00-9572-82DBE6363A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853" y="2476500"/>
            <a:ext cx="15270291" cy="5086427"/>
          </a:xfrm>
          <a:prstGeom prst="rect">
            <a:avLst/>
          </a:prstGeom>
        </p:spPr>
      </p:pic>
      <p:sp>
        <p:nvSpPr>
          <p:cNvPr id="22" name="TextBox 21">
            <a:extLst>
              <a:ext uri="{FF2B5EF4-FFF2-40B4-BE49-F238E27FC236}">
                <a16:creationId xmlns:a16="http://schemas.microsoft.com/office/drawing/2014/main" id="{A77F405B-81AE-4B8B-94DA-CE1626246D5E}"/>
              </a:ext>
            </a:extLst>
          </p:cNvPr>
          <p:cNvSpPr txBox="1"/>
          <p:nvPr/>
        </p:nvSpPr>
        <p:spPr>
          <a:xfrm>
            <a:off x="2962449" y="7505700"/>
            <a:ext cx="12538335" cy="901593"/>
          </a:xfrm>
          <a:prstGeom prst="rect">
            <a:avLst/>
          </a:prstGeom>
          <a:noFill/>
        </p:spPr>
        <p:txBody>
          <a:bodyPr wrap="square">
            <a:spAutoFit/>
          </a:bodyPr>
          <a:lstStyle/>
          <a:p>
            <a:pPr marL="0" marR="0" algn="ctr">
              <a:lnSpc>
                <a:spcPct val="150000"/>
              </a:lnSpc>
              <a:spcBef>
                <a:spcPts val="0"/>
              </a:spcBef>
              <a:spcAft>
                <a:spcPts val="1000"/>
              </a:spcAft>
            </a:pPr>
            <a:r>
              <a:rPr lang="en-US" sz="4000" dirty="0" err="1">
                <a:effectLst/>
                <a:latin typeface="Arial" panose="020B0604020202020204" pitchFamily="34" charset="0"/>
                <a:ea typeface="Arial" panose="020B0604020202020204" pitchFamily="34" charset="0"/>
                <a:cs typeface="Arial" panose="020B0604020202020204" pitchFamily="34" charset="0"/>
              </a:rPr>
              <a:t>Có</a:t>
            </a:r>
            <a:r>
              <a:rPr lang="en-US" sz="4000" dirty="0">
                <a:effectLst/>
                <a:latin typeface="Arial" panose="020B0604020202020204" pitchFamily="34" charset="0"/>
                <a:ea typeface="Arial" panose="020B0604020202020204" pitchFamily="34" charset="0"/>
                <a:cs typeface="Arial" panose="020B0604020202020204" pitchFamily="34" charset="0"/>
              </a:rPr>
              <a:t> 15 </a:t>
            </a:r>
            <a:r>
              <a:rPr lang="en-US" sz="4000" dirty="0" err="1">
                <a:effectLst/>
                <a:latin typeface="Arial" panose="020B0604020202020204" pitchFamily="34" charset="0"/>
                <a:ea typeface="Arial" panose="020B0604020202020204" pitchFamily="34" charset="0"/>
                <a:cs typeface="Arial" panose="020B0604020202020204" pitchFamily="34" charset="0"/>
              </a:rPr>
              <a:t>bạn</a:t>
            </a:r>
            <a:r>
              <a:rPr lang="en-US" sz="4000" dirty="0">
                <a:effectLst/>
                <a:latin typeface="Arial" panose="020B0604020202020204" pitchFamily="34" charset="0"/>
                <a:ea typeface="Arial" panose="020B0604020202020204" pitchFamily="34" charset="0"/>
                <a:cs typeface="Arial" panose="020B0604020202020204" pitchFamily="34" charset="0"/>
              </a:rPr>
              <a:t> chia </a:t>
            </a:r>
            <a:r>
              <a:rPr lang="en-US" sz="4000" dirty="0" err="1">
                <a:effectLst/>
                <a:latin typeface="Arial" panose="020B0604020202020204" pitchFamily="34" charset="0"/>
                <a:ea typeface="Arial" panose="020B0604020202020204" pitchFamily="34" charset="0"/>
                <a:cs typeface="Arial" panose="020B0604020202020204" pitchFamily="34" charset="0"/>
              </a:rPr>
              <a:t>đều</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vào</a:t>
            </a:r>
            <a:r>
              <a:rPr lang="en-US" sz="4000" dirty="0">
                <a:effectLst/>
                <a:latin typeface="Arial" panose="020B0604020202020204" pitchFamily="34" charset="0"/>
                <a:ea typeface="Arial" panose="020B0604020202020204" pitchFamily="34" charset="0"/>
                <a:cs typeface="Arial" panose="020B0604020202020204" pitchFamily="34" charset="0"/>
              </a:rPr>
              <a:t> 3 </a:t>
            </a:r>
            <a:r>
              <a:rPr lang="en-US" sz="4000" dirty="0" err="1">
                <a:effectLst/>
                <a:latin typeface="Arial" panose="020B0604020202020204" pitchFamily="34" charset="0"/>
                <a:ea typeface="Arial" panose="020B0604020202020204" pitchFamily="34" charset="0"/>
                <a:cs typeface="Arial" panose="020B0604020202020204" pitchFamily="34" charset="0"/>
              </a:rPr>
              <a:t>bàn</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mỗi</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bàn</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có</a:t>
            </a:r>
            <a:r>
              <a:rPr lang="en-US" sz="4000" dirty="0">
                <a:effectLst/>
                <a:latin typeface="Arial" panose="020B0604020202020204" pitchFamily="34" charset="0"/>
                <a:ea typeface="Arial" panose="020B0604020202020204" pitchFamily="34" charset="0"/>
                <a:cs typeface="Arial" panose="020B0604020202020204" pitchFamily="34" charset="0"/>
              </a:rPr>
              <a:t> 5 </a:t>
            </a:r>
            <a:r>
              <a:rPr lang="en-US" sz="4000" dirty="0" err="1">
                <a:effectLst/>
                <a:latin typeface="Arial" panose="020B0604020202020204" pitchFamily="34" charset="0"/>
                <a:ea typeface="Arial" panose="020B0604020202020204" pitchFamily="34" charset="0"/>
                <a:cs typeface="Arial" panose="020B0604020202020204" pitchFamily="34" charset="0"/>
              </a:rPr>
              <a:t>bạn</a:t>
            </a:r>
            <a:r>
              <a:rPr lang="en-US" sz="4000" dirty="0">
                <a:effectLst/>
                <a:latin typeface="Arial" panose="020B0604020202020204" pitchFamily="34" charset="0"/>
                <a:ea typeface="Arial" panose="020B0604020202020204" pitchFamily="34" charset="0"/>
                <a:cs typeface="Arial" panose="020B0604020202020204" pitchFamily="34" charset="0"/>
              </a:rPr>
              <a:t>.</a:t>
            </a:r>
            <a:endParaRPr lang="en-US" sz="4000" b="1" i="1" dirty="0">
              <a:effectLst/>
              <a:latin typeface="Arial" panose="020B0604020202020204" pitchFamily="34" charset="0"/>
              <a:ea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C6720389-1432-4A27-A448-0DB87E35FFA7}"/>
              </a:ext>
            </a:extLst>
          </p:cNvPr>
          <p:cNvSpPr/>
          <p:nvPr/>
        </p:nvSpPr>
        <p:spPr>
          <a:xfrm>
            <a:off x="4507209" y="8572500"/>
            <a:ext cx="9273578" cy="1469453"/>
          </a:xfrm>
          <a:prstGeom prst="roundRect">
            <a:avLst/>
          </a:prstGeom>
          <a:solidFill>
            <a:srgbClr val="FAD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lang="nl-NL" sz="4400" baseline="0" dirty="0">
                <a:solidFill>
                  <a:prstClr val="black"/>
                </a:solidFill>
                <a:latin typeface="Arial" panose="020B0604020202020204" pitchFamily="34" charset="0"/>
                <a:cs typeface="Arial" panose="020B0604020202020204" pitchFamily="34" charset="0"/>
              </a:rPr>
              <a:t>Ta</a:t>
            </a:r>
            <a:r>
              <a:rPr lang="nl-NL" sz="4400" dirty="0">
                <a:solidFill>
                  <a:prstClr val="black"/>
                </a:solidFill>
                <a:latin typeface="Arial" panose="020B0604020202020204" pitchFamily="34" charset="0"/>
                <a:cs typeface="Arial" panose="020B0604020202020204" pitchFamily="34" charset="0"/>
              </a:rPr>
              <a:t> có phép chia 15 : 3 = 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46AA6"/>
        </a:solidFill>
        <a:effectLst/>
      </p:bgPr>
    </p:bg>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4D553A09-55CE-4AD5-AB38-92A77CAF66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400" y="0"/>
            <a:ext cx="3561731" cy="2227701"/>
          </a:xfrm>
          <a:prstGeom prst="rect">
            <a:avLst/>
          </a:prstGeom>
        </p:spPr>
      </p:pic>
      <p:pic>
        <p:nvPicPr>
          <p:cNvPr id="16" name="Picture 2">
            <a:extLst>
              <a:ext uri="{FF2B5EF4-FFF2-40B4-BE49-F238E27FC236}">
                <a16:creationId xmlns:a16="http://schemas.microsoft.com/office/drawing/2014/main" id="{B3989060-196B-47AB-8CB4-F6701A4D3D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6830" flipH="1">
            <a:off x="12885000" y="1946979"/>
            <a:ext cx="12928446" cy="5914764"/>
          </a:xfrm>
          <a:prstGeom prst="rect">
            <a:avLst/>
          </a:prstGeom>
        </p:spPr>
      </p:pic>
      <p:pic>
        <p:nvPicPr>
          <p:cNvPr id="17" name="Picture 4">
            <a:extLst>
              <a:ext uri="{FF2B5EF4-FFF2-40B4-BE49-F238E27FC236}">
                <a16:creationId xmlns:a16="http://schemas.microsoft.com/office/drawing/2014/main" id="{2D29C4EF-F642-4E6E-875D-A93CE43EB2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66205" y="9258300"/>
            <a:ext cx="7315200" cy="2207860"/>
          </a:xfrm>
          <a:prstGeom prst="rect">
            <a:avLst/>
          </a:prstGeom>
        </p:spPr>
      </p:pic>
      <p:grpSp>
        <p:nvGrpSpPr>
          <p:cNvPr id="22" name="Group 21">
            <a:extLst>
              <a:ext uri="{FF2B5EF4-FFF2-40B4-BE49-F238E27FC236}">
                <a16:creationId xmlns:a16="http://schemas.microsoft.com/office/drawing/2014/main" id="{884486F6-33E6-4F85-80AC-CA73A0F461B8}"/>
              </a:ext>
            </a:extLst>
          </p:cNvPr>
          <p:cNvGrpSpPr/>
          <p:nvPr/>
        </p:nvGrpSpPr>
        <p:grpSpPr>
          <a:xfrm>
            <a:off x="2738183" y="1943100"/>
            <a:ext cx="12811634" cy="6400800"/>
            <a:chOff x="2738183" y="1943100"/>
            <a:chExt cx="12811634" cy="6400800"/>
          </a:xfrm>
        </p:grpSpPr>
        <p:pic>
          <p:nvPicPr>
            <p:cNvPr id="10" name="Picture 8">
              <a:extLst>
                <a:ext uri="{FF2B5EF4-FFF2-40B4-BE49-F238E27FC236}">
                  <a16:creationId xmlns:a16="http://schemas.microsoft.com/office/drawing/2014/main" id="{D18D4D36-E976-4BC1-A191-4DEE1130C4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43633" flipH="1" flipV="1">
              <a:off x="2738183" y="1943100"/>
              <a:ext cx="12811634" cy="6400800"/>
            </a:xfrm>
            <a:prstGeom prst="rect">
              <a:avLst/>
            </a:prstGeom>
          </p:spPr>
        </p:pic>
        <p:sp>
          <p:nvSpPr>
            <p:cNvPr id="20" name="TextBox 13">
              <a:extLst>
                <a:ext uri="{FF2B5EF4-FFF2-40B4-BE49-F238E27FC236}">
                  <a16:creationId xmlns:a16="http://schemas.microsoft.com/office/drawing/2014/main" id="{C653353F-0144-41DF-B066-B5601C46CF5C}"/>
                </a:ext>
              </a:extLst>
            </p:cNvPr>
            <p:cNvSpPr txBox="1"/>
            <p:nvPr/>
          </p:nvSpPr>
          <p:spPr>
            <a:xfrm>
              <a:off x="7086599" y="2552700"/>
              <a:ext cx="4114801" cy="1354217"/>
            </a:xfrm>
            <a:prstGeom prst="rect">
              <a:avLst/>
            </a:prstGeom>
          </p:spPr>
          <p:txBody>
            <a:bodyPr wrap="square" lIns="0" tIns="0" rIns="0" bIns="0" rtlCol="0" anchor="t">
              <a:spAutoFit/>
            </a:bodyPr>
            <a:lstStyle/>
            <a:p>
              <a:pPr algn="ctr"/>
              <a:r>
                <a:rPr lang="en-US" sz="8800" b="1" dirty="0">
                  <a:solidFill>
                    <a:srgbClr val="299F99"/>
                  </a:solidFill>
                  <a:latin typeface="Arial" panose="020B0604020202020204" pitchFamily="34" charset="0"/>
                  <a:cs typeface="Arial" panose="020B0604020202020204" pitchFamily="34" charset="0"/>
                </a:rPr>
                <a:t>BÀI 60</a:t>
              </a:r>
            </a:p>
          </p:txBody>
        </p:sp>
      </p:grpSp>
      <p:sp>
        <p:nvSpPr>
          <p:cNvPr id="21" name="TextBox 5">
            <a:extLst>
              <a:ext uri="{FF2B5EF4-FFF2-40B4-BE49-F238E27FC236}">
                <a16:creationId xmlns:a16="http://schemas.microsoft.com/office/drawing/2014/main" id="{BF972552-BAC4-4DEE-A0FD-9259D39C7DFA}"/>
              </a:ext>
            </a:extLst>
          </p:cNvPr>
          <p:cNvSpPr txBox="1"/>
          <p:nvPr/>
        </p:nvSpPr>
        <p:spPr>
          <a:xfrm>
            <a:off x="3486606" y="3848100"/>
            <a:ext cx="11314785" cy="3465179"/>
          </a:xfrm>
          <a:prstGeom prst="rect">
            <a:avLst/>
          </a:prstGeom>
        </p:spPr>
        <p:txBody>
          <a:bodyPr wrap="square" lIns="0" tIns="0" rIns="0" bIns="0" rtlCol="0" anchor="t">
            <a:spAutoFit/>
          </a:bodyPr>
          <a:lstStyle/>
          <a:p>
            <a:pPr algn="ctr">
              <a:lnSpc>
                <a:spcPct val="150000"/>
              </a:lnSpc>
            </a:pPr>
            <a:r>
              <a:rPr lang="en-US" sz="8000" b="1" dirty="0">
                <a:solidFill>
                  <a:srgbClr val="3C3B37"/>
                </a:solidFill>
                <a:latin typeface="Arial" panose="020B0604020202020204" pitchFamily="34" charset="0"/>
                <a:cs typeface="Arial" panose="020B0604020202020204" pitchFamily="34" charset="0"/>
              </a:rPr>
              <a:t>SỐ BỊ CHIA – SỐ CHIA – THƯƠNG </a:t>
            </a:r>
          </a:p>
        </p:txBody>
      </p:sp>
      <p:pic>
        <p:nvPicPr>
          <p:cNvPr id="19" name="Picture 5">
            <a:extLst>
              <a:ext uri="{FF2B5EF4-FFF2-40B4-BE49-F238E27FC236}">
                <a16:creationId xmlns:a16="http://schemas.microsoft.com/office/drawing/2014/main" id="{E1EE4C58-A05A-460F-B804-C76FFC498A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9389" y="4914899"/>
            <a:ext cx="2753202" cy="5372101"/>
          </a:xfrm>
          <a:prstGeom prst="rect">
            <a:avLst/>
          </a:prstGeom>
        </p:spPr>
      </p:pic>
      <p:pic>
        <p:nvPicPr>
          <p:cNvPr id="24" name="Picture 21">
            <a:extLst>
              <a:ext uri="{FF2B5EF4-FFF2-40B4-BE49-F238E27FC236}">
                <a16:creationId xmlns:a16="http://schemas.microsoft.com/office/drawing/2014/main" id="{B194482B-3E6E-483B-A336-901A562D09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342024" y="4914899"/>
            <a:ext cx="2947940" cy="5372101"/>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2400" y="7505700"/>
            <a:ext cx="4031809" cy="3474686"/>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61665" flipH="1">
            <a:off x="-1070901" y="7185642"/>
            <a:ext cx="3235262" cy="4114800"/>
          </a:xfrm>
          <a:prstGeom prst="rect">
            <a:avLst/>
          </a:prstGeom>
        </p:spPr>
      </p:pic>
      <p:grpSp>
        <p:nvGrpSpPr>
          <p:cNvPr id="14" name="Group 13">
            <a:extLst>
              <a:ext uri="{FF2B5EF4-FFF2-40B4-BE49-F238E27FC236}">
                <a16:creationId xmlns:a16="http://schemas.microsoft.com/office/drawing/2014/main" id="{B54897BF-28B0-430A-A83B-9E23F8AD54C7}"/>
              </a:ext>
            </a:extLst>
          </p:cNvPr>
          <p:cNvGrpSpPr/>
          <p:nvPr/>
        </p:nvGrpSpPr>
        <p:grpSpPr>
          <a:xfrm>
            <a:off x="1563602" y="1790700"/>
            <a:ext cx="4379998" cy="2988235"/>
            <a:chOff x="2249402" y="1181100"/>
            <a:chExt cx="4379998" cy="2988235"/>
          </a:xfrm>
        </p:grpSpPr>
        <p:pic>
          <p:nvPicPr>
            <p:cNvPr id="12" name="Picture 5">
              <a:extLst>
                <a:ext uri="{FF2B5EF4-FFF2-40B4-BE49-F238E27FC236}">
                  <a16:creationId xmlns:a16="http://schemas.microsoft.com/office/drawing/2014/main" id="{02B53534-206D-459A-A38E-5398339D7F2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49402" y="1204353"/>
              <a:ext cx="1905000" cy="2964982"/>
            </a:xfrm>
            <a:prstGeom prst="rect">
              <a:avLst/>
            </a:prstGeom>
          </p:spPr>
        </p:pic>
        <p:pic>
          <p:nvPicPr>
            <p:cNvPr id="13" name="Picture 8">
              <a:extLst>
                <a:ext uri="{FF2B5EF4-FFF2-40B4-BE49-F238E27FC236}">
                  <a16:creationId xmlns:a16="http://schemas.microsoft.com/office/drawing/2014/main" id="{0D369298-B1F7-45A9-8219-79A33BA38E3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343400" y="1181100"/>
              <a:ext cx="2286000" cy="2988235"/>
            </a:xfrm>
            <a:prstGeom prst="rect">
              <a:avLst/>
            </a:prstGeom>
          </p:spPr>
        </p:pic>
      </p:grpSp>
      <p:grpSp>
        <p:nvGrpSpPr>
          <p:cNvPr id="18" name="Group 17">
            <a:extLst>
              <a:ext uri="{FF2B5EF4-FFF2-40B4-BE49-F238E27FC236}">
                <a16:creationId xmlns:a16="http://schemas.microsoft.com/office/drawing/2014/main" id="{474FF76C-41A1-483F-AB28-BF4DA1EEA451}"/>
              </a:ext>
            </a:extLst>
          </p:cNvPr>
          <p:cNvGrpSpPr/>
          <p:nvPr/>
        </p:nvGrpSpPr>
        <p:grpSpPr>
          <a:xfrm>
            <a:off x="6858000" y="2406088"/>
            <a:ext cx="457200" cy="1780712"/>
            <a:chOff x="9296400" y="5753100"/>
            <a:chExt cx="457200" cy="1780712"/>
          </a:xfrm>
        </p:grpSpPr>
        <p:sp>
          <p:nvSpPr>
            <p:cNvPr id="16" name="Flowchart: Connector 15">
              <a:extLst>
                <a:ext uri="{FF2B5EF4-FFF2-40B4-BE49-F238E27FC236}">
                  <a16:creationId xmlns:a16="http://schemas.microsoft.com/office/drawing/2014/main" id="{1853BBDB-745B-43E2-BC99-DFC917A8B2EB}"/>
                </a:ext>
              </a:extLst>
            </p:cNvPr>
            <p:cNvSpPr/>
            <p:nvPr/>
          </p:nvSpPr>
          <p:spPr>
            <a:xfrm>
              <a:off x="9296400" y="5753100"/>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AA58A3F7-DAA1-43BE-AE7B-4C95EF1BBC22}"/>
                </a:ext>
              </a:extLst>
            </p:cNvPr>
            <p:cNvSpPr/>
            <p:nvPr/>
          </p:nvSpPr>
          <p:spPr>
            <a:xfrm>
              <a:off x="9296400" y="7076612"/>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19" name="Picture 6">
            <a:extLst>
              <a:ext uri="{FF2B5EF4-FFF2-40B4-BE49-F238E27FC236}">
                <a16:creationId xmlns:a16="http://schemas.microsoft.com/office/drawing/2014/main" id="{6A83F736-6BF1-4E8C-9787-AB00D5E0331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534400" y="1800433"/>
            <a:ext cx="2286000" cy="2978502"/>
          </a:xfrm>
          <a:prstGeom prst="rect">
            <a:avLst/>
          </a:prstGeom>
        </p:spPr>
      </p:pic>
      <p:grpSp>
        <p:nvGrpSpPr>
          <p:cNvPr id="22" name="Group 21">
            <a:extLst>
              <a:ext uri="{FF2B5EF4-FFF2-40B4-BE49-F238E27FC236}">
                <a16:creationId xmlns:a16="http://schemas.microsoft.com/office/drawing/2014/main" id="{1DC9999B-3906-429F-8582-9DB2BD965E7F}"/>
              </a:ext>
            </a:extLst>
          </p:cNvPr>
          <p:cNvGrpSpPr/>
          <p:nvPr/>
        </p:nvGrpSpPr>
        <p:grpSpPr>
          <a:xfrm>
            <a:off x="11582400" y="2634688"/>
            <a:ext cx="2286000" cy="1354135"/>
            <a:chOff x="5791200" y="6210300"/>
            <a:chExt cx="2286000" cy="1354135"/>
          </a:xfrm>
        </p:grpSpPr>
        <p:sp>
          <p:nvSpPr>
            <p:cNvPr id="20" name="Flowchart: Terminator 19">
              <a:extLst>
                <a:ext uri="{FF2B5EF4-FFF2-40B4-BE49-F238E27FC236}">
                  <a16:creationId xmlns:a16="http://schemas.microsoft.com/office/drawing/2014/main" id="{23BAE564-4EA9-4A84-B3AC-26C17C060FFB}"/>
                </a:ext>
              </a:extLst>
            </p:cNvPr>
            <p:cNvSpPr/>
            <p:nvPr/>
          </p:nvSpPr>
          <p:spPr>
            <a:xfrm>
              <a:off x="5791200" y="6210300"/>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lowchart: Terminator 20">
              <a:extLst>
                <a:ext uri="{FF2B5EF4-FFF2-40B4-BE49-F238E27FC236}">
                  <a16:creationId xmlns:a16="http://schemas.microsoft.com/office/drawing/2014/main" id="{E35C7597-8DB0-4F62-9879-346F33323FE9}"/>
                </a:ext>
              </a:extLst>
            </p:cNvPr>
            <p:cNvSpPr/>
            <p:nvPr/>
          </p:nvSpPr>
          <p:spPr>
            <a:xfrm>
              <a:off x="5791200" y="7107235"/>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23" name="Picture 8">
            <a:extLst>
              <a:ext uri="{FF2B5EF4-FFF2-40B4-BE49-F238E27FC236}">
                <a16:creationId xmlns:a16="http://schemas.microsoft.com/office/drawing/2014/main" id="{434984DB-4F05-467E-849E-B5639BB51E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401800" y="1790700"/>
            <a:ext cx="2286000" cy="2988235"/>
          </a:xfrm>
          <a:prstGeom prst="rect">
            <a:avLst/>
          </a:prstGeom>
        </p:spPr>
      </p:pic>
      <p:sp>
        <p:nvSpPr>
          <p:cNvPr id="24" name="Callout: Up Arrow 23">
            <a:extLst>
              <a:ext uri="{FF2B5EF4-FFF2-40B4-BE49-F238E27FC236}">
                <a16:creationId xmlns:a16="http://schemas.microsoft.com/office/drawing/2014/main" id="{61E66616-1997-4110-81A8-8E2F8D98E98B}"/>
              </a:ext>
            </a:extLst>
          </p:cNvPr>
          <p:cNvSpPr/>
          <p:nvPr/>
        </p:nvSpPr>
        <p:spPr>
          <a:xfrm>
            <a:off x="1625713" y="5246419"/>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5" name="Callout: Up Arrow 24">
            <a:extLst>
              <a:ext uri="{FF2B5EF4-FFF2-40B4-BE49-F238E27FC236}">
                <a16:creationId xmlns:a16="http://schemas.microsoft.com/office/drawing/2014/main" id="{3AE3EA14-EA77-4720-AAAF-D72910B2C27F}"/>
              </a:ext>
            </a:extLst>
          </p:cNvPr>
          <p:cNvSpPr/>
          <p:nvPr/>
        </p:nvSpPr>
        <p:spPr>
          <a:xfrm>
            <a:off x="8077200" y="5246419"/>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6" name="Callout: Up Arrow 25">
            <a:extLst>
              <a:ext uri="{FF2B5EF4-FFF2-40B4-BE49-F238E27FC236}">
                <a16:creationId xmlns:a16="http://schemas.microsoft.com/office/drawing/2014/main" id="{AB320FB1-B60B-42F0-A218-E5527C495E33}"/>
              </a:ext>
            </a:extLst>
          </p:cNvPr>
          <p:cNvSpPr/>
          <p:nvPr/>
        </p:nvSpPr>
        <p:spPr>
          <a:xfrm>
            <a:off x="13538256" y="5227369"/>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sp>
        <p:nvSpPr>
          <p:cNvPr id="27" name="Left Brace 26">
            <a:extLst>
              <a:ext uri="{FF2B5EF4-FFF2-40B4-BE49-F238E27FC236}">
                <a16:creationId xmlns:a16="http://schemas.microsoft.com/office/drawing/2014/main" id="{C8A6F403-FD49-4F28-AF0F-D1A4B2CA9D80}"/>
              </a:ext>
            </a:extLst>
          </p:cNvPr>
          <p:cNvSpPr/>
          <p:nvPr/>
        </p:nvSpPr>
        <p:spPr>
          <a:xfrm rot="16200000">
            <a:off x="6306906" y="2335302"/>
            <a:ext cx="735281" cy="10221885"/>
          </a:xfrm>
          <a:prstGeom prst="leftBrace">
            <a:avLst>
              <a:gd name="adj1" fmla="val 80139"/>
              <a:gd name="adj2" fmla="val 48762"/>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8" name="Callout: Up Arrow 27">
            <a:extLst>
              <a:ext uri="{FF2B5EF4-FFF2-40B4-BE49-F238E27FC236}">
                <a16:creationId xmlns:a16="http://schemas.microsoft.com/office/drawing/2014/main" id="{0C16E121-9295-490F-ABC9-CCCF1A8B9AFA}"/>
              </a:ext>
            </a:extLst>
          </p:cNvPr>
          <p:cNvSpPr/>
          <p:nvPr/>
        </p:nvSpPr>
        <p:spPr>
          <a:xfrm>
            <a:off x="4695978" y="781388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2400" y="7505700"/>
            <a:ext cx="4031809" cy="3474686"/>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61665" flipH="1">
            <a:off x="-1070901" y="7185642"/>
            <a:ext cx="3235262" cy="4114800"/>
          </a:xfrm>
          <a:prstGeom prst="rect">
            <a:avLst/>
          </a:prstGeom>
        </p:spPr>
      </p:pic>
      <p:grpSp>
        <p:nvGrpSpPr>
          <p:cNvPr id="18" name="Group 17">
            <a:extLst>
              <a:ext uri="{FF2B5EF4-FFF2-40B4-BE49-F238E27FC236}">
                <a16:creationId xmlns:a16="http://schemas.microsoft.com/office/drawing/2014/main" id="{474FF76C-41A1-483F-AB28-BF4DA1EEA451}"/>
              </a:ext>
            </a:extLst>
          </p:cNvPr>
          <p:cNvGrpSpPr/>
          <p:nvPr/>
        </p:nvGrpSpPr>
        <p:grpSpPr>
          <a:xfrm>
            <a:off x="6858000" y="2537445"/>
            <a:ext cx="457200" cy="1780712"/>
            <a:chOff x="9296400" y="5753100"/>
            <a:chExt cx="457200" cy="1780712"/>
          </a:xfrm>
        </p:grpSpPr>
        <p:sp>
          <p:nvSpPr>
            <p:cNvPr id="16" name="Flowchart: Connector 15">
              <a:extLst>
                <a:ext uri="{FF2B5EF4-FFF2-40B4-BE49-F238E27FC236}">
                  <a16:creationId xmlns:a16="http://schemas.microsoft.com/office/drawing/2014/main" id="{1853BBDB-745B-43E2-BC99-DFC917A8B2EB}"/>
                </a:ext>
              </a:extLst>
            </p:cNvPr>
            <p:cNvSpPr/>
            <p:nvPr/>
          </p:nvSpPr>
          <p:spPr>
            <a:xfrm>
              <a:off x="9296400" y="5753100"/>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AA58A3F7-DAA1-43BE-AE7B-4C95EF1BBC22}"/>
                </a:ext>
              </a:extLst>
            </p:cNvPr>
            <p:cNvSpPr/>
            <p:nvPr/>
          </p:nvSpPr>
          <p:spPr>
            <a:xfrm>
              <a:off x="9296400" y="7076612"/>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1DC9999B-3906-429F-8582-9DB2BD965E7F}"/>
              </a:ext>
            </a:extLst>
          </p:cNvPr>
          <p:cNvGrpSpPr/>
          <p:nvPr/>
        </p:nvGrpSpPr>
        <p:grpSpPr>
          <a:xfrm>
            <a:off x="11582400" y="2766045"/>
            <a:ext cx="2286000" cy="1354135"/>
            <a:chOff x="5791200" y="6210300"/>
            <a:chExt cx="2286000" cy="1354135"/>
          </a:xfrm>
        </p:grpSpPr>
        <p:sp>
          <p:nvSpPr>
            <p:cNvPr id="20" name="Flowchart: Terminator 19">
              <a:extLst>
                <a:ext uri="{FF2B5EF4-FFF2-40B4-BE49-F238E27FC236}">
                  <a16:creationId xmlns:a16="http://schemas.microsoft.com/office/drawing/2014/main" id="{23BAE564-4EA9-4A84-B3AC-26C17C060FFB}"/>
                </a:ext>
              </a:extLst>
            </p:cNvPr>
            <p:cNvSpPr/>
            <p:nvPr/>
          </p:nvSpPr>
          <p:spPr>
            <a:xfrm>
              <a:off x="5791200" y="6210300"/>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lowchart: Terminator 20">
              <a:extLst>
                <a:ext uri="{FF2B5EF4-FFF2-40B4-BE49-F238E27FC236}">
                  <a16:creationId xmlns:a16="http://schemas.microsoft.com/office/drawing/2014/main" id="{E35C7597-8DB0-4F62-9879-346F33323FE9}"/>
                </a:ext>
              </a:extLst>
            </p:cNvPr>
            <p:cNvSpPr/>
            <p:nvPr/>
          </p:nvSpPr>
          <p:spPr>
            <a:xfrm>
              <a:off x="5791200" y="7107235"/>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4" name="Callout: Up Arrow 23">
            <a:extLst>
              <a:ext uri="{FF2B5EF4-FFF2-40B4-BE49-F238E27FC236}">
                <a16:creationId xmlns:a16="http://schemas.microsoft.com/office/drawing/2014/main" id="{61E66616-1997-4110-81A8-8E2F8D98E98B}"/>
              </a:ext>
            </a:extLst>
          </p:cNvPr>
          <p:cNvSpPr/>
          <p:nvPr/>
        </p:nvSpPr>
        <p:spPr>
          <a:xfrm>
            <a:off x="1625713" y="537777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5" name="Callout: Up Arrow 24">
            <a:extLst>
              <a:ext uri="{FF2B5EF4-FFF2-40B4-BE49-F238E27FC236}">
                <a16:creationId xmlns:a16="http://schemas.microsoft.com/office/drawing/2014/main" id="{3AE3EA14-EA77-4720-AAAF-D72910B2C27F}"/>
              </a:ext>
            </a:extLst>
          </p:cNvPr>
          <p:cNvSpPr/>
          <p:nvPr/>
        </p:nvSpPr>
        <p:spPr>
          <a:xfrm>
            <a:off x="8077200" y="537777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6" name="Callout: Up Arrow 25">
            <a:extLst>
              <a:ext uri="{FF2B5EF4-FFF2-40B4-BE49-F238E27FC236}">
                <a16:creationId xmlns:a16="http://schemas.microsoft.com/office/drawing/2014/main" id="{AB320FB1-B60B-42F0-A218-E5527C495E33}"/>
              </a:ext>
            </a:extLst>
          </p:cNvPr>
          <p:cNvSpPr/>
          <p:nvPr/>
        </p:nvSpPr>
        <p:spPr>
          <a:xfrm>
            <a:off x="13538256" y="535872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sp>
        <p:nvSpPr>
          <p:cNvPr id="27" name="Left Brace 26">
            <a:extLst>
              <a:ext uri="{FF2B5EF4-FFF2-40B4-BE49-F238E27FC236}">
                <a16:creationId xmlns:a16="http://schemas.microsoft.com/office/drawing/2014/main" id="{C8A6F403-FD49-4F28-AF0F-D1A4B2CA9D80}"/>
              </a:ext>
            </a:extLst>
          </p:cNvPr>
          <p:cNvSpPr/>
          <p:nvPr/>
        </p:nvSpPr>
        <p:spPr>
          <a:xfrm rot="16200000">
            <a:off x="6306906" y="2466659"/>
            <a:ext cx="735281" cy="10221885"/>
          </a:xfrm>
          <a:prstGeom prst="leftBrace">
            <a:avLst>
              <a:gd name="adj1" fmla="val 80139"/>
              <a:gd name="adj2" fmla="val 48762"/>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8" name="Callout: Up Arrow 27">
            <a:extLst>
              <a:ext uri="{FF2B5EF4-FFF2-40B4-BE49-F238E27FC236}">
                <a16:creationId xmlns:a16="http://schemas.microsoft.com/office/drawing/2014/main" id="{0C16E121-9295-490F-ABC9-CCCF1A8B9AFA}"/>
              </a:ext>
            </a:extLst>
          </p:cNvPr>
          <p:cNvSpPr/>
          <p:nvPr/>
        </p:nvSpPr>
        <p:spPr>
          <a:xfrm>
            <a:off x="4695978" y="7945243"/>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pic>
        <p:nvPicPr>
          <p:cNvPr id="29" name="Picture 41">
            <a:extLst>
              <a:ext uri="{FF2B5EF4-FFF2-40B4-BE49-F238E27FC236}">
                <a16:creationId xmlns:a16="http://schemas.microsoft.com/office/drawing/2014/main" id="{0B62D3A9-D2C3-4836-A86B-4AE940B4657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297518" y="1945310"/>
            <a:ext cx="2141882" cy="2964982"/>
          </a:xfrm>
          <a:prstGeom prst="rect">
            <a:avLst/>
          </a:prstGeom>
        </p:spPr>
      </p:pic>
      <p:grpSp>
        <p:nvGrpSpPr>
          <p:cNvPr id="3" name="Group 2">
            <a:extLst>
              <a:ext uri="{FF2B5EF4-FFF2-40B4-BE49-F238E27FC236}">
                <a16:creationId xmlns:a16="http://schemas.microsoft.com/office/drawing/2014/main" id="{4960F8CF-0DD9-48D4-A305-38646FA47161}"/>
              </a:ext>
            </a:extLst>
          </p:cNvPr>
          <p:cNvGrpSpPr/>
          <p:nvPr/>
        </p:nvGrpSpPr>
        <p:grpSpPr>
          <a:xfrm>
            <a:off x="2057400" y="1943100"/>
            <a:ext cx="4343401" cy="2967192"/>
            <a:chOff x="2057400" y="1811743"/>
            <a:chExt cx="4343401" cy="2967192"/>
          </a:xfrm>
        </p:grpSpPr>
        <p:pic>
          <p:nvPicPr>
            <p:cNvPr id="12" name="Picture 5">
              <a:extLst>
                <a:ext uri="{FF2B5EF4-FFF2-40B4-BE49-F238E27FC236}">
                  <a16:creationId xmlns:a16="http://schemas.microsoft.com/office/drawing/2014/main" id="{02B53534-206D-459A-A38E-5398339D7F2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57400" y="1813953"/>
              <a:ext cx="1905000" cy="2964982"/>
            </a:xfrm>
            <a:prstGeom prst="rect">
              <a:avLst/>
            </a:prstGeom>
          </p:spPr>
        </p:pic>
        <p:pic>
          <p:nvPicPr>
            <p:cNvPr id="30" name="Picture 4">
              <a:extLst>
                <a:ext uri="{FF2B5EF4-FFF2-40B4-BE49-F238E27FC236}">
                  <a16:creationId xmlns:a16="http://schemas.microsoft.com/office/drawing/2014/main" id="{ABAEE102-0D7A-4EE8-8BED-146FEC07CA2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83561" y="1811743"/>
              <a:ext cx="2417240" cy="2964982"/>
            </a:xfrm>
            <a:prstGeom prst="rect">
              <a:avLst/>
            </a:prstGeom>
          </p:spPr>
        </p:pic>
      </p:grpSp>
      <p:pic>
        <p:nvPicPr>
          <p:cNvPr id="31" name="Picture 4">
            <a:extLst>
              <a:ext uri="{FF2B5EF4-FFF2-40B4-BE49-F238E27FC236}">
                <a16:creationId xmlns:a16="http://schemas.microsoft.com/office/drawing/2014/main" id="{35B750DB-B452-4B0D-B894-6C06000699B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54200" y="1943100"/>
            <a:ext cx="2417240" cy="2964982"/>
          </a:xfrm>
          <a:prstGeom prst="rect">
            <a:avLst/>
          </a:prstGeom>
        </p:spPr>
      </p:pic>
      <p:sp>
        <p:nvSpPr>
          <p:cNvPr id="32" name="TextBox 31">
            <a:extLst>
              <a:ext uri="{FF2B5EF4-FFF2-40B4-BE49-F238E27FC236}">
                <a16:creationId xmlns:a16="http://schemas.microsoft.com/office/drawing/2014/main" id="{22A57074-9233-4201-837A-2583089DCC33}"/>
              </a:ext>
            </a:extLst>
          </p:cNvPr>
          <p:cNvSpPr txBox="1"/>
          <p:nvPr/>
        </p:nvSpPr>
        <p:spPr>
          <a:xfrm>
            <a:off x="1563603" y="535094"/>
            <a:ext cx="15158145" cy="820674"/>
          </a:xfrm>
          <a:prstGeom prst="rect">
            <a:avLst/>
          </a:prstGeom>
          <a:noFill/>
        </p:spPr>
        <p:txBody>
          <a:bodyPr wrap="square">
            <a:spAutoFit/>
          </a:bodyPr>
          <a:lstStyle/>
          <a:p>
            <a:pPr algn="ctr">
              <a:lnSpc>
                <a:spcPct val="150000"/>
              </a:lnSpc>
            </a:pPr>
            <a:r>
              <a:rPr lang="nl-NL" sz="3600" dirty="0">
                <a:effectLst/>
                <a:latin typeface="Arial" panose="020B0604020202020204" pitchFamily="34" charset="0"/>
                <a:ea typeface="Arial" panose="020B0604020202020204" pitchFamily="34" charset="0"/>
                <a:cs typeface="Arial" panose="020B0604020202020204" pitchFamily="34" charset="0"/>
              </a:rPr>
              <a:t>Các em hãy </a:t>
            </a:r>
            <a:r>
              <a:rPr lang="nl-NL" sz="3600" dirty="0">
                <a:latin typeface="Arial" panose="020B0604020202020204" pitchFamily="34" charset="0"/>
                <a:ea typeface="Arial" panose="020B0604020202020204" pitchFamily="34" charset="0"/>
                <a:cs typeface="Arial" panose="020B0604020202020204" pitchFamily="34" charset="0"/>
              </a:rPr>
              <a:t>nêu số bị chia, số chia và thương của phép chia sau:</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3672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2400" y="7505700"/>
            <a:ext cx="4031809" cy="3474686"/>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61665" flipH="1">
            <a:off x="-1070901" y="7185642"/>
            <a:ext cx="3235262" cy="4114800"/>
          </a:xfrm>
          <a:prstGeom prst="rect">
            <a:avLst/>
          </a:prstGeom>
        </p:spPr>
      </p:pic>
      <p:grpSp>
        <p:nvGrpSpPr>
          <p:cNvPr id="18" name="Group 17">
            <a:extLst>
              <a:ext uri="{FF2B5EF4-FFF2-40B4-BE49-F238E27FC236}">
                <a16:creationId xmlns:a16="http://schemas.microsoft.com/office/drawing/2014/main" id="{474FF76C-41A1-483F-AB28-BF4DA1EEA451}"/>
              </a:ext>
            </a:extLst>
          </p:cNvPr>
          <p:cNvGrpSpPr/>
          <p:nvPr/>
        </p:nvGrpSpPr>
        <p:grpSpPr>
          <a:xfrm>
            <a:off x="6023941" y="3699495"/>
            <a:ext cx="457200" cy="1780712"/>
            <a:chOff x="9296400" y="5753100"/>
            <a:chExt cx="457200" cy="1780712"/>
          </a:xfrm>
        </p:grpSpPr>
        <p:sp>
          <p:nvSpPr>
            <p:cNvPr id="16" name="Flowchart: Connector 15">
              <a:extLst>
                <a:ext uri="{FF2B5EF4-FFF2-40B4-BE49-F238E27FC236}">
                  <a16:creationId xmlns:a16="http://schemas.microsoft.com/office/drawing/2014/main" id="{1853BBDB-745B-43E2-BC99-DFC917A8B2EB}"/>
                </a:ext>
              </a:extLst>
            </p:cNvPr>
            <p:cNvSpPr/>
            <p:nvPr/>
          </p:nvSpPr>
          <p:spPr>
            <a:xfrm>
              <a:off x="9296400" y="5753100"/>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AA58A3F7-DAA1-43BE-AE7B-4C95EF1BBC22}"/>
                </a:ext>
              </a:extLst>
            </p:cNvPr>
            <p:cNvSpPr/>
            <p:nvPr/>
          </p:nvSpPr>
          <p:spPr>
            <a:xfrm>
              <a:off x="9296400" y="7076612"/>
              <a:ext cx="457200" cy="457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1DC9999B-3906-429F-8582-9DB2BD965E7F}"/>
              </a:ext>
            </a:extLst>
          </p:cNvPr>
          <p:cNvGrpSpPr/>
          <p:nvPr/>
        </p:nvGrpSpPr>
        <p:grpSpPr>
          <a:xfrm>
            <a:off x="11277600" y="3680445"/>
            <a:ext cx="2286000" cy="1354135"/>
            <a:chOff x="5791200" y="6210300"/>
            <a:chExt cx="2286000" cy="1354135"/>
          </a:xfrm>
        </p:grpSpPr>
        <p:sp>
          <p:nvSpPr>
            <p:cNvPr id="20" name="Flowchart: Terminator 19">
              <a:extLst>
                <a:ext uri="{FF2B5EF4-FFF2-40B4-BE49-F238E27FC236}">
                  <a16:creationId xmlns:a16="http://schemas.microsoft.com/office/drawing/2014/main" id="{23BAE564-4EA9-4A84-B3AC-26C17C060FFB}"/>
                </a:ext>
              </a:extLst>
            </p:cNvPr>
            <p:cNvSpPr/>
            <p:nvPr/>
          </p:nvSpPr>
          <p:spPr>
            <a:xfrm>
              <a:off x="5791200" y="6210300"/>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lowchart: Terminator 20">
              <a:extLst>
                <a:ext uri="{FF2B5EF4-FFF2-40B4-BE49-F238E27FC236}">
                  <a16:creationId xmlns:a16="http://schemas.microsoft.com/office/drawing/2014/main" id="{E35C7597-8DB0-4F62-9879-346F33323FE9}"/>
                </a:ext>
              </a:extLst>
            </p:cNvPr>
            <p:cNvSpPr/>
            <p:nvPr/>
          </p:nvSpPr>
          <p:spPr>
            <a:xfrm>
              <a:off x="5791200" y="7107235"/>
              <a:ext cx="2286000" cy="457200"/>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4" name="Callout: Up Arrow 23">
            <a:extLst>
              <a:ext uri="{FF2B5EF4-FFF2-40B4-BE49-F238E27FC236}">
                <a16:creationId xmlns:a16="http://schemas.microsoft.com/office/drawing/2014/main" id="{61E66616-1997-4110-81A8-8E2F8D98E98B}"/>
              </a:ext>
            </a:extLst>
          </p:cNvPr>
          <p:cNvSpPr/>
          <p:nvPr/>
        </p:nvSpPr>
        <p:spPr>
          <a:xfrm>
            <a:off x="1320913" y="629217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bị</a:t>
            </a:r>
            <a:r>
              <a:rPr lang="en-US" sz="4800" dirty="0">
                <a:solidFill>
                  <a:schemeClr val="tx1"/>
                </a:solidFill>
                <a:latin typeface="Arial" panose="020B0604020202020204" pitchFamily="34" charset="0"/>
                <a:cs typeface="Arial" panose="020B0604020202020204" pitchFamily="34" charset="0"/>
              </a:rPr>
              <a:t> chia</a:t>
            </a:r>
          </a:p>
        </p:txBody>
      </p:sp>
      <p:sp>
        <p:nvSpPr>
          <p:cNvPr id="25" name="Callout: Up Arrow 24">
            <a:extLst>
              <a:ext uri="{FF2B5EF4-FFF2-40B4-BE49-F238E27FC236}">
                <a16:creationId xmlns:a16="http://schemas.microsoft.com/office/drawing/2014/main" id="{3AE3EA14-EA77-4720-AAAF-D72910B2C27F}"/>
              </a:ext>
            </a:extLst>
          </p:cNvPr>
          <p:cNvSpPr/>
          <p:nvPr/>
        </p:nvSpPr>
        <p:spPr>
          <a:xfrm>
            <a:off x="7474063" y="629217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Số</a:t>
            </a:r>
            <a:r>
              <a:rPr lang="en-US" sz="4800" dirty="0">
                <a:solidFill>
                  <a:schemeClr val="tx1"/>
                </a:solidFill>
                <a:latin typeface="Arial" panose="020B0604020202020204" pitchFamily="34" charset="0"/>
                <a:cs typeface="Arial" panose="020B0604020202020204" pitchFamily="34" charset="0"/>
              </a:rPr>
              <a:t> chia</a:t>
            </a:r>
          </a:p>
        </p:txBody>
      </p:sp>
      <p:sp>
        <p:nvSpPr>
          <p:cNvPr id="26" name="Callout: Up Arrow 25">
            <a:extLst>
              <a:ext uri="{FF2B5EF4-FFF2-40B4-BE49-F238E27FC236}">
                <a16:creationId xmlns:a16="http://schemas.microsoft.com/office/drawing/2014/main" id="{AB320FB1-B60B-42F0-A218-E5527C495E33}"/>
              </a:ext>
            </a:extLst>
          </p:cNvPr>
          <p:cNvSpPr/>
          <p:nvPr/>
        </p:nvSpPr>
        <p:spPr>
          <a:xfrm>
            <a:off x="13360513" y="6273126"/>
            <a:ext cx="3708287" cy="1676400"/>
          </a:xfrm>
          <a:prstGeom prst="upArrowCallout">
            <a:avLst>
              <a:gd name="adj1" fmla="val 15909"/>
              <a:gd name="adj2" fmla="val 25000"/>
              <a:gd name="adj3" fmla="val 25000"/>
              <a:gd name="adj4" fmla="val 64977"/>
            </a:avLst>
          </a:prstGeom>
          <a:solidFill>
            <a:schemeClr val="bg1"/>
          </a:solidFill>
          <a:ln w="57150">
            <a:solidFill>
              <a:srgbClr val="299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Thương</a:t>
            </a:r>
            <a:endParaRPr lang="en-US" sz="4800" dirty="0">
              <a:solidFill>
                <a:schemeClr val="tx1"/>
              </a:solidFill>
              <a:latin typeface="Arial" panose="020B0604020202020204" pitchFamily="34" charset="0"/>
              <a:cs typeface="Arial" panose="020B0604020202020204" pitchFamily="34" charset="0"/>
            </a:endParaRPr>
          </a:p>
        </p:txBody>
      </p:sp>
      <p:pic>
        <p:nvPicPr>
          <p:cNvPr id="29" name="Picture 41">
            <a:extLst>
              <a:ext uri="{FF2B5EF4-FFF2-40B4-BE49-F238E27FC236}">
                <a16:creationId xmlns:a16="http://schemas.microsoft.com/office/drawing/2014/main" id="{0B62D3A9-D2C3-4836-A86B-4AE940B4657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57400" y="3092918"/>
            <a:ext cx="2141882" cy="2964982"/>
          </a:xfrm>
          <a:prstGeom prst="rect">
            <a:avLst/>
          </a:prstGeom>
        </p:spPr>
      </p:pic>
      <p:pic>
        <p:nvPicPr>
          <p:cNvPr id="31" name="Picture 4">
            <a:extLst>
              <a:ext uri="{FF2B5EF4-FFF2-40B4-BE49-F238E27FC236}">
                <a16:creationId xmlns:a16="http://schemas.microsoft.com/office/drawing/2014/main" id="{35B750DB-B452-4B0D-B894-6C06000699B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022160" y="3092918"/>
            <a:ext cx="2417240" cy="2964982"/>
          </a:xfrm>
          <a:prstGeom prst="rect">
            <a:avLst/>
          </a:prstGeom>
        </p:spPr>
      </p:pic>
      <p:sp>
        <p:nvSpPr>
          <p:cNvPr id="23" name="TextBox 22">
            <a:extLst>
              <a:ext uri="{FF2B5EF4-FFF2-40B4-BE49-F238E27FC236}">
                <a16:creationId xmlns:a16="http://schemas.microsoft.com/office/drawing/2014/main" id="{BB366DEC-AC26-428E-91AF-391B109BC5D1}"/>
              </a:ext>
            </a:extLst>
          </p:cNvPr>
          <p:cNvSpPr txBox="1"/>
          <p:nvPr/>
        </p:nvSpPr>
        <p:spPr>
          <a:xfrm>
            <a:off x="3013792" y="901029"/>
            <a:ext cx="12260415" cy="1651671"/>
          </a:xfrm>
          <a:prstGeom prst="rect">
            <a:avLst/>
          </a:prstGeom>
          <a:noFill/>
        </p:spPr>
        <p:txBody>
          <a:bodyPr wrap="square">
            <a:spAutoFit/>
          </a:bodyPr>
          <a:lstStyle/>
          <a:p>
            <a:pPr algn="ctr">
              <a:lnSpc>
                <a:spcPct val="150000"/>
              </a:lnSpc>
            </a:pPr>
            <a:r>
              <a:rPr lang="nl-NL" sz="3600" dirty="0">
                <a:effectLst/>
                <a:latin typeface="Arial" panose="020B0604020202020204" pitchFamily="34" charset="0"/>
                <a:ea typeface="Arial" panose="020B0604020202020204" pitchFamily="34" charset="0"/>
                <a:cs typeface="Arial" panose="020B0604020202020204" pitchFamily="34" charset="0"/>
              </a:rPr>
              <a:t>Các em hãy </a:t>
            </a:r>
            <a:r>
              <a:rPr lang="nl-NL" sz="3600" dirty="0">
                <a:latin typeface="Arial" panose="020B0604020202020204" pitchFamily="34" charset="0"/>
                <a:ea typeface="Arial" panose="020B0604020202020204" pitchFamily="34" charset="0"/>
                <a:cs typeface="Arial" panose="020B0604020202020204" pitchFamily="34" charset="0"/>
              </a:rPr>
              <a:t>viết phép chia biết số bị chia là 6, số chia là 2 và thương là 3</a:t>
            </a:r>
            <a:endParaRPr lang="en-US" sz="3600" dirty="0">
              <a:latin typeface="Arial" panose="020B0604020202020204" pitchFamily="34" charset="0"/>
              <a:cs typeface="Arial" panose="020B0604020202020204" pitchFamily="34" charset="0"/>
            </a:endParaRPr>
          </a:p>
        </p:txBody>
      </p:sp>
      <p:pic>
        <p:nvPicPr>
          <p:cNvPr id="33" name="Picture 6">
            <a:extLst>
              <a:ext uri="{FF2B5EF4-FFF2-40B4-BE49-F238E27FC236}">
                <a16:creationId xmlns:a16="http://schemas.microsoft.com/office/drawing/2014/main" id="{0FA440A9-EE16-41BF-86DC-57646DB775D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020800" y="3098449"/>
            <a:ext cx="2286000" cy="2959451"/>
          </a:xfrm>
          <a:prstGeom prst="rect">
            <a:avLst/>
          </a:prstGeom>
        </p:spPr>
      </p:pic>
    </p:spTree>
    <p:extLst>
      <p:ext uri="{BB962C8B-B14F-4D97-AF65-F5344CB8AC3E}">
        <p14:creationId xmlns:p14="http://schemas.microsoft.com/office/powerpoint/2010/main" val="2890165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22" presetClass="entr" presetSubtype="4"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0" name="Picture 9">
            <a:extLst>
              <a:ext uri="{FF2B5EF4-FFF2-40B4-BE49-F238E27FC236}">
                <a16:creationId xmlns:a16="http://schemas.microsoft.com/office/drawing/2014/main" id="{77E0B360-9F99-4F61-B32B-6114D91513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36244" y="0"/>
            <a:ext cx="1813656" cy="2514600"/>
          </a:xfrm>
          <a:prstGeom prst="rect">
            <a:avLst/>
          </a:prstGeom>
        </p:spPr>
      </p:pic>
      <p:sp>
        <p:nvSpPr>
          <p:cNvPr id="31" name="TextBox 4">
            <a:extLst>
              <a:ext uri="{FF2B5EF4-FFF2-40B4-BE49-F238E27FC236}">
                <a16:creationId xmlns:a16="http://schemas.microsoft.com/office/drawing/2014/main" id="{593C0A2E-624A-429C-B84E-724F28AC5E6D}"/>
              </a:ext>
            </a:extLst>
          </p:cNvPr>
          <p:cNvSpPr txBox="1"/>
          <p:nvPr/>
        </p:nvSpPr>
        <p:spPr>
          <a:xfrm>
            <a:off x="3013809" y="1028700"/>
            <a:ext cx="12260381" cy="1317925"/>
          </a:xfrm>
          <a:prstGeom prst="rect">
            <a:avLst/>
          </a:prstGeom>
        </p:spPr>
        <p:txBody>
          <a:bodyPr lIns="0" tIns="0" rIns="0" bIns="0" rtlCol="0" anchor="t">
            <a:spAutoFit/>
          </a:bodyPr>
          <a:lstStyle/>
          <a:p>
            <a:pPr marL="0" lvl="0" indent="0" algn="ctr">
              <a:lnSpc>
                <a:spcPts val="11703"/>
              </a:lnSpc>
            </a:pPr>
            <a:r>
              <a:rPr lang="en-US" sz="6000" b="1" dirty="0">
                <a:solidFill>
                  <a:srgbClr val="202F5A"/>
                </a:solidFill>
                <a:latin typeface="Arial" panose="020B0604020202020204" pitchFamily="34" charset="0"/>
                <a:cs typeface="Arial" panose="020B0604020202020204" pitchFamily="34" charset="0"/>
              </a:rPr>
              <a:t>TRÒ CHƠI: HÁI QUẢ</a:t>
            </a:r>
          </a:p>
        </p:txBody>
      </p:sp>
      <p:sp>
        <p:nvSpPr>
          <p:cNvPr id="32" name="TextBox 31">
            <a:extLst>
              <a:ext uri="{FF2B5EF4-FFF2-40B4-BE49-F238E27FC236}">
                <a16:creationId xmlns:a16="http://schemas.microsoft.com/office/drawing/2014/main" id="{022BBC55-BD1C-4C35-A701-F92DD2E2CFBF}"/>
              </a:ext>
            </a:extLst>
          </p:cNvPr>
          <p:cNvSpPr txBox="1"/>
          <p:nvPr/>
        </p:nvSpPr>
        <p:spPr>
          <a:xfrm>
            <a:off x="2181953" y="2372486"/>
            <a:ext cx="13924091" cy="2482667"/>
          </a:xfrm>
          <a:prstGeom prst="rect">
            <a:avLst/>
          </a:prstGeom>
          <a:noFill/>
        </p:spPr>
        <p:txBody>
          <a:bodyPr wrap="square">
            <a:spAutoFit/>
          </a:bodyPr>
          <a:lstStyle/>
          <a:p>
            <a:pPr algn="ctr">
              <a:lnSpc>
                <a:spcPct val="150000"/>
              </a:lnSpc>
              <a:spcAft>
                <a:spcPts val="1000"/>
              </a:spcAft>
            </a:pPr>
            <a:r>
              <a:rPr lang="vi-VN" sz="3600" b="1" i="1" dirty="0" err="1">
                <a:solidFill>
                  <a:srgbClr val="FF0000"/>
                </a:solidFill>
                <a:latin typeface="Arial" panose="020B0604020202020204" pitchFamily="34" charset="0"/>
                <a:ea typeface="Arial" panose="020B0604020202020204" pitchFamily="34" charset="0"/>
                <a:cs typeface="Arial" panose="020B0604020202020204" pitchFamily="34" charset="0"/>
              </a:rPr>
              <a:t>Luật</a:t>
            </a:r>
            <a:r>
              <a:rPr lang="vi-VN" sz="3600" b="1" i="1" dirty="0">
                <a:solidFill>
                  <a:srgbClr val="FF0000"/>
                </a:solidFill>
                <a:latin typeface="Arial" panose="020B0604020202020204" pitchFamily="34" charset="0"/>
                <a:ea typeface="Arial" panose="020B0604020202020204" pitchFamily="34" charset="0"/>
                <a:cs typeface="Arial" panose="020B0604020202020204" pitchFamily="34" charset="0"/>
              </a:rPr>
              <a:t> chơi:</a:t>
            </a:r>
            <a:r>
              <a:rPr lang="en-US" sz="3600" b="1" i="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vi-VN" sz="3600" dirty="0">
                <a:latin typeface="Arial" panose="020B0604020202020204" pitchFamily="34" charset="0"/>
                <a:ea typeface="Arial" panose="020B0604020202020204" pitchFamily="34" charset="0"/>
                <a:cs typeface="Arial" panose="020B0604020202020204" pitchFamily="34" charset="0"/>
              </a:rPr>
              <a:t>Cây ăn </a:t>
            </a:r>
            <a:r>
              <a:rPr lang="vi-VN" sz="3600" dirty="0" err="1">
                <a:latin typeface="Arial" panose="020B0604020202020204" pitchFamily="34" charset="0"/>
                <a:ea typeface="Arial" panose="020B0604020202020204" pitchFamily="34" charset="0"/>
                <a:cs typeface="Arial" panose="020B0604020202020204" pitchFamily="34" charset="0"/>
              </a:rPr>
              <a:t>quả</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nhà</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bà</a:t>
            </a:r>
            <a:r>
              <a:rPr lang="vi-VN" sz="3600" dirty="0">
                <a:latin typeface="Arial" panose="020B0604020202020204" pitchFamily="34" charset="0"/>
                <a:ea typeface="Arial" panose="020B0604020202020204" pitchFamily="34" charset="0"/>
                <a:cs typeface="Arial" panose="020B0604020202020204" pitchFamily="34" charset="0"/>
              </a:rPr>
              <a:t> Nhi </a:t>
            </a:r>
            <a:r>
              <a:rPr lang="vi-VN" sz="3600" dirty="0" err="1">
                <a:latin typeface="Arial" panose="020B0604020202020204" pitchFamily="34" charset="0"/>
                <a:ea typeface="Arial" panose="020B0604020202020204" pitchFamily="34" charset="0"/>
                <a:cs typeface="Arial" panose="020B0604020202020204" pitchFamily="34" charset="0"/>
              </a:rPr>
              <a:t>đến</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mùa</a:t>
            </a:r>
            <a:r>
              <a:rPr lang="vi-VN" sz="3600" dirty="0">
                <a:latin typeface="Arial" panose="020B0604020202020204" pitchFamily="34" charset="0"/>
                <a:ea typeface="Arial" panose="020B0604020202020204" pitchFamily="34" charset="0"/>
                <a:cs typeface="Arial" panose="020B0604020202020204" pitchFamily="34" charset="0"/>
              </a:rPr>
              <a:t> thu </a:t>
            </a:r>
            <a:r>
              <a:rPr lang="vi-VN" sz="3600" dirty="0" err="1">
                <a:latin typeface="Arial" panose="020B0604020202020204" pitchFamily="34" charset="0"/>
                <a:ea typeface="Arial" panose="020B0604020202020204" pitchFamily="34" charset="0"/>
                <a:cs typeface="Arial" panose="020B0604020202020204" pitchFamily="34" charset="0"/>
              </a:rPr>
              <a:t>hoạch</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Các</a:t>
            </a:r>
            <a:r>
              <a:rPr lang="vi-VN" sz="3600" dirty="0">
                <a:latin typeface="Arial" panose="020B0604020202020204" pitchFamily="34" charset="0"/>
                <a:ea typeface="Arial" panose="020B0604020202020204" pitchFamily="34" charset="0"/>
                <a:cs typeface="Arial" panose="020B0604020202020204" pitchFamily="34" charset="0"/>
              </a:rPr>
              <a:t> em </a:t>
            </a:r>
            <a:r>
              <a:rPr lang="vi-VN" sz="3600" dirty="0" err="1">
                <a:latin typeface="Arial" panose="020B0604020202020204" pitchFamily="34" charset="0"/>
                <a:ea typeface="Arial" panose="020B0604020202020204" pitchFamily="34" charset="0"/>
                <a:cs typeface="Arial" panose="020B0604020202020204" pitchFamily="34" charset="0"/>
              </a:rPr>
              <a:t>hãy</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giúp</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bà</a:t>
            </a:r>
            <a:r>
              <a:rPr lang="vi-VN" sz="3600" dirty="0">
                <a:latin typeface="Arial" panose="020B0604020202020204" pitchFamily="34" charset="0"/>
                <a:ea typeface="Arial" panose="020B0604020202020204" pitchFamily="34" charset="0"/>
                <a:cs typeface="Arial" panose="020B0604020202020204" pitchFamily="34" charset="0"/>
              </a:rPr>
              <a:t> Nhi </a:t>
            </a:r>
            <a:r>
              <a:rPr lang="vi-VN" sz="3600" dirty="0" err="1">
                <a:latin typeface="Arial" panose="020B0604020202020204" pitchFamily="34" charset="0"/>
                <a:ea typeface="Arial" panose="020B0604020202020204" pitchFamily="34" charset="0"/>
                <a:cs typeface="Arial" panose="020B0604020202020204" pitchFamily="34" charset="0"/>
              </a:rPr>
              <a:t>nhặt</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số</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quả</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vào</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đúng</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giỏ</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có</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kết</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quả</a:t>
            </a:r>
            <a:r>
              <a:rPr lang="vi-VN" sz="3600" dirty="0">
                <a:latin typeface="Arial" panose="020B0604020202020204" pitchFamily="34" charset="0"/>
                <a:ea typeface="Arial" panose="020B0604020202020204" pitchFamily="34" charset="0"/>
                <a:cs typeface="Arial" panose="020B0604020202020204" pitchFamily="34" charset="0"/>
              </a:rPr>
              <a:t> tương </a:t>
            </a:r>
            <a:r>
              <a:rPr lang="vi-VN" sz="3600" dirty="0" err="1">
                <a:latin typeface="Arial" panose="020B0604020202020204" pitchFamily="34" charset="0"/>
                <a:ea typeface="Arial" panose="020B0604020202020204" pitchFamily="34" charset="0"/>
                <a:cs typeface="Arial" panose="020B0604020202020204" pitchFamily="34" charset="0"/>
              </a:rPr>
              <a:t>ứng</a:t>
            </a:r>
            <a:r>
              <a:rPr lang="vi-VN" sz="3600" dirty="0">
                <a:latin typeface="Arial" panose="020B0604020202020204" pitchFamily="34" charset="0"/>
                <a:ea typeface="Arial" panose="020B0604020202020204" pitchFamily="34" charset="0"/>
                <a:cs typeface="Arial" panose="020B0604020202020204" pitchFamily="34" charset="0"/>
              </a:rPr>
              <a:t>. Trên </a:t>
            </a:r>
            <a:r>
              <a:rPr lang="vi-VN" sz="3600" dirty="0" err="1">
                <a:latin typeface="Arial" panose="020B0604020202020204" pitchFamily="34" charset="0"/>
                <a:ea typeface="Arial" panose="020B0604020202020204" pitchFamily="34" charset="0"/>
                <a:cs typeface="Arial" panose="020B0604020202020204" pitchFamily="34" charset="0"/>
              </a:rPr>
              <a:t>mỗi</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quả</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đều</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có</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phép</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tính</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tương</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ứng</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với</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kết</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quả</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trên</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giỏ</a:t>
            </a:r>
            <a:r>
              <a:rPr lang="vi-VN" sz="3600" dirty="0">
                <a:latin typeface="Arial" panose="020B0604020202020204" pitchFamily="34" charset="0"/>
                <a:ea typeface="Arial" panose="020B0604020202020204" pitchFamily="34" charset="0"/>
                <a:cs typeface="Arial" panose="020B0604020202020204" pitchFamily="34" charset="0"/>
              </a:rPr>
              <a:t>.</a:t>
            </a:r>
            <a:r>
              <a:rPr lang="en-US" sz="3600" b="1" i="1" dirty="0">
                <a:solidFill>
                  <a:srgbClr val="FF0000"/>
                </a:solidFill>
                <a:latin typeface="Arial" panose="020B0604020202020204" pitchFamily="34" charset="0"/>
                <a:ea typeface="Arial" panose="020B0604020202020204" pitchFamily="34" charset="0"/>
                <a:cs typeface="Arial" panose="020B0604020202020204" pitchFamily="34" charset="0"/>
              </a:rPr>
              <a:t> </a:t>
            </a:r>
          </a:p>
        </p:txBody>
      </p:sp>
      <p:pic>
        <p:nvPicPr>
          <p:cNvPr id="6" name="Picture 3">
            <a:extLst>
              <a:ext uri="{FF2B5EF4-FFF2-40B4-BE49-F238E27FC236}">
                <a16:creationId xmlns:a16="http://schemas.microsoft.com/office/drawing/2014/main" id="{DCDAF723-D8F2-41C9-8E25-4DE911C504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83881" y="5524501"/>
            <a:ext cx="5304119" cy="4773706"/>
          </a:xfrm>
          <a:prstGeom prst="rect">
            <a:avLst/>
          </a:prstGeom>
        </p:spPr>
      </p:pic>
      <p:pic>
        <p:nvPicPr>
          <p:cNvPr id="8" name="Picture 8">
            <a:extLst>
              <a:ext uri="{FF2B5EF4-FFF2-40B4-BE49-F238E27FC236}">
                <a16:creationId xmlns:a16="http://schemas.microsoft.com/office/drawing/2014/main" id="{D7D7BD59-B4C4-4C7F-BB46-CD9BD8C262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447" y="6949969"/>
            <a:ext cx="8160197" cy="3355881"/>
          </a:xfrm>
          <a:prstGeom prst="rect">
            <a:avLst/>
          </a:prstGeom>
        </p:spPr>
      </p:pic>
    </p:spTree>
    <p:extLst>
      <p:ext uri="{BB962C8B-B14F-4D97-AF65-F5344CB8AC3E}">
        <p14:creationId xmlns:p14="http://schemas.microsoft.com/office/powerpoint/2010/main" val="4043450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0459A56-84A4-43DA-AA2D-B5AE8D45ACC8}"/>
              </a:ext>
            </a:extLst>
          </p:cNvPr>
          <p:cNvGrpSpPr/>
          <p:nvPr/>
        </p:nvGrpSpPr>
        <p:grpSpPr>
          <a:xfrm>
            <a:off x="1828800" y="6718846"/>
            <a:ext cx="2796151" cy="2592795"/>
            <a:chOff x="2686576" y="6964200"/>
            <a:chExt cx="2796151" cy="2592795"/>
          </a:xfrm>
        </p:grpSpPr>
        <p:pic>
          <p:nvPicPr>
            <p:cNvPr id="124" name="Picture 10">
              <a:extLst>
                <a:ext uri="{FF2B5EF4-FFF2-40B4-BE49-F238E27FC236}">
                  <a16:creationId xmlns:a16="http://schemas.microsoft.com/office/drawing/2014/main" id="{2557E8B3-7A34-4C74-9F23-4138478C37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576" y="6964200"/>
              <a:ext cx="2796151" cy="2592795"/>
            </a:xfrm>
            <a:prstGeom prst="rect">
              <a:avLst/>
            </a:prstGeom>
          </p:spPr>
        </p:pic>
        <p:sp>
          <p:nvSpPr>
            <p:cNvPr id="125" name="Oval 124">
              <a:extLst>
                <a:ext uri="{FF2B5EF4-FFF2-40B4-BE49-F238E27FC236}">
                  <a16:creationId xmlns:a16="http://schemas.microsoft.com/office/drawing/2014/main" id="{3ABE4BB3-BE68-4408-84AF-CC3247B966BD}"/>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grpSp>
        <p:nvGrpSpPr>
          <p:cNvPr id="126" name="Group 125">
            <a:extLst>
              <a:ext uri="{FF2B5EF4-FFF2-40B4-BE49-F238E27FC236}">
                <a16:creationId xmlns:a16="http://schemas.microsoft.com/office/drawing/2014/main" id="{93A75FC3-136F-4646-B0CB-F48E203383BB}"/>
              </a:ext>
            </a:extLst>
          </p:cNvPr>
          <p:cNvGrpSpPr/>
          <p:nvPr/>
        </p:nvGrpSpPr>
        <p:grpSpPr>
          <a:xfrm>
            <a:off x="10744200" y="6718845"/>
            <a:ext cx="2796151" cy="2592795"/>
            <a:chOff x="2686576" y="6964200"/>
            <a:chExt cx="2796151" cy="2592795"/>
          </a:xfrm>
        </p:grpSpPr>
        <p:pic>
          <p:nvPicPr>
            <p:cNvPr id="127" name="Picture 10">
              <a:extLst>
                <a:ext uri="{FF2B5EF4-FFF2-40B4-BE49-F238E27FC236}">
                  <a16:creationId xmlns:a16="http://schemas.microsoft.com/office/drawing/2014/main" id="{D13CC756-8957-437A-95A1-35AD9E713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576" y="6964200"/>
              <a:ext cx="2796151" cy="2592795"/>
            </a:xfrm>
            <a:prstGeom prst="rect">
              <a:avLst/>
            </a:prstGeom>
          </p:spPr>
        </p:pic>
        <p:sp>
          <p:nvSpPr>
            <p:cNvPr id="128" name="Oval 127">
              <a:extLst>
                <a:ext uri="{FF2B5EF4-FFF2-40B4-BE49-F238E27FC236}">
                  <a16:creationId xmlns:a16="http://schemas.microsoft.com/office/drawing/2014/main" id="{2DD21D2B-247B-434D-A41E-E8EB6BF2F118}"/>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grpSp>
      <p:grpSp>
        <p:nvGrpSpPr>
          <p:cNvPr id="129" name="Group 128">
            <a:extLst>
              <a:ext uri="{FF2B5EF4-FFF2-40B4-BE49-F238E27FC236}">
                <a16:creationId xmlns:a16="http://schemas.microsoft.com/office/drawing/2014/main" id="{A06AD543-F6A7-4A02-A3FC-5CBDA213B63F}"/>
              </a:ext>
            </a:extLst>
          </p:cNvPr>
          <p:cNvGrpSpPr/>
          <p:nvPr/>
        </p:nvGrpSpPr>
        <p:grpSpPr>
          <a:xfrm>
            <a:off x="7772400" y="6718845"/>
            <a:ext cx="2796151" cy="2592795"/>
            <a:chOff x="2686576" y="6964200"/>
            <a:chExt cx="2796151" cy="2592795"/>
          </a:xfrm>
        </p:grpSpPr>
        <p:pic>
          <p:nvPicPr>
            <p:cNvPr id="130" name="Picture 10">
              <a:extLst>
                <a:ext uri="{FF2B5EF4-FFF2-40B4-BE49-F238E27FC236}">
                  <a16:creationId xmlns:a16="http://schemas.microsoft.com/office/drawing/2014/main" id="{227A6F69-0920-4E9D-9523-5A3B15D7BA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576" y="6964200"/>
              <a:ext cx="2796151" cy="2592795"/>
            </a:xfrm>
            <a:prstGeom prst="rect">
              <a:avLst/>
            </a:prstGeom>
          </p:spPr>
        </p:pic>
        <p:sp>
          <p:nvSpPr>
            <p:cNvPr id="131" name="Oval 130">
              <a:extLst>
                <a:ext uri="{FF2B5EF4-FFF2-40B4-BE49-F238E27FC236}">
                  <a16:creationId xmlns:a16="http://schemas.microsoft.com/office/drawing/2014/main" id="{C97CEBCC-B402-4821-81CB-5D54396F77C5}"/>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grpSp>
      <p:grpSp>
        <p:nvGrpSpPr>
          <p:cNvPr id="132" name="Group 131">
            <a:extLst>
              <a:ext uri="{FF2B5EF4-FFF2-40B4-BE49-F238E27FC236}">
                <a16:creationId xmlns:a16="http://schemas.microsoft.com/office/drawing/2014/main" id="{96BCF500-043D-4F55-8BBF-BF2606DFBFB7}"/>
              </a:ext>
            </a:extLst>
          </p:cNvPr>
          <p:cNvGrpSpPr/>
          <p:nvPr/>
        </p:nvGrpSpPr>
        <p:grpSpPr>
          <a:xfrm>
            <a:off x="4800600" y="6718845"/>
            <a:ext cx="2796151" cy="2592795"/>
            <a:chOff x="2686576" y="6964200"/>
            <a:chExt cx="2796151" cy="2592795"/>
          </a:xfrm>
        </p:grpSpPr>
        <p:pic>
          <p:nvPicPr>
            <p:cNvPr id="133" name="Picture 10">
              <a:extLst>
                <a:ext uri="{FF2B5EF4-FFF2-40B4-BE49-F238E27FC236}">
                  <a16:creationId xmlns:a16="http://schemas.microsoft.com/office/drawing/2014/main" id="{4D9A6241-163E-4AAE-A9BD-18D2EBF461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576" y="6964200"/>
              <a:ext cx="2796151" cy="2592795"/>
            </a:xfrm>
            <a:prstGeom prst="rect">
              <a:avLst/>
            </a:prstGeom>
          </p:spPr>
        </p:pic>
        <p:sp>
          <p:nvSpPr>
            <p:cNvPr id="134" name="Oval 133">
              <a:extLst>
                <a:ext uri="{FF2B5EF4-FFF2-40B4-BE49-F238E27FC236}">
                  <a16:creationId xmlns:a16="http://schemas.microsoft.com/office/drawing/2014/main" id="{CE78970D-0EF8-410B-8E3A-D6C39A3BFBE2}"/>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grpSp>
        <p:nvGrpSpPr>
          <p:cNvPr id="135" name="Group 134">
            <a:extLst>
              <a:ext uri="{FF2B5EF4-FFF2-40B4-BE49-F238E27FC236}">
                <a16:creationId xmlns:a16="http://schemas.microsoft.com/office/drawing/2014/main" id="{A5C5B93E-85E4-4609-BB42-76D78B7253AC}"/>
              </a:ext>
            </a:extLst>
          </p:cNvPr>
          <p:cNvGrpSpPr/>
          <p:nvPr/>
        </p:nvGrpSpPr>
        <p:grpSpPr>
          <a:xfrm>
            <a:off x="13716000" y="6741705"/>
            <a:ext cx="2796151" cy="2592795"/>
            <a:chOff x="2686576" y="6964200"/>
            <a:chExt cx="2796151" cy="2592795"/>
          </a:xfrm>
        </p:grpSpPr>
        <p:pic>
          <p:nvPicPr>
            <p:cNvPr id="136" name="Picture 10">
              <a:extLst>
                <a:ext uri="{FF2B5EF4-FFF2-40B4-BE49-F238E27FC236}">
                  <a16:creationId xmlns:a16="http://schemas.microsoft.com/office/drawing/2014/main" id="{E0A09DCE-19BA-4534-984B-FD17710417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576" y="6964200"/>
              <a:ext cx="2796151" cy="2592795"/>
            </a:xfrm>
            <a:prstGeom prst="rect">
              <a:avLst/>
            </a:prstGeom>
          </p:spPr>
        </p:pic>
        <p:sp>
          <p:nvSpPr>
            <p:cNvPr id="137" name="Oval 136">
              <a:extLst>
                <a:ext uri="{FF2B5EF4-FFF2-40B4-BE49-F238E27FC236}">
                  <a16:creationId xmlns:a16="http://schemas.microsoft.com/office/drawing/2014/main" id="{28B5CF39-BB76-44C7-A9EE-C82ADCC7BFC0}"/>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grpSp>
      <p:grpSp>
        <p:nvGrpSpPr>
          <p:cNvPr id="3" name="Group 2">
            <a:extLst>
              <a:ext uri="{FF2B5EF4-FFF2-40B4-BE49-F238E27FC236}">
                <a16:creationId xmlns:a16="http://schemas.microsoft.com/office/drawing/2014/main" id="{F5A7F832-69E1-45D8-9497-9EE46E2AADC7}"/>
              </a:ext>
            </a:extLst>
          </p:cNvPr>
          <p:cNvGrpSpPr/>
          <p:nvPr/>
        </p:nvGrpSpPr>
        <p:grpSpPr>
          <a:xfrm>
            <a:off x="609600" y="641783"/>
            <a:ext cx="1992767" cy="1594213"/>
            <a:chOff x="609600" y="641783"/>
            <a:chExt cx="1992767" cy="1594213"/>
          </a:xfrm>
        </p:grpSpPr>
        <p:pic>
          <p:nvPicPr>
            <p:cNvPr id="139" name="Picture 4">
              <a:extLst>
                <a:ext uri="{FF2B5EF4-FFF2-40B4-BE49-F238E27FC236}">
                  <a16:creationId xmlns:a16="http://schemas.microsoft.com/office/drawing/2014/main" id="{97843ECF-CF85-476C-BD0D-69ECCB545F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641783"/>
              <a:ext cx="1992767" cy="1594213"/>
            </a:xfrm>
            <a:prstGeom prst="rect">
              <a:avLst/>
            </a:prstGeom>
          </p:spPr>
        </p:pic>
        <p:sp>
          <p:nvSpPr>
            <p:cNvPr id="153" name="Oval 152">
              <a:extLst>
                <a:ext uri="{FF2B5EF4-FFF2-40B4-BE49-F238E27FC236}">
                  <a16:creationId xmlns:a16="http://schemas.microsoft.com/office/drawing/2014/main" id="{971A5460-CFD0-40D8-AEA8-DE4C727CB28F}"/>
                </a:ext>
              </a:extLst>
            </p:cNvPr>
            <p:cNvSpPr/>
            <p:nvPr/>
          </p:nvSpPr>
          <p:spPr>
            <a:xfrm>
              <a:off x="609600" y="1172188"/>
              <a:ext cx="1688831"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 5</a:t>
              </a:r>
            </a:p>
          </p:txBody>
        </p:sp>
      </p:grpSp>
      <p:grpSp>
        <p:nvGrpSpPr>
          <p:cNvPr id="4" name="Group 3">
            <a:extLst>
              <a:ext uri="{FF2B5EF4-FFF2-40B4-BE49-F238E27FC236}">
                <a16:creationId xmlns:a16="http://schemas.microsoft.com/office/drawing/2014/main" id="{5DF3EE74-FE14-4ECB-9BE0-7F7455E0E7A1}"/>
              </a:ext>
            </a:extLst>
          </p:cNvPr>
          <p:cNvGrpSpPr/>
          <p:nvPr/>
        </p:nvGrpSpPr>
        <p:grpSpPr>
          <a:xfrm>
            <a:off x="2974330" y="1841354"/>
            <a:ext cx="1734659" cy="1941546"/>
            <a:chOff x="2974330" y="1841354"/>
            <a:chExt cx="1734659" cy="1941546"/>
          </a:xfrm>
        </p:grpSpPr>
        <p:pic>
          <p:nvPicPr>
            <p:cNvPr id="138" name="Picture 3">
              <a:extLst>
                <a:ext uri="{FF2B5EF4-FFF2-40B4-BE49-F238E27FC236}">
                  <a16:creationId xmlns:a16="http://schemas.microsoft.com/office/drawing/2014/main" id="{EEA51610-C679-4540-A8C0-2DD4799A61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983440" y="1841354"/>
              <a:ext cx="1725549" cy="1941546"/>
            </a:xfrm>
            <a:prstGeom prst="rect">
              <a:avLst/>
            </a:prstGeom>
          </p:spPr>
        </p:pic>
        <p:sp>
          <p:nvSpPr>
            <p:cNvPr id="154" name="Oval 153">
              <a:extLst>
                <a:ext uri="{FF2B5EF4-FFF2-40B4-BE49-F238E27FC236}">
                  <a16:creationId xmlns:a16="http://schemas.microsoft.com/office/drawing/2014/main" id="{DEF387EB-539A-493D-A8BD-3B171EF7D850}"/>
                </a:ext>
              </a:extLst>
            </p:cNvPr>
            <p:cNvSpPr/>
            <p:nvPr/>
          </p:nvSpPr>
          <p:spPr>
            <a:xfrm>
              <a:off x="2974330" y="2774681"/>
              <a:ext cx="1688831"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8 : 2</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 name="Group 4">
            <a:extLst>
              <a:ext uri="{FF2B5EF4-FFF2-40B4-BE49-F238E27FC236}">
                <a16:creationId xmlns:a16="http://schemas.microsoft.com/office/drawing/2014/main" id="{0B7D87A4-46D1-4686-968A-0B4880827ECF}"/>
              </a:ext>
            </a:extLst>
          </p:cNvPr>
          <p:cNvGrpSpPr/>
          <p:nvPr/>
        </p:nvGrpSpPr>
        <p:grpSpPr>
          <a:xfrm>
            <a:off x="770001" y="3210823"/>
            <a:ext cx="1992767" cy="2869937"/>
            <a:chOff x="770001" y="3210823"/>
            <a:chExt cx="1992767" cy="2869937"/>
          </a:xfrm>
        </p:grpSpPr>
        <p:pic>
          <p:nvPicPr>
            <p:cNvPr id="152" name="Picture 27">
              <a:extLst>
                <a:ext uri="{FF2B5EF4-FFF2-40B4-BE49-F238E27FC236}">
                  <a16:creationId xmlns:a16="http://schemas.microsoft.com/office/drawing/2014/main" id="{096633A5-B157-4B0E-A887-94A4F7A4A3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1906" y="3210823"/>
              <a:ext cx="1725549" cy="2869937"/>
            </a:xfrm>
            <a:prstGeom prst="rect">
              <a:avLst/>
            </a:prstGeom>
          </p:spPr>
        </p:pic>
        <p:sp>
          <p:nvSpPr>
            <p:cNvPr id="155" name="Oval 154">
              <a:extLst>
                <a:ext uri="{FF2B5EF4-FFF2-40B4-BE49-F238E27FC236}">
                  <a16:creationId xmlns:a16="http://schemas.microsoft.com/office/drawing/2014/main" id="{9EA0007F-B2A7-4E76-9352-8A9F527D9712}"/>
                </a:ext>
              </a:extLst>
            </p:cNvPr>
            <p:cNvSpPr/>
            <p:nvPr/>
          </p:nvSpPr>
          <p:spPr>
            <a:xfrm>
              <a:off x="770001" y="4979717"/>
              <a:ext cx="1992767"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10 : 5</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 name="Group 5">
            <a:extLst>
              <a:ext uri="{FF2B5EF4-FFF2-40B4-BE49-F238E27FC236}">
                <a16:creationId xmlns:a16="http://schemas.microsoft.com/office/drawing/2014/main" id="{016EDD9A-0417-4049-A6E1-3C90FA61FE0C}"/>
              </a:ext>
            </a:extLst>
          </p:cNvPr>
          <p:cNvGrpSpPr/>
          <p:nvPr/>
        </p:nvGrpSpPr>
        <p:grpSpPr>
          <a:xfrm>
            <a:off x="4068611" y="3724772"/>
            <a:ext cx="1753635" cy="2391320"/>
            <a:chOff x="4068611" y="3724772"/>
            <a:chExt cx="1753635" cy="2391320"/>
          </a:xfrm>
        </p:grpSpPr>
        <p:pic>
          <p:nvPicPr>
            <p:cNvPr id="140" name="Picture 9">
              <a:extLst>
                <a:ext uri="{FF2B5EF4-FFF2-40B4-BE49-F238E27FC236}">
                  <a16:creationId xmlns:a16="http://schemas.microsoft.com/office/drawing/2014/main" id="{336FAC26-CBE2-48E1-A74D-184CACF8EB2B}"/>
                </a:ext>
              </a:extLst>
            </p:cNvPr>
            <p:cNvPicPr>
              <a:picLocks noChangeAspect="1"/>
            </p:cNvPicPr>
            <p:nvPr/>
          </p:nvPicPr>
          <p:blipFill>
            <a:blip r:embed="rId10"/>
            <a:srcRect/>
            <a:stretch>
              <a:fillRect/>
            </a:stretch>
          </p:blipFill>
          <p:spPr>
            <a:xfrm>
              <a:off x="4068611" y="3724772"/>
              <a:ext cx="1753635" cy="2391320"/>
            </a:xfrm>
            <a:prstGeom prst="rect">
              <a:avLst/>
            </a:prstGeom>
          </p:spPr>
        </p:pic>
        <p:sp>
          <p:nvSpPr>
            <p:cNvPr id="156" name="Oval 155">
              <a:extLst>
                <a:ext uri="{FF2B5EF4-FFF2-40B4-BE49-F238E27FC236}">
                  <a16:creationId xmlns:a16="http://schemas.microsoft.com/office/drawing/2014/main" id="{B1915425-810E-4D48-9B9B-8EF2537F7398}"/>
                </a:ext>
              </a:extLst>
            </p:cNvPr>
            <p:cNvSpPr/>
            <p:nvPr/>
          </p:nvSpPr>
          <p:spPr>
            <a:xfrm>
              <a:off x="4100746" y="4979717"/>
              <a:ext cx="1688831"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 2</a:t>
              </a:r>
            </a:p>
          </p:txBody>
        </p:sp>
      </p:grpSp>
      <p:grpSp>
        <p:nvGrpSpPr>
          <p:cNvPr id="7" name="Group 6">
            <a:extLst>
              <a:ext uri="{FF2B5EF4-FFF2-40B4-BE49-F238E27FC236}">
                <a16:creationId xmlns:a16="http://schemas.microsoft.com/office/drawing/2014/main" id="{DFA8B766-565D-4D69-AAFF-7A80B135B6AF}"/>
              </a:ext>
            </a:extLst>
          </p:cNvPr>
          <p:cNvGrpSpPr/>
          <p:nvPr/>
        </p:nvGrpSpPr>
        <p:grpSpPr>
          <a:xfrm>
            <a:off x="4514460" y="551651"/>
            <a:ext cx="2301438" cy="1959099"/>
            <a:chOff x="4514460" y="551651"/>
            <a:chExt cx="2301438" cy="1959099"/>
          </a:xfrm>
        </p:grpSpPr>
        <p:pic>
          <p:nvPicPr>
            <p:cNvPr id="141" name="Picture 11">
              <a:extLst>
                <a:ext uri="{FF2B5EF4-FFF2-40B4-BE49-F238E27FC236}">
                  <a16:creationId xmlns:a16="http://schemas.microsoft.com/office/drawing/2014/main" id="{5E9CEACD-13D0-4C8A-B929-4591635B2A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514460" y="551651"/>
              <a:ext cx="2301438" cy="1959099"/>
            </a:xfrm>
            <a:prstGeom prst="rect">
              <a:avLst/>
            </a:prstGeom>
          </p:spPr>
        </p:pic>
        <p:sp>
          <p:nvSpPr>
            <p:cNvPr id="157" name="Oval 156">
              <a:extLst>
                <a:ext uri="{FF2B5EF4-FFF2-40B4-BE49-F238E27FC236}">
                  <a16:creationId xmlns:a16="http://schemas.microsoft.com/office/drawing/2014/main" id="{956BC28B-BEDD-4EDE-AE76-B63607602221}"/>
                </a:ext>
              </a:extLst>
            </p:cNvPr>
            <p:cNvSpPr/>
            <p:nvPr/>
          </p:nvSpPr>
          <p:spPr>
            <a:xfrm>
              <a:off x="4708989" y="1245702"/>
              <a:ext cx="1941338"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 5</a:t>
              </a:r>
            </a:p>
          </p:txBody>
        </p:sp>
      </p:grpSp>
      <p:grpSp>
        <p:nvGrpSpPr>
          <p:cNvPr id="8" name="Group 7">
            <a:extLst>
              <a:ext uri="{FF2B5EF4-FFF2-40B4-BE49-F238E27FC236}">
                <a16:creationId xmlns:a16="http://schemas.microsoft.com/office/drawing/2014/main" id="{38311F67-3294-4417-B99B-B54A518BF271}"/>
              </a:ext>
            </a:extLst>
          </p:cNvPr>
          <p:cNvGrpSpPr/>
          <p:nvPr/>
        </p:nvGrpSpPr>
        <p:grpSpPr>
          <a:xfrm>
            <a:off x="7495221" y="326631"/>
            <a:ext cx="1936460" cy="2057400"/>
            <a:chOff x="7495221" y="326631"/>
            <a:chExt cx="1936460" cy="2057400"/>
          </a:xfrm>
        </p:grpSpPr>
        <p:pic>
          <p:nvPicPr>
            <p:cNvPr id="145" name="Picture 13">
              <a:extLst>
                <a:ext uri="{FF2B5EF4-FFF2-40B4-BE49-F238E27FC236}">
                  <a16:creationId xmlns:a16="http://schemas.microsoft.com/office/drawing/2014/main" id="{C05F6DBB-489F-40B5-A225-FE8FE7F267A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606825" y="326631"/>
              <a:ext cx="1713253" cy="2057400"/>
            </a:xfrm>
            <a:prstGeom prst="rect">
              <a:avLst/>
            </a:prstGeom>
          </p:spPr>
        </p:pic>
        <p:sp>
          <p:nvSpPr>
            <p:cNvPr id="158" name="Oval 157">
              <a:extLst>
                <a:ext uri="{FF2B5EF4-FFF2-40B4-BE49-F238E27FC236}">
                  <a16:creationId xmlns:a16="http://schemas.microsoft.com/office/drawing/2014/main" id="{53CFEE77-51C5-4D4C-AA06-2982F9C75AD3}"/>
                </a:ext>
              </a:extLst>
            </p:cNvPr>
            <p:cNvSpPr/>
            <p:nvPr/>
          </p:nvSpPr>
          <p:spPr>
            <a:xfrm>
              <a:off x="7495221" y="1258619"/>
              <a:ext cx="1936460"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 : 2</a:t>
              </a:r>
            </a:p>
          </p:txBody>
        </p:sp>
      </p:grpSp>
      <p:grpSp>
        <p:nvGrpSpPr>
          <p:cNvPr id="9" name="Group 8">
            <a:extLst>
              <a:ext uri="{FF2B5EF4-FFF2-40B4-BE49-F238E27FC236}">
                <a16:creationId xmlns:a16="http://schemas.microsoft.com/office/drawing/2014/main" id="{67643F83-B3FF-4D17-8C05-7CD1ACC430DE}"/>
              </a:ext>
            </a:extLst>
          </p:cNvPr>
          <p:cNvGrpSpPr/>
          <p:nvPr/>
        </p:nvGrpSpPr>
        <p:grpSpPr>
          <a:xfrm>
            <a:off x="7546951" y="4148445"/>
            <a:ext cx="1688831" cy="2083114"/>
            <a:chOff x="7546951" y="4148445"/>
            <a:chExt cx="1688831" cy="2083114"/>
          </a:xfrm>
        </p:grpSpPr>
        <p:pic>
          <p:nvPicPr>
            <p:cNvPr id="149" name="Picture 22">
              <a:extLst>
                <a:ext uri="{FF2B5EF4-FFF2-40B4-BE49-F238E27FC236}">
                  <a16:creationId xmlns:a16="http://schemas.microsoft.com/office/drawing/2014/main" id="{1E09E815-182D-49C2-9B09-A94AAE9A8E3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766064" y="4148445"/>
              <a:ext cx="1296739" cy="2083114"/>
            </a:xfrm>
            <a:prstGeom prst="rect">
              <a:avLst/>
            </a:prstGeom>
          </p:spPr>
        </p:pic>
        <p:sp>
          <p:nvSpPr>
            <p:cNvPr id="159" name="Oval 158">
              <a:extLst>
                <a:ext uri="{FF2B5EF4-FFF2-40B4-BE49-F238E27FC236}">
                  <a16:creationId xmlns:a16="http://schemas.microsoft.com/office/drawing/2014/main" id="{D8E6D934-C124-40EE-B8AE-AFAA7EBC9CB5}"/>
                </a:ext>
              </a:extLst>
            </p:cNvPr>
            <p:cNvSpPr/>
            <p:nvPr/>
          </p:nvSpPr>
          <p:spPr>
            <a:xfrm>
              <a:off x="7546951" y="5120462"/>
              <a:ext cx="1688831"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 2</a:t>
              </a:r>
            </a:p>
          </p:txBody>
        </p:sp>
      </p:grpSp>
      <p:grpSp>
        <p:nvGrpSpPr>
          <p:cNvPr id="10" name="Group 9">
            <a:extLst>
              <a:ext uri="{FF2B5EF4-FFF2-40B4-BE49-F238E27FC236}">
                <a16:creationId xmlns:a16="http://schemas.microsoft.com/office/drawing/2014/main" id="{8E3A36DE-6AB4-4ED7-BC68-A8E04426A7F7}"/>
              </a:ext>
            </a:extLst>
          </p:cNvPr>
          <p:cNvGrpSpPr/>
          <p:nvPr/>
        </p:nvGrpSpPr>
        <p:grpSpPr>
          <a:xfrm>
            <a:off x="10814667" y="112657"/>
            <a:ext cx="2023726" cy="2398093"/>
            <a:chOff x="10814667" y="112657"/>
            <a:chExt cx="2023726" cy="2398093"/>
          </a:xfrm>
        </p:grpSpPr>
        <p:pic>
          <p:nvPicPr>
            <p:cNvPr id="143" name="Picture 10">
              <a:extLst>
                <a:ext uri="{FF2B5EF4-FFF2-40B4-BE49-F238E27FC236}">
                  <a16:creationId xmlns:a16="http://schemas.microsoft.com/office/drawing/2014/main" id="{C72F7C0A-5457-49A6-B070-56F574DE757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901933" y="112657"/>
              <a:ext cx="1936460" cy="2398093"/>
            </a:xfrm>
            <a:prstGeom prst="rect">
              <a:avLst/>
            </a:prstGeom>
          </p:spPr>
        </p:pic>
        <p:sp>
          <p:nvSpPr>
            <p:cNvPr id="160" name="Oval 159">
              <a:extLst>
                <a:ext uri="{FF2B5EF4-FFF2-40B4-BE49-F238E27FC236}">
                  <a16:creationId xmlns:a16="http://schemas.microsoft.com/office/drawing/2014/main" id="{978A5DB0-A700-454C-97E0-B208AD6169B2}"/>
                </a:ext>
              </a:extLst>
            </p:cNvPr>
            <p:cNvSpPr/>
            <p:nvPr/>
          </p:nvSpPr>
          <p:spPr>
            <a:xfrm>
              <a:off x="10814667" y="1132041"/>
              <a:ext cx="1936460"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 5</a:t>
              </a:r>
            </a:p>
          </p:txBody>
        </p:sp>
      </p:grpSp>
      <p:grpSp>
        <p:nvGrpSpPr>
          <p:cNvPr id="11" name="Group 10">
            <a:extLst>
              <a:ext uri="{FF2B5EF4-FFF2-40B4-BE49-F238E27FC236}">
                <a16:creationId xmlns:a16="http://schemas.microsoft.com/office/drawing/2014/main" id="{FF5FFA5A-C65B-484F-958E-A75705ECBAC6}"/>
              </a:ext>
            </a:extLst>
          </p:cNvPr>
          <p:cNvGrpSpPr/>
          <p:nvPr/>
        </p:nvGrpSpPr>
        <p:grpSpPr>
          <a:xfrm>
            <a:off x="12199648" y="2774681"/>
            <a:ext cx="1989262" cy="2324384"/>
            <a:chOff x="12199648" y="2774681"/>
            <a:chExt cx="1989262" cy="2324384"/>
          </a:xfrm>
        </p:grpSpPr>
        <p:pic>
          <p:nvPicPr>
            <p:cNvPr id="142" name="Picture 9">
              <a:extLst>
                <a:ext uri="{FF2B5EF4-FFF2-40B4-BE49-F238E27FC236}">
                  <a16:creationId xmlns:a16="http://schemas.microsoft.com/office/drawing/2014/main" id="{F862C2FB-86E7-43D8-B8AC-116505293E8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2242735" y="2774681"/>
              <a:ext cx="1903089" cy="2324384"/>
            </a:xfrm>
            <a:prstGeom prst="rect">
              <a:avLst/>
            </a:prstGeom>
          </p:spPr>
        </p:pic>
        <p:sp>
          <p:nvSpPr>
            <p:cNvPr id="161" name="Oval 160">
              <a:extLst>
                <a:ext uri="{FF2B5EF4-FFF2-40B4-BE49-F238E27FC236}">
                  <a16:creationId xmlns:a16="http://schemas.microsoft.com/office/drawing/2014/main" id="{8D99FD39-C5EF-449B-A9B3-5A2AAA49FB8F}"/>
                </a:ext>
              </a:extLst>
            </p:cNvPr>
            <p:cNvSpPr/>
            <p:nvPr/>
          </p:nvSpPr>
          <p:spPr>
            <a:xfrm>
              <a:off x="12199648" y="4072485"/>
              <a:ext cx="198926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 2</a:t>
              </a:r>
            </a:p>
          </p:txBody>
        </p:sp>
      </p:grpSp>
      <p:grpSp>
        <p:nvGrpSpPr>
          <p:cNvPr id="12" name="Group 11">
            <a:extLst>
              <a:ext uri="{FF2B5EF4-FFF2-40B4-BE49-F238E27FC236}">
                <a16:creationId xmlns:a16="http://schemas.microsoft.com/office/drawing/2014/main" id="{61EA3101-622B-423C-A236-03421BEFE76C}"/>
              </a:ext>
            </a:extLst>
          </p:cNvPr>
          <p:cNvGrpSpPr/>
          <p:nvPr/>
        </p:nvGrpSpPr>
        <p:grpSpPr>
          <a:xfrm>
            <a:off x="14048926" y="326631"/>
            <a:ext cx="2750560" cy="2224515"/>
            <a:chOff x="14048926" y="326631"/>
            <a:chExt cx="2750560" cy="2224515"/>
          </a:xfrm>
        </p:grpSpPr>
        <p:pic>
          <p:nvPicPr>
            <p:cNvPr id="148" name="Picture 22">
              <a:extLst>
                <a:ext uri="{FF2B5EF4-FFF2-40B4-BE49-F238E27FC236}">
                  <a16:creationId xmlns:a16="http://schemas.microsoft.com/office/drawing/2014/main" id="{2850F8A0-7058-437E-9204-C9834CB306A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4048926" y="326631"/>
              <a:ext cx="2750560" cy="2224515"/>
            </a:xfrm>
            <a:prstGeom prst="rect">
              <a:avLst/>
            </a:prstGeom>
          </p:spPr>
        </p:pic>
        <p:sp>
          <p:nvSpPr>
            <p:cNvPr id="162" name="Oval 161">
              <a:extLst>
                <a:ext uri="{FF2B5EF4-FFF2-40B4-BE49-F238E27FC236}">
                  <a16:creationId xmlns:a16="http://schemas.microsoft.com/office/drawing/2014/main" id="{C9A90DD5-595B-4E97-BBAA-1DBFF32B688A}"/>
                </a:ext>
              </a:extLst>
            </p:cNvPr>
            <p:cNvSpPr/>
            <p:nvPr/>
          </p:nvSpPr>
          <p:spPr>
            <a:xfrm>
              <a:off x="14308645" y="1265795"/>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 : 5</a:t>
              </a:r>
            </a:p>
          </p:txBody>
        </p:sp>
      </p:grpSp>
      <p:grpSp>
        <p:nvGrpSpPr>
          <p:cNvPr id="13" name="Group 12">
            <a:extLst>
              <a:ext uri="{FF2B5EF4-FFF2-40B4-BE49-F238E27FC236}">
                <a16:creationId xmlns:a16="http://schemas.microsoft.com/office/drawing/2014/main" id="{8B5F301D-CCBC-4E55-9DE0-A8BF838EAE35}"/>
              </a:ext>
            </a:extLst>
          </p:cNvPr>
          <p:cNvGrpSpPr/>
          <p:nvPr/>
        </p:nvGrpSpPr>
        <p:grpSpPr>
          <a:xfrm>
            <a:off x="15888093" y="2568927"/>
            <a:ext cx="1949407" cy="2057400"/>
            <a:chOff x="15888093" y="2568927"/>
            <a:chExt cx="1949407" cy="2057400"/>
          </a:xfrm>
        </p:grpSpPr>
        <p:pic>
          <p:nvPicPr>
            <p:cNvPr id="147" name="Picture 16">
              <a:extLst>
                <a:ext uri="{FF2B5EF4-FFF2-40B4-BE49-F238E27FC236}">
                  <a16:creationId xmlns:a16="http://schemas.microsoft.com/office/drawing/2014/main" id="{FD5E278E-98B2-49A7-81D3-274F54861F5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15888093" y="2568927"/>
              <a:ext cx="1843945" cy="2057400"/>
            </a:xfrm>
            <a:prstGeom prst="rect">
              <a:avLst/>
            </a:prstGeom>
          </p:spPr>
        </p:pic>
        <p:sp>
          <p:nvSpPr>
            <p:cNvPr id="166" name="Oval 165">
              <a:extLst>
                <a:ext uri="{FF2B5EF4-FFF2-40B4-BE49-F238E27FC236}">
                  <a16:creationId xmlns:a16="http://schemas.microsoft.com/office/drawing/2014/main" id="{C7F14366-C0E8-4DE1-A13E-324F8F4F66C4}"/>
                </a:ext>
              </a:extLst>
            </p:cNvPr>
            <p:cNvSpPr/>
            <p:nvPr/>
          </p:nvSpPr>
          <p:spPr>
            <a:xfrm>
              <a:off x="15896958" y="3691741"/>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10 : 2 </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3">
            <a:extLst>
              <a:ext uri="{FF2B5EF4-FFF2-40B4-BE49-F238E27FC236}">
                <a16:creationId xmlns:a16="http://schemas.microsoft.com/office/drawing/2014/main" id="{2090BED6-B628-49E8-881C-11886430D660}"/>
              </a:ext>
            </a:extLst>
          </p:cNvPr>
          <p:cNvGrpSpPr/>
          <p:nvPr/>
        </p:nvGrpSpPr>
        <p:grpSpPr>
          <a:xfrm>
            <a:off x="14339125" y="4801821"/>
            <a:ext cx="2173026" cy="1696798"/>
            <a:chOff x="14339125" y="4801821"/>
            <a:chExt cx="2173026" cy="1696798"/>
          </a:xfrm>
        </p:grpSpPr>
        <p:pic>
          <p:nvPicPr>
            <p:cNvPr id="151" name="Picture 26">
              <a:extLst>
                <a:ext uri="{FF2B5EF4-FFF2-40B4-BE49-F238E27FC236}">
                  <a16:creationId xmlns:a16="http://schemas.microsoft.com/office/drawing/2014/main" id="{4E796A8B-1797-4213-8291-C2D3BA4E2805}"/>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14587424" y="4801821"/>
              <a:ext cx="1924727" cy="1696798"/>
            </a:xfrm>
            <a:prstGeom prst="rect">
              <a:avLst/>
            </a:prstGeom>
          </p:spPr>
        </p:pic>
        <p:sp>
          <p:nvSpPr>
            <p:cNvPr id="167" name="Oval 166">
              <a:extLst>
                <a:ext uri="{FF2B5EF4-FFF2-40B4-BE49-F238E27FC236}">
                  <a16:creationId xmlns:a16="http://schemas.microsoft.com/office/drawing/2014/main" id="{52500B0E-9095-46BB-B037-F62FCEBF6956}"/>
                </a:ext>
              </a:extLst>
            </p:cNvPr>
            <p:cNvSpPr/>
            <p:nvPr/>
          </p:nvSpPr>
          <p:spPr>
            <a:xfrm>
              <a:off x="14339125" y="5538448"/>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 2</a:t>
              </a:r>
            </a:p>
          </p:txBody>
        </p:sp>
      </p:grpSp>
      <p:grpSp>
        <p:nvGrpSpPr>
          <p:cNvPr id="15" name="Group 14">
            <a:extLst>
              <a:ext uri="{FF2B5EF4-FFF2-40B4-BE49-F238E27FC236}">
                <a16:creationId xmlns:a16="http://schemas.microsoft.com/office/drawing/2014/main" id="{D951BB3B-8312-4C16-B95D-460FD35BEF90}"/>
              </a:ext>
            </a:extLst>
          </p:cNvPr>
          <p:cNvGrpSpPr/>
          <p:nvPr/>
        </p:nvGrpSpPr>
        <p:grpSpPr>
          <a:xfrm>
            <a:off x="5902551" y="2156653"/>
            <a:ext cx="1940542" cy="1927736"/>
            <a:chOff x="5902551" y="2156653"/>
            <a:chExt cx="1940542" cy="1927736"/>
          </a:xfrm>
        </p:grpSpPr>
        <p:pic>
          <p:nvPicPr>
            <p:cNvPr id="144" name="Picture 12">
              <a:extLst>
                <a:ext uri="{FF2B5EF4-FFF2-40B4-BE49-F238E27FC236}">
                  <a16:creationId xmlns:a16="http://schemas.microsoft.com/office/drawing/2014/main" id="{D1F124B0-81BF-4224-837D-336321345B42}"/>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6316329" y="2156653"/>
              <a:ext cx="1200016" cy="1927736"/>
            </a:xfrm>
            <a:prstGeom prst="rect">
              <a:avLst/>
            </a:prstGeom>
          </p:spPr>
        </p:pic>
        <p:sp>
          <p:nvSpPr>
            <p:cNvPr id="168" name="Oval 167">
              <a:extLst>
                <a:ext uri="{FF2B5EF4-FFF2-40B4-BE49-F238E27FC236}">
                  <a16:creationId xmlns:a16="http://schemas.microsoft.com/office/drawing/2014/main" id="{335116AF-6325-4C1B-BD59-C1812D55FA8A}"/>
                </a:ext>
              </a:extLst>
            </p:cNvPr>
            <p:cNvSpPr/>
            <p:nvPr/>
          </p:nvSpPr>
          <p:spPr>
            <a:xfrm>
              <a:off x="5902551" y="3131050"/>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 : 5</a:t>
              </a:r>
            </a:p>
          </p:txBody>
        </p:sp>
      </p:grpSp>
      <p:grpSp>
        <p:nvGrpSpPr>
          <p:cNvPr id="17" name="Group 16">
            <a:extLst>
              <a:ext uri="{FF2B5EF4-FFF2-40B4-BE49-F238E27FC236}">
                <a16:creationId xmlns:a16="http://schemas.microsoft.com/office/drawing/2014/main" id="{35AA3055-D2F1-4BE6-A408-06417B1B4808}"/>
              </a:ext>
            </a:extLst>
          </p:cNvPr>
          <p:cNvGrpSpPr/>
          <p:nvPr/>
        </p:nvGrpSpPr>
        <p:grpSpPr>
          <a:xfrm>
            <a:off x="9773929" y="4148445"/>
            <a:ext cx="1940542" cy="2438077"/>
            <a:chOff x="9773929" y="4148445"/>
            <a:chExt cx="1940542" cy="2438077"/>
          </a:xfrm>
        </p:grpSpPr>
        <p:pic>
          <p:nvPicPr>
            <p:cNvPr id="150" name="Picture 25">
              <a:extLst>
                <a:ext uri="{FF2B5EF4-FFF2-40B4-BE49-F238E27FC236}">
                  <a16:creationId xmlns:a16="http://schemas.microsoft.com/office/drawing/2014/main" id="{2A3194CD-8CCE-4A52-B5DA-EC3F0A81911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p:blipFill>
          <p:spPr>
            <a:xfrm>
              <a:off x="9917594" y="4148445"/>
              <a:ext cx="1499417" cy="2438077"/>
            </a:xfrm>
            <a:prstGeom prst="rect">
              <a:avLst/>
            </a:prstGeom>
          </p:spPr>
        </p:pic>
        <p:sp>
          <p:nvSpPr>
            <p:cNvPr id="169" name="Oval 168">
              <a:extLst>
                <a:ext uri="{FF2B5EF4-FFF2-40B4-BE49-F238E27FC236}">
                  <a16:creationId xmlns:a16="http://schemas.microsoft.com/office/drawing/2014/main" id="{51F7763A-8077-4F97-AB2A-41A085C1D6B5}"/>
                </a:ext>
              </a:extLst>
            </p:cNvPr>
            <p:cNvSpPr/>
            <p:nvPr/>
          </p:nvSpPr>
          <p:spPr>
            <a:xfrm>
              <a:off x="9773929" y="5453602"/>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25 : 5</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6" name="Group 15">
            <a:extLst>
              <a:ext uri="{FF2B5EF4-FFF2-40B4-BE49-F238E27FC236}">
                <a16:creationId xmlns:a16="http://schemas.microsoft.com/office/drawing/2014/main" id="{B99BBF14-EEED-4467-8E42-91DEB08EB6E3}"/>
              </a:ext>
            </a:extLst>
          </p:cNvPr>
          <p:cNvGrpSpPr/>
          <p:nvPr/>
        </p:nvGrpSpPr>
        <p:grpSpPr>
          <a:xfrm>
            <a:off x="8914063" y="2407073"/>
            <a:ext cx="1940542" cy="1426896"/>
            <a:chOff x="8914063" y="2407073"/>
            <a:chExt cx="1940542" cy="1426896"/>
          </a:xfrm>
        </p:grpSpPr>
        <p:pic>
          <p:nvPicPr>
            <p:cNvPr id="146" name="Picture 15">
              <a:extLst>
                <a:ext uri="{FF2B5EF4-FFF2-40B4-BE49-F238E27FC236}">
                  <a16:creationId xmlns:a16="http://schemas.microsoft.com/office/drawing/2014/main" id="{226E734C-EF16-49A4-AD34-CA58D6D2F3ED}"/>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p:blipFill>
          <p:spPr>
            <a:xfrm>
              <a:off x="9144000" y="2407073"/>
              <a:ext cx="1494132" cy="1426896"/>
            </a:xfrm>
            <a:prstGeom prst="rect">
              <a:avLst/>
            </a:prstGeom>
          </p:spPr>
        </p:pic>
        <p:sp>
          <p:nvSpPr>
            <p:cNvPr id="170" name="Oval 169">
              <a:extLst>
                <a:ext uri="{FF2B5EF4-FFF2-40B4-BE49-F238E27FC236}">
                  <a16:creationId xmlns:a16="http://schemas.microsoft.com/office/drawing/2014/main" id="{91FE2D67-E6CD-420F-8EFA-23BF84253928}"/>
                </a:ext>
              </a:extLst>
            </p:cNvPr>
            <p:cNvSpPr/>
            <p:nvPr/>
          </p:nvSpPr>
          <p:spPr>
            <a:xfrm>
              <a:off x="8914063" y="3146876"/>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 : 5</a:t>
              </a:r>
            </a:p>
          </p:txBody>
        </p:sp>
      </p:grpSp>
    </p:spTree>
    <p:extLst>
      <p:ext uri="{BB962C8B-B14F-4D97-AF65-F5344CB8AC3E}">
        <p14:creationId xmlns:p14="http://schemas.microsoft.com/office/powerpoint/2010/main" val="3624650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par>
                                <p:cTn id="41" presetID="2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par>
                                <p:cTn id="44" presetID="22" presetClass="entr" presetSubtype="4"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par>
                                <p:cTn id="55" presetID="22" presetClass="entr" presetSubtype="4" fill="hold" nodeType="withEffect">
                                  <p:stCondLst>
                                    <p:cond delay="0"/>
                                  </p:stCondLst>
                                  <p:childTnLst>
                                    <p:set>
                                      <p:cBhvr>
                                        <p:cTn id="56" dur="1" fill="hold">
                                          <p:stCondLst>
                                            <p:cond delay="0"/>
                                          </p:stCondLst>
                                        </p:cTn>
                                        <p:tgtEl>
                                          <p:spTgt spid="126"/>
                                        </p:tgtEl>
                                        <p:attrNameLst>
                                          <p:attrName>style.visibility</p:attrName>
                                        </p:attrNameLst>
                                      </p:cBhvr>
                                      <p:to>
                                        <p:strVal val="visible"/>
                                      </p:to>
                                    </p:set>
                                    <p:animEffect transition="in" filter="wipe(down)">
                                      <p:cBhvr>
                                        <p:cTn id="57" dur="500"/>
                                        <p:tgtEl>
                                          <p:spTgt spid="126"/>
                                        </p:tgtEl>
                                      </p:cBhvr>
                                    </p:animEffect>
                                  </p:childTnLst>
                                </p:cTn>
                              </p:par>
                              <p:par>
                                <p:cTn id="58" presetID="22" presetClass="entr" presetSubtype="4" fill="hold" nodeType="with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down)">
                                      <p:cBhvr>
                                        <p:cTn id="60" dur="500"/>
                                        <p:tgtEl>
                                          <p:spTgt spid="129"/>
                                        </p:tgtEl>
                                      </p:cBhvr>
                                    </p:animEffect>
                                  </p:childTnLst>
                                </p:cTn>
                              </p:par>
                              <p:par>
                                <p:cTn id="61" presetID="22" presetClass="entr" presetSubtype="4" fill="hold" nodeType="withEffect">
                                  <p:stCondLst>
                                    <p:cond delay="0"/>
                                  </p:stCondLst>
                                  <p:childTnLst>
                                    <p:set>
                                      <p:cBhvr>
                                        <p:cTn id="62" dur="1" fill="hold">
                                          <p:stCondLst>
                                            <p:cond delay="0"/>
                                          </p:stCondLst>
                                        </p:cTn>
                                        <p:tgtEl>
                                          <p:spTgt spid="132"/>
                                        </p:tgtEl>
                                        <p:attrNameLst>
                                          <p:attrName>style.visibility</p:attrName>
                                        </p:attrNameLst>
                                      </p:cBhvr>
                                      <p:to>
                                        <p:strVal val="visible"/>
                                      </p:to>
                                    </p:set>
                                    <p:animEffect transition="in" filter="wipe(down)">
                                      <p:cBhvr>
                                        <p:cTn id="63" dur="500"/>
                                        <p:tgtEl>
                                          <p:spTgt spid="132"/>
                                        </p:tgtEl>
                                      </p:cBhvr>
                                    </p:animEffect>
                                  </p:childTnLst>
                                </p:cTn>
                              </p:par>
                              <p:par>
                                <p:cTn id="64" presetID="22" presetClass="entr" presetSubtype="4" fill="hold" nodeType="withEffect">
                                  <p:stCondLst>
                                    <p:cond delay="0"/>
                                  </p:stCondLst>
                                  <p:childTnLst>
                                    <p:set>
                                      <p:cBhvr>
                                        <p:cTn id="65" dur="1" fill="hold">
                                          <p:stCondLst>
                                            <p:cond delay="0"/>
                                          </p:stCondLst>
                                        </p:cTn>
                                        <p:tgtEl>
                                          <p:spTgt spid="135"/>
                                        </p:tgtEl>
                                        <p:attrNameLst>
                                          <p:attrName>style.visibility</p:attrName>
                                        </p:attrNameLst>
                                      </p:cBhvr>
                                      <p:to>
                                        <p:strVal val="visible"/>
                                      </p:to>
                                    </p:set>
                                    <p:animEffect transition="in" filter="wipe(down)">
                                      <p:cBhvr>
                                        <p:cTn id="66"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0459A56-84A4-43DA-AA2D-B5AE8D45ACC8}"/>
              </a:ext>
            </a:extLst>
          </p:cNvPr>
          <p:cNvGrpSpPr/>
          <p:nvPr/>
        </p:nvGrpSpPr>
        <p:grpSpPr>
          <a:xfrm>
            <a:off x="2099266" y="497001"/>
            <a:ext cx="2796151" cy="2592795"/>
            <a:chOff x="2686576" y="6964200"/>
            <a:chExt cx="2796151" cy="2592795"/>
          </a:xfrm>
        </p:grpSpPr>
        <p:pic>
          <p:nvPicPr>
            <p:cNvPr id="124" name="Picture 10">
              <a:extLst>
                <a:ext uri="{FF2B5EF4-FFF2-40B4-BE49-F238E27FC236}">
                  <a16:creationId xmlns:a16="http://schemas.microsoft.com/office/drawing/2014/main" id="{2557E8B3-7A34-4C74-9F23-4138478C37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576" y="6964200"/>
              <a:ext cx="2796151" cy="2592795"/>
            </a:xfrm>
            <a:prstGeom prst="rect">
              <a:avLst/>
            </a:prstGeom>
          </p:spPr>
        </p:pic>
        <p:sp>
          <p:nvSpPr>
            <p:cNvPr id="125" name="Oval 124">
              <a:extLst>
                <a:ext uri="{FF2B5EF4-FFF2-40B4-BE49-F238E27FC236}">
                  <a16:creationId xmlns:a16="http://schemas.microsoft.com/office/drawing/2014/main" id="{3ABE4BB3-BE68-4408-84AF-CC3247B966BD}"/>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grpSp>
        <p:nvGrpSpPr>
          <p:cNvPr id="126" name="Group 125">
            <a:extLst>
              <a:ext uri="{FF2B5EF4-FFF2-40B4-BE49-F238E27FC236}">
                <a16:creationId xmlns:a16="http://schemas.microsoft.com/office/drawing/2014/main" id="{93A75FC3-136F-4646-B0CB-F48E203383BB}"/>
              </a:ext>
            </a:extLst>
          </p:cNvPr>
          <p:cNvGrpSpPr/>
          <p:nvPr/>
        </p:nvGrpSpPr>
        <p:grpSpPr>
          <a:xfrm>
            <a:off x="4782982" y="5207885"/>
            <a:ext cx="2796151" cy="2592795"/>
            <a:chOff x="2686576" y="6964200"/>
            <a:chExt cx="2796151" cy="2592795"/>
          </a:xfrm>
        </p:grpSpPr>
        <p:pic>
          <p:nvPicPr>
            <p:cNvPr id="127" name="Picture 10">
              <a:extLst>
                <a:ext uri="{FF2B5EF4-FFF2-40B4-BE49-F238E27FC236}">
                  <a16:creationId xmlns:a16="http://schemas.microsoft.com/office/drawing/2014/main" id="{D13CC756-8957-437A-95A1-35AD9E713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576" y="6964200"/>
              <a:ext cx="2796151" cy="2592795"/>
            </a:xfrm>
            <a:prstGeom prst="rect">
              <a:avLst/>
            </a:prstGeom>
          </p:spPr>
        </p:pic>
        <p:sp>
          <p:nvSpPr>
            <p:cNvPr id="128" name="Oval 127">
              <a:extLst>
                <a:ext uri="{FF2B5EF4-FFF2-40B4-BE49-F238E27FC236}">
                  <a16:creationId xmlns:a16="http://schemas.microsoft.com/office/drawing/2014/main" id="{2DD21D2B-247B-434D-A41E-E8EB6BF2F118}"/>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grpSp>
      <p:grpSp>
        <p:nvGrpSpPr>
          <p:cNvPr id="129" name="Group 128">
            <a:extLst>
              <a:ext uri="{FF2B5EF4-FFF2-40B4-BE49-F238E27FC236}">
                <a16:creationId xmlns:a16="http://schemas.microsoft.com/office/drawing/2014/main" id="{A06AD543-F6A7-4A02-A3FC-5CBDA213B63F}"/>
              </a:ext>
            </a:extLst>
          </p:cNvPr>
          <p:cNvGrpSpPr/>
          <p:nvPr/>
        </p:nvGrpSpPr>
        <p:grpSpPr>
          <a:xfrm>
            <a:off x="13868400" y="599613"/>
            <a:ext cx="2796151" cy="2592795"/>
            <a:chOff x="2686576" y="6964200"/>
            <a:chExt cx="2796151" cy="2592795"/>
          </a:xfrm>
        </p:grpSpPr>
        <p:pic>
          <p:nvPicPr>
            <p:cNvPr id="130" name="Picture 10">
              <a:extLst>
                <a:ext uri="{FF2B5EF4-FFF2-40B4-BE49-F238E27FC236}">
                  <a16:creationId xmlns:a16="http://schemas.microsoft.com/office/drawing/2014/main" id="{227A6F69-0920-4E9D-9523-5A3B15D7BA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576" y="6964200"/>
              <a:ext cx="2796151" cy="2592795"/>
            </a:xfrm>
            <a:prstGeom prst="rect">
              <a:avLst/>
            </a:prstGeom>
          </p:spPr>
        </p:pic>
        <p:sp>
          <p:nvSpPr>
            <p:cNvPr id="131" name="Oval 130">
              <a:extLst>
                <a:ext uri="{FF2B5EF4-FFF2-40B4-BE49-F238E27FC236}">
                  <a16:creationId xmlns:a16="http://schemas.microsoft.com/office/drawing/2014/main" id="{C97CEBCC-B402-4821-81CB-5D54396F77C5}"/>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grpSp>
      <p:grpSp>
        <p:nvGrpSpPr>
          <p:cNvPr id="132" name="Group 131">
            <a:extLst>
              <a:ext uri="{FF2B5EF4-FFF2-40B4-BE49-F238E27FC236}">
                <a16:creationId xmlns:a16="http://schemas.microsoft.com/office/drawing/2014/main" id="{96BCF500-043D-4F55-8BBF-BF2606DFBFB7}"/>
              </a:ext>
            </a:extLst>
          </p:cNvPr>
          <p:cNvGrpSpPr/>
          <p:nvPr/>
        </p:nvGrpSpPr>
        <p:grpSpPr>
          <a:xfrm>
            <a:off x="8006802" y="512970"/>
            <a:ext cx="2796151" cy="2592795"/>
            <a:chOff x="2686576" y="6964200"/>
            <a:chExt cx="2796151" cy="2592795"/>
          </a:xfrm>
        </p:grpSpPr>
        <p:pic>
          <p:nvPicPr>
            <p:cNvPr id="133" name="Picture 10">
              <a:extLst>
                <a:ext uri="{FF2B5EF4-FFF2-40B4-BE49-F238E27FC236}">
                  <a16:creationId xmlns:a16="http://schemas.microsoft.com/office/drawing/2014/main" id="{4D9A6241-163E-4AAE-A9BD-18D2EBF461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576" y="6964200"/>
              <a:ext cx="2796151" cy="2592795"/>
            </a:xfrm>
            <a:prstGeom prst="rect">
              <a:avLst/>
            </a:prstGeom>
          </p:spPr>
        </p:pic>
        <p:sp>
          <p:nvSpPr>
            <p:cNvPr id="134" name="Oval 133">
              <a:extLst>
                <a:ext uri="{FF2B5EF4-FFF2-40B4-BE49-F238E27FC236}">
                  <a16:creationId xmlns:a16="http://schemas.microsoft.com/office/drawing/2014/main" id="{CE78970D-0EF8-410B-8E3A-D6C39A3BFBE2}"/>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grpSp>
        <p:nvGrpSpPr>
          <p:cNvPr id="135" name="Group 134">
            <a:extLst>
              <a:ext uri="{FF2B5EF4-FFF2-40B4-BE49-F238E27FC236}">
                <a16:creationId xmlns:a16="http://schemas.microsoft.com/office/drawing/2014/main" id="{A5C5B93E-85E4-4609-BB42-76D78B7253AC}"/>
              </a:ext>
            </a:extLst>
          </p:cNvPr>
          <p:cNvGrpSpPr/>
          <p:nvPr/>
        </p:nvGrpSpPr>
        <p:grpSpPr>
          <a:xfrm>
            <a:off x="10940180" y="5211245"/>
            <a:ext cx="2796151" cy="2592795"/>
            <a:chOff x="2686576" y="6964200"/>
            <a:chExt cx="2796151" cy="2592795"/>
          </a:xfrm>
        </p:grpSpPr>
        <p:pic>
          <p:nvPicPr>
            <p:cNvPr id="136" name="Picture 10">
              <a:extLst>
                <a:ext uri="{FF2B5EF4-FFF2-40B4-BE49-F238E27FC236}">
                  <a16:creationId xmlns:a16="http://schemas.microsoft.com/office/drawing/2014/main" id="{E0A09DCE-19BA-4534-984B-FD17710417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6576" y="6964200"/>
              <a:ext cx="2796151" cy="2592795"/>
            </a:xfrm>
            <a:prstGeom prst="rect">
              <a:avLst/>
            </a:prstGeom>
          </p:spPr>
        </p:pic>
        <p:sp>
          <p:nvSpPr>
            <p:cNvPr id="137" name="Oval 136">
              <a:extLst>
                <a:ext uri="{FF2B5EF4-FFF2-40B4-BE49-F238E27FC236}">
                  <a16:creationId xmlns:a16="http://schemas.microsoft.com/office/drawing/2014/main" id="{28B5CF39-BB76-44C7-A9EE-C82ADCC7BFC0}"/>
                </a:ext>
              </a:extLst>
            </p:cNvPr>
            <p:cNvSpPr/>
            <p:nvPr/>
          </p:nvSpPr>
          <p:spPr>
            <a:xfrm>
              <a:off x="3124200" y="7841497"/>
              <a:ext cx="1734469" cy="838200"/>
            </a:xfrm>
            <a:prstGeom prst="ellipse">
              <a:avLst/>
            </a:prstGeom>
            <a:solidFill>
              <a:schemeClr val="bg1"/>
            </a:solidFill>
            <a:ln w="57150">
              <a:solidFill>
                <a:srgbClr val="746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grpSp>
      <p:grpSp>
        <p:nvGrpSpPr>
          <p:cNvPr id="3" name="Group 2">
            <a:extLst>
              <a:ext uri="{FF2B5EF4-FFF2-40B4-BE49-F238E27FC236}">
                <a16:creationId xmlns:a16="http://schemas.microsoft.com/office/drawing/2014/main" id="{F5A7F832-69E1-45D8-9497-9EE46E2AADC7}"/>
              </a:ext>
            </a:extLst>
          </p:cNvPr>
          <p:cNvGrpSpPr/>
          <p:nvPr/>
        </p:nvGrpSpPr>
        <p:grpSpPr>
          <a:xfrm>
            <a:off x="1387092" y="3089795"/>
            <a:ext cx="1992767" cy="1594213"/>
            <a:chOff x="609600" y="641783"/>
            <a:chExt cx="1992767" cy="1594213"/>
          </a:xfrm>
        </p:grpSpPr>
        <p:pic>
          <p:nvPicPr>
            <p:cNvPr id="139" name="Picture 4">
              <a:extLst>
                <a:ext uri="{FF2B5EF4-FFF2-40B4-BE49-F238E27FC236}">
                  <a16:creationId xmlns:a16="http://schemas.microsoft.com/office/drawing/2014/main" id="{97843ECF-CF85-476C-BD0D-69ECCB545F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641783"/>
              <a:ext cx="1992767" cy="1594213"/>
            </a:xfrm>
            <a:prstGeom prst="rect">
              <a:avLst/>
            </a:prstGeom>
          </p:spPr>
        </p:pic>
        <p:sp>
          <p:nvSpPr>
            <p:cNvPr id="153" name="Oval 152">
              <a:extLst>
                <a:ext uri="{FF2B5EF4-FFF2-40B4-BE49-F238E27FC236}">
                  <a16:creationId xmlns:a16="http://schemas.microsoft.com/office/drawing/2014/main" id="{971A5460-CFD0-40D8-AEA8-DE4C727CB28F}"/>
                </a:ext>
              </a:extLst>
            </p:cNvPr>
            <p:cNvSpPr/>
            <p:nvPr/>
          </p:nvSpPr>
          <p:spPr>
            <a:xfrm>
              <a:off x="609600" y="1172188"/>
              <a:ext cx="1688831"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 5</a:t>
              </a:r>
            </a:p>
          </p:txBody>
        </p:sp>
      </p:grpSp>
      <p:grpSp>
        <p:nvGrpSpPr>
          <p:cNvPr id="6" name="Group 5">
            <a:extLst>
              <a:ext uri="{FF2B5EF4-FFF2-40B4-BE49-F238E27FC236}">
                <a16:creationId xmlns:a16="http://schemas.microsoft.com/office/drawing/2014/main" id="{016EDD9A-0417-4049-A6E1-3C90FA61FE0C}"/>
              </a:ext>
            </a:extLst>
          </p:cNvPr>
          <p:cNvGrpSpPr/>
          <p:nvPr/>
        </p:nvGrpSpPr>
        <p:grpSpPr>
          <a:xfrm>
            <a:off x="3375289" y="3089794"/>
            <a:ext cx="1688831" cy="1853412"/>
            <a:chOff x="4282723" y="3755609"/>
            <a:chExt cx="1688831" cy="1853412"/>
          </a:xfrm>
        </p:grpSpPr>
        <p:pic>
          <p:nvPicPr>
            <p:cNvPr id="140" name="Picture 9">
              <a:extLst>
                <a:ext uri="{FF2B5EF4-FFF2-40B4-BE49-F238E27FC236}">
                  <a16:creationId xmlns:a16="http://schemas.microsoft.com/office/drawing/2014/main" id="{336FAC26-CBE2-48E1-A74D-184CACF8EB2B}"/>
                </a:ext>
              </a:extLst>
            </p:cNvPr>
            <p:cNvPicPr>
              <a:picLocks noChangeAspect="1"/>
            </p:cNvPicPr>
            <p:nvPr/>
          </p:nvPicPr>
          <p:blipFill>
            <a:blip r:embed="rId6"/>
            <a:srcRect/>
            <a:stretch>
              <a:fillRect/>
            </a:stretch>
          </p:blipFill>
          <p:spPr>
            <a:xfrm>
              <a:off x="4484949" y="3755609"/>
              <a:ext cx="1359169" cy="1853412"/>
            </a:xfrm>
            <a:prstGeom prst="rect">
              <a:avLst/>
            </a:prstGeom>
          </p:spPr>
        </p:pic>
        <p:sp>
          <p:nvSpPr>
            <p:cNvPr id="156" name="Oval 155">
              <a:extLst>
                <a:ext uri="{FF2B5EF4-FFF2-40B4-BE49-F238E27FC236}">
                  <a16:creationId xmlns:a16="http://schemas.microsoft.com/office/drawing/2014/main" id="{B1915425-810E-4D48-9B9B-8EF2537F7398}"/>
                </a:ext>
              </a:extLst>
            </p:cNvPr>
            <p:cNvSpPr/>
            <p:nvPr/>
          </p:nvSpPr>
          <p:spPr>
            <a:xfrm>
              <a:off x="4282723" y="4755000"/>
              <a:ext cx="1688831"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 2</a:t>
              </a:r>
            </a:p>
          </p:txBody>
        </p:sp>
      </p:grpSp>
      <p:sp>
        <p:nvSpPr>
          <p:cNvPr id="18" name="Flowchart: Connector 17">
            <a:extLst>
              <a:ext uri="{FF2B5EF4-FFF2-40B4-BE49-F238E27FC236}">
                <a16:creationId xmlns:a16="http://schemas.microsoft.com/office/drawing/2014/main" id="{E0AFBDD9-28F2-4A0D-BEC6-0CC4A8184862}"/>
              </a:ext>
            </a:extLst>
          </p:cNvPr>
          <p:cNvSpPr/>
          <p:nvPr/>
        </p:nvSpPr>
        <p:spPr>
          <a:xfrm>
            <a:off x="952559" y="457207"/>
            <a:ext cx="4846320" cy="4846320"/>
          </a:xfrm>
          <a:prstGeom prst="flowChartConnector">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C32F5855-7D1C-4A0F-9FB2-FBE2797C6FC8}"/>
              </a:ext>
            </a:extLst>
          </p:cNvPr>
          <p:cNvGrpSpPr/>
          <p:nvPr/>
        </p:nvGrpSpPr>
        <p:grpSpPr>
          <a:xfrm>
            <a:off x="7506412" y="2506881"/>
            <a:ext cx="1992767" cy="2592795"/>
            <a:chOff x="770001" y="3304634"/>
            <a:chExt cx="1992767" cy="2592795"/>
          </a:xfrm>
        </p:grpSpPr>
        <p:pic>
          <p:nvPicPr>
            <p:cNvPr id="64" name="Picture 27">
              <a:extLst>
                <a:ext uri="{FF2B5EF4-FFF2-40B4-BE49-F238E27FC236}">
                  <a16:creationId xmlns:a16="http://schemas.microsoft.com/office/drawing/2014/main" id="{27E5B16C-33F3-4176-983D-3BCD305BC0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09084" y="3304634"/>
              <a:ext cx="1558917" cy="2592795"/>
            </a:xfrm>
            <a:prstGeom prst="rect">
              <a:avLst/>
            </a:prstGeom>
          </p:spPr>
        </p:pic>
        <p:sp>
          <p:nvSpPr>
            <p:cNvPr id="65" name="Oval 64">
              <a:extLst>
                <a:ext uri="{FF2B5EF4-FFF2-40B4-BE49-F238E27FC236}">
                  <a16:creationId xmlns:a16="http://schemas.microsoft.com/office/drawing/2014/main" id="{370C3319-364C-4A49-9DBA-98E02CBCA185}"/>
                </a:ext>
              </a:extLst>
            </p:cNvPr>
            <p:cNvSpPr/>
            <p:nvPr/>
          </p:nvSpPr>
          <p:spPr>
            <a:xfrm>
              <a:off x="770001" y="4979717"/>
              <a:ext cx="1992767"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10 : 5</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6" name="Group 65">
            <a:extLst>
              <a:ext uri="{FF2B5EF4-FFF2-40B4-BE49-F238E27FC236}">
                <a16:creationId xmlns:a16="http://schemas.microsoft.com/office/drawing/2014/main" id="{AC73648C-3F85-4F40-B973-B739E654C3E3}"/>
              </a:ext>
            </a:extLst>
          </p:cNvPr>
          <p:cNvGrpSpPr/>
          <p:nvPr/>
        </p:nvGrpSpPr>
        <p:grpSpPr>
          <a:xfrm>
            <a:off x="9230364" y="2797040"/>
            <a:ext cx="1688831" cy="2083114"/>
            <a:chOff x="7546951" y="4148445"/>
            <a:chExt cx="1688831" cy="2083114"/>
          </a:xfrm>
        </p:grpSpPr>
        <p:pic>
          <p:nvPicPr>
            <p:cNvPr id="67" name="Picture 22">
              <a:extLst>
                <a:ext uri="{FF2B5EF4-FFF2-40B4-BE49-F238E27FC236}">
                  <a16:creationId xmlns:a16="http://schemas.microsoft.com/office/drawing/2014/main" id="{83A693AC-CFED-4883-9984-5C2C0C71D81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766064" y="4148445"/>
              <a:ext cx="1296739" cy="2083114"/>
            </a:xfrm>
            <a:prstGeom prst="rect">
              <a:avLst/>
            </a:prstGeom>
          </p:spPr>
        </p:pic>
        <p:sp>
          <p:nvSpPr>
            <p:cNvPr id="68" name="Oval 67">
              <a:extLst>
                <a:ext uri="{FF2B5EF4-FFF2-40B4-BE49-F238E27FC236}">
                  <a16:creationId xmlns:a16="http://schemas.microsoft.com/office/drawing/2014/main" id="{8F6E49A3-33A6-48CE-B9FB-BA8A01866D93}"/>
                </a:ext>
              </a:extLst>
            </p:cNvPr>
            <p:cNvSpPr/>
            <p:nvPr/>
          </p:nvSpPr>
          <p:spPr>
            <a:xfrm>
              <a:off x="7546951" y="5120462"/>
              <a:ext cx="1688831"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 2</a:t>
              </a:r>
            </a:p>
          </p:txBody>
        </p:sp>
      </p:grpSp>
      <p:sp>
        <p:nvSpPr>
          <p:cNvPr id="69" name="Flowchart: Connector 68">
            <a:extLst>
              <a:ext uri="{FF2B5EF4-FFF2-40B4-BE49-F238E27FC236}">
                <a16:creationId xmlns:a16="http://schemas.microsoft.com/office/drawing/2014/main" id="{FC77CAF7-2D63-42C8-81C7-1C942B73BA96}"/>
              </a:ext>
            </a:extLst>
          </p:cNvPr>
          <p:cNvSpPr/>
          <p:nvPr/>
        </p:nvSpPr>
        <p:spPr>
          <a:xfrm>
            <a:off x="6816141" y="449231"/>
            <a:ext cx="4846320" cy="4846320"/>
          </a:xfrm>
          <a:prstGeom prst="flowChartConnector">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a:extLst>
              <a:ext uri="{FF2B5EF4-FFF2-40B4-BE49-F238E27FC236}">
                <a16:creationId xmlns:a16="http://schemas.microsoft.com/office/drawing/2014/main" id="{9D696D7F-19C4-48BC-B1E3-DE5EA80BF340}"/>
              </a:ext>
            </a:extLst>
          </p:cNvPr>
          <p:cNvSpPr/>
          <p:nvPr/>
        </p:nvSpPr>
        <p:spPr>
          <a:xfrm>
            <a:off x="3497268" y="4998967"/>
            <a:ext cx="4846320" cy="4846320"/>
          </a:xfrm>
          <a:prstGeom prst="flowChartConnector">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a:extLst>
              <a:ext uri="{FF2B5EF4-FFF2-40B4-BE49-F238E27FC236}">
                <a16:creationId xmlns:a16="http://schemas.microsoft.com/office/drawing/2014/main" id="{0E74DD4F-A795-4E5C-8321-EC8EB39F2753}"/>
              </a:ext>
            </a:extLst>
          </p:cNvPr>
          <p:cNvSpPr/>
          <p:nvPr/>
        </p:nvSpPr>
        <p:spPr>
          <a:xfrm>
            <a:off x="12526498" y="454471"/>
            <a:ext cx="4846320" cy="4846320"/>
          </a:xfrm>
          <a:prstGeom prst="flowChartConnector">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Connector 71">
            <a:extLst>
              <a:ext uri="{FF2B5EF4-FFF2-40B4-BE49-F238E27FC236}">
                <a16:creationId xmlns:a16="http://schemas.microsoft.com/office/drawing/2014/main" id="{062CA4EB-5682-4CBC-88B9-B47A6610108B}"/>
              </a:ext>
            </a:extLst>
          </p:cNvPr>
          <p:cNvSpPr/>
          <p:nvPr/>
        </p:nvSpPr>
        <p:spPr>
          <a:xfrm>
            <a:off x="9673967" y="5021580"/>
            <a:ext cx="4846320" cy="4846320"/>
          </a:xfrm>
          <a:prstGeom prst="flowChartConnector">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1D175513-89AF-4A83-B18E-DF97418EA1C1}"/>
              </a:ext>
            </a:extLst>
          </p:cNvPr>
          <p:cNvGrpSpPr/>
          <p:nvPr/>
        </p:nvGrpSpPr>
        <p:grpSpPr>
          <a:xfrm>
            <a:off x="14816366" y="3133214"/>
            <a:ext cx="2312173" cy="1869970"/>
            <a:chOff x="14581194" y="415527"/>
            <a:chExt cx="2312173" cy="1869970"/>
          </a:xfrm>
        </p:grpSpPr>
        <p:pic>
          <p:nvPicPr>
            <p:cNvPr id="74" name="Picture 22">
              <a:extLst>
                <a:ext uri="{FF2B5EF4-FFF2-40B4-BE49-F238E27FC236}">
                  <a16:creationId xmlns:a16="http://schemas.microsoft.com/office/drawing/2014/main" id="{85E6C238-A1AF-4B6C-ADF6-137FE5ADF4D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581194" y="415527"/>
              <a:ext cx="2312173" cy="1869970"/>
            </a:xfrm>
            <a:prstGeom prst="rect">
              <a:avLst/>
            </a:prstGeom>
          </p:spPr>
        </p:pic>
        <p:sp>
          <p:nvSpPr>
            <p:cNvPr id="75" name="Oval 74">
              <a:extLst>
                <a:ext uri="{FF2B5EF4-FFF2-40B4-BE49-F238E27FC236}">
                  <a16:creationId xmlns:a16="http://schemas.microsoft.com/office/drawing/2014/main" id="{0ADCEEFC-7914-4408-A9EA-BA745BA591CA}"/>
                </a:ext>
              </a:extLst>
            </p:cNvPr>
            <p:cNvSpPr/>
            <p:nvPr/>
          </p:nvSpPr>
          <p:spPr>
            <a:xfrm>
              <a:off x="14824341" y="1406486"/>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 : 5</a:t>
              </a:r>
            </a:p>
          </p:txBody>
        </p:sp>
      </p:grpSp>
      <p:grpSp>
        <p:nvGrpSpPr>
          <p:cNvPr id="76" name="Group 75">
            <a:extLst>
              <a:ext uri="{FF2B5EF4-FFF2-40B4-BE49-F238E27FC236}">
                <a16:creationId xmlns:a16="http://schemas.microsoft.com/office/drawing/2014/main" id="{D9F6BEFE-7FFE-46D7-8C05-4CA9A5E1DC7D}"/>
              </a:ext>
            </a:extLst>
          </p:cNvPr>
          <p:cNvGrpSpPr/>
          <p:nvPr/>
        </p:nvGrpSpPr>
        <p:grpSpPr>
          <a:xfrm>
            <a:off x="12935461" y="3019057"/>
            <a:ext cx="2173026" cy="1696798"/>
            <a:chOff x="14339125" y="4801821"/>
            <a:chExt cx="2173026" cy="1696798"/>
          </a:xfrm>
        </p:grpSpPr>
        <p:pic>
          <p:nvPicPr>
            <p:cNvPr id="77" name="Picture 26">
              <a:extLst>
                <a:ext uri="{FF2B5EF4-FFF2-40B4-BE49-F238E27FC236}">
                  <a16:creationId xmlns:a16="http://schemas.microsoft.com/office/drawing/2014/main" id="{EB376972-BD5A-4A8A-A03B-89043061E22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587424" y="4801821"/>
              <a:ext cx="1924727" cy="1696798"/>
            </a:xfrm>
            <a:prstGeom prst="rect">
              <a:avLst/>
            </a:prstGeom>
          </p:spPr>
        </p:pic>
        <p:sp>
          <p:nvSpPr>
            <p:cNvPr id="78" name="Oval 77">
              <a:extLst>
                <a:ext uri="{FF2B5EF4-FFF2-40B4-BE49-F238E27FC236}">
                  <a16:creationId xmlns:a16="http://schemas.microsoft.com/office/drawing/2014/main" id="{F19C9F3F-CBAC-4CCD-B79B-C09FC7097B48}"/>
                </a:ext>
              </a:extLst>
            </p:cNvPr>
            <p:cNvSpPr/>
            <p:nvPr/>
          </p:nvSpPr>
          <p:spPr>
            <a:xfrm>
              <a:off x="14339125" y="5538448"/>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 2</a:t>
              </a:r>
            </a:p>
          </p:txBody>
        </p:sp>
      </p:grpSp>
      <p:grpSp>
        <p:nvGrpSpPr>
          <p:cNvPr id="79" name="Group 78">
            <a:extLst>
              <a:ext uri="{FF2B5EF4-FFF2-40B4-BE49-F238E27FC236}">
                <a16:creationId xmlns:a16="http://schemas.microsoft.com/office/drawing/2014/main" id="{BAE4475E-2630-4F9A-B909-C5DE6B2019C6}"/>
              </a:ext>
            </a:extLst>
          </p:cNvPr>
          <p:cNvGrpSpPr/>
          <p:nvPr/>
        </p:nvGrpSpPr>
        <p:grpSpPr>
          <a:xfrm>
            <a:off x="4164598" y="7455332"/>
            <a:ext cx="1734659" cy="1941546"/>
            <a:chOff x="2974330" y="1841354"/>
            <a:chExt cx="1734659" cy="1941546"/>
          </a:xfrm>
        </p:grpSpPr>
        <p:pic>
          <p:nvPicPr>
            <p:cNvPr id="80" name="Picture 3">
              <a:extLst>
                <a:ext uri="{FF2B5EF4-FFF2-40B4-BE49-F238E27FC236}">
                  <a16:creationId xmlns:a16="http://schemas.microsoft.com/office/drawing/2014/main" id="{99010960-48F5-4E36-9395-1177508E452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983440" y="1841354"/>
              <a:ext cx="1725549" cy="1941546"/>
            </a:xfrm>
            <a:prstGeom prst="rect">
              <a:avLst/>
            </a:prstGeom>
          </p:spPr>
        </p:pic>
        <p:sp>
          <p:nvSpPr>
            <p:cNvPr id="81" name="Oval 80">
              <a:extLst>
                <a:ext uri="{FF2B5EF4-FFF2-40B4-BE49-F238E27FC236}">
                  <a16:creationId xmlns:a16="http://schemas.microsoft.com/office/drawing/2014/main" id="{3683D76F-3D3B-4A9C-984A-5514F6A3212F}"/>
                </a:ext>
              </a:extLst>
            </p:cNvPr>
            <p:cNvSpPr/>
            <p:nvPr/>
          </p:nvSpPr>
          <p:spPr>
            <a:xfrm>
              <a:off x="2974330" y="2774681"/>
              <a:ext cx="1688831"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8 : 2</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2" name="Group 81">
            <a:extLst>
              <a:ext uri="{FF2B5EF4-FFF2-40B4-BE49-F238E27FC236}">
                <a16:creationId xmlns:a16="http://schemas.microsoft.com/office/drawing/2014/main" id="{36E3B0FE-4158-45DD-914D-6109B4D5C16B}"/>
              </a:ext>
            </a:extLst>
          </p:cNvPr>
          <p:cNvGrpSpPr/>
          <p:nvPr/>
        </p:nvGrpSpPr>
        <p:grpSpPr>
          <a:xfrm>
            <a:off x="5867769" y="7571086"/>
            <a:ext cx="1936460" cy="2170120"/>
            <a:chOff x="10814667" y="376710"/>
            <a:chExt cx="1936460" cy="2170120"/>
          </a:xfrm>
        </p:grpSpPr>
        <p:pic>
          <p:nvPicPr>
            <p:cNvPr id="83" name="Picture 10">
              <a:extLst>
                <a:ext uri="{FF2B5EF4-FFF2-40B4-BE49-F238E27FC236}">
                  <a16:creationId xmlns:a16="http://schemas.microsoft.com/office/drawing/2014/main" id="{8C16ABB2-2534-4948-90FB-1AB2A990D1A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857385" y="376710"/>
              <a:ext cx="1752372" cy="2170120"/>
            </a:xfrm>
            <a:prstGeom prst="rect">
              <a:avLst/>
            </a:prstGeom>
          </p:spPr>
        </p:pic>
        <p:sp>
          <p:nvSpPr>
            <p:cNvPr id="84" name="Oval 83">
              <a:extLst>
                <a:ext uri="{FF2B5EF4-FFF2-40B4-BE49-F238E27FC236}">
                  <a16:creationId xmlns:a16="http://schemas.microsoft.com/office/drawing/2014/main" id="{69F42D44-F972-44E1-83F8-3E84294DE7DE}"/>
                </a:ext>
              </a:extLst>
            </p:cNvPr>
            <p:cNvSpPr/>
            <p:nvPr/>
          </p:nvSpPr>
          <p:spPr>
            <a:xfrm>
              <a:off x="10814667" y="1132041"/>
              <a:ext cx="1936460"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 5</a:t>
              </a:r>
            </a:p>
          </p:txBody>
        </p:sp>
      </p:grpSp>
      <p:grpSp>
        <p:nvGrpSpPr>
          <p:cNvPr id="85" name="Group 84">
            <a:extLst>
              <a:ext uri="{FF2B5EF4-FFF2-40B4-BE49-F238E27FC236}">
                <a16:creationId xmlns:a16="http://schemas.microsoft.com/office/drawing/2014/main" id="{0FF4D783-4B21-4228-97C5-301CDDE70CAF}"/>
              </a:ext>
            </a:extLst>
          </p:cNvPr>
          <p:cNvGrpSpPr/>
          <p:nvPr/>
        </p:nvGrpSpPr>
        <p:grpSpPr>
          <a:xfrm>
            <a:off x="12248124" y="7404102"/>
            <a:ext cx="1940542" cy="1932006"/>
            <a:chOff x="15896958" y="2719195"/>
            <a:chExt cx="1940542" cy="1932006"/>
          </a:xfrm>
        </p:grpSpPr>
        <p:pic>
          <p:nvPicPr>
            <p:cNvPr id="86" name="Picture 16">
              <a:extLst>
                <a:ext uri="{FF2B5EF4-FFF2-40B4-BE49-F238E27FC236}">
                  <a16:creationId xmlns:a16="http://schemas.microsoft.com/office/drawing/2014/main" id="{2262A19E-D908-402D-9259-AA6F69FAA1C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5993091" y="2719195"/>
              <a:ext cx="1731561" cy="1932006"/>
            </a:xfrm>
            <a:prstGeom prst="rect">
              <a:avLst/>
            </a:prstGeom>
          </p:spPr>
        </p:pic>
        <p:sp>
          <p:nvSpPr>
            <p:cNvPr id="87" name="Oval 86">
              <a:extLst>
                <a:ext uri="{FF2B5EF4-FFF2-40B4-BE49-F238E27FC236}">
                  <a16:creationId xmlns:a16="http://schemas.microsoft.com/office/drawing/2014/main" id="{A5681AA1-DACA-461D-B69F-B2D2DE2A3E7B}"/>
                </a:ext>
              </a:extLst>
            </p:cNvPr>
            <p:cNvSpPr/>
            <p:nvPr/>
          </p:nvSpPr>
          <p:spPr>
            <a:xfrm>
              <a:off x="15896958" y="3691741"/>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10 : 2 </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8" name="Group 87">
            <a:extLst>
              <a:ext uri="{FF2B5EF4-FFF2-40B4-BE49-F238E27FC236}">
                <a16:creationId xmlns:a16="http://schemas.microsoft.com/office/drawing/2014/main" id="{0B8E5D7F-A48C-4205-8E46-80DBB3F3BD5C}"/>
              </a:ext>
            </a:extLst>
          </p:cNvPr>
          <p:cNvGrpSpPr/>
          <p:nvPr/>
        </p:nvGrpSpPr>
        <p:grpSpPr>
          <a:xfrm>
            <a:off x="10425153" y="7301363"/>
            <a:ext cx="1940542" cy="2438077"/>
            <a:chOff x="9773929" y="4148445"/>
            <a:chExt cx="1940542" cy="2438077"/>
          </a:xfrm>
        </p:grpSpPr>
        <p:pic>
          <p:nvPicPr>
            <p:cNvPr id="89" name="Picture 25">
              <a:extLst>
                <a:ext uri="{FF2B5EF4-FFF2-40B4-BE49-F238E27FC236}">
                  <a16:creationId xmlns:a16="http://schemas.microsoft.com/office/drawing/2014/main" id="{E0E9C46B-D39F-46BF-96E9-33EF6846001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9917594" y="4148445"/>
              <a:ext cx="1499417" cy="2438077"/>
            </a:xfrm>
            <a:prstGeom prst="rect">
              <a:avLst/>
            </a:prstGeom>
          </p:spPr>
        </p:pic>
        <p:sp>
          <p:nvSpPr>
            <p:cNvPr id="90" name="Oval 89">
              <a:extLst>
                <a:ext uri="{FF2B5EF4-FFF2-40B4-BE49-F238E27FC236}">
                  <a16:creationId xmlns:a16="http://schemas.microsoft.com/office/drawing/2014/main" id="{CCF8660C-F874-4653-B45C-075053328BFB}"/>
                </a:ext>
              </a:extLst>
            </p:cNvPr>
            <p:cNvSpPr/>
            <p:nvPr/>
          </p:nvSpPr>
          <p:spPr>
            <a:xfrm>
              <a:off x="9773929" y="5453602"/>
              <a:ext cx="1940542" cy="54231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25 : 5</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436007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wipe(up)">
                                      <p:cBhvr>
                                        <p:cTn id="25" dur="5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32"/>
                                        </p:tgtEl>
                                        <p:attrNameLst>
                                          <p:attrName>style.visibility</p:attrName>
                                        </p:attrNameLst>
                                      </p:cBhvr>
                                      <p:to>
                                        <p:strVal val="visible"/>
                                      </p:to>
                                    </p:set>
                                    <p:animEffect transition="in" filter="wipe(down)">
                                      <p:cBhvr>
                                        <p:cTn id="30" dur="500"/>
                                        <p:tgtEl>
                                          <p:spTgt spid="13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down)">
                                      <p:cBhvr>
                                        <p:cTn id="35" dur="500"/>
                                        <p:tgtEl>
                                          <p:spTgt spid="63"/>
                                        </p:tgtEl>
                                      </p:cBhvr>
                                    </p:animEffect>
                                  </p:childTnLst>
                                </p:cTn>
                              </p:par>
                              <p:par>
                                <p:cTn id="36" presetID="22" presetClass="entr" presetSubtype="4" fill="hold"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down)">
                                      <p:cBhvr>
                                        <p:cTn id="38" dur="500"/>
                                        <p:tgtEl>
                                          <p:spTgt spid="6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29"/>
                                        </p:tgtEl>
                                        <p:attrNameLst>
                                          <p:attrName>style.visibility</p:attrName>
                                        </p:attrNameLst>
                                      </p:cBhvr>
                                      <p:to>
                                        <p:strVal val="visible"/>
                                      </p:to>
                                    </p:set>
                                    <p:animEffect transition="in" filter="wipe(down)">
                                      <p:cBhvr>
                                        <p:cTn id="48" dur="500"/>
                                        <p:tgtEl>
                                          <p:spTgt spid="12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500"/>
                                        <p:tgtEl>
                                          <p:spTgt spid="76"/>
                                        </p:tgtEl>
                                      </p:cBhvr>
                                    </p:animEffect>
                                  </p:childTnLst>
                                </p:cTn>
                              </p:par>
                              <p:par>
                                <p:cTn id="54" presetID="22" presetClass="entr" presetSubtype="4"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down)">
                                      <p:cBhvr>
                                        <p:cTn id="56" dur="500"/>
                                        <p:tgtEl>
                                          <p:spTgt spid="7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wipe(up)">
                                      <p:cBhvr>
                                        <p:cTn id="61" dur="500"/>
                                        <p:tgtEl>
                                          <p:spTgt spid="7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26"/>
                                        </p:tgtEl>
                                        <p:attrNameLst>
                                          <p:attrName>style.visibility</p:attrName>
                                        </p:attrNameLst>
                                      </p:cBhvr>
                                      <p:to>
                                        <p:strVal val="visible"/>
                                      </p:to>
                                    </p:set>
                                    <p:animEffect transition="in" filter="wipe(down)">
                                      <p:cBhvr>
                                        <p:cTn id="66" dur="500"/>
                                        <p:tgtEl>
                                          <p:spTgt spid="12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barn(inVertical)">
                                      <p:cBhvr>
                                        <p:cTn id="71" dur="500"/>
                                        <p:tgtEl>
                                          <p:spTgt spid="79"/>
                                        </p:tgtEl>
                                      </p:cBhvr>
                                    </p:animEffect>
                                  </p:childTnLst>
                                </p:cTn>
                              </p:par>
                              <p:par>
                                <p:cTn id="72" presetID="16" presetClass="entr" presetSubtype="21" fill="hold"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barn(inVertical)">
                                      <p:cBhvr>
                                        <p:cTn id="74" dur="500"/>
                                        <p:tgtEl>
                                          <p:spTgt spid="8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up)">
                                      <p:cBhvr>
                                        <p:cTn id="79" dur="500"/>
                                        <p:tgtEl>
                                          <p:spTgt spid="7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35"/>
                                        </p:tgtEl>
                                        <p:attrNameLst>
                                          <p:attrName>style.visibility</p:attrName>
                                        </p:attrNameLst>
                                      </p:cBhvr>
                                      <p:to>
                                        <p:strVal val="visible"/>
                                      </p:to>
                                    </p:set>
                                    <p:animEffect transition="in" filter="wipe(down)">
                                      <p:cBhvr>
                                        <p:cTn id="84" dur="500"/>
                                        <p:tgtEl>
                                          <p:spTgt spid="135"/>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88"/>
                                        </p:tgtEl>
                                        <p:attrNameLst>
                                          <p:attrName>style.visibility</p:attrName>
                                        </p:attrNameLst>
                                      </p:cBhvr>
                                      <p:to>
                                        <p:strVal val="visible"/>
                                      </p:to>
                                    </p:set>
                                    <p:animEffect transition="in" filter="barn(inVertical)">
                                      <p:cBhvr>
                                        <p:cTn id="89" dur="500"/>
                                        <p:tgtEl>
                                          <p:spTgt spid="88"/>
                                        </p:tgtEl>
                                      </p:cBhvr>
                                    </p:animEffect>
                                  </p:childTnLst>
                                </p:cTn>
                              </p:par>
                              <p:par>
                                <p:cTn id="90" presetID="16" presetClass="entr" presetSubtype="21" fill="hold" nodeType="with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barn(inVertical)">
                                      <p:cBhvr>
                                        <p:cTn id="9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9" grpId="0" animBg="1"/>
      <p:bldP spid="70" grpId="0" animBg="1"/>
      <p:bldP spid="71" grpId="0" animBg="1"/>
      <p:bldP spid="7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Bài 58</Template>
  <TotalTime>259</TotalTime>
  <Words>544</Words>
  <Application>Microsoft Office PowerPoint</Application>
  <PresentationFormat>Custom</PresentationFormat>
  <Paragraphs>103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Hương Giang</cp:lastModifiedBy>
  <cp:revision>4</cp:revision>
  <dcterms:created xsi:type="dcterms:W3CDTF">2021-10-23T08:21:54Z</dcterms:created>
  <dcterms:modified xsi:type="dcterms:W3CDTF">2021-10-25T03:52:30Z</dcterms:modified>
  <dc:identifier>DAEtQOoRWgU</dc:identifier>
</cp:coreProperties>
</file>