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1" r:id="rId5"/>
    <p:sldId id="271" r:id="rId6"/>
    <p:sldId id="263" r:id="rId7"/>
    <p:sldId id="272" r:id="rId8"/>
    <p:sldId id="260" r:id="rId9"/>
    <p:sldId id="273" r:id="rId10"/>
    <p:sldId id="274" r:id="rId11"/>
    <p:sldId id="275" r:id="rId12"/>
    <p:sldId id="276" r:id="rId13"/>
    <p:sldId id="262" r:id="rId14"/>
    <p:sldId id="277" r:id="rId15"/>
    <p:sldId id="278" r:id="rId16"/>
    <p:sldId id="279" r:id="rId17"/>
    <p:sldId id="264" r:id="rId18"/>
    <p:sldId id="280" r:id="rId19"/>
    <p:sldId id="267" r:id="rId20"/>
    <p:sldId id="281" r:id="rId21"/>
    <p:sldId id="265" r:id="rId22"/>
    <p:sldId id="282" r:id="rId23"/>
    <p:sldId id="283" r:id="rId24"/>
    <p:sldId id="284" r:id="rId25"/>
    <p:sldId id="266" r:id="rId2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EE395"/>
    <a:srgbClr val="FD4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5" autoAdjust="0"/>
    <p:restoredTop sz="94622" autoAdjust="0"/>
  </p:normalViewPr>
  <p:slideViewPr>
    <p:cSldViewPr>
      <p:cViewPr varScale="1">
        <p:scale>
          <a:sx n="47" d="100"/>
          <a:sy n="47" d="100"/>
        </p:scale>
        <p:origin x="5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6.svg"/><Relationship Id="rId3" Type="http://schemas.openxmlformats.org/officeDocument/2006/relationships/image" Target="../media/image38.svg"/><Relationship Id="rId7" Type="http://schemas.openxmlformats.org/officeDocument/2006/relationships/image" Target="../media/image50.svg"/><Relationship Id="rId12"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52.sv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4.svg"/><Relationship Id="rId3" Type="http://schemas.openxmlformats.org/officeDocument/2006/relationships/image" Target="../media/image38.svg"/><Relationship Id="rId7" Type="http://schemas.openxmlformats.org/officeDocument/2006/relationships/image" Target="../media/image50.svg"/><Relationship Id="rId12"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2.sv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6.svg"/><Relationship Id="rId7" Type="http://schemas.openxmlformats.org/officeDocument/2006/relationships/image" Target="../media/image6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8.sv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4.svg"/><Relationship Id="rId7" Type="http://schemas.openxmlformats.org/officeDocument/2006/relationships/image" Target="../media/image50.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6.sv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4.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2.svg"/><Relationship Id="rId5" Type="http://schemas.openxmlformats.org/officeDocument/2006/relationships/image" Target="../media/image75.svg"/><Relationship Id="rId15" Type="http://schemas.openxmlformats.org/officeDocument/2006/relationships/image" Target="../media/image86.svg"/><Relationship Id="rId10" Type="http://schemas.openxmlformats.org/officeDocument/2006/relationships/image" Target="../media/image81.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2.svg"/><Relationship Id="rId7" Type="http://schemas.openxmlformats.org/officeDocument/2006/relationships/image" Target="../media/image8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90.svg"/></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32.svg"/><Relationship Id="rId7" Type="http://schemas.openxmlformats.org/officeDocument/2006/relationships/image" Target="../media/image8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92.sv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2.svg"/><Relationship Id="rId7" Type="http://schemas.openxmlformats.org/officeDocument/2006/relationships/image" Target="../media/image8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94.sv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3" Type="http://schemas.openxmlformats.org/officeDocument/2006/relationships/image" Target="../media/image32.svg"/><Relationship Id="rId7" Type="http://schemas.openxmlformats.org/officeDocument/2006/relationships/image" Target="../media/image88.svg"/><Relationship Id="rId12" Type="http://schemas.openxmlformats.org/officeDocument/2006/relationships/image" Target="../media/image9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8.svg"/><Relationship Id="rId5" Type="http://schemas.openxmlformats.org/officeDocument/2006/relationships/image" Target="../media/image36.svg"/><Relationship Id="rId15" Type="http://schemas.openxmlformats.org/officeDocument/2006/relationships/image" Target="../media/image102.svg"/><Relationship Id="rId10" Type="http://schemas.openxmlformats.org/officeDocument/2006/relationships/image" Target="../media/image97.png"/><Relationship Id="rId4" Type="http://schemas.openxmlformats.org/officeDocument/2006/relationships/image" Target="../media/image35.png"/><Relationship Id="rId9" Type="http://schemas.openxmlformats.org/officeDocument/2006/relationships/image" Target="../media/image96.svg"/><Relationship Id="rId14" Type="http://schemas.openxmlformats.org/officeDocument/2006/relationships/image" Target="../media/image101.png"/></Relationships>
</file>

<file path=ppt/slides/_rels/slide25.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grpSp>
        <p:nvGrpSpPr>
          <p:cNvPr id="2" name="Group 2"/>
          <p:cNvGrpSpPr/>
          <p:nvPr/>
        </p:nvGrpSpPr>
        <p:grpSpPr>
          <a:xfrm>
            <a:off x="4724400" y="8954833"/>
            <a:ext cx="8604649" cy="133216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836820" y="7764623"/>
            <a:ext cx="4312539" cy="23444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912198" y="6490010"/>
            <a:ext cx="3266154" cy="3929156"/>
          </a:xfrm>
          <a:prstGeom prst="rect">
            <a:avLst/>
          </a:prstGeom>
        </p:spPr>
      </p:pic>
      <p:sp>
        <p:nvSpPr>
          <p:cNvPr id="8" name="TextBox 8"/>
          <p:cNvSpPr txBox="1"/>
          <p:nvPr/>
        </p:nvSpPr>
        <p:spPr>
          <a:xfrm>
            <a:off x="1442432" y="2138925"/>
            <a:ext cx="15403136" cy="3118674"/>
          </a:xfrm>
          <a:prstGeom prst="rect">
            <a:avLst/>
          </a:prstGeom>
        </p:spPr>
        <p:txBody>
          <a:bodyPr wrap="square" lIns="0" tIns="0" rIns="0" bIns="0" rtlCol="0" anchor="t">
            <a:spAutoFit/>
          </a:bodyPr>
          <a:lstStyle/>
          <a:p>
            <a:pPr marL="0" lvl="0" indent="0" algn="ctr">
              <a:lnSpc>
                <a:spcPct val="150000"/>
              </a:lnSpc>
              <a:spcBef>
                <a:spcPts val="5463"/>
              </a:spcBef>
            </a:pPr>
            <a:r>
              <a:rPr lang="en-US" sz="7200" b="1" u="none" dirty="0">
                <a:solidFill>
                  <a:srgbClr val="FD4950"/>
                </a:solidFill>
                <a:latin typeface="Arial" panose="020B0604020202020204" pitchFamily="34" charset="0"/>
                <a:cs typeface="Arial" panose="020B0604020202020204" pitchFamily="34" charset="0"/>
              </a:rPr>
              <a:t>CHÀO  MỪNG CÁC EM ĐẾN VỚI BÀI HỌC NGÀY HÔM NAY!</a:t>
            </a: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566532">
            <a:off x="9351850" y="6233821"/>
            <a:ext cx="2306243" cy="250184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48554" y="-800100"/>
            <a:ext cx="2953728" cy="3154466"/>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5800" y="-266700"/>
            <a:ext cx="2690628" cy="2873487"/>
          </a:xfrm>
          <a:prstGeom prst="rect">
            <a:avLst/>
          </a:prstGeom>
        </p:spPr>
      </p:pic>
      <p:sp>
        <p:nvSpPr>
          <p:cNvPr id="19" name="TextBox 18">
            <a:extLst>
              <a:ext uri="{FF2B5EF4-FFF2-40B4-BE49-F238E27FC236}">
                <a16:creationId xmlns:a16="http://schemas.microsoft.com/office/drawing/2014/main" id="{6DCD8E51-3797-4A37-AEBC-F6E894E710F7}"/>
              </a:ext>
            </a:extLst>
          </p:cNvPr>
          <p:cNvSpPr txBox="1"/>
          <p:nvPr/>
        </p:nvSpPr>
        <p:spPr>
          <a:xfrm>
            <a:off x="2232266" y="1126178"/>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1: Xem hình rồi nói theo mẫu:</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1F740-07B4-40C4-A61D-291D2E223EB6}"/>
              </a:ext>
            </a:extLst>
          </p:cNvPr>
          <p:cNvSpPr txBox="1"/>
          <p:nvPr/>
        </p:nvSpPr>
        <p:spPr>
          <a:xfrm>
            <a:off x="2096315" y="2082901"/>
            <a:ext cx="14286957"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quan sát mẫu sau và thực hành với hai phần a,b</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9E8E53-BA84-48B9-8811-1EDEF299011A}"/>
              </a:ext>
            </a:extLst>
          </p:cNvPr>
          <p:cNvSpPr txBox="1"/>
          <p:nvPr/>
        </p:nvSpPr>
        <p:spPr>
          <a:xfrm>
            <a:off x="4197932" y="7000337"/>
            <a:ext cx="9479078" cy="1953163"/>
          </a:xfrm>
          <a:prstGeom prst="rect">
            <a:avLst/>
          </a:prstGeom>
          <a:noFill/>
        </p:spPr>
        <p:txBody>
          <a:bodyPr wrap="square">
            <a:spAutoFit/>
          </a:bodyPr>
          <a:lstStyle/>
          <a:p>
            <a:pPr marL="0" marR="0" algn="ctr">
              <a:lnSpc>
                <a:spcPct val="150000"/>
              </a:lnSpc>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6 ×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 12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37B00F4-16D4-433C-815F-5C8DF91C98F4}"/>
              </a:ext>
            </a:extLst>
          </p:cNvPr>
          <p:cNvGrpSpPr/>
          <p:nvPr/>
        </p:nvGrpSpPr>
        <p:grpSpPr>
          <a:xfrm>
            <a:off x="3810000" y="3465436"/>
            <a:ext cx="9220200" cy="3200400"/>
            <a:chOff x="3886200" y="3465436"/>
            <a:chExt cx="9220200" cy="3200400"/>
          </a:xfrm>
        </p:grpSpPr>
        <p:sp>
          <p:nvSpPr>
            <p:cNvPr id="21" name="TextBox 20">
              <a:extLst>
                <a:ext uri="{FF2B5EF4-FFF2-40B4-BE49-F238E27FC236}">
                  <a16:creationId xmlns:a16="http://schemas.microsoft.com/office/drawing/2014/main" id="{6CAFB0A4-308E-4BDF-AE34-F3B856C1E8E0}"/>
                </a:ext>
              </a:extLst>
            </p:cNvPr>
            <p:cNvSpPr txBox="1"/>
            <p:nvPr/>
          </p:nvSpPr>
          <p:spPr>
            <a:xfrm>
              <a:off x="3886200" y="4027840"/>
              <a:ext cx="1111604" cy="1306255"/>
            </a:xfrm>
            <a:prstGeom prst="rect">
              <a:avLst/>
            </a:prstGeom>
            <a:noFill/>
          </p:spPr>
          <p:txBody>
            <a:bodyPr wrap="square">
              <a:spAutoFit/>
            </a:bodyPr>
            <a:lstStyle/>
            <a:p>
              <a:pPr marL="0" marR="0" algn="ctr">
                <a:lnSpc>
                  <a:spcPct val="150000"/>
                </a:lnSpc>
                <a:spcBef>
                  <a:spcPts val="0"/>
                </a:spcBef>
                <a:spcAft>
                  <a:spcPts val="1000"/>
                </a:spcAft>
              </a:pPr>
              <a:r>
                <a:rPr lang="en-US" sz="6000" b="1" i="1" dirty="0">
                  <a:solidFill>
                    <a:srgbClr val="FF0000"/>
                  </a:solidFill>
                  <a:latin typeface="Arial" panose="020B0604020202020204" pitchFamily="34" charset="0"/>
                  <a:ea typeface="Arial" panose="020B0604020202020204" pitchFamily="34" charset="0"/>
                  <a:cs typeface="Arial" panose="020B0604020202020204" pitchFamily="34" charset="0"/>
                </a:rPr>
                <a:t>b,</a:t>
              </a:r>
              <a:endParaRPr lang="en-US"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8" name="Picture 14">
              <a:extLst>
                <a:ext uri="{FF2B5EF4-FFF2-40B4-BE49-F238E27FC236}">
                  <a16:creationId xmlns:a16="http://schemas.microsoft.com/office/drawing/2014/main" id="{6E4263C8-778B-49A1-8C7B-25AA7F2C92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86400" y="3465436"/>
              <a:ext cx="3200400" cy="3200400"/>
            </a:xfrm>
            <a:prstGeom prst="rect">
              <a:avLst/>
            </a:prstGeom>
          </p:spPr>
        </p:pic>
        <p:pic>
          <p:nvPicPr>
            <p:cNvPr id="22" name="Picture 14">
              <a:extLst>
                <a:ext uri="{FF2B5EF4-FFF2-40B4-BE49-F238E27FC236}">
                  <a16:creationId xmlns:a16="http://schemas.microsoft.com/office/drawing/2014/main" id="{061C3654-E76D-4B87-B6C8-936B083841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06000" y="3465436"/>
              <a:ext cx="3200400" cy="3200400"/>
            </a:xfrm>
            <a:prstGeom prst="rect">
              <a:avLst/>
            </a:prstGeom>
          </p:spPr>
        </p:pic>
      </p:grpSp>
    </p:spTree>
    <p:extLst>
      <p:ext uri="{BB962C8B-B14F-4D97-AF65-F5344CB8AC3E}">
        <p14:creationId xmlns:p14="http://schemas.microsoft.com/office/powerpoint/2010/main" val="1120953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sp>
        <p:nvSpPr>
          <p:cNvPr id="20" name="TextBox 19">
            <a:extLst>
              <a:ext uri="{FF2B5EF4-FFF2-40B4-BE49-F238E27FC236}">
                <a16:creationId xmlns:a16="http://schemas.microsoft.com/office/drawing/2014/main" id="{7CC1F740-07B4-40C4-A61D-291D2E223EB6}"/>
              </a:ext>
            </a:extLst>
          </p:cNvPr>
          <p:cNvSpPr txBox="1"/>
          <p:nvPr/>
        </p:nvSpPr>
        <p:spPr>
          <a:xfrm>
            <a:off x="1733957" y="651727"/>
            <a:ext cx="14820085"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dựa vào mẫu ở bài 1 và thực hành một số ví dụ sau</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4024845-6BA0-4439-9A52-DB3E4ADCE3AB}"/>
              </a:ext>
            </a:extLst>
          </p:cNvPr>
          <p:cNvGrpSpPr/>
          <p:nvPr/>
        </p:nvGrpSpPr>
        <p:grpSpPr>
          <a:xfrm>
            <a:off x="4756403" y="3274965"/>
            <a:ext cx="8775191" cy="1422192"/>
            <a:chOff x="1718717" y="2199717"/>
            <a:chExt cx="8775191" cy="1422192"/>
          </a:xfrm>
        </p:grpSpPr>
        <p:sp>
          <p:nvSpPr>
            <p:cNvPr id="12" name="TextBox 11">
              <a:extLst>
                <a:ext uri="{FF2B5EF4-FFF2-40B4-BE49-F238E27FC236}">
                  <a16:creationId xmlns:a16="http://schemas.microsoft.com/office/drawing/2014/main" id="{5AA40FBF-B6E2-4E65-B1CF-2973972CA876}"/>
                </a:ext>
              </a:extLst>
            </p:cNvPr>
            <p:cNvSpPr txBox="1"/>
            <p:nvPr/>
          </p:nvSpPr>
          <p:spPr>
            <a:xfrm>
              <a:off x="1718717" y="252609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b,</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1">
              <a:extLst>
                <a:ext uri="{FF2B5EF4-FFF2-40B4-BE49-F238E27FC236}">
                  <a16:creationId xmlns:a16="http://schemas.microsoft.com/office/drawing/2014/main" id="{B2FCDDDF-76A2-4AE3-8C50-9ED67C86EA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96564" y="2199717"/>
              <a:ext cx="1422192" cy="1422192"/>
            </a:xfrm>
            <a:prstGeom prst="rect">
              <a:avLst/>
            </a:prstGeom>
          </p:spPr>
        </p:pic>
        <p:pic>
          <p:nvPicPr>
            <p:cNvPr id="14" name="Picture 11">
              <a:extLst>
                <a:ext uri="{FF2B5EF4-FFF2-40B4-BE49-F238E27FC236}">
                  <a16:creationId xmlns:a16="http://schemas.microsoft.com/office/drawing/2014/main" id="{1411946A-45EB-4AD7-9C05-FBCA31DB8A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4140" y="2199717"/>
              <a:ext cx="1422192" cy="1422192"/>
            </a:xfrm>
            <a:prstGeom prst="rect">
              <a:avLst/>
            </a:prstGeom>
          </p:spPr>
        </p:pic>
        <p:pic>
          <p:nvPicPr>
            <p:cNvPr id="15" name="Picture 11">
              <a:extLst>
                <a:ext uri="{FF2B5EF4-FFF2-40B4-BE49-F238E27FC236}">
                  <a16:creationId xmlns:a16="http://schemas.microsoft.com/office/drawing/2014/main" id="{0ECB9727-8DD1-4F85-A52E-E76D007B2C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90352" y="2199717"/>
              <a:ext cx="1422192" cy="1422192"/>
            </a:xfrm>
            <a:prstGeom prst="rect">
              <a:avLst/>
            </a:prstGeom>
          </p:spPr>
        </p:pic>
        <p:pic>
          <p:nvPicPr>
            <p:cNvPr id="16" name="Picture 11">
              <a:extLst>
                <a:ext uri="{FF2B5EF4-FFF2-40B4-BE49-F238E27FC236}">
                  <a16:creationId xmlns:a16="http://schemas.microsoft.com/office/drawing/2014/main" id="{D9E675F2-8E55-4D20-A4CB-BADFF58404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71716" y="2199717"/>
              <a:ext cx="1422192" cy="1422192"/>
            </a:xfrm>
            <a:prstGeom prst="rect">
              <a:avLst/>
            </a:prstGeom>
          </p:spPr>
        </p:pic>
        <p:pic>
          <p:nvPicPr>
            <p:cNvPr id="23" name="Picture 11">
              <a:extLst>
                <a:ext uri="{FF2B5EF4-FFF2-40B4-BE49-F238E27FC236}">
                  <a16:creationId xmlns:a16="http://schemas.microsoft.com/office/drawing/2014/main" id="{D934F938-4D26-42DB-A2EE-505276A559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77928" y="2199717"/>
              <a:ext cx="1422192" cy="1422192"/>
            </a:xfrm>
            <a:prstGeom prst="rect">
              <a:avLst/>
            </a:prstGeom>
          </p:spPr>
        </p:pic>
      </p:grpSp>
      <p:grpSp>
        <p:nvGrpSpPr>
          <p:cNvPr id="5" name="Group 4">
            <a:extLst>
              <a:ext uri="{FF2B5EF4-FFF2-40B4-BE49-F238E27FC236}">
                <a16:creationId xmlns:a16="http://schemas.microsoft.com/office/drawing/2014/main" id="{1938481B-56FE-4DB9-A12D-821F79C1ABA4}"/>
              </a:ext>
            </a:extLst>
          </p:cNvPr>
          <p:cNvGrpSpPr/>
          <p:nvPr/>
        </p:nvGrpSpPr>
        <p:grpSpPr>
          <a:xfrm>
            <a:off x="3947508" y="1688975"/>
            <a:ext cx="10392981" cy="1424188"/>
            <a:chOff x="4760413" y="4108771"/>
            <a:chExt cx="10392981" cy="1424188"/>
          </a:xfrm>
        </p:grpSpPr>
        <p:sp>
          <p:nvSpPr>
            <p:cNvPr id="24" name="TextBox 23">
              <a:extLst>
                <a:ext uri="{FF2B5EF4-FFF2-40B4-BE49-F238E27FC236}">
                  <a16:creationId xmlns:a16="http://schemas.microsoft.com/office/drawing/2014/main" id="{8470516C-F8DC-4B77-A224-4313084857AA}"/>
                </a:ext>
              </a:extLst>
            </p:cNvPr>
            <p:cNvSpPr txBox="1"/>
            <p:nvPr/>
          </p:nvSpPr>
          <p:spPr>
            <a:xfrm>
              <a:off x="4760413" y="421461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a,</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10">
              <a:extLst>
                <a:ext uri="{FF2B5EF4-FFF2-40B4-BE49-F238E27FC236}">
                  <a16:creationId xmlns:a16="http://schemas.microsoft.com/office/drawing/2014/main" id="{9EAD1CEC-490B-4526-955E-7C38674095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34250" y="4110767"/>
              <a:ext cx="1422192" cy="1422192"/>
            </a:xfrm>
            <a:prstGeom prst="rect">
              <a:avLst/>
            </a:prstGeom>
          </p:spPr>
        </p:pic>
        <p:pic>
          <p:nvPicPr>
            <p:cNvPr id="27" name="Picture 10">
              <a:extLst>
                <a:ext uri="{FF2B5EF4-FFF2-40B4-BE49-F238E27FC236}">
                  <a16:creationId xmlns:a16="http://schemas.microsoft.com/office/drawing/2014/main" id="{C4C2370E-9BE1-4B75-BF09-6C33F23482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28038" y="4110767"/>
              <a:ext cx="1422192" cy="1422192"/>
            </a:xfrm>
            <a:prstGeom prst="rect">
              <a:avLst/>
            </a:prstGeom>
          </p:spPr>
        </p:pic>
        <p:pic>
          <p:nvPicPr>
            <p:cNvPr id="28" name="Picture 10">
              <a:extLst>
                <a:ext uri="{FF2B5EF4-FFF2-40B4-BE49-F238E27FC236}">
                  <a16:creationId xmlns:a16="http://schemas.microsoft.com/office/drawing/2014/main" id="{93ADCF86-8B10-4BEA-B2FE-54FFC0FF61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21826" y="4110767"/>
              <a:ext cx="1422192" cy="1422192"/>
            </a:xfrm>
            <a:prstGeom prst="rect">
              <a:avLst/>
            </a:prstGeom>
          </p:spPr>
        </p:pic>
        <p:pic>
          <p:nvPicPr>
            <p:cNvPr id="29" name="Picture 10">
              <a:extLst>
                <a:ext uri="{FF2B5EF4-FFF2-40B4-BE49-F238E27FC236}">
                  <a16:creationId xmlns:a16="http://schemas.microsoft.com/office/drawing/2014/main" id="{95AD1FA6-3080-4902-B643-41F3ED67D0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43626" y="4108771"/>
              <a:ext cx="1422192" cy="1422192"/>
            </a:xfrm>
            <a:prstGeom prst="rect">
              <a:avLst/>
            </a:prstGeom>
          </p:spPr>
        </p:pic>
        <p:pic>
          <p:nvPicPr>
            <p:cNvPr id="30" name="Picture 10">
              <a:extLst>
                <a:ext uri="{FF2B5EF4-FFF2-40B4-BE49-F238E27FC236}">
                  <a16:creationId xmlns:a16="http://schemas.microsoft.com/office/drawing/2014/main" id="{83A55043-5769-49B0-9933-A53FB13BC7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37414" y="4108771"/>
              <a:ext cx="1422192" cy="1422192"/>
            </a:xfrm>
            <a:prstGeom prst="rect">
              <a:avLst/>
            </a:prstGeom>
          </p:spPr>
        </p:pic>
        <p:pic>
          <p:nvPicPr>
            <p:cNvPr id="31" name="Picture 10">
              <a:extLst>
                <a:ext uri="{FF2B5EF4-FFF2-40B4-BE49-F238E27FC236}">
                  <a16:creationId xmlns:a16="http://schemas.microsoft.com/office/drawing/2014/main" id="{E7CBA19F-AB28-437A-9FCF-D12E0286E3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1202" y="4108771"/>
              <a:ext cx="1422192" cy="1422192"/>
            </a:xfrm>
            <a:prstGeom prst="rect">
              <a:avLst/>
            </a:prstGeom>
          </p:spPr>
        </p:pic>
      </p:grpSp>
      <p:grpSp>
        <p:nvGrpSpPr>
          <p:cNvPr id="6" name="Group 5">
            <a:extLst>
              <a:ext uri="{FF2B5EF4-FFF2-40B4-BE49-F238E27FC236}">
                <a16:creationId xmlns:a16="http://schemas.microsoft.com/office/drawing/2014/main" id="{1D0BF936-2451-4E86-A10A-F0AFD811341F}"/>
              </a:ext>
            </a:extLst>
          </p:cNvPr>
          <p:cNvGrpSpPr/>
          <p:nvPr/>
        </p:nvGrpSpPr>
        <p:grpSpPr>
          <a:xfrm>
            <a:off x="7144604" y="6515100"/>
            <a:ext cx="3989817" cy="1422192"/>
            <a:chOff x="3947509" y="6047851"/>
            <a:chExt cx="3989817" cy="1422192"/>
          </a:xfrm>
        </p:grpSpPr>
        <p:sp>
          <p:nvSpPr>
            <p:cNvPr id="32" name="TextBox 31">
              <a:extLst>
                <a:ext uri="{FF2B5EF4-FFF2-40B4-BE49-F238E27FC236}">
                  <a16:creationId xmlns:a16="http://schemas.microsoft.com/office/drawing/2014/main" id="{0A997A1E-E14E-4178-B9B8-09425C23F8B9}"/>
                </a:ext>
              </a:extLst>
            </p:cNvPr>
            <p:cNvSpPr txBox="1"/>
            <p:nvPr/>
          </p:nvSpPr>
          <p:spPr>
            <a:xfrm>
              <a:off x="3947509" y="6183506"/>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d,</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3" name="Picture 13">
              <a:extLst>
                <a:ext uri="{FF2B5EF4-FFF2-40B4-BE49-F238E27FC236}">
                  <a16:creationId xmlns:a16="http://schemas.microsoft.com/office/drawing/2014/main" id="{77139F06-C8C8-4049-A4D2-1E5810D309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21346" y="6047851"/>
              <a:ext cx="1422192" cy="1422192"/>
            </a:xfrm>
            <a:prstGeom prst="rect">
              <a:avLst/>
            </a:prstGeom>
          </p:spPr>
        </p:pic>
        <p:pic>
          <p:nvPicPr>
            <p:cNvPr id="34" name="Picture 13">
              <a:extLst>
                <a:ext uri="{FF2B5EF4-FFF2-40B4-BE49-F238E27FC236}">
                  <a16:creationId xmlns:a16="http://schemas.microsoft.com/office/drawing/2014/main" id="{81EC74E5-A5B4-479C-B3F0-759292C0E4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15134" y="6047851"/>
              <a:ext cx="1422192" cy="1422192"/>
            </a:xfrm>
            <a:prstGeom prst="rect">
              <a:avLst/>
            </a:prstGeom>
          </p:spPr>
        </p:pic>
      </p:grpSp>
      <p:grpSp>
        <p:nvGrpSpPr>
          <p:cNvPr id="8" name="Group 7">
            <a:extLst>
              <a:ext uri="{FF2B5EF4-FFF2-40B4-BE49-F238E27FC236}">
                <a16:creationId xmlns:a16="http://schemas.microsoft.com/office/drawing/2014/main" id="{ACF1790C-0EB5-4CAF-B22C-908E2E99A004}"/>
              </a:ext>
            </a:extLst>
          </p:cNvPr>
          <p:cNvGrpSpPr/>
          <p:nvPr/>
        </p:nvGrpSpPr>
        <p:grpSpPr>
          <a:xfrm>
            <a:off x="5504398" y="4911951"/>
            <a:ext cx="7279201" cy="1422192"/>
            <a:chOff x="3947509" y="7576320"/>
            <a:chExt cx="7279201" cy="1422192"/>
          </a:xfrm>
        </p:grpSpPr>
        <p:sp>
          <p:nvSpPr>
            <p:cNvPr id="36" name="TextBox 35">
              <a:extLst>
                <a:ext uri="{FF2B5EF4-FFF2-40B4-BE49-F238E27FC236}">
                  <a16:creationId xmlns:a16="http://schemas.microsoft.com/office/drawing/2014/main" id="{D596FC22-5716-4E83-8F6B-AE9E3E441616}"/>
                </a:ext>
              </a:extLst>
            </p:cNvPr>
            <p:cNvSpPr txBox="1"/>
            <p:nvPr/>
          </p:nvSpPr>
          <p:spPr>
            <a:xfrm>
              <a:off x="3947509" y="7810500"/>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c,</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7" name="Picture 12">
              <a:extLst>
                <a:ext uri="{FF2B5EF4-FFF2-40B4-BE49-F238E27FC236}">
                  <a16:creationId xmlns:a16="http://schemas.microsoft.com/office/drawing/2014/main" id="{751730A2-93B7-4E28-9D58-7BB04577E43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023154" y="7576320"/>
              <a:ext cx="1422192" cy="1422192"/>
            </a:xfrm>
            <a:prstGeom prst="rect">
              <a:avLst/>
            </a:prstGeom>
          </p:spPr>
        </p:pic>
        <p:pic>
          <p:nvPicPr>
            <p:cNvPr id="38" name="Picture 12">
              <a:extLst>
                <a:ext uri="{FF2B5EF4-FFF2-40B4-BE49-F238E27FC236}">
                  <a16:creationId xmlns:a16="http://schemas.microsoft.com/office/drawing/2014/main" id="{941E3DB5-2C95-49DD-A5F6-432ED861AA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616942" y="7576320"/>
              <a:ext cx="1422192" cy="1422192"/>
            </a:xfrm>
            <a:prstGeom prst="rect">
              <a:avLst/>
            </a:prstGeom>
          </p:spPr>
        </p:pic>
        <p:pic>
          <p:nvPicPr>
            <p:cNvPr id="39" name="Picture 12">
              <a:extLst>
                <a:ext uri="{FF2B5EF4-FFF2-40B4-BE49-F238E27FC236}">
                  <a16:creationId xmlns:a16="http://schemas.microsoft.com/office/drawing/2014/main" id="{7CC9B2A7-11E1-4B8A-9A4E-80B078BD65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210730" y="7576320"/>
              <a:ext cx="1422192" cy="1422192"/>
            </a:xfrm>
            <a:prstGeom prst="rect">
              <a:avLst/>
            </a:prstGeom>
          </p:spPr>
        </p:pic>
        <p:pic>
          <p:nvPicPr>
            <p:cNvPr id="40" name="Picture 12">
              <a:extLst>
                <a:ext uri="{FF2B5EF4-FFF2-40B4-BE49-F238E27FC236}">
                  <a16:creationId xmlns:a16="http://schemas.microsoft.com/office/drawing/2014/main" id="{B22879F6-9856-4247-B28F-75B921164C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804518" y="7576320"/>
              <a:ext cx="1422192" cy="1422192"/>
            </a:xfrm>
            <a:prstGeom prst="rect">
              <a:avLst/>
            </a:prstGeom>
          </p:spPr>
        </p:pic>
      </p:grpSp>
      <p:grpSp>
        <p:nvGrpSpPr>
          <p:cNvPr id="9" name="Group 8">
            <a:extLst>
              <a:ext uri="{FF2B5EF4-FFF2-40B4-BE49-F238E27FC236}">
                <a16:creationId xmlns:a16="http://schemas.microsoft.com/office/drawing/2014/main" id="{B1ECC703-333B-45A4-8542-1B745CB3B7FB}"/>
              </a:ext>
            </a:extLst>
          </p:cNvPr>
          <p:cNvGrpSpPr/>
          <p:nvPr/>
        </p:nvGrpSpPr>
        <p:grpSpPr>
          <a:xfrm>
            <a:off x="6089808" y="8133288"/>
            <a:ext cx="5664035" cy="1429812"/>
            <a:chOff x="5525776" y="8704872"/>
            <a:chExt cx="5664035" cy="1429812"/>
          </a:xfrm>
        </p:grpSpPr>
        <p:sp>
          <p:nvSpPr>
            <p:cNvPr id="42" name="TextBox 41">
              <a:extLst>
                <a:ext uri="{FF2B5EF4-FFF2-40B4-BE49-F238E27FC236}">
                  <a16:creationId xmlns:a16="http://schemas.microsoft.com/office/drawing/2014/main" id="{6A21D7EC-98E5-4FA7-A4B1-11C89A88F41C}"/>
                </a:ext>
              </a:extLst>
            </p:cNvPr>
            <p:cNvSpPr txBox="1"/>
            <p:nvPr/>
          </p:nvSpPr>
          <p:spPr>
            <a:xfrm>
              <a:off x="5525776" y="8897841"/>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e,</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7" name="Picture 14">
              <a:extLst>
                <a:ext uri="{FF2B5EF4-FFF2-40B4-BE49-F238E27FC236}">
                  <a16:creationId xmlns:a16="http://schemas.microsoft.com/office/drawing/2014/main" id="{2F70F745-F0C7-4423-87EE-7AA15F7B9F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580043" y="8704872"/>
              <a:ext cx="1422192" cy="1422192"/>
            </a:xfrm>
            <a:prstGeom prst="rect">
              <a:avLst/>
            </a:prstGeom>
          </p:spPr>
        </p:pic>
        <p:pic>
          <p:nvPicPr>
            <p:cNvPr id="48" name="Picture 14">
              <a:extLst>
                <a:ext uri="{FF2B5EF4-FFF2-40B4-BE49-F238E27FC236}">
                  <a16:creationId xmlns:a16="http://schemas.microsoft.com/office/drawing/2014/main" id="{F54A86AA-BB7B-43A1-9AC6-41C4460BE98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173831" y="8712492"/>
              <a:ext cx="1422192" cy="1422192"/>
            </a:xfrm>
            <a:prstGeom prst="rect">
              <a:avLst/>
            </a:prstGeom>
          </p:spPr>
        </p:pic>
        <p:pic>
          <p:nvPicPr>
            <p:cNvPr id="49" name="Picture 14">
              <a:extLst>
                <a:ext uri="{FF2B5EF4-FFF2-40B4-BE49-F238E27FC236}">
                  <a16:creationId xmlns:a16="http://schemas.microsoft.com/office/drawing/2014/main" id="{6C74445F-BA0A-4D49-8961-16AB48144D6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767619" y="8704872"/>
              <a:ext cx="1422192" cy="1422192"/>
            </a:xfrm>
            <a:prstGeom prst="rect">
              <a:avLst/>
            </a:prstGeom>
          </p:spPr>
        </p:pic>
      </p:grpSp>
    </p:spTree>
    <p:extLst>
      <p:ext uri="{BB962C8B-B14F-4D97-AF65-F5344CB8AC3E}">
        <p14:creationId xmlns:p14="http://schemas.microsoft.com/office/powerpoint/2010/main" val="3202961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grpSp>
        <p:nvGrpSpPr>
          <p:cNvPr id="2" name="Group 1">
            <a:extLst>
              <a:ext uri="{FF2B5EF4-FFF2-40B4-BE49-F238E27FC236}">
                <a16:creationId xmlns:a16="http://schemas.microsoft.com/office/drawing/2014/main" id="{34024845-6BA0-4439-9A52-DB3E4ADCE3AB}"/>
              </a:ext>
            </a:extLst>
          </p:cNvPr>
          <p:cNvGrpSpPr/>
          <p:nvPr/>
        </p:nvGrpSpPr>
        <p:grpSpPr>
          <a:xfrm>
            <a:off x="773700" y="2883108"/>
            <a:ext cx="8775191" cy="1422192"/>
            <a:chOff x="1718717" y="2199717"/>
            <a:chExt cx="8775191" cy="1422192"/>
          </a:xfrm>
        </p:grpSpPr>
        <p:sp>
          <p:nvSpPr>
            <p:cNvPr id="12" name="TextBox 11">
              <a:extLst>
                <a:ext uri="{FF2B5EF4-FFF2-40B4-BE49-F238E27FC236}">
                  <a16:creationId xmlns:a16="http://schemas.microsoft.com/office/drawing/2014/main" id="{5AA40FBF-B6E2-4E65-B1CF-2973972CA876}"/>
                </a:ext>
              </a:extLst>
            </p:cNvPr>
            <p:cNvSpPr txBox="1"/>
            <p:nvPr/>
          </p:nvSpPr>
          <p:spPr>
            <a:xfrm>
              <a:off x="1718717" y="252609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b,</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1">
              <a:extLst>
                <a:ext uri="{FF2B5EF4-FFF2-40B4-BE49-F238E27FC236}">
                  <a16:creationId xmlns:a16="http://schemas.microsoft.com/office/drawing/2014/main" id="{B2FCDDDF-76A2-4AE3-8C50-9ED67C86EA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96564" y="2199717"/>
              <a:ext cx="1422192" cy="1422192"/>
            </a:xfrm>
            <a:prstGeom prst="rect">
              <a:avLst/>
            </a:prstGeom>
          </p:spPr>
        </p:pic>
        <p:pic>
          <p:nvPicPr>
            <p:cNvPr id="14" name="Picture 11">
              <a:extLst>
                <a:ext uri="{FF2B5EF4-FFF2-40B4-BE49-F238E27FC236}">
                  <a16:creationId xmlns:a16="http://schemas.microsoft.com/office/drawing/2014/main" id="{1411946A-45EB-4AD7-9C05-FBCA31DB8A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4140" y="2199717"/>
              <a:ext cx="1422192" cy="1422192"/>
            </a:xfrm>
            <a:prstGeom prst="rect">
              <a:avLst/>
            </a:prstGeom>
          </p:spPr>
        </p:pic>
        <p:pic>
          <p:nvPicPr>
            <p:cNvPr id="15" name="Picture 11">
              <a:extLst>
                <a:ext uri="{FF2B5EF4-FFF2-40B4-BE49-F238E27FC236}">
                  <a16:creationId xmlns:a16="http://schemas.microsoft.com/office/drawing/2014/main" id="{0ECB9727-8DD1-4F85-A52E-E76D007B2C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90352" y="2199717"/>
              <a:ext cx="1422192" cy="1422192"/>
            </a:xfrm>
            <a:prstGeom prst="rect">
              <a:avLst/>
            </a:prstGeom>
          </p:spPr>
        </p:pic>
        <p:pic>
          <p:nvPicPr>
            <p:cNvPr id="16" name="Picture 11">
              <a:extLst>
                <a:ext uri="{FF2B5EF4-FFF2-40B4-BE49-F238E27FC236}">
                  <a16:creationId xmlns:a16="http://schemas.microsoft.com/office/drawing/2014/main" id="{D9E675F2-8E55-4D20-A4CB-BADFF58404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71716" y="2199717"/>
              <a:ext cx="1422192" cy="1422192"/>
            </a:xfrm>
            <a:prstGeom prst="rect">
              <a:avLst/>
            </a:prstGeom>
          </p:spPr>
        </p:pic>
        <p:pic>
          <p:nvPicPr>
            <p:cNvPr id="23" name="Picture 11">
              <a:extLst>
                <a:ext uri="{FF2B5EF4-FFF2-40B4-BE49-F238E27FC236}">
                  <a16:creationId xmlns:a16="http://schemas.microsoft.com/office/drawing/2014/main" id="{D934F938-4D26-42DB-A2EE-505276A559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77928" y="2199717"/>
              <a:ext cx="1422192" cy="1422192"/>
            </a:xfrm>
            <a:prstGeom prst="rect">
              <a:avLst/>
            </a:prstGeom>
          </p:spPr>
        </p:pic>
      </p:grpSp>
      <p:grpSp>
        <p:nvGrpSpPr>
          <p:cNvPr id="5" name="Group 4">
            <a:extLst>
              <a:ext uri="{FF2B5EF4-FFF2-40B4-BE49-F238E27FC236}">
                <a16:creationId xmlns:a16="http://schemas.microsoft.com/office/drawing/2014/main" id="{1938481B-56FE-4DB9-A12D-821F79C1ABA4}"/>
              </a:ext>
            </a:extLst>
          </p:cNvPr>
          <p:cNvGrpSpPr/>
          <p:nvPr/>
        </p:nvGrpSpPr>
        <p:grpSpPr>
          <a:xfrm>
            <a:off x="778638" y="1171286"/>
            <a:ext cx="10392981" cy="1424188"/>
            <a:chOff x="4760413" y="4108771"/>
            <a:chExt cx="10392981" cy="1424188"/>
          </a:xfrm>
        </p:grpSpPr>
        <p:sp>
          <p:nvSpPr>
            <p:cNvPr id="24" name="TextBox 23">
              <a:extLst>
                <a:ext uri="{FF2B5EF4-FFF2-40B4-BE49-F238E27FC236}">
                  <a16:creationId xmlns:a16="http://schemas.microsoft.com/office/drawing/2014/main" id="{8470516C-F8DC-4B77-A224-4313084857AA}"/>
                </a:ext>
              </a:extLst>
            </p:cNvPr>
            <p:cNvSpPr txBox="1"/>
            <p:nvPr/>
          </p:nvSpPr>
          <p:spPr>
            <a:xfrm>
              <a:off x="4760413" y="4214612"/>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a,</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10">
              <a:extLst>
                <a:ext uri="{FF2B5EF4-FFF2-40B4-BE49-F238E27FC236}">
                  <a16:creationId xmlns:a16="http://schemas.microsoft.com/office/drawing/2014/main" id="{9EAD1CEC-490B-4526-955E-7C38674095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34250" y="4110767"/>
              <a:ext cx="1422192" cy="1422192"/>
            </a:xfrm>
            <a:prstGeom prst="rect">
              <a:avLst/>
            </a:prstGeom>
          </p:spPr>
        </p:pic>
        <p:pic>
          <p:nvPicPr>
            <p:cNvPr id="27" name="Picture 10">
              <a:extLst>
                <a:ext uri="{FF2B5EF4-FFF2-40B4-BE49-F238E27FC236}">
                  <a16:creationId xmlns:a16="http://schemas.microsoft.com/office/drawing/2014/main" id="{C4C2370E-9BE1-4B75-BF09-6C33F23482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28038" y="4110767"/>
              <a:ext cx="1422192" cy="1422192"/>
            </a:xfrm>
            <a:prstGeom prst="rect">
              <a:avLst/>
            </a:prstGeom>
          </p:spPr>
        </p:pic>
        <p:pic>
          <p:nvPicPr>
            <p:cNvPr id="28" name="Picture 10">
              <a:extLst>
                <a:ext uri="{FF2B5EF4-FFF2-40B4-BE49-F238E27FC236}">
                  <a16:creationId xmlns:a16="http://schemas.microsoft.com/office/drawing/2014/main" id="{93ADCF86-8B10-4BEA-B2FE-54FFC0FF61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21826" y="4110767"/>
              <a:ext cx="1422192" cy="1422192"/>
            </a:xfrm>
            <a:prstGeom prst="rect">
              <a:avLst/>
            </a:prstGeom>
          </p:spPr>
        </p:pic>
        <p:pic>
          <p:nvPicPr>
            <p:cNvPr id="29" name="Picture 10">
              <a:extLst>
                <a:ext uri="{FF2B5EF4-FFF2-40B4-BE49-F238E27FC236}">
                  <a16:creationId xmlns:a16="http://schemas.microsoft.com/office/drawing/2014/main" id="{95AD1FA6-3080-4902-B643-41F3ED67D0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43626" y="4108771"/>
              <a:ext cx="1422192" cy="1422192"/>
            </a:xfrm>
            <a:prstGeom prst="rect">
              <a:avLst/>
            </a:prstGeom>
          </p:spPr>
        </p:pic>
        <p:pic>
          <p:nvPicPr>
            <p:cNvPr id="30" name="Picture 10">
              <a:extLst>
                <a:ext uri="{FF2B5EF4-FFF2-40B4-BE49-F238E27FC236}">
                  <a16:creationId xmlns:a16="http://schemas.microsoft.com/office/drawing/2014/main" id="{83A55043-5769-49B0-9933-A53FB13BC7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37414" y="4108771"/>
              <a:ext cx="1422192" cy="1422192"/>
            </a:xfrm>
            <a:prstGeom prst="rect">
              <a:avLst/>
            </a:prstGeom>
          </p:spPr>
        </p:pic>
        <p:pic>
          <p:nvPicPr>
            <p:cNvPr id="31" name="Picture 10">
              <a:extLst>
                <a:ext uri="{FF2B5EF4-FFF2-40B4-BE49-F238E27FC236}">
                  <a16:creationId xmlns:a16="http://schemas.microsoft.com/office/drawing/2014/main" id="{E7CBA19F-AB28-437A-9FCF-D12E0286E3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31202" y="4108771"/>
              <a:ext cx="1422192" cy="1422192"/>
            </a:xfrm>
            <a:prstGeom prst="rect">
              <a:avLst/>
            </a:prstGeom>
          </p:spPr>
        </p:pic>
      </p:grpSp>
      <p:grpSp>
        <p:nvGrpSpPr>
          <p:cNvPr id="8" name="Group 7">
            <a:extLst>
              <a:ext uri="{FF2B5EF4-FFF2-40B4-BE49-F238E27FC236}">
                <a16:creationId xmlns:a16="http://schemas.microsoft.com/office/drawing/2014/main" id="{ACF1790C-0EB5-4CAF-B22C-908E2E99A004}"/>
              </a:ext>
            </a:extLst>
          </p:cNvPr>
          <p:cNvGrpSpPr/>
          <p:nvPr/>
        </p:nvGrpSpPr>
        <p:grpSpPr>
          <a:xfrm>
            <a:off x="660662" y="4610100"/>
            <a:ext cx="7279201" cy="1422192"/>
            <a:chOff x="3947509" y="7576320"/>
            <a:chExt cx="7279201" cy="1422192"/>
          </a:xfrm>
        </p:grpSpPr>
        <p:sp>
          <p:nvSpPr>
            <p:cNvPr id="36" name="TextBox 35">
              <a:extLst>
                <a:ext uri="{FF2B5EF4-FFF2-40B4-BE49-F238E27FC236}">
                  <a16:creationId xmlns:a16="http://schemas.microsoft.com/office/drawing/2014/main" id="{D596FC22-5716-4E83-8F6B-AE9E3E441616}"/>
                </a:ext>
              </a:extLst>
            </p:cNvPr>
            <p:cNvSpPr txBox="1"/>
            <p:nvPr/>
          </p:nvSpPr>
          <p:spPr>
            <a:xfrm>
              <a:off x="3947509" y="7810500"/>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c,</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7" name="Picture 12">
              <a:extLst>
                <a:ext uri="{FF2B5EF4-FFF2-40B4-BE49-F238E27FC236}">
                  <a16:creationId xmlns:a16="http://schemas.microsoft.com/office/drawing/2014/main" id="{751730A2-93B7-4E28-9D58-7BB04577E4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023154" y="7576320"/>
              <a:ext cx="1422192" cy="1422192"/>
            </a:xfrm>
            <a:prstGeom prst="rect">
              <a:avLst/>
            </a:prstGeom>
          </p:spPr>
        </p:pic>
        <p:pic>
          <p:nvPicPr>
            <p:cNvPr id="38" name="Picture 12">
              <a:extLst>
                <a:ext uri="{FF2B5EF4-FFF2-40B4-BE49-F238E27FC236}">
                  <a16:creationId xmlns:a16="http://schemas.microsoft.com/office/drawing/2014/main" id="{941E3DB5-2C95-49DD-A5F6-432ED861AA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16942" y="7576320"/>
              <a:ext cx="1422192" cy="1422192"/>
            </a:xfrm>
            <a:prstGeom prst="rect">
              <a:avLst/>
            </a:prstGeom>
          </p:spPr>
        </p:pic>
        <p:pic>
          <p:nvPicPr>
            <p:cNvPr id="39" name="Picture 12">
              <a:extLst>
                <a:ext uri="{FF2B5EF4-FFF2-40B4-BE49-F238E27FC236}">
                  <a16:creationId xmlns:a16="http://schemas.microsoft.com/office/drawing/2014/main" id="{7CC9B2A7-11E1-4B8A-9A4E-80B078BD65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210730" y="7576320"/>
              <a:ext cx="1422192" cy="1422192"/>
            </a:xfrm>
            <a:prstGeom prst="rect">
              <a:avLst/>
            </a:prstGeom>
          </p:spPr>
        </p:pic>
        <p:pic>
          <p:nvPicPr>
            <p:cNvPr id="40" name="Picture 12">
              <a:extLst>
                <a:ext uri="{FF2B5EF4-FFF2-40B4-BE49-F238E27FC236}">
                  <a16:creationId xmlns:a16="http://schemas.microsoft.com/office/drawing/2014/main" id="{B22879F6-9856-4247-B28F-75B921164CA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804518" y="7576320"/>
              <a:ext cx="1422192" cy="1422192"/>
            </a:xfrm>
            <a:prstGeom prst="rect">
              <a:avLst/>
            </a:prstGeom>
          </p:spPr>
        </p:pic>
      </p:grpSp>
      <p:sp>
        <p:nvSpPr>
          <p:cNvPr id="35" name="TextBox 34">
            <a:extLst>
              <a:ext uri="{FF2B5EF4-FFF2-40B4-BE49-F238E27FC236}">
                <a16:creationId xmlns:a16="http://schemas.microsoft.com/office/drawing/2014/main" id="{87C6A6F7-D668-4653-B67B-EC1C74D1B12D}"/>
              </a:ext>
            </a:extLst>
          </p:cNvPr>
          <p:cNvSpPr txBox="1"/>
          <p:nvPr/>
        </p:nvSpPr>
        <p:spPr>
          <a:xfrm>
            <a:off x="11201400" y="1141799"/>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 12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EFB4722-E550-4F92-B522-0CFC6278A193}"/>
              </a:ext>
            </a:extLst>
          </p:cNvPr>
          <p:cNvSpPr txBox="1"/>
          <p:nvPr/>
        </p:nvSpPr>
        <p:spPr>
          <a:xfrm>
            <a:off x="9753600" y="2948345"/>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15</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51B5905C-AD75-4222-91CB-DA24F74E0B01}"/>
              </a:ext>
            </a:extLst>
          </p:cNvPr>
          <p:cNvSpPr txBox="1"/>
          <p:nvPr/>
        </p:nvSpPr>
        <p:spPr>
          <a:xfrm>
            <a:off x="8153400" y="4747271"/>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16</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79EBD15D-4224-46D1-AEAD-E244D7602B9A}"/>
              </a:ext>
            </a:extLst>
          </p:cNvPr>
          <p:cNvGrpSpPr/>
          <p:nvPr/>
        </p:nvGrpSpPr>
        <p:grpSpPr>
          <a:xfrm>
            <a:off x="691142" y="6391916"/>
            <a:ext cx="3989817" cy="1422192"/>
            <a:chOff x="3947509" y="6047851"/>
            <a:chExt cx="3989817" cy="1422192"/>
          </a:xfrm>
        </p:grpSpPr>
        <p:sp>
          <p:nvSpPr>
            <p:cNvPr id="45" name="TextBox 44">
              <a:extLst>
                <a:ext uri="{FF2B5EF4-FFF2-40B4-BE49-F238E27FC236}">
                  <a16:creationId xmlns:a16="http://schemas.microsoft.com/office/drawing/2014/main" id="{BF728351-02BF-4A38-9F53-BB675FFEC1FD}"/>
                </a:ext>
              </a:extLst>
            </p:cNvPr>
            <p:cNvSpPr txBox="1"/>
            <p:nvPr/>
          </p:nvSpPr>
          <p:spPr>
            <a:xfrm>
              <a:off x="3947509" y="6183506"/>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d,</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13">
              <a:extLst>
                <a:ext uri="{FF2B5EF4-FFF2-40B4-BE49-F238E27FC236}">
                  <a16:creationId xmlns:a16="http://schemas.microsoft.com/office/drawing/2014/main" id="{423DBBA3-DFAA-4BAC-96A0-00C0D44812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921346" y="6047851"/>
              <a:ext cx="1422192" cy="1422192"/>
            </a:xfrm>
            <a:prstGeom prst="rect">
              <a:avLst/>
            </a:prstGeom>
          </p:spPr>
        </p:pic>
        <p:pic>
          <p:nvPicPr>
            <p:cNvPr id="50" name="Picture 13">
              <a:extLst>
                <a:ext uri="{FF2B5EF4-FFF2-40B4-BE49-F238E27FC236}">
                  <a16:creationId xmlns:a16="http://schemas.microsoft.com/office/drawing/2014/main" id="{5B025216-97F3-4AA9-BC61-257BE12F79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15134" y="6047851"/>
              <a:ext cx="1422192" cy="1422192"/>
            </a:xfrm>
            <a:prstGeom prst="rect">
              <a:avLst/>
            </a:prstGeom>
          </p:spPr>
        </p:pic>
      </p:grpSp>
      <p:grpSp>
        <p:nvGrpSpPr>
          <p:cNvPr id="51" name="Group 50">
            <a:extLst>
              <a:ext uri="{FF2B5EF4-FFF2-40B4-BE49-F238E27FC236}">
                <a16:creationId xmlns:a16="http://schemas.microsoft.com/office/drawing/2014/main" id="{A8B874E2-1445-481D-A1CE-F1CD5222AFB2}"/>
              </a:ext>
            </a:extLst>
          </p:cNvPr>
          <p:cNvGrpSpPr/>
          <p:nvPr/>
        </p:nvGrpSpPr>
        <p:grpSpPr>
          <a:xfrm>
            <a:off x="513317" y="8173732"/>
            <a:ext cx="5664035" cy="1429812"/>
            <a:chOff x="5525776" y="8704872"/>
            <a:chExt cx="5664035" cy="1429812"/>
          </a:xfrm>
        </p:grpSpPr>
        <p:sp>
          <p:nvSpPr>
            <p:cNvPr id="52" name="TextBox 51">
              <a:extLst>
                <a:ext uri="{FF2B5EF4-FFF2-40B4-BE49-F238E27FC236}">
                  <a16:creationId xmlns:a16="http://schemas.microsoft.com/office/drawing/2014/main" id="{6C4CC196-A9E8-4981-B0B7-CA4AD00D843E}"/>
                </a:ext>
              </a:extLst>
            </p:cNvPr>
            <p:cNvSpPr txBox="1"/>
            <p:nvPr/>
          </p:nvSpPr>
          <p:spPr>
            <a:xfrm>
              <a:off x="5525776" y="8897841"/>
              <a:ext cx="1111604" cy="769441"/>
            </a:xfrm>
            <a:prstGeom prst="rect">
              <a:avLst/>
            </a:prstGeom>
            <a:noFill/>
          </p:spPr>
          <p:txBody>
            <a:bodyPr wrap="square">
              <a:spAutoFit/>
            </a:bodyPr>
            <a:lstStyle/>
            <a:p>
              <a:pPr marL="0" marR="0" algn="ctr">
                <a:spcBef>
                  <a:spcPts val="0"/>
                </a:spcBef>
                <a:spcAft>
                  <a:spcPts val="1000"/>
                </a:spcAft>
              </a:pPr>
              <a:r>
                <a:rPr lang="en-US" sz="4400" b="1" i="1" dirty="0">
                  <a:solidFill>
                    <a:srgbClr val="FF0000"/>
                  </a:solidFill>
                  <a:latin typeface="Arial" panose="020B0604020202020204" pitchFamily="34" charset="0"/>
                  <a:ea typeface="Arial" panose="020B0604020202020204" pitchFamily="34" charset="0"/>
                  <a:cs typeface="Arial" panose="020B0604020202020204" pitchFamily="34" charset="0"/>
                </a:rPr>
                <a:t>e,</a:t>
              </a:r>
              <a:endParaRPr lang="en-US"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53" name="Picture 14">
              <a:extLst>
                <a:ext uri="{FF2B5EF4-FFF2-40B4-BE49-F238E27FC236}">
                  <a16:creationId xmlns:a16="http://schemas.microsoft.com/office/drawing/2014/main" id="{95F45AF3-F57D-41C6-839E-D3A34EAF3C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580043" y="8704872"/>
              <a:ext cx="1422192" cy="1422192"/>
            </a:xfrm>
            <a:prstGeom prst="rect">
              <a:avLst/>
            </a:prstGeom>
          </p:spPr>
        </p:pic>
        <p:pic>
          <p:nvPicPr>
            <p:cNvPr id="54" name="Picture 14">
              <a:extLst>
                <a:ext uri="{FF2B5EF4-FFF2-40B4-BE49-F238E27FC236}">
                  <a16:creationId xmlns:a16="http://schemas.microsoft.com/office/drawing/2014/main" id="{6D083880-D173-41F1-A1E3-89E0440B809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173831" y="8712492"/>
              <a:ext cx="1422192" cy="1422192"/>
            </a:xfrm>
            <a:prstGeom prst="rect">
              <a:avLst/>
            </a:prstGeom>
          </p:spPr>
        </p:pic>
        <p:pic>
          <p:nvPicPr>
            <p:cNvPr id="55" name="Picture 14">
              <a:extLst>
                <a:ext uri="{FF2B5EF4-FFF2-40B4-BE49-F238E27FC236}">
                  <a16:creationId xmlns:a16="http://schemas.microsoft.com/office/drawing/2014/main" id="{50522460-60DB-422E-BE53-38B3B266C68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767619" y="8704872"/>
              <a:ext cx="1422192" cy="1422192"/>
            </a:xfrm>
            <a:prstGeom prst="rect">
              <a:avLst/>
            </a:prstGeom>
          </p:spPr>
        </p:pic>
      </p:grpSp>
      <p:sp>
        <p:nvSpPr>
          <p:cNvPr id="56" name="TextBox 55">
            <a:extLst>
              <a:ext uri="{FF2B5EF4-FFF2-40B4-BE49-F238E27FC236}">
                <a16:creationId xmlns:a16="http://schemas.microsoft.com/office/drawing/2014/main" id="{E9F58844-5020-43A2-A908-A0E586CDB1A8}"/>
              </a:ext>
            </a:extLst>
          </p:cNvPr>
          <p:cNvSpPr txBox="1"/>
          <p:nvPr/>
        </p:nvSpPr>
        <p:spPr>
          <a:xfrm>
            <a:off x="6019800" y="6414505"/>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 10</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F236EB5B-024F-4518-9FE9-E6B093DEC8F4}"/>
              </a:ext>
            </a:extLst>
          </p:cNvPr>
          <p:cNvSpPr txBox="1"/>
          <p:nvPr/>
        </p:nvSpPr>
        <p:spPr>
          <a:xfrm>
            <a:off x="6324600" y="8086987"/>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18</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601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arn(inVertic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barn(inVertical)">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43"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2048" y="0"/>
            <a:ext cx="2863665" cy="1348526"/>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5704">
            <a:off x="16718261" y="-94806"/>
            <a:ext cx="1512971" cy="153814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53137">
            <a:off x="16415050" y="7921701"/>
            <a:ext cx="2816116" cy="2805876"/>
          </a:xfrm>
          <a:prstGeom prst="rect">
            <a:avLst/>
          </a:prstGeom>
        </p:spPr>
      </p:pic>
      <p:sp>
        <p:nvSpPr>
          <p:cNvPr id="10" name="TextBox 9">
            <a:extLst>
              <a:ext uri="{FF2B5EF4-FFF2-40B4-BE49-F238E27FC236}">
                <a16:creationId xmlns:a16="http://schemas.microsoft.com/office/drawing/2014/main" id="{5CA2AE07-A148-4BD7-A90A-E51A64FCE52C}"/>
              </a:ext>
            </a:extLst>
          </p:cNvPr>
          <p:cNvSpPr txBox="1"/>
          <p:nvPr/>
        </p:nvSpPr>
        <p:spPr>
          <a:xfrm>
            <a:off x="3211633" y="678240"/>
            <a:ext cx="11864734" cy="1569660"/>
          </a:xfrm>
          <a:prstGeom prst="rect">
            <a:avLst/>
          </a:prstGeom>
          <a:noFill/>
        </p:spPr>
        <p:txBody>
          <a:bodyPr wrap="square">
            <a:spAutoFit/>
          </a:bodyPr>
          <a:lstStyle/>
          <a:p>
            <a:pPr algn="ctr">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2: Chọn phép nhân thích hợp với mỗi tranh vẽ</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B2DB545-E10B-4AD0-A551-9BBB0BAF47E0}"/>
              </a:ext>
            </a:extLst>
          </p:cNvPr>
          <p:cNvSpPr txBox="1"/>
          <p:nvPr/>
        </p:nvSpPr>
        <p:spPr>
          <a:xfrm>
            <a:off x="2095500" y="2019300"/>
            <a:ext cx="14097000"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quan sát tranh vẽ bên trái và nối với phép nhân phù hợp ở bên phải. Sau đó các em hãy giải thích về sự lựa chọn của mình.</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20DCF703-F8F8-47E1-896C-F34BAA47E435}"/>
              </a:ext>
            </a:extLst>
          </p:cNvPr>
          <p:cNvGrpSpPr/>
          <p:nvPr/>
        </p:nvGrpSpPr>
        <p:grpSpPr>
          <a:xfrm>
            <a:off x="2518333" y="4101274"/>
            <a:ext cx="7406926" cy="1423226"/>
            <a:chOff x="2651617" y="4977348"/>
            <a:chExt cx="7406926" cy="1423226"/>
          </a:xfrm>
        </p:grpSpPr>
        <p:pic>
          <p:nvPicPr>
            <p:cNvPr id="12" name="Picture 2">
              <a:extLst>
                <a:ext uri="{FF2B5EF4-FFF2-40B4-BE49-F238E27FC236}">
                  <a16:creationId xmlns:a16="http://schemas.microsoft.com/office/drawing/2014/main" id="{8A048F51-F9CF-4340-B4BD-10BC2826B0C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51617" y="4977349"/>
              <a:ext cx="2362200" cy="1423225"/>
            </a:xfrm>
            <a:prstGeom prst="rect">
              <a:avLst/>
            </a:prstGeom>
          </p:spPr>
        </p:pic>
        <p:pic>
          <p:nvPicPr>
            <p:cNvPr id="13" name="Picture 2">
              <a:extLst>
                <a:ext uri="{FF2B5EF4-FFF2-40B4-BE49-F238E27FC236}">
                  <a16:creationId xmlns:a16="http://schemas.microsoft.com/office/drawing/2014/main" id="{77C4747E-1070-4F89-BE71-7596047640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81600" y="4977348"/>
              <a:ext cx="2362200" cy="1423225"/>
            </a:xfrm>
            <a:prstGeom prst="rect">
              <a:avLst/>
            </a:prstGeom>
          </p:spPr>
        </p:pic>
        <p:pic>
          <p:nvPicPr>
            <p:cNvPr id="14" name="Picture 2">
              <a:extLst>
                <a:ext uri="{FF2B5EF4-FFF2-40B4-BE49-F238E27FC236}">
                  <a16:creationId xmlns:a16="http://schemas.microsoft.com/office/drawing/2014/main" id="{CFD91FEF-3321-48DE-B5A4-75DF2FA65D4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96343" y="4977348"/>
              <a:ext cx="2362200" cy="1423225"/>
            </a:xfrm>
            <a:prstGeom prst="rect">
              <a:avLst/>
            </a:prstGeom>
          </p:spPr>
        </p:pic>
      </p:grpSp>
      <p:grpSp>
        <p:nvGrpSpPr>
          <p:cNvPr id="26" name="Group 25">
            <a:extLst>
              <a:ext uri="{FF2B5EF4-FFF2-40B4-BE49-F238E27FC236}">
                <a16:creationId xmlns:a16="http://schemas.microsoft.com/office/drawing/2014/main" id="{D42B7F36-6338-478D-A071-ACF62C97580D}"/>
              </a:ext>
            </a:extLst>
          </p:cNvPr>
          <p:cNvGrpSpPr/>
          <p:nvPr/>
        </p:nvGrpSpPr>
        <p:grpSpPr>
          <a:xfrm>
            <a:off x="1848739" y="5874706"/>
            <a:ext cx="4462243" cy="1707194"/>
            <a:chOff x="2293226" y="5500381"/>
            <a:chExt cx="4462243" cy="1707194"/>
          </a:xfrm>
        </p:grpSpPr>
        <p:pic>
          <p:nvPicPr>
            <p:cNvPr id="16" name="Picture 4">
              <a:extLst>
                <a:ext uri="{FF2B5EF4-FFF2-40B4-BE49-F238E27FC236}">
                  <a16:creationId xmlns:a16="http://schemas.microsoft.com/office/drawing/2014/main" id="{7E5F39DB-08AC-4C35-8015-E255F3DF3E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293226" y="5500381"/>
              <a:ext cx="788615" cy="1700519"/>
            </a:xfrm>
            <a:prstGeom prst="rect">
              <a:avLst/>
            </a:prstGeom>
          </p:spPr>
        </p:pic>
        <p:pic>
          <p:nvPicPr>
            <p:cNvPr id="17" name="Picture 4">
              <a:extLst>
                <a:ext uri="{FF2B5EF4-FFF2-40B4-BE49-F238E27FC236}">
                  <a16:creationId xmlns:a16="http://schemas.microsoft.com/office/drawing/2014/main" id="{F3691CC1-C798-4AC4-965C-5CAF9CED10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11633" y="5500381"/>
              <a:ext cx="788615" cy="1700519"/>
            </a:xfrm>
            <a:prstGeom prst="rect">
              <a:avLst/>
            </a:prstGeom>
          </p:spPr>
        </p:pic>
        <p:pic>
          <p:nvPicPr>
            <p:cNvPr id="18" name="Picture 4">
              <a:extLst>
                <a:ext uri="{FF2B5EF4-FFF2-40B4-BE49-F238E27FC236}">
                  <a16:creationId xmlns:a16="http://schemas.microsoft.com/office/drawing/2014/main" id="{FF8F97D3-3746-456D-9BAE-5CE815C5B8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130040" y="5507056"/>
              <a:ext cx="788615" cy="1700519"/>
            </a:xfrm>
            <a:prstGeom prst="rect">
              <a:avLst/>
            </a:prstGeom>
          </p:spPr>
        </p:pic>
        <p:pic>
          <p:nvPicPr>
            <p:cNvPr id="19" name="Picture 4">
              <a:extLst>
                <a:ext uri="{FF2B5EF4-FFF2-40B4-BE49-F238E27FC236}">
                  <a16:creationId xmlns:a16="http://schemas.microsoft.com/office/drawing/2014/main" id="{AF6B632C-2F6E-428B-AFE0-2F8F3FD257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048447" y="5507056"/>
              <a:ext cx="788615" cy="1700519"/>
            </a:xfrm>
            <a:prstGeom prst="rect">
              <a:avLst/>
            </a:prstGeom>
          </p:spPr>
        </p:pic>
        <p:pic>
          <p:nvPicPr>
            <p:cNvPr id="20" name="Picture 4">
              <a:extLst>
                <a:ext uri="{FF2B5EF4-FFF2-40B4-BE49-F238E27FC236}">
                  <a16:creationId xmlns:a16="http://schemas.microsoft.com/office/drawing/2014/main" id="{93DB9496-5F1E-4952-B3B9-4517DCDE15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66854" y="5507056"/>
              <a:ext cx="788615" cy="1700519"/>
            </a:xfrm>
            <a:prstGeom prst="rect">
              <a:avLst/>
            </a:prstGeom>
          </p:spPr>
        </p:pic>
      </p:grpSp>
      <p:grpSp>
        <p:nvGrpSpPr>
          <p:cNvPr id="27" name="Group 26">
            <a:extLst>
              <a:ext uri="{FF2B5EF4-FFF2-40B4-BE49-F238E27FC236}">
                <a16:creationId xmlns:a16="http://schemas.microsoft.com/office/drawing/2014/main" id="{CAFFDB53-859E-410A-9555-77C440FB1F3E}"/>
              </a:ext>
            </a:extLst>
          </p:cNvPr>
          <p:cNvGrpSpPr/>
          <p:nvPr/>
        </p:nvGrpSpPr>
        <p:grpSpPr>
          <a:xfrm>
            <a:off x="6976033" y="5874706"/>
            <a:ext cx="4489860" cy="1707194"/>
            <a:chOff x="6885261" y="5500381"/>
            <a:chExt cx="4489860" cy="1707194"/>
          </a:xfrm>
        </p:grpSpPr>
        <p:pic>
          <p:nvPicPr>
            <p:cNvPr id="21" name="Picture 4">
              <a:extLst>
                <a:ext uri="{FF2B5EF4-FFF2-40B4-BE49-F238E27FC236}">
                  <a16:creationId xmlns:a16="http://schemas.microsoft.com/office/drawing/2014/main" id="{3EFE1AE6-BAAA-4FF3-9B7C-C0FCC03E6F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85261" y="5507056"/>
              <a:ext cx="788615" cy="1700519"/>
            </a:xfrm>
            <a:prstGeom prst="rect">
              <a:avLst/>
            </a:prstGeom>
          </p:spPr>
        </p:pic>
        <p:pic>
          <p:nvPicPr>
            <p:cNvPr id="22" name="Picture 4">
              <a:extLst>
                <a:ext uri="{FF2B5EF4-FFF2-40B4-BE49-F238E27FC236}">
                  <a16:creationId xmlns:a16="http://schemas.microsoft.com/office/drawing/2014/main" id="{E37D1A61-3C72-4E32-A47D-12DBE2377A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31285" y="5500381"/>
              <a:ext cx="788615" cy="1700519"/>
            </a:xfrm>
            <a:prstGeom prst="rect">
              <a:avLst/>
            </a:prstGeom>
          </p:spPr>
        </p:pic>
        <p:pic>
          <p:nvPicPr>
            <p:cNvPr id="23" name="Picture 4">
              <a:extLst>
                <a:ext uri="{FF2B5EF4-FFF2-40B4-BE49-F238E27FC236}">
                  <a16:creationId xmlns:a16="http://schemas.microsoft.com/office/drawing/2014/main" id="{459E884C-FAA4-4A3C-B881-ADC962D5DD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49692" y="5500381"/>
              <a:ext cx="788615" cy="1700519"/>
            </a:xfrm>
            <a:prstGeom prst="rect">
              <a:avLst/>
            </a:prstGeom>
          </p:spPr>
        </p:pic>
        <p:pic>
          <p:nvPicPr>
            <p:cNvPr id="24" name="Picture 4">
              <a:extLst>
                <a:ext uri="{FF2B5EF4-FFF2-40B4-BE49-F238E27FC236}">
                  <a16:creationId xmlns:a16="http://schemas.microsoft.com/office/drawing/2014/main" id="{BB9F9EF6-8F37-4ACA-8FB3-F8D82D18C0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68099" y="5507056"/>
              <a:ext cx="788615" cy="1700519"/>
            </a:xfrm>
            <a:prstGeom prst="rect">
              <a:avLst/>
            </a:prstGeom>
          </p:spPr>
        </p:pic>
        <p:pic>
          <p:nvPicPr>
            <p:cNvPr id="25" name="Picture 4">
              <a:extLst>
                <a:ext uri="{FF2B5EF4-FFF2-40B4-BE49-F238E27FC236}">
                  <a16:creationId xmlns:a16="http://schemas.microsoft.com/office/drawing/2014/main" id="{A37C2D39-B891-442C-8902-C3C1AC9514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86506" y="5507056"/>
              <a:ext cx="788615" cy="1700519"/>
            </a:xfrm>
            <a:prstGeom prst="rect">
              <a:avLst/>
            </a:prstGeom>
          </p:spPr>
        </p:pic>
      </p:grpSp>
      <p:grpSp>
        <p:nvGrpSpPr>
          <p:cNvPr id="33" name="Group 32">
            <a:extLst>
              <a:ext uri="{FF2B5EF4-FFF2-40B4-BE49-F238E27FC236}">
                <a16:creationId xmlns:a16="http://schemas.microsoft.com/office/drawing/2014/main" id="{F894E3C1-83EE-4F29-81BE-849CD9000B15}"/>
              </a:ext>
            </a:extLst>
          </p:cNvPr>
          <p:cNvGrpSpPr/>
          <p:nvPr/>
        </p:nvGrpSpPr>
        <p:grpSpPr>
          <a:xfrm>
            <a:off x="1371600" y="8115300"/>
            <a:ext cx="3405699" cy="1273002"/>
            <a:chOff x="12779547" y="5853851"/>
            <a:chExt cx="4136853" cy="1499449"/>
          </a:xfrm>
        </p:grpSpPr>
        <p:pic>
          <p:nvPicPr>
            <p:cNvPr id="28" name="Picture 4">
              <a:extLst>
                <a:ext uri="{FF2B5EF4-FFF2-40B4-BE49-F238E27FC236}">
                  <a16:creationId xmlns:a16="http://schemas.microsoft.com/office/drawing/2014/main" id="{A5ABDD85-FBAB-4E4B-82A7-FCA6921C76F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79547" y="5869899"/>
              <a:ext cx="1129239" cy="1483401"/>
            </a:xfrm>
            <a:prstGeom prst="rect">
              <a:avLst/>
            </a:prstGeom>
          </p:spPr>
        </p:pic>
        <p:pic>
          <p:nvPicPr>
            <p:cNvPr id="30" name="Picture 11">
              <a:extLst>
                <a:ext uri="{FF2B5EF4-FFF2-40B4-BE49-F238E27FC236}">
                  <a16:creationId xmlns:a16="http://schemas.microsoft.com/office/drawing/2014/main" id="{85EE971B-CCEB-4D2B-A0F3-AC1ABDE5D15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30400" y="5853851"/>
              <a:ext cx="1255014" cy="1494064"/>
            </a:xfrm>
            <a:prstGeom prst="rect">
              <a:avLst/>
            </a:prstGeom>
          </p:spPr>
        </p:pic>
        <p:pic>
          <p:nvPicPr>
            <p:cNvPr id="31" name="Picture 12">
              <a:extLst>
                <a:ext uri="{FF2B5EF4-FFF2-40B4-BE49-F238E27FC236}">
                  <a16:creationId xmlns:a16="http://schemas.microsoft.com/office/drawing/2014/main" id="{BE624649-C7AA-417E-833C-D996BC5C188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39800" y="5875757"/>
              <a:ext cx="1255014" cy="1472158"/>
            </a:xfrm>
            <a:prstGeom prst="rect">
              <a:avLst/>
            </a:prstGeom>
          </p:spPr>
        </p:pic>
        <p:pic>
          <p:nvPicPr>
            <p:cNvPr id="32" name="Picture 13">
              <a:extLst>
                <a:ext uri="{FF2B5EF4-FFF2-40B4-BE49-F238E27FC236}">
                  <a16:creationId xmlns:a16="http://schemas.microsoft.com/office/drawing/2014/main" id="{8786A6AF-1581-4676-875B-4F5BB45FBF9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661386" y="5970671"/>
              <a:ext cx="1255014" cy="1377244"/>
            </a:xfrm>
            <a:prstGeom prst="rect">
              <a:avLst/>
            </a:prstGeom>
          </p:spPr>
        </p:pic>
      </p:grpSp>
      <p:grpSp>
        <p:nvGrpSpPr>
          <p:cNvPr id="34" name="Group 33">
            <a:extLst>
              <a:ext uri="{FF2B5EF4-FFF2-40B4-BE49-F238E27FC236}">
                <a16:creationId xmlns:a16="http://schemas.microsoft.com/office/drawing/2014/main" id="{D484A8EB-17E0-42FB-8D9E-0AF18608C84C}"/>
              </a:ext>
            </a:extLst>
          </p:cNvPr>
          <p:cNvGrpSpPr/>
          <p:nvPr/>
        </p:nvGrpSpPr>
        <p:grpSpPr>
          <a:xfrm>
            <a:off x="4956883" y="8115300"/>
            <a:ext cx="3405699" cy="1273002"/>
            <a:chOff x="12779547" y="5853851"/>
            <a:chExt cx="4136853" cy="1499449"/>
          </a:xfrm>
        </p:grpSpPr>
        <p:pic>
          <p:nvPicPr>
            <p:cNvPr id="35" name="Picture 4">
              <a:extLst>
                <a:ext uri="{FF2B5EF4-FFF2-40B4-BE49-F238E27FC236}">
                  <a16:creationId xmlns:a16="http://schemas.microsoft.com/office/drawing/2014/main" id="{AEED41B1-11A2-42E6-AC90-53C45A91832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79547" y="5869899"/>
              <a:ext cx="1129239" cy="1483401"/>
            </a:xfrm>
            <a:prstGeom prst="rect">
              <a:avLst/>
            </a:prstGeom>
          </p:spPr>
        </p:pic>
        <p:pic>
          <p:nvPicPr>
            <p:cNvPr id="36" name="Picture 11">
              <a:extLst>
                <a:ext uri="{FF2B5EF4-FFF2-40B4-BE49-F238E27FC236}">
                  <a16:creationId xmlns:a16="http://schemas.microsoft.com/office/drawing/2014/main" id="{07C73632-5CE2-437C-AD18-BD51B3FA024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30400" y="5853851"/>
              <a:ext cx="1255014" cy="1494064"/>
            </a:xfrm>
            <a:prstGeom prst="rect">
              <a:avLst/>
            </a:prstGeom>
          </p:spPr>
        </p:pic>
        <p:pic>
          <p:nvPicPr>
            <p:cNvPr id="37" name="Picture 12">
              <a:extLst>
                <a:ext uri="{FF2B5EF4-FFF2-40B4-BE49-F238E27FC236}">
                  <a16:creationId xmlns:a16="http://schemas.microsoft.com/office/drawing/2014/main" id="{F42424CD-2D8E-4279-B75D-7BA471D9809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39800" y="5875757"/>
              <a:ext cx="1255014" cy="1472158"/>
            </a:xfrm>
            <a:prstGeom prst="rect">
              <a:avLst/>
            </a:prstGeom>
          </p:spPr>
        </p:pic>
        <p:pic>
          <p:nvPicPr>
            <p:cNvPr id="38" name="Picture 13">
              <a:extLst>
                <a:ext uri="{FF2B5EF4-FFF2-40B4-BE49-F238E27FC236}">
                  <a16:creationId xmlns:a16="http://schemas.microsoft.com/office/drawing/2014/main" id="{649EBED4-E503-483E-85D7-95BF0F11437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661386" y="5970671"/>
              <a:ext cx="1255014" cy="1377244"/>
            </a:xfrm>
            <a:prstGeom prst="rect">
              <a:avLst/>
            </a:prstGeom>
          </p:spPr>
        </p:pic>
      </p:grpSp>
      <p:grpSp>
        <p:nvGrpSpPr>
          <p:cNvPr id="39" name="Group 38">
            <a:extLst>
              <a:ext uri="{FF2B5EF4-FFF2-40B4-BE49-F238E27FC236}">
                <a16:creationId xmlns:a16="http://schemas.microsoft.com/office/drawing/2014/main" id="{3E4D3007-A9EB-4DE1-B488-FDB881A4DEEC}"/>
              </a:ext>
            </a:extLst>
          </p:cNvPr>
          <p:cNvGrpSpPr/>
          <p:nvPr/>
        </p:nvGrpSpPr>
        <p:grpSpPr>
          <a:xfrm>
            <a:off x="8525523" y="8128924"/>
            <a:ext cx="3405699" cy="1273002"/>
            <a:chOff x="12779547" y="5853851"/>
            <a:chExt cx="4136853" cy="1499449"/>
          </a:xfrm>
        </p:grpSpPr>
        <p:pic>
          <p:nvPicPr>
            <p:cNvPr id="40" name="Picture 4">
              <a:extLst>
                <a:ext uri="{FF2B5EF4-FFF2-40B4-BE49-F238E27FC236}">
                  <a16:creationId xmlns:a16="http://schemas.microsoft.com/office/drawing/2014/main" id="{2F58F762-9ABB-4180-A4D9-FE4636FD6FB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79547" y="5869899"/>
              <a:ext cx="1129239" cy="1483401"/>
            </a:xfrm>
            <a:prstGeom prst="rect">
              <a:avLst/>
            </a:prstGeom>
          </p:spPr>
        </p:pic>
        <p:pic>
          <p:nvPicPr>
            <p:cNvPr id="41" name="Picture 11">
              <a:extLst>
                <a:ext uri="{FF2B5EF4-FFF2-40B4-BE49-F238E27FC236}">
                  <a16:creationId xmlns:a16="http://schemas.microsoft.com/office/drawing/2014/main" id="{F35E35AE-F8C0-4667-80D6-610EF54E351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630400" y="5853851"/>
              <a:ext cx="1255014" cy="1494064"/>
            </a:xfrm>
            <a:prstGeom prst="rect">
              <a:avLst/>
            </a:prstGeom>
          </p:spPr>
        </p:pic>
        <p:pic>
          <p:nvPicPr>
            <p:cNvPr id="42" name="Picture 12">
              <a:extLst>
                <a:ext uri="{FF2B5EF4-FFF2-40B4-BE49-F238E27FC236}">
                  <a16:creationId xmlns:a16="http://schemas.microsoft.com/office/drawing/2014/main" id="{846665EC-3577-4BA4-B724-98093701D4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3639800" y="5875757"/>
              <a:ext cx="1255014" cy="1472158"/>
            </a:xfrm>
            <a:prstGeom prst="rect">
              <a:avLst/>
            </a:prstGeom>
          </p:spPr>
        </p:pic>
        <p:pic>
          <p:nvPicPr>
            <p:cNvPr id="43" name="Picture 13">
              <a:extLst>
                <a:ext uri="{FF2B5EF4-FFF2-40B4-BE49-F238E27FC236}">
                  <a16:creationId xmlns:a16="http://schemas.microsoft.com/office/drawing/2014/main" id="{BAC76F11-A0A1-4E70-832F-6D444941301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661386" y="5970671"/>
              <a:ext cx="1255014" cy="1377244"/>
            </a:xfrm>
            <a:prstGeom prst="rect">
              <a:avLst/>
            </a:prstGeom>
          </p:spPr>
        </p:pic>
      </p:grpSp>
      <p:sp>
        <p:nvSpPr>
          <p:cNvPr id="44" name="Rectangle: Rounded Corners 43">
            <a:extLst>
              <a:ext uri="{FF2B5EF4-FFF2-40B4-BE49-F238E27FC236}">
                <a16:creationId xmlns:a16="http://schemas.microsoft.com/office/drawing/2014/main" id="{85B58DE1-8875-437A-B960-4CA05DBDA776}"/>
              </a:ext>
            </a:extLst>
          </p:cNvPr>
          <p:cNvSpPr/>
          <p:nvPr/>
        </p:nvSpPr>
        <p:spPr>
          <a:xfrm>
            <a:off x="12805333" y="4101832"/>
            <a:ext cx="3581400" cy="1194626"/>
          </a:xfrm>
          <a:prstGeom prst="roundRect">
            <a:avLst/>
          </a:prstGeom>
          <a:solidFill>
            <a:srgbClr val="BEE395"/>
          </a:solidFill>
          <a:ln>
            <a:solidFill>
              <a:srgbClr val="BEE39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latin typeface="Arial" panose="020B0604020202020204" pitchFamily="34" charset="0"/>
                <a:cs typeface="Arial" panose="020B0604020202020204" pitchFamily="34" charset="0"/>
              </a:rPr>
              <a:t>5 x 2 </a:t>
            </a:r>
          </a:p>
        </p:txBody>
      </p:sp>
      <p:sp>
        <p:nvSpPr>
          <p:cNvPr id="45" name="Rectangle: Rounded Corners 44">
            <a:extLst>
              <a:ext uri="{FF2B5EF4-FFF2-40B4-BE49-F238E27FC236}">
                <a16:creationId xmlns:a16="http://schemas.microsoft.com/office/drawing/2014/main" id="{3F99AF0A-830C-4116-A662-C1D94A9AC0C6}"/>
              </a:ext>
            </a:extLst>
          </p:cNvPr>
          <p:cNvSpPr/>
          <p:nvPr/>
        </p:nvSpPr>
        <p:spPr>
          <a:xfrm>
            <a:off x="12805333" y="6134327"/>
            <a:ext cx="3581400" cy="1194626"/>
          </a:xfrm>
          <a:prstGeom prst="roundRect">
            <a:avLst/>
          </a:prstGeom>
          <a:solidFill>
            <a:srgbClr val="BEE395"/>
          </a:solidFill>
          <a:ln>
            <a:solidFill>
              <a:srgbClr val="BEE39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latin typeface="Arial" panose="020B0604020202020204" pitchFamily="34" charset="0"/>
                <a:cs typeface="Arial" panose="020B0604020202020204" pitchFamily="34" charset="0"/>
              </a:rPr>
              <a:t>6 x 3</a:t>
            </a:r>
          </a:p>
        </p:txBody>
      </p:sp>
      <p:sp>
        <p:nvSpPr>
          <p:cNvPr id="46" name="Rectangle: Rounded Corners 45">
            <a:extLst>
              <a:ext uri="{FF2B5EF4-FFF2-40B4-BE49-F238E27FC236}">
                <a16:creationId xmlns:a16="http://schemas.microsoft.com/office/drawing/2014/main" id="{0970285E-0947-429E-8388-362D68CF5E8A}"/>
              </a:ext>
            </a:extLst>
          </p:cNvPr>
          <p:cNvSpPr/>
          <p:nvPr/>
        </p:nvSpPr>
        <p:spPr>
          <a:xfrm>
            <a:off x="12805333" y="8201791"/>
            <a:ext cx="3581400" cy="1194626"/>
          </a:xfrm>
          <a:prstGeom prst="roundRect">
            <a:avLst/>
          </a:prstGeom>
          <a:solidFill>
            <a:srgbClr val="BEE395"/>
          </a:solidFill>
          <a:ln>
            <a:solidFill>
              <a:srgbClr val="BEE39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latin typeface="Arial" panose="020B0604020202020204" pitchFamily="34" charset="0"/>
                <a:cs typeface="Arial" panose="020B0604020202020204" pitchFamily="34" charset="0"/>
              </a:rPr>
              <a:t>4 x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5704">
            <a:off x="16718261" y="-94806"/>
            <a:ext cx="1512971" cy="1538140"/>
          </a:xfrm>
          <a:prstGeom prst="rect">
            <a:avLst/>
          </a:prstGeom>
        </p:spPr>
      </p:pic>
      <p:sp>
        <p:nvSpPr>
          <p:cNvPr id="47" name="TextBox 46">
            <a:extLst>
              <a:ext uri="{FF2B5EF4-FFF2-40B4-BE49-F238E27FC236}">
                <a16:creationId xmlns:a16="http://schemas.microsoft.com/office/drawing/2014/main" id="{6A52EE63-979E-459F-A873-765E64AD6AC8}"/>
              </a:ext>
            </a:extLst>
          </p:cNvPr>
          <p:cNvSpPr txBox="1"/>
          <p:nvPr/>
        </p:nvSpPr>
        <p:spPr>
          <a:xfrm>
            <a:off x="5709310" y="6594919"/>
            <a:ext cx="6603634"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6</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B6FFB6E-84D7-4EEB-996D-2BD54BAFCF6A}"/>
              </a:ext>
            </a:extLst>
          </p:cNvPr>
          <p:cNvGrpSpPr/>
          <p:nvPr/>
        </p:nvGrpSpPr>
        <p:grpSpPr>
          <a:xfrm>
            <a:off x="1676400" y="2636716"/>
            <a:ext cx="4101491" cy="3573584"/>
            <a:chOff x="2438400" y="1744402"/>
            <a:chExt cx="4101491" cy="3573584"/>
          </a:xfrm>
        </p:grpSpPr>
        <p:pic>
          <p:nvPicPr>
            <p:cNvPr id="12" name="Picture 2">
              <a:extLst>
                <a:ext uri="{FF2B5EF4-FFF2-40B4-BE49-F238E27FC236}">
                  <a16:creationId xmlns:a16="http://schemas.microsoft.com/office/drawing/2014/main" id="{8A048F51-F9CF-4340-B4BD-10BC2826B0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8400" y="1744402"/>
              <a:ext cx="4101491" cy="2692873"/>
            </a:xfrm>
            <a:prstGeom prst="rect">
              <a:avLst/>
            </a:prstGeom>
          </p:spPr>
        </p:pic>
        <p:sp>
          <p:nvSpPr>
            <p:cNvPr id="88" name="TextBox 87">
              <a:extLst>
                <a:ext uri="{FF2B5EF4-FFF2-40B4-BE49-F238E27FC236}">
                  <a16:creationId xmlns:a16="http://schemas.microsoft.com/office/drawing/2014/main" id="{50E0C32D-C63B-4FC8-8ADC-643C5FDD85FF}"/>
                </a:ext>
              </a:extLst>
            </p:cNvPr>
            <p:cNvSpPr txBox="1"/>
            <p:nvPr/>
          </p:nvSpPr>
          <p:spPr>
            <a:xfrm>
              <a:off x="3612845" y="4610100"/>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1</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5D0E0462-93FF-4483-854B-358374E5C298}"/>
              </a:ext>
            </a:extLst>
          </p:cNvPr>
          <p:cNvGrpSpPr/>
          <p:nvPr/>
        </p:nvGrpSpPr>
        <p:grpSpPr>
          <a:xfrm>
            <a:off x="7093254" y="2636716"/>
            <a:ext cx="4101491" cy="3573584"/>
            <a:chOff x="2438400" y="1744402"/>
            <a:chExt cx="4101491" cy="3573584"/>
          </a:xfrm>
        </p:grpSpPr>
        <p:pic>
          <p:nvPicPr>
            <p:cNvPr id="90" name="Picture 2">
              <a:extLst>
                <a:ext uri="{FF2B5EF4-FFF2-40B4-BE49-F238E27FC236}">
                  <a16:creationId xmlns:a16="http://schemas.microsoft.com/office/drawing/2014/main" id="{1756CB8B-1911-4DA0-BCA8-F18616AE1E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8400" y="1744402"/>
              <a:ext cx="4101491" cy="2692873"/>
            </a:xfrm>
            <a:prstGeom prst="rect">
              <a:avLst/>
            </a:prstGeom>
          </p:spPr>
        </p:pic>
        <p:sp>
          <p:nvSpPr>
            <p:cNvPr id="91" name="TextBox 90">
              <a:extLst>
                <a:ext uri="{FF2B5EF4-FFF2-40B4-BE49-F238E27FC236}">
                  <a16:creationId xmlns:a16="http://schemas.microsoft.com/office/drawing/2014/main" id="{38F5CA57-E7DC-4C38-BFFC-F6B5E4C8F66F}"/>
                </a:ext>
              </a:extLst>
            </p:cNvPr>
            <p:cNvSpPr txBox="1"/>
            <p:nvPr/>
          </p:nvSpPr>
          <p:spPr>
            <a:xfrm>
              <a:off x="3612845" y="4610100"/>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2</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FA28D323-A471-4451-8CA1-032F28683D84}"/>
              </a:ext>
            </a:extLst>
          </p:cNvPr>
          <p:cNvGrpSpPr/>
          <p:nvPr/>
        </p:nvGrpSpPr>
        <p:grpSpPr>
          <a:xfrm>
            <a:off x="12510108" y="2636716"/>
            <a:ext cx="4101491" cy="3573584"/>
            <a:chOff x="2438400" y="1744402"/>
            <a:chExt cx="4101491" cy="3573584"/>
          </a:xfrm>
        </p:grpSpPr>
        <p:pic>
          <p:nvPicPr>
            <p:cNvPr id="93" name="Picture 2">
              <a:extLst>
                <a:ext uri="{FF2B5EF4-FFF2-40B4-BE49-F238E27FC236}">
                  <a16:creationId xmlns:a16="http://schemas.microsoft.com/office/drawing/2014/main" id="{CEB1F3F4-2BA4-4EBE-BC71-0AE30C3F81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38400" y="1744402"/>
              <a:ext cx="4101491" cy="2692873"/>
            </a:xfrm>
            <a:prstGeom prst="rect">
              <a:avLst/>
            </a:prstGeom>
          </p:spPr>
        </p:pic>
        <p:sp>
          <p:nvSpPr>
            <p:cNvPr id="94" name="TextBox 93">
              <a:extLst>
                <a:ext uri="{FF2B5EF4-FFF2-40B4-BE49-F238E27FC236}">
                  <a16:creationId xmlns:a16="http://schemas.microsoft.com/office/drawing/2014/main" id="{01221B31-FF06-4EDA-B045-AED293B301DB}"/>
                </a:ext>
              </a:extLst>
            </p:cNvPr>
            <p:cNvSpPr txBox="1"/>
            <p:nvPr/>
          </p:nvSpPr>
          <p:spPr>
            <a:xfrm>
              <a:off x="3612845" y="4610100"/>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3</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62086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barn(inVertical)">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barn(inVertical)">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inVertic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5704">
            <a:off x="16718261" y="-94806"/>
            <a:ext cx="1512971" cy="1538140"/>
          </a:xfrm>
          <a:prstGeom prst="rect">
            <a:avLst/>
          </a:prstGeom>
        </p:spPr>
      </p:pic>
      <p:sp>
        <p:nvSpPr>
          <p:cNvPr id="60" name="TextBox 59">
            <a:extLst>
              <a:ext uri="{FF2B5EF4-FFF2-40B4-BE49-F238E27FC236}">
                <a16:creationId xmlns:a16="http://schemas.microsoft.com/office/drawing/2014/main" id="{DCAA03D7-BDCA-4F03-9463-3288FBE6E109}"/>
              </a:ext>
            </a:extLst>
          </p:cNvPr>
          <p:cNvSpPr txBox="1"/>
          <p:nvPr/>
        </p:nvSpPr>
        <p:spPr>
          <a:xfrm>
            <a:off x="1876338" y="6819900"/>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C5B329D-A2AE-4221-8D88-63B205940D4E}"/>
              </a:ext>
            </a:extLst>
          </p:cNvPr>
          <p:cNvGrpSpPr/>
          <p:nvPr/>
        </p:nvGrpSpPr>
        <p:grpSpPr>
          <a:xfrm>
            <a:off x="1876338" y="952500"/>
            <a:ext cx="8295838" cy="4847751"/>
            <a:chOff x="1876338" y="952500"/>
            <a:chExt cx="8295838" cy="4847751"/>
          </a:xfrm>
        </p:grpSpPr>
        <p:grpSp>
          <p:nvGrpSpPr>
            <p:cNvPr id="48" name="Group 47">
              <a:extLst>
                <a:ext uri="{FF2B5EF4-FFF2-40B4-BE49-F238E27FC236}">
                  <a16:creationId xmlns:a16="http://schemas.microsoft.com/office/drawing/2014/main" id="{1A393317-BD66-4D53-BE77-421C1F523813}"/>
                </a:ext>
              </a:extLst>
            </p:cNvPr>
            <p:cNvGrpSpPr/>
            <p:nvPr/>
          </p:nvGrpSpPr>
          <p:grpSpPr>
            <a:xfrm>
              <a:off x="1876338" y="952500"/>
              <a:ext cx="8295838" cy="3843128"/>
              <a:chOff x="2293226" y="5500381"/>
              <a:chExt cx="4462243" cy="1707194"/>
            </a:xfrm>
          </p:grpSpPr>
          <p:pic>
            <p:nvPicPr>
              <p:cNvPr id="49" name="Picture 4">
                <a:extLst>
                  <a:ext uri="{FF2B5EF4-FFF2-40B4-BE49-F238E27FC236}">
                    <a16:creationId xmlns:a16="http://schemas.microsoft.com/office/drawing/2014/main" id="{3EAFAB0B-3918-4C80-954D-5BF97FCE6E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93226" y="5500381"/>
                <a:ext cx="788615" cy="1700519"/>
              </a:xfrm>
              <a:prstGeom prst="rect">
                <a:avLst/>
              </a:prstGeom>
            </p:spPr>
          </p:pic>
          <p:pic>
            <p:nvPicPr>
              <p:cNvPr id="50" name="Picture 4">
                <a:extLst>
                  <a:ext uri="{FF2B5EF4-FFF2-40B4-BE49-F238E27FC236}">
                    <a16:creationId xmlns:a16="http://schemas.microsoft.com/office/drawing/2014/main" id="{3A50CF37-B4E8-4202-9586-FB4437ABA5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1633" y="5500381"/>
                <a:ext cx="788615" cy="1700519"/>
              </a:xfrm>
              <a:prstGeom prst="rect">
                <a:avLst/>
              </a:prstGeom>
            </p:spPr>
          </p:pic>
          <p:pic>
            <p:nvPicPr>
              <p:cNvPr id="51" name="Picture 4">
                <a:extLst>
                  <a:ext uri="{FF2B5EF4-FFF2-40B4-BE49-F238E27FC236}">
                    <a16:creationId xmlns:a16="http://schemas.microsoft.com/office/drawing/2014/main" id="{13E55E75-674F-4DBA-BED6-91732C45AD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30040" y="5507056"/>
                <a:ext cx="788615" cy="1700519"/>
              </a:xfrm>
              <a:prstGeom prst="rect">
                <a:avLst/>
              </a:prstGeom>
            </p:spPr>
          </p:pic>
          <p:pic>
            <p:nvPicPr>
              <p:cNvPr id="52" name="Picture 4">
                <a:extLst>
                  <a:ext uri="{FF2B5EF4-FFF2-40B4-BE49-F238E27FC236}">
                    <a16:creationId xmlns:a16="http://schemas.microsoft.com/office/drawing/2014/main" id="{6B2E646E-9C38-48BB-B306-58AA683D94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48447" y="5507056"/>
                <a:ext cx="788615" cy="1700519"/>
              </a:xfrm>
              <a:prstGeom prst="rect">
                <a:avLst/>
              </a:prstGeom>
            </p:spPr>
          </p:pic>
          <p:pic>
            <p:nvPicPr>
              <p:cNvPr id="53" name="Picture 4">
                <a:extLst>
                  <a:ext uri="{FF2B5EF4-FFF2-40B4-BE49-F238E27FC236}">
                    <a16:creationId xmlns:a16="http://schemas.microsoft.com/office/drawing/2014/main" id="{B7E0A0FE-9AE8-49BC-AC8D-B1E61307FA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66854" y="5507056"/>
                <a:ext cx="788615" cy="1700519"/>
              </a:xfrm>
              <a:prstGeom prst="rect">
                <a:avLst/>
              </a:prstGeom>
            </p:spPr>
          </p:pic>
        </p:grpSp>
        <p:sp>
          <p:nvSpPr>
            <p:cNvPr id="44" name="TextBox 43">
              <a:extLst>
                <a:ext uri="{FF2B5EF4-FFF2-40B4-BE49-F238E27FC236}">
                  <a16:creationId xmlns:a16="http://schemas.microsoft.com/office/drawing/2014/main" id="{DA02B6E7-2013-464F-8E71-3259174AA4C8}"/>
                </a:ext>
              </a:extLst>
            </p:cNvPr>
            <p:cNvSpPr txBox="1"/>
            <p:nvPr/>
          </p:nvSpPr>
          <p:spPr>
            <a:xfrm>
              <a:off x="5000538" y="509236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1</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A7D615A8-A722-44E4-B80A-99F0DF39CCD0}"/>
              </a:ext>
            </a:extLst>
          </p:cNvPr>
          <p:cNvGrpSpPr/>
          <p:nvPr/>
        </p:nvGrpSpPr>
        <p:grpSpPr>
          <a:xfrm>
            <a:off x="9144000" y="5372100"/>
            <a:ext cx="8295838" cy="4551014"/>
            <a:chOff x="9144000" y="5372100"/>
            <a:chExt cx="8295838" cy="4551014"/>
          </a:xfrm>
        </p:grpSpPr>
        <p:grpSp>
          <p:nvGrpSpPr>
            <p:cNvPr id="38" name="Group 37">
              <a:extLst>
                <a:ext uri="{FF2B5EF4-FFF2-40B4-BE49-F238E27FC236}">
                  <a16:creationId xmlns:a16="http://schemas.microsoft.com/office/drawing/2014/main" id="{69735714-9768-47DA-9718-1497318C8DA4}"/>
                </a:ext>
              </a:extLst>
            </p:cNvPr>
            <p:cNvGrpSpPr/>
            <p:nvPr/>
          </p:nvGrpSpPr>
          <p:grpSpPr>
            <a:xfrm>
              <a:off x="9144000" y="5372100"/>
              <a:ext cx="8295838" cy="3843128"/>
              <a:chOff x="2293226" y="5500381"/>
              <a:chExt cx="4462243" cy="1707194"/>
            </a:xfrm>
          </p:grpSpPr>
          <p:pic>
            <p:nvPicPr>
              <p:cNvPr id="39" name="Picture 4">
                <a:extLst>
                  <a:ext uri="{FF2B5EF4-FFF2-40B4-BE49-F238E27FC236}">
                    <a16:creationId xmlns:a16="http://schemas.microsoft.com/office/drawing/2014/main" id="{FB80160C-B3BA-414B-A73E-F4CFD1E348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93226" y="5500381"/>
                <a:ext cx="788615" cy="1700519"/>
              </a:xfrm>
              <a:prstGeom prst="rect">
                <a:avLst/>
              </a:prstGeom>
            </p:spPr>
          </p:pic>
          <p:pic>
            <p:nvPicPr>
              <p:cNvPr id="40" name="Picture 4">
                <a:extLst>
                  <a:ext uri="{FF2B5EF4-FFF2-40B4-BE49-F238E27FC236}">
                    <a16:creationId xmlns:a16="http://schemas.microsoft.com/office/drawing/2014/main" id="{5F7C08DF-BBC4-4B42-841E-BF574A6D1E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1633" y="5500381"/>
                <a:ext cx="788615" cy="1700519"/>
              </a:xfrm>
              <a:prstGeom prst="rect">
                <a:avLst/>
              </a:prstGeom>
            </p:spPr>
          </p:pic>
          <p:pic>
            <p:nvPicPr>
              <p:cNvPr id="41" name="Picture 4">
                <a:extLst>
                  <a:ext uri="{FF2B5EF4-FFF2-40B4-BE49-F238E27FC236}">
                    <a16:creationId xmlns:a16="http://schemas.microsoft.com/office/drawing/2014/main" id="{ACCA65BD-1C46-40F6-BF6E-07BFEBD982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30040" y="5507056"/>
                <a:ext cx="788615" cy="1700519"/>
              </a:xfrm>
              <a:prstGeom prst="rect">
                <a:avLst/>
              </a:prstGeom>
            </p:spPr>
          </p:pic>
          <p:pic>
            <p:nvPicPr>
              <p:cNvPr id="42" name="Picture 4">
                <a:extLst>
                  <a:ext uri="{FF2B5EF4-FFF2-40B4-BE49-F238E27FC236}">
                    <a16:creationId xmlns:a16="http://schemas.microsoft.com/office/drawing/2014/main" id="{5A7022D8-36C3-4C10-B07A-AFD4A3BC70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48447" y="5507056"/>
                <a:ext cx="788615" cy="1700519"/>
              </a:xfrm>
              <a:prstGeom prst="rect">
                <a:avLst/>
              </a:prstGeom>
            </p:spPr>
          </p:pic>
          <p:pic>
            <p:nvPicPr>
              <p:cNvPr id="43" name="Picture 4">
                <a:extLst>
                  <a:ext uri="{FF2B5EF4-FFF2-40B4-BE49-F238E27FC236}">
                    <a16:creationId xmlns:a16="http://schemas.microsoft.com/office/drawing/2014/main" id="{605EE199-2868-4608-BC28-A0C36B7632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66854" y="5507056"/>
                <a:ext cx="788615" cy="1700519"/>
              </a:xfrm>
              <a:prstGeom prst="rect">
                <a:avLst/>
              </a:prstGeom>
            </p:spPr>
          </p:pic>
        </p:grpSp>
        <p:sp>
          <p:nvSpPr>
            <p:cNvPr id="46" name="TextBox 45">
              <a:extLst>
                <a:ext uri="{FF2B5EF4-FFF2-40B4-BE49-F238E27FC236}">
                  <a16:creationId xmlns:a16="http://schemas.microsoft.com/office/drawing/2014/main" id="{821B87A3-5D0D-4D47-B7EB-F38ADFE80164}"/>
                </a:ext>
              </a:extLst>
            </p:cNvPr>
            <p:cNvSpPr txBox="1"/>
            <p:nvPr/>
          </p:nvSpPr>
          <p:spPr>
            <a:xfrm>
              <a:off x="12415619" y="9215228"/>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2</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69242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arn(inVertical)">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5704">
            <a:off x="16718261" y="-94806"/>
            <a:ext cx="1512971" cy="1538140"/>
          </a:xfrm>
          <a:prstGeom prst="rect">
            <a:avLst/>
          </a:prstGeom>
        </p:spPr>
      </p:pic>
      <p:sp>
        <p:nvSpPr>
          <p:cNvPr id="87" name="TextBox 86">
            <a:extLst>
              <a:ext uri="{FF2B5EF4-FFF2-40B4-BE49-F238E27FC236}">
                <a16:creationId xmlns:a16="http://schemas.microsoft.com/office/drawing/2014/main" id="{9F1BF193-82E7-492D-A124-8B03954829A3}"/>
              </a:ext>
            </a:extLst>
          </p:cNvPr>
          <p:cNvSpPr txBox="1"/>
          <p:nvPr/>
        </p:nvSpPr>
        <p:spPr>
          <a:xfrm>
            <a:off x="2395405" y="6827307"/>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E241F98-D34A-4592-88CA-BB1EB6842B5C}"/>
              </a:ext>
            </a:extLst>
          </p:cNvPr>
          <p:cNvGrpSpPr/>
          <p:nvPr/>
        </p:nvGrpSpPr>
        <p:grpSpPr>
          <a:xfrm>
            <a:off x="1258601" y="952500"/>
            <a:ext cx="6031668" cy="3341765"/>
            <a:chOff x="1957464" y="1348526"/>
            <a:chExt cx="6031668" cy="3341765"/>
          </a:xfrm>
        </p:grpSpPr>
        <p:grpSp>
          <p:nvGrpSpPr>
            <p:cNvPr id="62" name="Group 61">
              <a:extLst>
                <a:ext uri="{FF2B5EF4-FFF2-40B4-BE49-F238E27FC236}">
                  <a16:creationId xmlns:a16="http://schemas.microsoft.com/office/drawing/2014/main" id="{2C6430F4-EB13-406F-A5D3-F8C716333019}"/>
                </a:ext>
              </a:extLst>
            </p:cNvPr>
            <p:cNvGrpSpPr/>
            <p:nvPr/>
          </p:nvGrpSpPr>
          <p:grpSpPr>
            <a:xfrm>
              <a:off x="1957464" y="1348526"/>
              <a:ext cx="6031668" cy="2507194"/>
              <a:chOff x="12779547" y="5853851"/>
              <a:chExt cx="4136853" cy="1499449"/>
            </a:xfrm>
          </p:grpSpPr>
          <p:pic>
            <p:nvPicPr>
              <p:cNvPr id="63" name="Picture 4">
                <a:extLst>
                  <a:ext uri="{FF2B5EF4-FFF2-40B4-BE49-F238E27FC236}">
                    <a16:creationId xmlns:a16="http://schemas.microsoft.com/office/drawing/2014/main" id="{576C4606-0414-4C8F-B5CB-834F280188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9547" y="5869899"/>
                <a:ext cx="1129239" cy="1483401"/>
              </a:xfrm>
              <a:prstGeom prst="rect">
                <a:avLst/>
              </a:prstGeom>
            </p:spPr>
          </p:pic>
          <p:pic>
            <p:nvPicPr>
              <p:cNvPr id="64" name="Picture 11">
                <a:extLst>
                  <a:ext uri="{FF2B5EF4-FFF2-40B4-BE49-F238E27FC236}">
                    <a16:creationId xmlns:a16="http://schemas.microsoft.com/office/drawing/2014/main" id="{B9FB96A3-644B-48AC-AFD3-2CB7E95D98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5853851"/>
                <a:ext cx="1255014" cy="1494064"/>
              </a:xfrm>
              <a:prstGeom prst="rect">
                <a:avLst/>
              </a:prstGeom>
            </p:spPr>
          </p:pic>
          <p:pic>
            <p:nvPicPr>
              <p:cNvPr id="65" name="Picture 12">
                <a:extLst>
                  <a:ext uri="{FF2B5EF4-FFF2-40B4-BE49-F238E27FC236}">
                    <a16:creationId xmlns:a16="http://schemas.microsoft.com/office/drawing/2014/main" id="{045FE2C4-8FD0-4A00-BEB9-52A5B191EB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9800" y="5875757"/>
                <a:ext cx="1255014" cy="1472158"/>
              </a:xfrm>
              <a:prstGeom prst="rect">
                <a:avLst/>
              </a:prstGeom>
            </p:spPr>
          </p:pic>
          <p:pic>
            <p:nvPicPr>
              <p:cNvPr id="66" name="Picture 13">
                <a:extLst>
                  <a:ext uri="{FF2B5EF4-FFF2-40B4-BE49-F238E27FC236}">
                    <a16:creationId xmlns:a16="http://schemas.microsoft.com/office/drawing/2014/main" id="{8A58976B-9A72-425A-AA4E-07F8A1CA7B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1386" y="5970671"/>
                <a:ext cx="1255014" cy="1377244"/>
              </a:xfrm>
              <a:prstGeom prst="rect">
                <a:avLst/>
              </a:prstGeom>
            </p:spPr>
          </p:pic>
        </p:grpSp>
        <p:sp>
          <p:nvSpPr>
            <p:cNvPr id="38" name="TextBox 37">
              <a:extLst>
                <a:ext uri="{FF2B5EF4-FFF2-40B4-BE49-F238E27FC236}">
                  <a16:creationId xmlns:a16="http://schemas.microsoft.com/office/drawing/2014/main" id="{A7A485DB-4B5D-4833-92CE-5B2CD02D726C}"/>
                </a:ext>
              </a:extLst>
            </p:cNvPr>
            <p:cNvSpPr txBox="1"/>
            <p:nvPr/>
          </p:nvSpPr>
          <p:spPr>
            <a:xfrm>
              <a:off x="3962400" y="398240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1</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5122EAAC-C4A8-4100-9EFF-7F076BE94C8F}"/>
              </a:ext>
            </a:extLst>
          </p:cNvPr>
          <p:cNvGrpSpPr/>
          <p:nvPr/>
        </p:nvGrpSpPr>
        <p:grpSpPr>
          <a:xfrm>
            <a:off x="6758555" y="3400986"/>
            <a:ext cx="6031668" cy="3341765"/>
            <a:chOff x="1957464" y="1348526"/>
            <a:chExt cx="6031668" cy="3341765"/>
          </a:xfrm>
        </p:grpSpPr>
        <p:grpSp>
          <p:nvGrpSpPr>
            <p:cNvPr id="41" name="Group 40">
              <a:extLst>
                <a:ext uri="{FF2B5EF4-FFF2-40B4-BE49-F238E27FC236}">
                  <a16:creationId xmlns:a16="http://schemas.microsoft.com/office/drawing/2014/main" id="{8A2CACBB-7456-4D96-B5F7-30F5A6C28B1E}"/>
                </a:ext>
              </a:extLst>
            </p:cNvPr>
            <p:cNvGrpSpPr/>
            <p:nvPr/>
          </p:nvGrpSpPr>
          <p:grpSpPr>
            <a:xfrm>
              <a:off x="1957464" y="1348526"/>
              <a:ext cx="6031668" cy="2507194"/>
              <a:chOff x="12779547" y="5853851"/>
              <a:chExt cx="4136853" cy="1499449"/>
            </a:xfrm>
          </p:grpSpPr>
          <p:pic>
            <p:nvPicPr>
              <p:cNvPr id="43" name="Picture 4">
                <a:extLst>
                  <a:ext uri="{FF2B5EF4-FFF2-40B4-BE49-F238E27FC236}">
                    <a16:creationId xmlns:a16="http://schemas.microsoft.com/office/drawing/2014/main" id="{7888721D-4727-4FAB-9D4A-2D9FB90B63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9547" y="5869899"/>
                <a:ext cx="1129239" cy="1483401"/>
              </a:xfrm>
              <a:prstGeom prst="rect">
                <a:avLst/>
              </a:prstGeom>
            </p:spPr>
          </p:pic>
          <p:pic>
            <p:nvPicPr>
              <p:cNvPr id="44" name="Picture 11">
                <a:extLst>
                  <a:ext uri="{FF2B5EF4-FFF2-40B4-BE49-F238E27FC236}">
                    <a16:creationId xmlns:a16="http://schemas.microsoft.com/office/drawing/2014/main" id="{7BF87860-6238-4DE7-ABAD-8CCC54EBFF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5853851"/>
                <a:ext cx="1255014" cy="1494064"/>
              </a:xfrm>
              <a:prstGeom prst="rect">
                <a:avLst/>
              </a:prstGeom>
            </p:spPr>
          </p:pic>
          <p:pic>
            <p:nvPicPr>
              <p:cNvPr id="45" name="Picture 12">
                <a:extLst>
                  <a:ext uri="{FF2B5EF4-FFF2-40B4-BE49-F238E27FC236}">
                    <a16:creationId xmlns:a16="http://schemas.microsoft.com/office/drawing/2014/main" id="{60CDE79A-C363-4B20-9FA7-6D4BB122B3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9800" y="5875757"/>
                <a:ext cx="1255014" cy="1472158"/>
              </a:xfrm>
              <a:prstGeom prst="rect">
                <a:avLst/>
              </a:prstGeom>
            </p:spPr>
          </p:pic>
          <p:pic>
            <p:nvPicPr>
              <p:cNvPr id="46" name="Picture 13">
                <a:extLst>
                  <a:ext uri="{FF2B5EF4-FFF2-40B4-BE49-F238E27FC236}">
                    <a16:creationId xmlns:a16="http://schemas.microsoft.com/office/drawing/2014/main" id="{3BD4A825-FB05-4132-B3E0-929E02AA3B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1386" y="5970671"/>
                <a:ext cx="1255014" cy="1377244"/>
              </a:xfrm>
              <a:prstGeom prst="rect">
                <a:avLst/>
              </a:prstGeom>
            </p:spPr>
          </p:pic>
        </p:grpSp>
        <p:sp>
          <p:nvSpPr>
            <p:cNvPr id="42" name="TextBox 41">
              <a:extLst>
                <a:ext uri="{FF2B5EF4-FFF2-40B4-BE49-F238E27FC236}">
                  <a16:creationId xmlns:a16="http://schemas.microsoft.com/office/drawing/2014/main" id="{C91B233D-4FD4-4B99-BA6A-96371A2CA19F}"/>
                </a:ext>
              </a:extLst>
            </p:cNvPr>
            <p:cNvSpPr txBox="1"/>
            <p:nvPr/>
          </p:nvSpPr>
          <p:spPr>
            <a:xfrm>
              <a:off x="3962400" y="398240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2</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0D891A4B-06AB-48DE-91EF-D33A731F5233}"/>
              </a:ext>
            </a:extLst>
          </p:cNvPr>
          <p:cNvGrpSpPr/>
          <p:nvPr/>
        </p:nvGrpSpPr>
        <p:grpSpPr>
          <a:xfrm>
            <a:off x="11277600" y="6366451"/>
            <a:ext cx="6031668" cy="3341765"/>
            <a:chOff x="1957464" y="1348526"/>
            <a:chExt cx="6031668" cy="3341765"/>
          </a:xfrm>
        </p:grpSpPr>
        <p:grpSp>
          <p:nvGrpSpPr>
            <p:cNvPr id="67" name="Group 66">
              <a:extLst>
                <a:ext uri="{FF2B5EF4-FFF2-40B4-BE49-F238E27FC236}">
                  <a16:creationId xmlns:a16="http://schemas.microsoft.com/office/drawing/2014/main" id="{0F1DB487-678C-4932-BF9F-E3F54E49ED66}"/>
                </a:ext>
              </a:extLst>
            </p:cNvPr>
            <p:cNvGrpSpPr/>
            <p:nvPr/>
          </p:nvGrpSpPr>
          <p:grpSpPr>
            <a:xfrm>
              <a:off x="1957464" y="1348526"/>
              <a:ext cx="6031668" cy="2507194"/>
              <a:chOff x="12779547" y="5853851"/>
              <a:chExt cx="4136853" cy="1499449"/>
            </a:xfrm>
          </p:grpSpPr>
          <p:pic>
            <p:nvPicPr>
              <p:cNvPr id="69" name="Picture 4">
                <a:extLst>
                  <a:ext uri="{FF2B5EF4-FFF2-40B4-BE49-F238E27FC236}">
                    <a16:creationId xmlns:a16="http://schemas.microsoft.com/office/drawing/2014/main" id="{5E57F7EC-9EB6-449D-BD9A-8BAE72D188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79547" y="5869899"/>
                <a:ext cx="1129239" cy="1483401"/>
              </a:xfrm>
              <a:prstGeom prst="rect">
                <a:avLst/>
              </a:prstGeom>
            </p:spPr>
          </p:pic>
          <p:pic>
            <p:nvPicPr>
              <p:cNvPr id="70" name="Picture 11">
                <a:extLst>
                  <a:ext uri="{FF2B5EF4-FFF2-40B4-BE49-F238E27FC236}">
                    <a16:creationId xmlns:a16="http://schemas.microsoft.com/office/drawing/2014/main" id="{B3674140-79E5-4C7E-AFC3-2E121DC409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30400" y="5853851"/>
                <a:ext cx="1255014" cy="1494064"/>
              </a:xfrm>
              <a:prstGeom prst="rect">
                <a:avLst/>
              </a:prstGeom>
            </p:spPr>
          </p:pic>
          <p:pic>
            <p:nvPicPr>
              <p:cNvPr id="71" name="Picture 12">
                <a:extLst>
                  <a:ext uri="{FF2B5EF4-FFF2-40B4-BE49-F238E27FC236}">
                    <a16:creationId xmlns:a16="http://schemas.microsoft.com/office/drawing/2014/main" id="{D40167EF-8B17-47B5-8FED-7C41B3276A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39800" y="5875757"/>
                <a:ext cx="1255014" cy="1472158"/>
              </a:xfrm>
              <a:prstGeom prst="rect">
                <a:avLst/>
              </a:prstGeom>
            </p:spPr>
          </p:pic>
          <p:pic>
            <p:nvPicPr>
              <p:cNvPr id="72" name="Picture 13">
                <a:extLst>
                  <a:ext uri="{FF2B5EF4-FFF2-40B4-BE49-F238E27FC236}">
                    <a16:creationId xmlns:a16="http://schemas.microsoft.com/office/drawing/2014/main" id="{4F61C1AA-04D1-4385-B45A-8614D5BE93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61386" y="5970671"/>
                <a:ext cx="1255014" cy="1377244"/>
              </a:xfrm>
              <a:prstGeom prst="rect">
                <a:avLst/>
              </a:prstGeom>
            </p:spPr>
          </p:pic>
        </p:grpSp>
        <p:sp>
          <p:nvSpPr>
            <p:cNvPr id="68" name="TextBox 67">
              <a:extLst>
                <a:ext uri="{FF2B5EF4-FFF2-40B4-BE49-F238E27FC236}">
                  <a16:creationId xmlns:a16="http://schemas.microsoft.com/office/drawing/2014/main" id="{01EFBA7C-36C1-41CB-B62D-4F0CBDD86662}"/>
                </a:ext>
              </a:extLst>
            </p:cNvPr>
            <p:cNvSpPr txBox="1"/>
            <p:nvPr/>
          </p:nvSpPr>
          <p:spPr>
            <a:xfrm>
              <a:off x="3962400" y="3982405"/>
              <a:ext cx="1752600" cy="707886"/>
            </a:xfrm>
            <a:prstGeom prst="rect">
              <a:avLst/>
            </a:prstGeom>
            <a:noFill/>
          </p:spPr>
          <p:txBody>
            <a:bodyPr wrap="square">
              <a:spAutoFit/>
            </a:bodyPr>
            <a:lstStyle/>
            <a:p>
              <a:pPr marL="0" marR="0" algn="ctr">
                <a:spcBef>
                  <a:spcPts val="0"/>
                </a:spcBef>
                <a:spcAft>
                  <a:spcPts val="1000"/>
                </a:spcAft>
              </a:pPr>
              <a:r>
                <a:rPr lang="en-US" sz="4000" b="1" i="1" dirty="0" err="1">
                  <a:solidFill>
                    <a:srgbClr val="FF0000"/>
                  </a:solidFill>
                  <a:latin typeface="Arial" panose="020B0604020202020204" pitchFamily="34" charset="0"/>
                  <a:ea typeface="Arial" panose="020B0604020202020204" pitchFamily="34" charset="0"/>
                  <a:cs typeface="Arial" panose="020B0604020202020204" pitchFamily="34" charset="0"/>
                </a:rPr>
                <a:t>Lần</a:t>
              </a:r>
              <a:r>
                <a:rPr lang="en-US" sz="4000" b="1" i="1" dirty="0">
                  <a:solidFill>
                    <a:srgbClr val="FF0000"/>
                  </a:solidFill>
                  <a:latin typeface="Arial" panose="020B0604020202020204" pitchFamily="34" charset="0"/>
                  <a:ea typeface="Arial" panose="020B0604020202020204" pitchFamily="34" charset="0"/>
                  <a:cs typeface="Arial" panose="020B0604020202020204" pitchFamily="34" charset="0"/>
                </a:rPr>
                <a:t> 3</a:t>
              </a:r>
              <a:endParaRPr lang="en-US" sz="4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9154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arn(inVertical)">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0120" y="0"/>
            <a:ext cx="2057400" cy="96884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 y="8801100"/>
            <a:ext cx="3122917" cy="1697731"/>
          </a:xfrm>
          <a:prstGeom prst="rect">
            <a:avLst/>
          </a:prstGeom>
        </p:spPr>
      </p:pic>
      <p:sp>
        <p:nvSpPr>
          <p:cNvPr id="10" name="TextBox 9">
            <a:extLst>
              <a:ext uri="{FF2B5EF4-FFF2-40B4-BE49-F238E27FC236}">
                <a16:creationId xmlns:a16="http://schemas.microsoft.com/office/drawing/2014/main" id="{84520E92-18C6-4EE6-BD9A-6FF15DBC7C25}"/>
              </a:ext>
            </a:extLst>
          </p:cNvPr>
          <p:cNvSpPr txBox="1"/>
          <p:nvPr/>
        </p:nvSpPr>
        <p:spPr>
          <a:xfrm>
            <a:off x="3211633" y="678240"/>
            <a:ext cx="11864734" cy="1569660"/>
          </a:xfrm>
          <a:prstGeom prst="rect">
            <a:avLst/>
          </a:prstGeom>
          <a:noFill/>
        </p:spPr>
        <p:txBody>
          <a:bodyPr wrap="square">
            <a:spAutoFit/>
          </a:bodyPr>
          <a:lstStyle/>
          <a:p>
            <a:pPr algn="ctr">
              <a:spcAft>
                <a:spcPts val="1000"/>
              </a:spcAft>
            </a:pPr>
            <a:r>
              <a:rPr lang="nl-NL" sz="4800" b="1" i="1" dirty="0">
                <a:latin typeface="Arial" panose="020B0604020202020204" pitchFamily="34" charset="0"/>
                <a:ea typeface="Arial" panose="020B0604020202020204" pitchFamily="34" charset="0"/>
                <a:cs typeface="Times New Roman" panose="02020603050405020304" pitchFamily="18" charset="0"/>
              </a:rPr>
              <a:t>Bài 3: Xếp các chấm tròn phù hợp theo mỗi phép nhân sau:</a:t>
            </a:r>
            <a:endParaRPr lang="vi-VN" sz="48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9576787-6379-47F1-A0B3-928CCC9E78A9}"/>
              </a:ext>
            </a:extLst>
          </p:cNvPr>
          <p:cNvSpPr txBox="1"/>
          <p:nvPr/>
        </p:nvSpPr>
        <p:spPr>
          <a:xfrm>
            <a:off x="3143250" y="2095500"/>
            <a:ext cx="12001500"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quan sát tranh mẫu và thực hành với các phép nhân còn lại:</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descr="A couple of kids playing a board game&#10;&#10;Description automatically generated with low confidence">
            <a:extLst>
              <a:ext uri="{FF2B5EF4-FFF2-40B4-BE49-F238E27FC236}">
                <a16:creationId xmlns:a16="http://schemas.microsoft.com/office/drawing/2014/main" id="{45C97713-AE07-4D76-9B24-C6D927674774}"/>
              </a:ext>
            </a:extLst>
          </p:cNvPr>
          <p:cNvPicPr>
            <a:picLocks noChangeAspect="1"/>
          </p:cNvPicPr>
          <p:nvPr/>
        </p:nvPicPr>
        <p:blipFill rotWithShape="1">
          <a:blip r:embed="rId6">
            <a:extLst>
              <a:ext uri="{28A0092B-C50C-407E-A947-70E740481C1C}">
                <a14:useLocalDpi xmlns:a14="http://schemas.microsoft.com/office/drawing/2010/main" val="0"/>
              </a:ext>
            </a:extLst>
          </a:blip>
          <a:srcRect t="2880"/>
          <a:stretch/>
        </p:blipFill>
        <p:spPr>
          <a:xfrm>
            <a:off x="4756542" y="4076700"/>
            <a:ext cx="12998058" cy="5532060"/>
          </a:xfrm>
          <a:prstGeom prst="rect">
            <a:avLst/>
          </a:prstGeom>
        </p:spPr>
      </p:pic>
      <p:sp>
        <p:nvSpPr>
          <p:cNvPr id="15" name="Rectangle 14">
            <a:extLst>
              <a:ext uri="{FF2B5EF4-FFF2-40B4-BE49-F238E27FC236}">
                <a16:creationId xmlns:a16="http://schemas.microsoft.com/office/drawing/2014/main" id="{42D34B33-A842-40A0-83EE-207F8FB8D185}"/>
              </a:ext>
            </a:extLst>
          </p:cNvPr>
          <p:cNvSpPr/>
          <p:nvPr/>
        </p:nvSpPr>
        <p:spPr>
          <a:xfrm>
            <a:off x="1730571" y="4639309"/>
            <a:ext cx="2057400" cy="38010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1000"/>
              </a:spcAft>
            </a:pPr>
            <a:r>
              <a:rPr lang="en-US" sz="5400">
                <a:solidFill>
                  <a:schemeClr val="tx1"/>
                </a:solidFill>
                <a:latin typeface="Arial" panose="020B0604020202020204" pitchFamily="34" charset="0"/>
                <a:ea typeface="Arial" panose="020B0604020202020204" pitchFamily="34" charset="0"/>
                <a:cs typeface="Arial" panose="020B0604020202020204" pitchFamily="34" charset="0"/>
              </a:rPr>
              <a:t>3 x 2</a:t>
            </a:r>
          </a:p>
          <a:p>
            <a:pPr marL="0" marR="0" algn="ctr">
              <a:spcBef>
                <a:spcPts val="0"/>
              </a:spcBef>
              <a:spcAft>
                <a:spcPts val="1000"/>
              </a:spcAft>
            </a:pPr>
            <a:r>
              <a:rPr lang="en-US" sz="5400">
                <a:solidFill>
                  <a:schemeClr val="tx1"/>
                </a:solidFill>
                <a:effectLst/>
                <a:latin typeface="Arial" panose="020B0604020202020204" pitchFamily="34" charset="0"/>
                <a:ea typeface="Arial" panose="020B0604020202020204" pitchFamily="34" charset="0"/>
                <a:cs typeface="Arial" panose="020B0604020202020204" pitchFamily="34" charset="0"/>
              </a:rPr>
              <a:t>4 x 3</a:t>
            </a:r>
          </a:p>
          <a:p>
            <a:pPr marL="0" marR="0" algn="ctr">
              <a:spcBef>
                <a:spcPts val="0"/>
              </a:spcBef>
              <a:spcAft>
                <a:spcPts val="1000"/>
              </a:spcAft>
            </a:pPr>
            <a:r>
              <a:rPr lang="en-US" sz="5400">
                <a:solidFill>
                  <a:schemeClr val="tx1"/>
                </a:solidFill>
                <a:latin typeface="Arial" panose="020B0604020202020204" pitchFamily="34" charset="0"/>
                <a:ea typeface="Arial" panose="020B0604020202020204" pitchFamily="34" charset="0"/>
                <a:cs typeface="Arial" panose="020B0604020202020204" pitchFamily="34" charset="0"/>
              </a:rPr>
              <a:t>5 x 4</a:t>
            </a:r>
          </a:p>
          <a:p>
            <a:pPr marL="0" marR="0" algn="ctr">
              <a:spcBef>
                <a:spcPts val="0"/>
              </a:spcBef>
              <a:spcAft>
                <a:spcPts val="1000"/>
              </a:spcAft>
            </a:pPr>
            <a:r>
              <a:rPr lang="en-US" sz="5400">
                <a:solidFill>
                  <a:schemeClr val="tx1"/>
                </a:solidFill>
                <a:effectLst/>
                <a:latin typeface="Arial" panose="020B0604020202020204" pitchFamily="34" charset="0"/>
                <a:ea typeface="Arial" panose="020B0604020202020204" pitchFamily="34" charset="0"/>
                <a:cs typeface="Arial" panose="020B0604020202020204" pitchFamily="34" charset="0"/>
              </a:rPr>
              <a:t>5 x 5</a:t>
            </a:r>
            <a:endParaRPr lang="en-US" sz="5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0120" y="0"/>
            <a:ext cx="2057400" cy="96884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 y="8801100"/>
            <a:ext cx="3122917" cy="1697731"/>
          </a:xfrm>
          <a:prstGeom prst="rect">
            <a:avLst/>
          </a:prstGeom>
        </p:spPr>
      </p:pic>
      <p:pic>
        <p:nvPicPr>
          <p:cNvPr id="12" name="Picture 11">
            <a:extLst>
              <a:ext uri="{FF2B5EF4-FFF2-40B4-BE49-F238E27FC236}">
                <a16:creationId xmlns:a16="http://schemas.microsoft.com/office/drawing/2014/main" id="{1D7E5810-3398-4C3A-9F34-8E7868BA1F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25042" y="968848"/>
            <a:ext cx="2286000" cy="2286000"/>
          </a:xfrm>
          <a:prstGeom prst="rect">
            <a:avLst/>
          </a:prstGeom>
        </p:spPr>
      </p:pic>
      <p:pic>
        <p:nvPicPr>
          <p:cNvPr id="16" name="Picture 11">
            <a:extLst>
              <a:ext uri="{FF2B5EF4-FFF2-40B4-BE49-F238E27FC236}">
                <a16:creationId xmlns:a16="http://schemas.microsoft.com/office/drawing/2014/main" id="{D9CDE6AA-D760-4234-BD87-79DED3432C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00602" y="968848"/>
            <a:ext cx="2286000" cy="2286000"/>
          </a:xfrm>
          <a:prstGeom prst="rect">
            <a:avLst/>
          </a:prstGeom>
        </p:spPr>
      </p:pic>
      <p:sp>
        <p:nvSpPr>
          <p:cNvPr id="18" name="TextBox 17">
            <a:extLst>
              <a:ext uri="{FF2B5EF4-FFF2-40B4-BE49-F238E27FC236}">
                <a16:creationId xmlns:a16="http://schemas.microsoft.com/office/drawing/2014/main" id="{C73CB658-D22B-445D-80FE-4C84DED71A4B}"/>
              </a:ext>
            </a:extLst>
          </p:cNvPr>
          <p:cNvSpPr txBox="1"/>
          <p:nvPr/>
        </p:nvSpPr>
        <p:spPr>
          <a:xfrm>
            <a:off x="1767842" y="3463221"/>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2</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2</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19" name="Picture 12">
            <a:extLst>
              <a:ext uri="{FF2B5EF4-FFF2-40B4-BE49-F238E27FC236}">
                <a16:creationId xmlns:a16="http://schemas.microsoft.com/office/drawing/2014/main" id="{D0386AD9-79BF-4561-930F-9FF7AB9F84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68848"/>
            <a:ext cx="2286000" cy="2286000"/>
          </a:xfrm>
          <a:prstGeom prst="rect">
            <a:avLst/>
          </a:prstGeom>
        </p:spPr>
      </p:pic>
      <p:pic>
        <p:nvPicPr>
          <p:cNvPr id="20" name="Picture 12">
            <a:extLst>
              <a:ext uri="{FF2B5EF4-FFF2-40B4-BE49-F238E27FC236}">
                <a16:creationId xmlns:a16="http://schemas.microsoft.com/office/drawing/2014/main" id="{6C7A3485-3E96-43B1-A813-2FC318B88B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12880" y="968848"/>
            <a:ext cx="2286000" cy="2286000"/>
          </a:xfrm>
          <a:prstGeom prst="rect">
            <a:avLst/>
          </a:prstGeom>
        </p:spPr>
      </p:pic>
      <p:pic>
        <p:nvPicPr>
          <p:cNvPr id="21" name="Picture 12">
            <a:extLst>
              <a:ext uri="{FF2B5EF4-FFF2-40B4-BE49-F238E27FC236}">
                <a16:creationId xmlns:a16="http://schemas.microsoft.com/office/drawing/2014/main" id="{2415091B-C1FB-473D-A32B-62ADC58D23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81762" y="968848"/>
            <a:ext cx="2286000" cy="2286000"/>
          </a:xfrm>
          <a:prstGeom prst="rect">
            <a:avLst/>
          </a:prstGeom>
        </p:spPr>
      </p:pic>
      <p:sp>
        <p:nvSpPr>
          <p:cNvPr id="23" name="TextBox 22">
            <a:extLst>
              <a:ext uri="{FF2B5EF4-FFF2-40B4-BE49-F238E27FC236}">
                <a16:creationId xmlns:a16="http://schemas.microsoft.com/office/drawing/2014/main" id="{3950AD57-0B3C-481F-9354-9618F55ED410}"/>
              </a:ext>
            </a:extLst>
          </p:cNvPr>
          <p:cNvSpPr txBox="1"/>
          <p:nvPr/>
        </p:nvSpPr>
        <p:spPr>
          <a:xfrm>
            <a:off x="9814562" y="3463221"/>
            <a:ext cx="5486400" cy="1451679"/>
          </a:xfrm>
          <a:prstGeom prst="rect">
            <a:avLst/>
          </a:prstGeom>
          <a:noFill/>
        </p:spPr>
        <p:txBody>
          <a:bodyPr wrap="square">
            <a:spAutoFit/>
          </a:bodyPr>
          <a:lstStyle/>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4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3</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24" name="Picture 13">
            <a:extLst>
              <a:ext uri="{FF2B5EF4-FFF2-40B4-BE49-F238E27FC236}">
                <a16:creationId xmlns:a16="http://schemas.microsoft.com/office/drawing/2014/main" id="{FA77D8B8-59EF-43C4-86B1-4262C2A0A0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26925" y="5751893"/>
            <a:ext cx="1471867" cy="1471867"/>
          </a:xfrm>
          <a:prstGeom prst="rect">
            <a:avLst/>
          </a:prstGeom>
        </p:spPr>
      </p:pic>
      <p:pic>
        <p:nvPicPr>
          <p:cNvPr id="25" name="Picture 13">
            <a:extLst>
              <a:ext uri="{FF2B5EF4-FFF2-40B4-BE49-F238E27FC236}">
                <a16:creationId xmlns:a16="http://schemas.microsoft.com/office/drawing/2014/main" id="{9423CF17-B54E-4B17-BFAE-480FE3B6B5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18227" y="5751893"/>
            <a:ext cx="1471867" cy="1471867"/>
          </a:xfrm>
          <a:prstGeom prst="rect">
            <a:avLst/>
          </a:prstGeom>
        </p:spPr>
      </p:pic>
      <p:pic>
        <p:nvPicPr>
          <p:cNvPr id="26" name="Picture 13">
            <a:extLst>
              <a:ext uri="{FF2B5EF4-FFF2-40B4-BE49-F238E27FC236}">
                <a16:creationId xmlns:a16="http://schemas.microsoft.com/office/drawing/2014/main" id="{32AEC8D2-42B6-4025-9FC7-A36D2773AB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09529" y="5751893"/>
            <a:ext cx="1471867" cy="1471867"/>
          </a:xfrm>
          <a:prstGeom prst="rect">
            <a:avLst/>
          </a:prstGeom>
        </p:spPr>
      </p:pic>
      <p:pic>
        <p:nvPicPr>
          <p:cNvPr id="27" name="Picture 13">
            <a:extLst>
              <a:ext uri="{FF2B5EF4-FFF2-40B4-BE49-F238E27FC236}">
                <a16:creationId xmlns:a16="http://schemas.microsoft.com/office/drawing/2014/main" id="{D804F5E3-BF19-4AE1-9BED-BF15503B3E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00831" y="5751893"/>
            <a:ext cx="1471867" cy="1471867"/>
          </a:xfrm>
          <a:prstGeom prst="rect">
            <a:avLst/>
          </a:prstGeom>
        </p:spPr>
      </p:pic>
      <p:pic>
        <p:nvPicPr>
          <p:cNvPr id="28" name="Picture 13">
            <a:extLst>
              <a:ext uri="{FF2B5EF4-FFF2-40B4-BE49-F238E27FC236}">
                <a16:creationId xmlns:a16="http://schemas.microsoft.com/office/drawing/2014/main" id="{BC608E5D-2F8C-4AE1-85D9-CAC297A2DE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92133" y="5751893"/>
            <a:ext cx="1471867" cy="1471867"/>
          </a:xfrm>
          <a:prstGeom prst="rect">
            <a:avLst/>
          </a:prstGeom>
        </p:spPr>
      </p:pic>
      <p:sp>
        <p:nvSpPr>
          <p:cNvPr id="29" name="TextBox 28">
            <a:extLst>
              <a:ext uri="{FF2B5EF4-FFF2-40B4-BE49-F238E27FC236}">
                <a16:creationId xmlns:a16="http://schemas.microsoft.com/office/drawing/2014/main" id="{A554EE47-CBB5-4697-8266-AF1A2BF976C4}"/>
              </a:ext>
            </a:extLst>
          </p:cNvPr>
          <p:cNvSpPr txBox="1"/>
          <p:nvPr/>
        </p:nvSpPr>
        <p:spPr>
          <a:xfrm>
            <a:off x="10102262" y="7411945"/>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5</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34" name="Picture 13">
            <a:extLst>
              <a:ext uri="{FF2B5EF4-FFF2-40B4-BE49-F238E27FC236}">
                <a16:creationId xmlns:a16="http://schemas.microsoft.com/office/drawing/2014/main" id="{94A1641B-6CC4-4841-9D02-150914D10E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6762" y="5751893"/>
            <a:ext cx="1471867" cy="1471867"/>
          </a:xfrm>
          <a:prstGeom prst="rect">
            <a:avLst/>
          </a:prstGeom>
        </p:spPr>
      </p:pic>
      <p:pic>
        <p:nvPicPr>
          <p:cNvPr id="35" name="Picture 13">
            <a:extLst>
              <a:ext uri="{FF2B5EF4-FFF2-40B4-BE49-F238E27FC236}">
                <a16:creationId xmlns:a16="http://schemas.microsoft.com/office/drawing/2014/main" id="{EB330BD7-E47F-401E-AE35-20F7F867AB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68064" y="5751893"/>
            <a:ext cx="1471867" cy="1471867"/>
          </a:xfrm>
          <a:prstGeom prst="rect">
            <a:avLst/>
          </a:prstGeom>
        </p:spPr>
      </p:pic>
      <p:pic>
        <p:nvPicPr>
          <p:cNvPr id="36" name="Picture 13">
            <a:extLst>
              <a:ext uri="{FF2B5EF4-FFF2-40B4-BE49-F238E27FC236}">
                <a16:creationId xmlns:a16="http://schemas.microsoft.com/office/drawing/2014/main" id="{03AECFA2-8F1B-484A-AB25-7153903374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59366" y="5751893"/>
            <a:ext cx="1471867" cy="1471867"/>
          </a:xfrm>
          <a:prstGeom prst="rect">
            <a:avLst/>
          </a:prstGeom>
        </p:spPr>
      </p:pic>
      <p:pic>
        <p:nvPicPr>
          <p:cNvPr id="37" name="Picture 13">
            <a:extLst>
              <a:ext uri="{FF2B5EF4-FFF2-40B4-BE49-F238E27FC236}">
                <a16:creationId xmlns:a16="http://schemas.microsoft.com/office/drawing/2014/main" id="{FDFB2FC1-FF28-44AE-BBFD-26F6CB181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350668" y="5751893"/>
            <a:ext cx="1471867" cy="1471867"/>
          </a:xfrm>
          <a:prstGeom prst="rect">
            <a:avLst/>
          </a:prstGeom>
        </p:spPr>
      </p:pic>
      <p:sp>
        <p:nvSpPr>
          <p:cNvPr id="38" name="TextBox 37">
            <a:extLst>
              <a:ext uri="{FF2B5EF4-FFF2-40B4-BE49-F238E27FC236}">
                <a16:creationId xmlns:a16="http://schemas.microsoft.com/office/drawing/2014/main" id="{B6976D47-33FC-46C9-A7A6-F2EB4A757D8B}"/>
              </a:ext>
            </a:extLst>
          </p:cNvPr>
          <p:cNvSpPr txBox="1"/>
          <p:nvPr/>
        </p:nvSpPr>
        <p:spPr>
          <a:xfrm>
            <a:off x="2057402" y="7456914"/>
            <a:ext cx="5486400" cy="1451679"/>
          </a:xfrm>
          <a:prstGeom prst="rect">
            <a:avLst/>
          </a:prstGeom>
          <a:noFill/>
        </p:spPr>
        <p:txBody>
          <a:bodyPr wrap="square">
            <a:spAutoFit/>
          </a:bodyPr>
          <a:lstStyle/>
          <a:p>
            <a:pPr marL="0" marR="0" algn="ctr">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a:t>
            </a:r>
            <a:r>
              <a:rPr lang="nl-NL" sz="4000" dirty="0">
                <a:latin typeface="Arial" panose="020B0604020202020204" pitchFamily="34" charset="0"/>
                <a:ea typeface="Arial" panose="020B0604020202020204" pitchFamily="34" charset="0"/>
                <a:cs typeface="Arial" panose="020B0604020202020204" pitchFamily="34" charset="0"/>
              </a:rPr>
              <a:t>4</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393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arn(inVertic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arn(inVertic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arn(inVertical)">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9"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04549" y="446368"/>
            <a:ext cx="4878902" cy="1252394"/>
          </a:xfrm>
          <a:prstGeom prst="rect">
            <a:avLst/>
          </a:prstGeom>
        </p:spPr>
        <p:txBody>
          <a:bodyPr wrap="square" lIns="0" tIns="0" rIns="0" bIns="0" rtlCol="0" anchor="t">
            <a:spAutoFit/>
          </a:bodyPr>
          <a:lstStyle/>
          <a:p>
            <a:pPr algn="ctr">
              <a:lnSpc>
                <a:spcPts val="11200"/>
              </a:lnSpc>
              <a:spcBef>
                <a:spcPts val="8400"/>
              </a:spcBef>
            </a:pPr>
            <a:r>
              <a:rPr lang="en-US" sz="6000" b="1" dirty="0">
                <a:solidFill>
                  <a:srgbClr val="FD4950"/>
                </a:solidFill>
                <a:latin typeface="Arial" panose="020B0604020202020204" pitchFamily="34" charset="0"/>
                <a:cs typeface="Arial" panose="020B0604020202020204" pitchFamily="34" charset="0"/>
              </a:rPr>
              <a:t>VẬN DỤNG</a:t>
            </a:r>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1218" y="-411162"/>
            <a:ext cx="3179235" cy="3362653"/>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58734">
            <a:off x="16785176" y="7289572"/>
            <a:ext cx="3055914" cy="335479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7127" y="-411162"/>
            <a:ext cx="2659919" cy="2967455"/>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6542">
            <a:off x="-1368439" y="9662169"/>
            <a:ext cx="3830944" cy="877634"/>
          </a:xfrm>
          <a:prstGeom prst="rect">
            <a:avLst/>
          </a:prstGeom>
        </p:spPr>
      </p:pic>
      <p:sp>
        <p:nvSpPr>
          <p:cNvPr id="23" name="TextBox 22">
            <a:extLst>
              <a:ext uri="{FF2B5EF4-FFF2-40B4-BE49-F238E27FC236}">
                <a16:creationId xmlns:a16="http://schemas.microsoft.com/office/drawing/2014/main" id="{0CAF73DD-3CB2-4E94-BFFC-C06101573742}"/>
              </a:ext>
            </a:extLst>
          </p:cNvPr>
          <p:cNvSpPr txBox="1"/>
          <p:nvPr/>
        </p:nvSpPr>
        <p:spPr>
          <a:xfrm>
            <a:off x="2825061" y="1943100"/>
            <a:ext cx="12896922" cy="830997"/>
          </a:xfrm>
          <a:prstGeom prst="rect">
            <a:avLst/>
          </a:prstGeom>
          <a:noFill/>
        </p:spPr>
        <p:txBody>
          <a:bodyPr wrap="square">
            <a:spAutoFit/>
          </a:bodyPr>
          <a:lstStyle/>
          <a:p>
            <a:pPr algn="ctr">
              <a:spcAft>
                <a:spcPts val="1000"/>
              </a:spcAft>
            </a:pPr>
            <a:r>
              <a:rPr lang="nl-NL" sz="4800" b="1" i="1" dirty="0">
                <a:latin typeface="Arial" panose="020B0604020202020204" pitchFamily="34" charset="0"/>
                <a:ea typeface="Arial" panose="020B0604020202020204" pitchFamily="34" charset="0"/>
                <a:cs typeface="Times New Roman" panose="02020603050405020304" pitchFamily="18" charset="0"/>
              </a:rPr>
              <a:t>Bài 4:</a:t>
            </a:r>
            <a:endParaRPr lang="vi-VN" sz="48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0AD867A-458D-43A9-BF85-9554953846C5}"/>
              </a:ext>
            </a:extLst>
          </p:cNvPr>
          <p:cNvSpPr txBox="1"/>
          <p:nvPr/>
        </p:nvSpPr>
        <p:spPr>
          <a:xfrm>
            <a:off x="1645911" y="2800631"/>
            <a:ext cx="14996178" cy="1651671"/>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quan sát tranh và thảo luận về phép tính của Quân và Thư. Theo em, bạn nào nêu phép tính đúng? Giải thích sự lựa chọn của mình.</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pic>
        <p:nvPicPr>
          <p:cNvPr id="26" name="Picture 25" descr="A picture containing clipart&#10;&#10;Description automatically generated">
            <a:extLst>
              <a:ext uri="{FF2B5EF4-FFF2-40B4-BE49-F238E27FC236}">
                <a16:creationId xmlns:a16="http://schemas.microsoft.com/office/drawing/2014/main" id="{4433DDD4-DEB2-4DCC-A5E5-714245B50C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20292" y="4696640"/>
            <a:ext cx="10647416" cy="46956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72B8"/>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94738">
            <a:off x="-55129" y="207011"/>
            <a:ext cx="2399434" cy="124770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95292">
            <a:off x="16689092" y="8503687"/>
            <a:ext cx="1673780" cy="1643348"/>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83823" y="3590230"/>
            <a:ext cx="2203611" cy="235337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2371" y="4237690"/>
            <a:ext cx="1478941" cy="1811621"/>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0" y="8004472"/>
            <a:ext cx="1656796" cy="224442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693068">
            <a:off x="16714626" y="-73758"/>
            <a:ext cx="1534787" cy="1695046"/>
          </a:xfrm>
          <a:prstGeom prst="rect">
            <a:avLst/>
          </a:prstGeom>
        </p:spPr>
      </p:pic>
      <p:sp>
        <p:nvSpPr>
          <p:cNvPr id="12" name="Rectangle 11">
            <a:extLst>
              <a:ext uri="{FF2B5EF4-FFF2-40B4-BE49-F238E27FC236}">
                <a16:creationId xmlns:a16="http://schemas.microsoft.com/office/drawing/2014/main" id="{6B79F815-4CA7-4284-BD9E-EA0AB2542EFF}"/>
              </a:ext>
            </a:extLst>
          </p:cNvPr>
          <p:cNvSpPr/>
          <p:nvPr/>
        </p:nvSpPr>
        <p:spPr>
          <a:xfrm>
            <a:off x="871399" y="901232"/>
            <a:ext cx="16545202" cy="8484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a:extLst>
              <a:ext uri="{FF2B5EF4-FFF2-40B4-BE49-F238E27FC236}">
                <a16:creationId xmlns:a16="http://schemas.microsoft.com/office/drawing/2014/main" id="{F711EDDB-C472-4BDD-9AA6-888D216D3ACA}"/>
              </a:ext>
            </a:extLst>
          </p:cNvPr>
          <p:cNvSpPr txBox="1"/>
          <p:nvPr/>
        </p:nvSpPr>
        <p:spPr>
          <a:xfrm>
            <a:off x="5086350" y="1333500"/>
            <a:ext cx="8115300" cy="830997"/>
          </a:xfrm>
          <a:prstGeom prst="rect">
            <a:avLst/>
          </a:prstGeom>
        </p:spPr>
        <p:txBody>
          <a:bodyPr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KHỞI ĐỘNG</a:t>
            </a:r>
          </a:p>
        </p:txBody>
      </p:sp>
      <p:sp>
        <p:nvSpPr>
          <p:cNvPr id="14" name="TextBox 13">
            <a:extLst>
              <a:ext uri="{FF2B5EF4-FFF2-40B4-BE49-F238E27FC236}">
                <a16:creationId xmlns:a16="http://schemas.microsoft.com/office/drawing/2014/main" id="{7ADFA5BA-F0BB-4D49-8A72-8E64FABE8DC2}"/>
              </a:ext>
            </a:extLst>
          </p:cNvPr>
          <p:cNvSpPr txBox="1"/>
          <p:nvPr/>
        </p:nvSpPr>
        <p:spPr>
          <a:xfrm>
            <a:off x="4289822" y="1961419"/>
            <a:ext cx="9708356" cy="1651671"/>
          </a:xfrm>
          <a:prstGeom prst="rect">
            <a:avLst/>
          </a:prstGeom>
          <a:noFill/>
        </p:spPr>
        <p:txBody>
          <a:bodyPr wrap="square">
            <a:spAutoFit/>
          </a:bodyPr>
          <a:lstStyle/>
          <a:p>
            <a:pPr algn="ctr">
              <a:lnSpc>
                <a:spcPct val="150000"/>
              </a:lnSpc>
            </a:pPr>
            <a:r>
              <a:rPr lang="nl-NL" sz="3600" dirty="0">
                <a:effectLst/>
                <a:latin typeface="Arial" panose="020B0604020202020204" pitchFamily="34" charset="0"/>
                <a:ea typeface="Arial" panose="020B0604020202020204" pitchFamily="34" charset="0"/>
                <a:cs typeface="Arial" panose="020B0604020202020204" pitchFamily="34" charset="0"/>
              </a:rPr>
              <a:t>Các em hãy </a:t>
            </a:r>
            <a:r>
              <a:rPr lang="nl-NL" sz="3600" dirty="0">
                <a:latin typeface="Arial" panose="020B0604020202020204" pitchFamily="34" charset="0"/>
                <a:ea typeface="Arial" panose="020B0604020202020204" pitchFamily="34" charset="0"/>
                <a:cs typeface="Arial" panose="020B0604020202020204" pitchFamily="34" charset="0"/>
              </a:rPr>
              <a:t>quan sát bức tranh sau và mô tả những điều em thấy trong bức tranh</a:t>
            </a:r>
            <a:endParaRPr lang="en-US" sz="3600" dirty="0">
              <a:latin typeface="Arial" panose="020B0604020202020204" pitchFamily="34" charset="0"/>
              <a:cs typeface="Arial" panose="020B0604020202020204" pitchFamily="34" charset="0"/>
            </a:endParaRPr>
          </a:p>
        </p:txBody>
      </p:sp>
      <p:pic>
        <p:nvPicPr>
          <p:cNvPr id="16" name="Picture 15" descr="A picture containing text, clipart&#10;&#10;Description automatically generated">
            <a:extLst>
              <a:ext uri="{FF2B5EF4-FFF2-40B4-BE49-F238E27FC236}">
                <a16:creationId xmlns:a16="http://schemas.microsoft.com/office/drawing/2014/main" id="{5FCE5779-FFBF-4CA1-AB03-BF6097D8F8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50340" y="3792686"/>
            <a:ext cx="13595193" cy="5334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1218" y="-411162"/>
            <a:ext cx="3179235" cy="3362653"/>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58734">
            <a:off x="16785176" y="7289572"/>
            <a:ext cx="3055914" cy="335479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7127" y="-411162"/>
            <a:ext cx="2659919" cy="2967455"/>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6542">
            <a:off x="-1368439" y="9662169"/>
            <a:ext cx="3830944" cy="877634"/>
          </a:xfrm>
          <a:prstGeom prst="rect">
            <a:avLst/>
          </a:prstGeom>
        </p:spPr>
      </p:pic>
      <p:sp>
        <p:nvSpPr>
          <p:cNvPr id="23" name="TextBox 22">
            <a:extLst>
              <a:ext uri="{FF2B5EF4-FFF2-40B4-BE49-F238E27FC236}">
                <a16:creationId xmlns:a16="http://schemas.microsoft.com/office/drawing/2014/main" id="{0CAF73DD-3CB2-4E94-BFFC-C06101573742}"/>
              </a:ext>
            </a:extLst>
          </p:cNvPr>
          <p:cNvSpPr txBox="1"/>
          <p:nvPr/>
        </p:nvSpPr>
        <p:spPr>
          <a:xfrm>
            <a:off x="2695539" y="894730"/>
            <a:ext cx="12896922" cy="830997"/>
          </a:xfrm>
          <a:prstGeom prst="rect">
            <a:avLst/>
          </a:prstGeom>
          <a:noFill/>
        </p:spPr>
        <p:txBody>
          <a:bodyPr wrap="square">
            <a:spAutoFit/>
          </a:bodyPr>
          <a:lstStyle/>
          <a:p>
            <a:pPr algn="ctr">
              <a:spcAft>
                <a:spcPts val="1000"/>
              </a:spcAft>
            </a:pPr>
            <a:r>
              <a:rPr lang="nl-NL" sz="4800" b="1" i="1" dirty="0">
                <a:latin typeface="Arial" panose="020B0604020202020204" pitchFamily="34" charset="0"/>
                <a:ea typeface="Arial" panose="020B0604020202020204" pitchFamily="34" charset="0"/>
                <a:cs typeface="Times New Roman" panose="02020603050405020304" pitchFamily="18" charset="0"/>
              </a:rPr>
              <a:t>Bài 4:</a:t>
            </a:r>
            <a:endParaRPr lang="vi-VN" sz="48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0AD867A-458D-43A9-BF85-9554953846C5}"/>
              </a:ext>
            </a:extLst>
          </p:cNvPr>
          <p:cNvSpPr txBox="1"/>
          <p:nvPr/>
        </p:nvSpPr>
        <p:spPr>
          <a:xfrm>
            <a:off x="1645911" y="1959441"/>
            <a:ext cx="14996178" cy="820674"/>
          </a:xfrm>
          <a:prstGeom prst="rect">
            <a:avLst/>
          </a:prstGeom>
          <a:noFill/>
        </p:spPr>
        <p:txBody>
          <a:bodyPr wrap="square">
            <a:spAutoFit/>
          </a:bodyPr>
          <a:lstStyle/>
          <a:p>
            <a:pPr algn="ctr">
              <a:lnSpc>
                <a:spcPct val="150000"/>
              </a:lnSpc>
              <a:spcAft>
                <a:spcPts val="1000"/>
              </a:spcAft>
            </a:pPr>
            <a:r>
              <a:rPr lang="nl-NL" sz="3600" i="1" dirty="0">
                <a:latin typeface="Arial" panose="020B0604020202020204" pitchFamily="34" charset="0"/>
                <a:ea typeface="Arial" panose="020B0604020202020204" pitchFamily="34" charset="0"/>
                <a:cs typeface="Times New Roman" panose="02020603050405020304" pitchFamily="18" charset="0"/>
              </a:rPr>
              <a:t>Các em hãy kể một tình huống có sử dụng phép nhân trong thực tế:</a:t>
            </a:r>
            <a:endParaRPr lang="vi-VN" sz="3600" i="1" dirty="0">
              <a:effectLst/>
              <a:latin typeface="Arial" panose="020B0604020202020204" pitchFamily="34" charset="0"/>
              <a:ea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7178B6C-14DA-41A4-9BA1-E61774C12ACA}"/>
              </a:ext>
            </a:extLst>
          </p:cNvPr>
          <p:cNvSpPr txBox="1"/>
          <p:nvPr/>
        </p:nvSpPr>
        <p:spPr>
          <a:xfrm>
            <a:off x="3086100" y="7610111"/>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3 </a:t>
            </a:r>
            <a:r>
              <a:rPr lang="en-US" sz="4000" dirty="0" err="1">
                <a:latin typeface="Arial" panose="020B0604020202020204" pitchFamily="34" charset="0"/>
                <a:ea typeface="Arial" panose="020B0604020202020204" pitchFamily="34" charset="0"/>
                <a:cs typeface="Arial" panose="020B0604020202020204" pitchFamily="34" charset="0"/>
              </a:rPr>
              <a:t>chiếc</a:t>
            </a:r>
            <a:r>
              <a:rPr lang="en-US" sz="4000" dirty="0">
                <a:latin typeface="Arial" panose="020B0604020202020204" pitchFamily="34" charset="0"/>
                <a:ea typeface="Arial" panose="020B0604020202020204" pitchFamily="34" charset="0"/>
                <a:cs typeface="Arial" panose="020B0604020202020204" pitchFamily="34" charset="0"/>
              </a:rPr>
              <a:t> bánh, 3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9 </a:t>
            </a:r>
            <a:r>
              <a:rPr lang="en-US" sz="4000" dirty="0" err="1">
                <a:latin typeface="Arial" panose="020B0604020202020204" pitchFamily="34" charset="0"/>
                <a:ea typeface="Arial" panose="020B0604020202020204" pitchFamily="34" charset="0"/>
                <a:cs typeface="Arial" panose="020B0604020202020204" pitchFamily="34" charset="0"/>
              </a:rPr>
              <a:t>chiếc</a:t>
            </a:r>
            <a:r>
              <a:rPr lang="en-US" sz="4000" dirty="0">
                <a:latin typeface="Arial" panose="020B0604020202020204" pitchFamily="34" charset="0"/>
                <a:ea typeface="Arial" panose="020B0604020202020204" pitchFamily="34" charset="0"/>
                <a:cs typeface="Arial" panose="020B0604020202020204" pitchFamily="34" charset="0"/>
              </a:rPr>
              <a:t> bánh</a:t>
            </a:r>
          </a:p>
          <a:p>
            <a:pPr marL="0" marR="0" algn="ctr">
              <a:spcBef>
                <a:spcPts val="0"/>
              </a:spcBef>
              <a:spcAft>
                <a:spcPts val="1000"/>
              </a:spcAft>
            </a:pPr>
            <a:r>
              <a:rPr lang="en-US" sz="4000" dirty="0">
                <a:latin typeface="Arial" panose="020B0604020202020204" pitchFamily="34" charset="0"/>
                <a:ea typeface="Arial" panose="020B0604020202020204" pitchFamily="34" charset="0"/>
                <a:cs typeface="Arial" panose="020B0604020202020204" pitchFamily="34" charset="0"/>
              </a:rPr>
              <a:t>3</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được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lấy</a:t>
            </a:r>
            <a:r>
              <a:rPr lang="en-US" sz="4000" dirty="0">
                <a:effectLst/>
                <a:latin typeface="Arial" panose="020B0604020202020204" pitchFamily="34" charset="0"/>
                <a:ea typeface="Arial" panose="020B0604020202020204" pitchFamily="34" charset="0"/>
                <a:cs typeface="Arial" panose="020B0604020202020204" pitchFamily="34" charset="0"/>
              </a:rPr>
              <a:t> 3 </a:t>
            </a:r>
            <a:r>
              <a:rPr lang="en-US" sz="4000" dirty="0" err="1">
                <a:effectLst/>
                <a:latin typeface="Arial" panose="020B0604020202020204" pitchFamily="34" charset="0"/>
                <a:ea typeface="Arial" panose="020B0604020202020204" pitchFamily="34" charset="0"/>
                <a:cs typeface="Arial" panose="020B0604020202020204" pitchFamily="34" charset="0"/>
              </a:rPr>
              <a:t>lần</a:t>
            </a:r>
            <a:r>
              <a:rPr lang="en-US" sz="4000" dirty="0">
                <a:effectLst/>
                <a:latin typeface="Arial" panose="020B0604020202020204" pitchFamily="34" charset="0"/>
                <a:ea typeface="Arial" panose="020B0604020202020204" pitchFamily="34" charset="0"/>
                <a:cs typeface="Arial" panose="020B0604020202020204" pitchFamily="34" charset="0"/>
              </a:rPr>
              <a:t>. Ta </a:t>
            </a:r>
            <a:r>
              <a:rPr lang="en-US" sz="4000" dirty="0" err="1">
                <a:effectLst/>
                <a:latin typeface="Arial" panose="020B0604020202020204" pitchFamily="34" charset="0"/>
                <a:ea typeface="Arial" panose="020B0604020202020204" pitchFamily="34" charset="0"/>
                <a:cs typeface="Arial" panose="020B0604020202020204" pitchFamily="34" charset="0"/>
              </a:rPr>
              <a:t>có</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phép</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nhân</a:t>
            </a:r>
            <a:r>
              <a:rPr lang="en-US" sz="4000" dirty="0">
                <a:effectLst/>
                <a:latin typeface="Arial" panose="020B0604020202020204" pitchFamily="34" charset="0"/>
                <a:ea typeface="Arial" panose="020B0604020202020204" pitchFamily="34" charset="0"/>
                <a:cs typeface="Arial" panose="020B0604020202020204" pitchFamily="34" charset="0"/>
              </a:rPr>
              <a:t> 3 x 3 = 9</a:t>
            </a:r>
          </a:p>
        </p:txBody>
      </p:sp>
      <p:grpSp>
        <p:nvGrpSpPr>
          <p:cNvPr id="3" name="Group 2">
            <a:extLst>
              <a:ext uri="{FF2B5EF4-FFF2-40B4-BE49-F238E27FC236}">
                <a16:creationId xmlns:a16="http://schemas.microsoft.com/office/drawing/2014/main" id="{411551ED-5004-44A5-ACA4-9F712229812B}"/>
              </a:ext>
            </a:extLst>
          </p:cNvPr>
          <p:cNvGrpSpPr/>
          <p:nvPr/>
        </p:nvGrpSpPr>
        <p:grpSpPr>
          <a:xfrm>
            <a:off x="1292954" y="3704926"/>
            <a:ext cx="5015099" cy="2719333"/>
            <a:chOff x="1771642" y="3697003"/>
            <a:chExt cx="5015099" cy="2719333"/>
          </a:xfrm>
        </p:grpSpPr>
        <p:pic>
          <p:nvPicPr>
            <p:cNvPr id="14" name="Picture 8">
              <a:extLst>
                <a:ext uri="{FF2B5EF4-FFF2-40B4-BE49-F238E27FC236}">
                  <a16:creationId xmlns:a16="http://schemas.microsoft.com/office/drawing/2014/main" id="{92E8DD54-BA27-43E1-828A-4736CEF7AE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40747" y="3750951"/>
              <a:ext cx="2062341" cy="2665385"/>
            </a:xfrm>
            <a:prstGeom prst="rect">
              <a:avLst/>
            </a:prstGeom>
          </p:spPr>
        </p:pic>
        <p:pic>
          <p:nvPicPr>
            <p:cNvPr id="15" name="Picture 9">
              <a:extLst>
                <a:ext uri="{FF2B5EF4-FFF2-40B4-BE49-F238E27FC236}">
                  <a16:creationId xmlns:a16="http://schemas.microsoft.com/office/drawing/2014/main" id="{E89B7E47-58EB-44D7-A302-4C6731012F6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71642" y="3795353"/>
              <a:ext cx="1847793" cy="2620983"/>
            </a:xfrm>
            <a:prstGeom prst="rect">
              <a:avLst/>
            </a:prstGeom>
          </p:spPr>
        </p:pic>
        <p:pic>
          <p:nvPicPr>
            <p:cNvPr id="16" name="Picture 10">
              <a:extLst>
                <a:ext uri="{FF2B5EF4-FFF2-40B4-BE49-F238E27FC236}">
                  <a16:creationId xmlns:a16="http://schemas.microsoft.com/office/drawing/2014/main" id="{B6C9EDEF-B3DD-4DD1-9F04-0732107153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724400" y="3697003"/>
              <a:ext cx="2062341" cy="2700283"/>
            </a:xfrm>
            <a:prstGeom prst="rect">
              <a:avLst/>
            </a:prstGeom>
          </p:spPr>
        </p:pic>
      </p:grpSp>
      <p:grpSp>
        <p:nvGrpSpPr>
          <p:cNvPr id="20" name="Group 19">
            <a:extLst>
              <a:ext uri="{FF2B5EF4-FFF2-40B4-BE49-F238E27FC236}">
                <a16:creationId xmlns:a16="http://schemas.microsoft.com/office/drawing/2014/main" id="{F298FD2E-9D18-476B-AB74-5D408B5E7F7F}"/>
              </a:ext>
            </a:extLst>
          </p:cNvPr>
          <p:cNvGrpSpPr/>
          <p:nvPr/>
        </p:nvGrpSpPr>
        <p:grpSpPr>
          <a:xfrm>
            <a:off x="6832777" y="3681583"/>
            <a:ext cx="5015099" cy="2719333"/>
            <a:chOff x="1771642" y="3697003"/>
            <a:chExt cx="5015099" cy="2719333"/>
          </a:xfrm>
        </p:grpSpPr>
        <p:pic>
          <p:nvPicPr>
            <p:cNvPr id="25" name="Picture 8">
              <a:extLst>
                <a:ext uri="{FF2B5EF4-FFF2-40B4-BE49-F238E27FC236}">
                  <a16:creationId xmlns:a16="http://schemas.microsoft.com/office/drawing/2014/main" id="{BAE81CD6-83AF-4131-98B4-8E14FCB883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40747" y="3750951"/>
              <a:ext cx="2062341" cy="2665385"/>
            </a:xfrm>
            <a:prstGeom prst="rect">
              <a:avLst/>
            </a:prstGeom>
          </p:spPr>
        </p:pic>
        <p:pic>
          <p:nvPicPr>
            <p:cNvPr id="27" name="Picture 9">
              <a:extLst>
                <a:ext uri="{FF2B5EF4-FFF2-40B4-BE49-F238E27FC236}">
                  <a16:creationId xmlns:a16="http://schemas.microsoft.com/office/drawing/2014/main" id="{F9395864-E55A-4A77-A046-31096800EB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71642" y="3795353"/>
              <a:ext cx="1847793" cy="2620983"/>
            </a:xfrm>
            <a:prstGeom prst="rect">
              <a:avLst/>
            </a:prstGeom>
          </p:spPr>
        </p:pic>
        <p:pic>
          <p:nvPicPr>
            <p:cNvPr id="28" name="Picture 10">
              <a:extLst>
                <a:ext uri="{FF2B5EF4-FFF2-40B4-BE49-F238E27FC236}">
                  <a16:creationId xmlns:a16="http://schemas.microsoft.com/office/drawing/2014/main" id="{939FAEB5-3AEF-4558-83F0-9BF24A90ED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724400" y="3697003"/>
              <a:ext cx="2062341" cy="2700283"/>
            </a:xfrm>
            <a:prstGeom prst="rect">
              <a:avLst/>
            </a:prstGeom>
          </p:spPr>
        </p:pic>
      </p:grpSp>
      <p:grpSp>
        <p:nvGrpSpPr>
          <p:cNvPr id="29" name="Group 28">
            <a:extLst>
              <a:ext uri="{FF2B5EF4-FFF2-40B4-BE49-F238E27FC236}">
                <a16:creationId xmlns:a16="http://schemas.microsoft.com/office/drawing/2014/main" id="{4E12F2EA-5B17-4094-9F47-AE121CA4D117}"/>
              </a:ext>
            </a:extLst>
          </p:cNvPr>
          <p:cNvGrpSpPr/>
          <p:nvPr/>
        </p:nvGrpSpPr>
        <p:grpSpPr>
          <a:xfrm>
            <a:off x="12420600" y="3672057"/>
            <a:ext cx="5015099" cy="2719333"/>
            <a:chOff x="1771642" y="3697003"/>
            <a:chExt cx="5015099" cy="2719333"/>
          </a:xfrm>
        </p:grpSpPr>
        <p:pic>
          <p:nvPicPr>
            <p:cNvPr id="30" name="Picture 8">
              <a:extLst>
                <a:ext uri="{FF2B5EF4-FFF2-40B4-BE49-F238E27FC236}">
                  <a16:creationId xmlns:a16="http://schemas.microsoft.com/office/drawing/2014/main" id="{4B29095A-865B-4357-AF70-37D445A34C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40747" y="3750951"/>
              <a:ext cx="2062341" cy="2665385"/>
            </a:xfrm>
            <a:prstGeom prst="rect">
              <a:avLst/>
            </a:prstGeom>
          </p:spPr>
        </p:pic>
        <p:pic>
          <p:nvPicPr>
            <p:cNvPr id="31" name="Picture 9">
              <a:extLst>
                <a:ext uri="{FF2B5EF4-FFF2-40B4-BE49-F238E27FC236}">
                  <a16:creationId xmlns:a16="http://schemas.microsoft.com/office/drawing/2014/main" id="{513F230B-6083-45D0-8081-90B640111A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71642" y="3795353"/>
              <a:ext cx="1847793" cy="2620983"/>
            </a:xfrm>
            <a:prstGeom prst="rect">
              <a:avLst/>
            </a:prstGeom>
          </p:spPr>
        </p:pic>
        <p:pic>
          <p:nvPicPr>
            <p:cNvPr id="32" name="Picture 10">
              <a:extLst>
                <a:ext uri="{FF2B5EF4-FFF2-40B4-BE49-F238E27FC236}">
                  <a16:creationId xmlns:a16="http://schemas.microsoft.com/office/drawing/2014/main" id="{4F324B4C-E17D-40F8-8D39-FC0ADC745E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724400" y="3697003"/>
              <a:ext cx="2062341" cy="2700283"/>
            </a:xfrm>
            <a:prstGeom prst="rect">
              <a:avLst/>
            </a:prstGeom>
          </p:spPr>
        </p:pic>
      </p:grpSp>
    </p:spTree>
    <p:extLst>
      <p:ext uri="{BB962C8B-B14F-4D97-AF65-F5344CB8AC3E}">
        <p14:creationId xmlns:p14="http://schemas.microsoft.com/office/powerpoint/2010/main" val="3147226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7" name="TextBox 2">
            <a:extLst>
              <a:ext uri="{FF2B5EF4-FFF2-40B4-BE49-F238E27FC236}">
                <a16:creationId xmlns:a16="http://schemas.microsoft.com/office/drawing/2014/main" id="{E7D66353-1936-4F90-8711-33292C4F103A}"/>
              </a:ext>
            </a:extLst>
          </p:cNvPr>
          <p:cNvSpPr txBox="1"/>
          <p:nvPr/>
        </p:nvSpPr>
        <p:spPr>
          <a:xfrm>
            <a:off x="4533270" y="536551"/>
            <a:ext cx="9221460" cy="1252394"/>
          </a:xfrm>
          <a:prstGeom prst="rect">
            <a:avLst/>
          </a:prstGeom>
        </p:spPr>
        <p:txBody>
          <a:bodyPr wrap="square" lIns="0" tIns="0" rIns="0" bIns="0" rtlCol="0" anchor="t">
            <a:spAutoFit/>
          </a:bodyPr>
          <a:lstStyle/>
          <a:p>
            <a:pPr algn="ctr">
              <a:lnSpc>
                <a:spcPts val="11200"/>
              </a:lnSpc>
              <a:spcBef>
                <a:spcPts val="8400"/>
              </a:spcBef>
            </a:pPr>
            <a:r>
              <a:rPr lang="en-US" sz="6000" b="1" dirty="0">
                <a:solidFill>
                  <a:srgbClr val="FD4950"/>
                </a:solidFill>
                <a:latin typeface="Arial" panose="020B0604020202020204" pitchFamily="34" charset="0"/>
                <a:cs typeface="Arial" panose="020B0604020202020204" pitchFamily="34" charset="0"/>
              </a:rPr>
              <a:t>TRÒ CHƠI: ĐI SIÊU THỊ</a:t>
            </a:r>
          </a:p>
        </p:txBody>
      </p:sp>
      <p:sp>
        <p:nvSpPr>
          <p:cNvPr id="8" name="TextBox 7">
            <a:extLst>
              <a:ext uri="{FF2B5EF4-FFF2-40B4-BE49-F238E27FC236}">
                <a16:creationId xmlns:a16="http://schemas.microsoft.com/office/drawing/2014/main" id="{AFA45398-42E6-484A-A94D-9DFB4C25C10E}"/>
              </a:ext>
            </a:extLst>
          </p:cNvPr>
          <p:cNvSpPr txBox="1"/>
          <p:nvPr/>
        </p:nvSpPr>
        <p:spPr>
          <a:xfrm>
            <a:off x="2297323" y="1759810"/>
            <a:ext cx="13693354" cy="2495876"/>
          </a:xfrm>
          <a:prstGeom prst="rect">
            <a:avLst/>
          </a:prstGeom>
          <a:noFill/>
        </p:spPr>
        <p:txBody>
          <a:bodyPr wrap="square">
            <a:spAutoFit/>
          </a:bodyPr>
          <a:lstStyle/>
          <a:p>
            <a:pPr algn="ctr">
              <a:lnSpc>
                <a:spcPct val="150000"/>
              </a:lnSpc>
              <a:spcAft>
                <a:spcPts val="1000"/>
              </a:spcAft>
            </a:pPr>
            <a:r>
              <a:rPr lang="vi-VN" sz="3600" b="1" i="1" dirty="0" err="1">
                <a:solidFill>
                  <a:srgbClr val="FF0000"/>
                </a:solidFill>
                <a:latin typeface="Arial" panose="020B0604020202020204" pitchFamily="34" charset="0"/>
                <a:ea typeface="Arial" panose="020B0604020202020204" pitchFamily="34" charset="0"/>
                <a:cs typeface="Arial" panose="020B0604020202020204" pitchFamily="34" charset="0"/>
              </a:rPr>
              <a:t>Luật</a:t>
            </a:r>
            <a:r>
              <a:rPr lang="vi-VN" sz="3600" b="1" i="1" dirty="0">
                <a:solidFill>
                  <a:srgbClr val="FF0000"/>
                </a:solidFill>
                <a:latin typeface="Arial" panose="020B0604020202020204" pitchFamily="34" charset="0"/>
                <a:ea typeface="Arial" panose="020B0604020202020204" pitchFamily="34" charset="0"/>
                <a:cs typeface="Arial" panose="020B0604020202020204" pitchFamily="34" charset="0"/>
              </a:rPr>
              <a:t> chơi: </a:t>
            </a:r>
            <a:r>
              <a:rPr lang="vi-VN" sz="3600" dirty="0">
                <a:latin typeface="Arial" panose="020B0604020202020204" pitchFamily="34" charset="0"/>
                <a:ea typeface="Arial" panose="020B0604020202020204" pitchFamily="34" charset="0"/>
                <a:cs typeface="Arial" panose="020B0604020202020204" pitchFamily="34" charset="0"/>
              </a:rPr>
              <a:t>Mi </a:t>
            </a:r>
            <a:r>
              <a:rPr lang="vi-VN" sz="3600" dirty="0" err="1">
                <a:latin typeface="Arial" panose="020B0604020202020204" pitchFamily="34" charset="0"/>
                <a:ea typeface="Arial" panose="020B0604020202020204" pitchFamily="34" charset="0"/>
                <a:cs typeface="Arial" panose="020B0604020202020204" pitchFamily="34" charset="0"/>
              </a:rPr>
              <a:t>và</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mẹ</a:t>
            </a:r>
            <a:r>
              <a:rPr lang="vi-VN" sz="3600" dirty="0">
                <a:latin typeface="Arial" panose="020B0604020202020204" pitchFamily="34" charset="0"/>
                <a:ea typeface="Arial" panose="020B0604020202020204" pitchFamily="34" charset="0"/>
                <a:cs typeface="Arial" panose="020B0604020202020204" pitchFamily="34" charset="0"/>
              </a:rPr>
              <a:t> đi siêu </a:t>
            </a:r>
            <a:r>
              <a:rPr lang="vi-VN" sz="3600" dirty="0" err="1">
                <a:latin typeface="Arial" panose="020B0604020202020204" pitchFamily="34" charset="0"/>
                <a:ea typeface="Arial" panose="020B0604020202020204" pitchFamily="34" charset="0"/>
                <a:cs typeface="Arial" panose="020B0604020202020204" pitchFamily="34" charset="0"/>
              </a:rPr>
              <a:t>thị</a:t>
            </a:r>
            <a:r>
              <a:rPr lang="vi-VN" sz="3600" dirty="0">
                <a:latin typeface="Arial" panose="020B0604020202020204" pitchFamily="34" charset="0"/>
                <a:ea typeface="Arial" panose="020B0604020202020204" pitchFamily="34" charset="0"/>
                <a:cs typeface="Arial" panose="020B0604020202020204" pitchFamily="34" charset="0"/>
              </a:rPr>
              <a:t> mua </a:t>
            </a:r>
            <a:r>
              <a:rPr lang="vi-VN" sz="3600" dirty="0" err="1">
                <a:latin typeface="Arial" panose="020B0604020202020204" pitchFamily="34" charset="0"/>
                <a:ea typeface="Arial" panose="020B0604020202020204" pitchFamily="34" charset="0"/>
                <a:cs typeface="Arial" panose="020B0604020202020204" pitchFamily="34" charset="0"/>
              </a:rPr>
              <a:t>bánh</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kẹo</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để</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chuẩn</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bị</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tổ</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chức</a:t>
            </a:r>
            <a:r>
              <a:rPr lang="vi-VN" sz="3600" dirty="0">
                <a:latin typeface="Arial" panose="020B0604020202020204" pitchFamily="34" charset="0"/>
                <a:ea typeface="Arial" panose="020B0604020202020204" pitchFamily="34" charset="0"/>
                <a:cs typeface="Arial" panose="020B0604020202020204" pitchFamily="34" charset="0"/>
              </a:rPr>
              <a:t> sinh </a:t>
            </a:r>
            <a:r>
              <a:rPr lang="vi-VN" sz="3600" dirty="0" err="1">
                <a:latin typeface="Arial" panose="020B0604020202020204" pitchFamily="34" charset="0"/>
                <a:ea typeface="Arial" panose="020B0604020202020204" pitchFamily="34" charset="0"/>
                <a:cs typeface="Arial" panose="020B0604020202020204" pitchFamily="34" charset="0"/>
              </a:rPr>
              <a:t>nhật</a:t>
            </a:r>
            <a:r>
              <a:rPr lang="vi-VN" sz="3600" dirty="0">
                <a:latin typeface="Arial" panose="020B0604020202020204" pitchFamily="34" charset="0"/>
                <a:ea typeface="Arial" panose="020B0604020202020204" pitchFamily="34" charset="0"/>
                <a:cs typeface="Arial" panose="020B0604020202020204" pitchFamily="34" charset="0"/>
              </a:rPr>
              <a:t> cho Mi </a:t>
            </a:r>
            <a:r>
              <a:rPr lang="vi-VN" sz="3600" dirty="0" err="1">
                <a:latin typeface="Arial" panose="020B0604020202020204" pitchFamily="34" charset="0"/>
                <a:ea typeface="Arial" panose="020B0604020202020204" pitchFamily="34" charset="0"/>
                <a:cs typeface="Arial" panose="020B0604020202020204" pitchFamily="34" charset="0"/>
              </a:rPr>
              <a:t>vào</a:t>
            </a:r>
            <a:r>
              <a:rPr lang="vi-VN" sz="3600" dirty="0">
                <a:latin typeface="Arial" panose="020B0604020202020204" pitchFamily="34" charset="0"/>
                <a:ea typeface="Arial" panose="020B0604020202020204" pitchFamily="34" charset="0"/>
                <a:cs typeface="Arial" panose="020B0604020202020204" pitchFamily="34" charset="0"/>
              </a:rPr>
              <a:t> </a:t>
            </a:r>
            <a:r>
              <a:rPr lang="vi-VN" sz="3600" dirty="0" err="1">
                <a:latin typeface="Arial" panose="020B0604020202020204" pitchFamily="34" charset="0"/>
                <a:ea typeface="Arial" panose="020B0604020202020204" pitchFamily="34" charset="0"/>
                <a:cs typeface="Arial" panose="020B0604020202020204" pitchFamily="34" charset="0"/>
              </a:rPr>
              <a:t>tối</a:t>
            </a:r>
            <a:r>
              <a:rPr lang="vi-VN" sz="3600" dirty="0">
                <a:latin typeface="Arial" panose="020B0604020202020204" pitchFamily="34" charset="0"/>
                <a:ea typeface="Arial" panose="020B0604020202020204" pitchFamily="34" charset="0"/>
                <a:cs typeface="Arial" panose="020B0604020202020204" pitchFamily="34" charset="0"/>
              </a:rPr>
              <a:t> nay. </a:t>
            </a:r>
            <a:r>
              <a:rPr lang="en-US" sz="3600" dirty="0" err="1">
                <a:latin typeface="Arial" panose="020B0604020202020204" pitchFamily="34" charset="0"/>
                <a:ea typeface="Arial" panose="020B0604020202020204" pitchFamily="34" charset="0"/>
                <a:cs typeface="Arial" panose="020B0604020202020204" pitchFamily="34" charset="0"/>
              </a:rPr>
              <a:t>Dựa</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vào</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những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đồ</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mẹ</a:t>
            </a:r>
            <a:r>
              <a:rPr lang="en-US" sz="3600" dirty="0">
                <a:latin typeface="Arial" panose="020B0604020202020204" pitchFamily="34" charset="0"/>
                <a:ea typeface="Arial" panose="020B0604020202020204" pitchFamily="34" charset="0"/>
                <a:cs typeface="Arial" panose="020B0604020202020204" pitchFamily="34" charset="0"/>
              </a:rPr>
              <a:t> Mi </a:t>
            </a:r>
            <a:r>
              <a:rPr lang="en-US" sz="3600" dirty="0" err="1">
                <a:latin typeface="Arial" panose="020B0604020202020204" pitchFamily="34" charset="0"/>
                <a:ea typeface="Arial" panose="020B0604020202020204" pitchFamily="34" charset="0"/>
                <a:cs typeface="Arial" panose="020B0604020202020204" pitchFamily="34" charset="0"/>
              </a:rPr>
              <a:t>đã</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lấy</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các</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em</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hãy</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nêu</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những</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phép</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nhân</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phù</a:t>
            </a:r>
            <a:r>
              <a:rPr lang="en-US" sz="3600" dirty="0">
                <a:latin typeface="Arial" panose="020B0604020202020204" pitchFamily="34" charset="0"/>
                <a:ea typeface="Arial" panose="020B0604020202020204" pitchFamily="34" charset="0"/>
                <a:cs typeface="Arial" panose="020B0604020202020204" pitchFamily="34" charset="0"/>
              </a:rPr>
              <a:t> </a:t>
            </a:r>
            <a:r>
              <a:rPr lang="en-US" sz="3600" dirty="0" err="1">
                <a:latin typeface="Arial" panose="020B0604020202020204" pitchFamily="34" charset="0"/>
                <a:ea typeface="Arial" panose="020B0604020202020204" pitchFamily="34" charset="0"/>
                <a:cs typeface="Arial" panose="020B0604020202020204" pitchFamily="34" charset="0"/>
              </a:rPr>
              <a:t>hợp</a:t>
            </a:r>
            <a:r>
              <a:rPr lang="en-US" sz="3600" dirty="0">
                <a:latin typeface="Arial" panose="020B0604020202020204" pitchFamily="34" charset="0"/>
                <a:ea typeface="Arial" panose="020B0604020202020204" pitchFamily="34" charset="0"/>
                <a:cs typeface="Arial" panose="020B0604020202020204" pitchFamily="34" charset="0"/>
              </a:rPr>
              <a:t>.</a:t>
            </a:r>
            <a:endParaRPr lang="vi-VN" sz="3600" dirty="0">
              <a:effectLst/>
              <a:latin typeface="Arial" panose="020B0604020202020204" pitchFamily="34" charset="0"/>
              <a:ea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F4663C0B-33E2-4633-9223-7D7450A00C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51339" y="4457700"/>
            <a:ext cx="3498524" cy="3604404"/>
          </a:xfrm>
          <a:prstGeom prst="rect">
            <a:avLst/>
          </a:prstGeom>
        </p:spPr>
      </p:pic>
      <p:pic>
        <p:nvPicPr>
          <p:cNvPr id="12" name="Picture 5">
            <a:extLst>
              <a:ext uri="{FF2B5EF4-FFF2-40B4-BE49-F238E27FC236}">
                <a16:creationId xmlns:a16="http://schemas.microsoft.com/office/drawing/2014/main" id="{3385F036-63A3-43F2-907C-3ED9FA18B0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31170" y="4457700"/>
            <a:ext cx="3498524" cy="3604404"/>
          </a:xfrm>
          <a:prstGeom prst="rect">
            <a:avLst/>
          </a:prstGeom>
        </p:spPr>
      </p:pic>
      <p:pic>
        <p:nvPicPr>
          <p:cNvPr id="13" name="Picture 5">
            <a:extLst>
              <a:ext uri="{FF2B5EF4-FFF2-40B4-BE49-F238E27FC236}">
                <a16:creationId xmlns:a16="http://schemas.microsoft.com/office/drawing/2014/main" id="{12E85BDE-A96C-4B59-9823-BF3EE3BB50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11000" y="4511429"/>
            <a:ext cx="3498525" cy="3604405"/>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51339" y="8264548"/>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3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bánh,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6 </a:t>
            </a:r>
            <a:r>
              <a:rPr lang="en-US" sz="4000" dirty="0" err="1">
                <a:latin typeface="Arial" panose="020B0604020202020204" pitchFamily="34" charset="0"/>
                <a:ea typeface="Arial" panose="020B0604020202020204" pitchFamily="34" charset="0"/>
                <a:cs typeface="Arial" panose="020B0604020202020204" pitchFamily="34" charset="0"/>
              </a:rPr>
              <a:t>chiếc</a:t>
            </a:r>
            <a:r>
              <a:rPr lang="en-US" sz="4000" dirty="0">
                <a:latin typeface="Arial" panose="020B0604020202020204" pitchFamily="34" charset="0"/>
                <a:ea typeface="Arial" panose="020B0604020202020204" pitchFamily="34" charset="0"/>
                <a:cs typeface="Arial" panose="020B0604020202020204" pitchFamily="34" charset="0"/>
              </a:rPr>
              <a:t> bánh.</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905500" y="8420099"/>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6 x 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4" grpId="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86100" y="6511221"/>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4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nước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ngọt</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6 </a:t>
            </a:r>
            <a:r>
              <a:rPr lang="en-US" sz="4000" dirty="0" err="1">
                <a:latin typeface="Arial" panose="020B0604020202020204" pitchFamily="34" charset="0"/>
                <a:ea typeface="Arial" panose="020B0604020202020204" pitchFamily="34" charset="0"/>
                <a:cs typeface="Arial" panose="020B0604020202020204" pitchFamily="34" charset="0"/>
              </a:rPr>
              <a:t>lon</a:t>
            </a:r>
            <a:r>
              <a:rPr lang="en-US" sz="4000" dirty="0">
                <a:latin typeface="Arial" panose="020B0604020202020204" pitchFamily="34" charset="0"/>
                <a:ea typeface="Arial" panose="020B0604020202020204" pitchFamily="34" charset="0"/>
                <a:cs typeface="Arial" panose="020B0604020202020204" pitchFamily="34" charset="0"/>
              </a:rPr>
              <a:t>.</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905500" y="8191500"/>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6 x 4</a:t>
            </a:r>
          </a:p>
        </p:txBody>
      </p:sp>
      <p:pic>
        <p:nvPicPr>
          <p:cNvPr id="15" name="Picture 11">
            <a:extLst>
              <a:ext uri="{FF2B5EF4-FFF2-40B4-BE49-F238E27FC236}">
                <a16:creationId xmlns:a16="http://schemas.microsoft.com/office/drawing/2014/main" id="{813E6F63-815E-4997-B998-25182CBA37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4100" y="2247898"/>
            <a:ext cx="3711250" cy="3873221"/>
          </a:xfrm>
          <a:prstGeom prst="rect">
            <a:avLst/>
          </a:prstGeom>
        </p:spPr>
      </p:pic>
      <p:pic>
        <p:nvPicPr>
          <p:cNvPr id="16" name="Picture 11">
            <a:extLst>
              <a:ext uri="{FF2B5EF4-FFF2-40B4-BE49-F238E27FC236}">
                <a16:creationId xmlns:a16="http://schemas.microsoft.com/office/drawing/2014/main" id="{60304F46-0D12-44ED-B5FD-BE3035F624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078576" y="2247898"/>
            <a:ext cx="3711250" cy="3873221"/>
          </a:xfrm>
          <a:prstGeom prst="rect">
            <a:avLst/>
          </a:prstGeom>
        </p:spPr>
      </p:pic>
      <p:pic>
        <p:nvPicPr>
          <p:cNvPr id="17" name="Picture 11">
            <a:extLst>
              <a:ext uri="{FF2B5EF4-FFF2-40B4-BE49-F238E27FC236}">
                <a16:creationId xmlns:a16="http://schemas.microsoft.com/office/drawing/2014/main" id="{1A3CAD13-735E-4540-B4BD-2F207E7D28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98175" y="2247899"/>
            <a:ext cx="3711250" cy="3873221"/>
          </a:xfrm>
          <a:prstGeom prst="rect">
            <a:avLst/>
          </a:prstGeom>
        </p:spPr>
      </p:pic>
      <p:pic>
        <p:nvPicPr>
          <p:cNvPr id="18" name="Picture 11">
            <a:extLst>
              <a:ext uri="{FF2B5EF4-FFF2-40B4-BE49-F238E27FC236}">
                <a16:creationId xmlns:a16="http://schemas.microsoft.com/office/drawing/2014/main" id="{00C47DB6-D5AA-4DA0-AB2B-6142CAF52C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63600" y="2247898"/>
            <a:ext cx="3711250" cy="3873221"/>
          </a:xfrm>
          <a:prstGeom prst="rect">
            <a:avLst/>
          </a:prstGeom>
        </p:spPr>
      </p:pic>
    </p:spTree>
    <p:extLst>
      <p:ext uri="{BB962C8B-B14F-4D97-AF65-F5344CB8AC3E}">
        <p14:creationId xmlns:p14="http://schemas.microsoft.com/office/powerpoint/2010/main" val="2539697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86100" y="5748703"/>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5 </a:t>
            </a:r>
            <a:r>
              <a:rPr lang="en-US" sz="4000" dirty="0" err="1">
                <a:latin typeface="Arial" panose="020B0604020202020204" pitchFamily="34" charset="0"/>
                <a:ea typeface="Arial" panose="020B0604020202020204" pitchFamily="34" charset="0"/>
                <a:cs typeface="Arial" panose="020B0604020202020204" pitchFamily="34" charset="0"/>
              </a:rPr>
              <a:t>túi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kẹo</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túi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5 </a:t>
            </a:r>
            <a:r>
              <a:rPr lang="en-US" sz="4000" dirty="0" err="1">
                <a:latin typeface="Arial" panose="020B0604020202020204" pitchFamily="34" charset="0"/>
                <a:ea typeface="Arial" panose="020B0604020202020204" pitchFamily="34" charset="0"/>
                <a:cs typeface="Arial" panose="020B0604020202020204" pitchFamily="34" charset="0"/>
              </a:rPr>
              <a:t>viên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kẹo</a:t>
            </a:r>
            <a:r>
              <a:rPr lang="en-US" sz="4000" dirty="0">
                <a:latin typeface="Arial" panose="020B0604020202020204" pitchFamily="34" charset="0"/>
                <a:ea typeface="Arial" panose="020B0604020202020204" pitchFamily="34" charset="0"/>
                <a:cs typeface="Arial" panose="020B0604020202020204" pitchFamily="34" charset="0"/>
              </a:rPr>
              <a:t>.</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905500" y="7696199"/>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5 x 5</a:t>
            </a:r>
          </a:p>
        </p:txBody>
      </p:sp>
      <p:pic>
        <p:nvPicPr>
          <p:cNvPr id="12" name="Picture 18">
            <a:extLst>
              <a:ext uri="{FF2B5EF4-FFF2-40B4-BE49-F238E27FC236}">
                <a16:creationId xmlns:a16="http://schemas.microsoft.com/office/drawing/2014/main" id="{2DB39728-576A-492D-9261-8858C45E5F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49519" y="2571752"/>
            <a:ext cx="3073013" cy="2204887"/>
          </a:xfrm>
          <a:prstGeom prst="rect">
            <a:avLst/>
          </a:prstGeom>
        </p:spPr>
      </p:pic>
      <p:pic>
        <p:nvPicPr>
          <p:cNvPr id="13" name="Picture 18">
            <a:extLst>
              <a:ext uri="{FF2B5EF4-FFF2-40B4-BE49-F238E27FC236}">
                <a16:creationId xmlns:a16="http://schemas.microsoft.com/office/drawing/2014/main" id="{45CF18B5-B242-48D5-A2ED-61D075D3E8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22532" y="2552701"/>
            <a:ext cx="3073013" cy="2204887"/>
          </a:xfrm>
          <a:prstGeom prst="rect">
            <a:avLst/>
          </a:prstGeom>
        </p:spPr>
      </p:pic>
      <p:pic>
        <p:nvPicPr>
          <p:cNvPr id="19" name="Picture 18">
            <a:extLst>
              <a:ext uri="{FF2B5EF4-FFF2-40B4-BE49-F238E27FC236}">
                <a16:creationId xmlns:a16="http://schemas.microsoft.com/office/drawing/2014/main" id="{140C45FE-9568-4C45-8174-F1F3A7CDA0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55022" y="2571752"/>
            <a:ext cx="3073013" cy="2204887"/>
          </a:xfrm>
          <a:prstGeom prst="rect">
            <a:avLst/>
          </a:prstGeom>
        </p:spPr>
      </p:pic>
      <p:pic>
        <p:nvPicPr>
          <p:cNvPr id="20" name="Picture 18">
            <a:extLst>
              <a:ext uri="{FF2B5EF4-FFF2-40B4-BE49-F238E27FC236}">
                <a16:creationId xmlns:a16="http://schemas.microsoft.com/office/drawing/2014/main" id="{55872114-785D-40C1-AFA9-B14064E9D2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87512" y="2552700"/>
            <a:ext cx="3073013" cy="2204887"/>
          </a:xfrm>
          <a:prstGeom prst="rect">
            <a:avLst/>
          </a:prstGeom>
        </p:spPr>
      </p:pic>
      <p:pic>
        <p:nvPicPr>
          <p:cNvPr id="21" name="Picture 18">
            <a:extLst>
              <a:ext uri="{FF2B5EF4-FFF2-40B4-BE49-F238E27FC236}">
                <a16:creationId xmlns:a16="http://schemas.microsoft.com/office/drawing/2014/main" id="{A9171501-0F41-4B35-B20D-7C24D03737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30181" y="2552700"/>
            <a:ext cx="3073013" cy="2204887"/>
          </a:xfrm>
          <a:prstGeom prst="rect">
            <a:avLst/>
          </a:prstGeom>
        </p:spPr>
      </p:pic>
    </p:spTree>
    <p:extLst>
      <p:ext uri="{BB962C8B-B14F-4D97-AF65-F5344CB8AC3E}">
        <p14:creationId xmlns:p14="http://schemas.microsoft.com/office/powerpoint/2010/main" val="719613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5492">
            <a:off x="-716769" y="-405345"/>
            <a:ext cx="2816737" cy="338851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15657">
            <a:off x="16581756" y="8171058"/>
            <a:ext cx="1416990" cy="214695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5378">
            <a:off x="15972050" y="834"/>
            <a:ext cx="2300388" cy="1083274"/>
          </a:xfrm>
          <a:prstGeom prst="rect">
            <a:avLst/>
          </a:prstGeom>
        </p:spPr>
      </p:pic>
      <p:sp>
        <p:nvSpPr>
          <p:cNvPr id="14" name="TextBox 13">
            <a:extLst>
              <a:ext uri="{FF2B5EF4-FFF2-40B4-BE49-F238E27FC236}">
                <a16:creationId xmlns:a16="http://schemas.microsoft.com/office/drawing/2014/main" id="{C3FD1C74-E4A5-4E02-95A7-031A5BE9C3A3}"/>
              </a:ext>
            </a:extLst>
          </p:cNvPr>
          <p:cNvSpPr txBox="1"/>
          <p:nvPr/>
        </p:nvSpPr>
        <p:spPr>
          <a:xfrm>
            <a:off x="3027751" y="6282105"/>
            <a:ext cx="12115800" cy="1451679"/>
          </a:xfrm>
          <a:prstGeom prst="rect">
            <a:avLst/>
          </a:prstGeom>
          <a:noFill/>
        </p:spPr>
        <p:txBody>
          <a:bodyPr wrap="square">
            <a:spAutoFit/>
          </a:bodyPr>
          <a:lstStyle/>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Mẹ</a:t>
            </a:r>
            <a:r>
              <a:rPr lang="en-US" sz="4000" dirty="0">
                <a:latin typeface="Arial" panose="020B0604020202020204" pitchFamily="34" charset="0"/>
                <a:ea typeface="Arial" panose="020B0604020202020204" pitchFamily="34" charset="0"/>
                <a:cs typeface="Arial" panose="020B0604020202020204" pitchFamily="34" charset="0"/>
              </a:rPr>
              <a:t> Mi </a:t>
            </a:r>
            <a:r>
              <a:rPr lang="en-US" sz="4000" dirty="0" err="1">
                <a:latin typeface="Arial" panose="020B0604020202020204" pitchFamily="34" charset="0"/>
                <a:ea typeface="Arial" panose="020B0604020202020204" pitchFamily="34" charset="0"/>
                <a:cs typeface="Arial" panose="020B0604020202020204" pitchFamily="34" charset="0"/>
              </a:rPr>
              <a:t>lấy</a:t>
            </a:r>
            <a:r>
              <a:rPr lang="en-US" sz="4000" dirty="0">
                <a:latin typeface="Arial" panose="020B0604020202020204" pitchFamily="34" charset="0"/>
                <a:ea typeface="Arial" panose="020B0604020202020204" pitchFamily="34" charset="0"/>
                <a:cs typeface="Arial" panose="020B0604020202020204" pitchFamily="34" charset="0"/>
              </a:rPr>
              <a:t> 2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sữa</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mỗi</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lốc</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4 </a:t>
            </a:r>
            <a:r>
              <a:rPr lang="en-US" sz="4000" dirty="0" err="1">
                <a:latin typeface="Arial" panose="020B0604020202020204" pitchFamily="34" charset="0"/>
                <a:ea typeface="Arial" panose="020B0604020202020204" pitchFamily="34" charset="0"/>
                <a:cs typeface="Arial" panose="020B0604020202020204" pitchFamily="34" charset="0"/>
              </a:rPr>
              <a:t>hộp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sữa</a:t>
            </a:r>
            <a:r>
              <a:rPr lang="en-US" sz="4000" dirty="0">
                <a:latin typeface="Arial" panose="020B0604020202020204" pitchFamily="34" charset="0"/>
                <a:ea typeface="Arial" panose="020B0604020202020204" pitchFamily="34" charset="0"/>
                <a:cs typeface="Arial" panose="020B0604020202020204" pitchFamily="34" charset="0"/>
              </a:rPr>
              <a:t>.</a:t>
            </a:r>
          </a:p>
          <a:p>
            <a:pPr marL="0" marR="0" algn="ctr">
              <a:spcBef>
                <a:spcPts val="0"/>
              </a:spcBef>
              <a:spcAft>
                <a:spcPts val="1000"/>
              </a:spcAft>
            </a:pPr>
            <a:r>
              <a:rPr lang="en-US" sz="4000" dirty="0" err="1">
                <a:latin typeface="Arial" panose="020B0604020202020204" pitchFamily="34" charset="0"/>
                <a:ea typeface="Arial" panose="020B0604020202020204" pitchFamily="34" charset="0"/>
                <a:cs typeface="Arial" panose="020B0604020202020204" pitchFamily="34" charset="0"/>
              </a:rPr>
              <a:t>Vậy</a:t>
            </a:r>
            <a:r>
              <a:rPr lang="en-US" sz="4000" dirty="0">
                <a:latin typeface="Arial" panose="020B0604020202020204" pitchFamily="34" charset="0"/>
                <a:ea typeface="Arial" panose="020B0604020202020204" pitchFamily="34" charset="0"/>
                <a:cs typeface="Arial" panose="020B0604020202020204" pitchFamily="34" charset="0"/>
              </a:rPr>
              <a:t> ta </a:t>
            </a:r>
            <a:r>
              <a:rPr lang="en-US" sz="4000" dirty="0" err="1">
                <a:latin typeface="Arial" panose="020B0604020202020204" pitchFamily="34" charset="0"/>
                <a:ea typeface="Arial" panose="020B0604020202020204" pitchFamily="34" charset="0"/>
                <a:cs typeface="Arial" panose="020B0604020202020204" pitchFamily="34" charset="0"/>
              </a:rPr>
              <a:t>có</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phép</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nhân</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như</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thế</a:t>
            </a:r>
            <a:r>
              <a:rPr lang="en-US" sz="4000" dirty="0">
                <a:latin typeface="Arial" panose="020B0604020202020204" pitchFamily="34" charset="0"/>
                <a:ea typeface="Arial" panose="020B0604020202020204" pitchFamily="34" charset="0"/>
                <a:cs typeface="Arial" panose="020B0604020202020204" pitchFamily="34" charset="0"/>
              </a:rPr>
              <a:t> </a:t>
            </a:r>
            <a:r>
              <a:rPr lang="en-US" sz="4000" dirty="0" err="1">
                <a:latin typeface="Arial" panose="020B0604020202020204" pitchFamily="34" charset="0"/>
                <a:ea typeface="Arial" panose="020B0604020202020204" pitchFamily="34" charset="0"/>
                <a:cs typeface="Arial" panose="020B0604020202020204" pitchFamily="34" charset="0"/>
              </a:rPr>
              <a:t>nào</a:t>
            </a:r>
            <a:r>
              <a:rPr lang="en-US" sz="4000" dirty="0">
                <a:latin typeface="Arial" panose="020B0604020202020204" pitchFamily="34" charset="0"/>
                <a:ea typeface="Arial" panose="020B0604020202020204" pitchFamily="34" charset="0"/>
                <a:cs typeface="Arial" panose="020B0604020202020204" pitchFamily="34" charset="0"/>
              </a:rPr>
              <a:t>?</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BC2C8A5-A1A0-4151-80EA-A0B08EB9F138}"/>
              </a:ext>
            </a:extLst>
          </p:cNvPr>
          <p:cNvSpPr/>
          <p:nvPr/>
        </p:nvSpPr>
        <p:spPr>
          <a:xfrm>
            <a:off x="5847151" y="8191500"/>
            <a:ext cx="6477000" cy="145167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panose="020B0604020202020204" pitchFamily="34" charset="0"/>
                <a:cs typeface="Arial" panose="020B0604020202020204" pitchFamily="34" charset="0"/>
              </a:rPr>
              <a:t>Ta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phép</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nhân</a:t>
            </a:r>
            <a:r>
              <a:rPr lang="en-US" sz="4400" dirty="0">
                <a:solidFill>
                  <a:schemeClr val="tx1"/>
                </a:solidFill>
                <a:latin typeface="Arial" panose="020B0604020202020204" pitchFamily="34" charset="0"/>
                <a:cs typeface="Arial" panose="020B0604020202020204" pitchFamily="34" charset="0"/>
              </a:rPr>
              <a:t> 4 x 2</a:t>
            </a:r>
          </a:p>
        </p:txBody>
      </p:sp>
      <p:grpSp>
        <p:nvGrpSpPr>
          <p:cNvPr id="3" name="Group 2">
            <a:extLst>
              <a:ext uri="{FF2B5EF4-FFF2-40B4-BE49-F238E27FC236}">
                <a16:creationId xmlns:a16="http://schemas.microsoft.com/office/drawing/2014/main" id="{CB227C9F-BA83-445E-9DD5-B98C08710DCB}"/>
              </a:ext>
            </a:extLst>
          </p:cNvPr>
          <p:cNvGrpSpPr/>
          <p:nvPr/>
        </p:nvGrpSpPr>
        <p:grpSpPr>
          <a:xfrm>
            <a:off x="3543651" y="790645"/>
            <a:ext cx="4607000" cy="5318640"/>
            <a:chOff x="1957638" y="1136759"/>
            <a:chExt cx="2993065" cy="3517681"/>
          </a:xfrm>
        </p:grpSpPr>
        <p:pic>
          <p:nvPicPr>
            <p:cNvPr id="15" name="Picture 7">
              <a:extLst>
                <a:ext uri="{FF2B5EF4-FFF2-40B4-BE49-F238E27FC236}">
                  <a16:creationId xmlns:a16="http://schemas.microsoft.com/office/drawing/2014/main" id="{0CD7DBAA-D7AB-4C8D-B646-C875C03CB2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57638" y="1136759"/>
              <a:ext cx="1496532" cy="1644541"/>
            </a:xfrm>
            <a:prstGeom prst="rect">
              <a:avLst/>
            </a:prstGeom>
          </p:spPr>
        </p:pic>
        <p:pic>
          <p:nvPicPr>
            <p:cNvPr id="16" name="Picture 8">
              <a:extLst>
                <a:ext uri="{FF2B5EF4-FFF2-40B4-BE49-F238E27FC236}">
                  <a16:creationId xmlns:a16="http://schemas.microsoft.com/office/drawing/2014/main" id="{41F7046C-699B-4B83-B824-CEFA5EA8706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54171" y="1139014"/>
              <a:ext cx="1496532" cy="1642285"/>
            </a:xfrm>
            <a:prstGeom prst="rect">
              <a:avLst/>
            </a:prstGeom>
          </p:spPr>
        </p:pic>
        <p:pic>
          <p:nvPicPr>
            <p:cNvPr id="17" name="Picture 9">
              <a:extLst>
                <a:ext uri="{FF2B5EF4-FFF2-40B4-BE49-F238E27FC236}">
                  <a16:creationId xmlns:a16="http://schemas.microsoft.com/office/drawing/2014/main" id="{F464E944-9396-43D2-8FA2-2C971E3505A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454171" y="3009900"/>
              <a:ext cx="1496532" cy="1644540"/>
            </a:xfrm>
            <a:prstGeom prst="rect">
              <a:avLst/>
            </a:prstGeom>
          </p:spPr>
        </p:pic>
        <p:pic>
          <p:nvPicPr>
            <p:cNvPr id="18" name="Picture 14">
              <a:extLst>
                <a:ext uri="{FF2B5EF4-FFF2-40B4-BE49-F238E27FC236}">
                  <a16:creationId xmlns:a16="http://schemas.microsoft.com/office/drawing/2014/main" id="{46596953-CF96-4B3D-8B9B-56179CB2DED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57638" y="3009899"/>
              <a:ext cx="1496532" cy="1644541"/>
            </a:xfrm>
            <a:prstGeom prst="rect">
              <a:avLst/>
            </a:prstGeom>
          </p:spPr>
        </p:pic>
      </p:grpSp>
      <p:grpSp>
        <p:nvGrpSpPr>
          <p:cNvPr id="22" name="Group 21">
            <a:extLst>
              <a:ext uri="{FF2B5EF4-FFF2-40B4-BE49-F238E27FC236}">
                <a16:creationId xmlns:a16="http://schemas.microsoft.com/office/drawing/2014/main" id="{F2362C62-01C6-4EEC-8521-00AB14C80118}"/>
              </a:ext>
            </a:extLst>
          </p:cNvPr>
          <p:cNvGrpSpPr/>
          <p:nvPr/>
        </p:nvGrpSpPr>
        <p:grpSpPr>
          <a:xfrm>
            <a:off x="10536551" y="790645"/>
            <a:ext cx="4607000" cy="5318640"/>
            <a:chOff x="1957638" y="1136759"/>
            <a:chExt cx="2993065" cy="3517681"/>
          </a:xfrm>
        </p:grpSpPr>
        <p:pic>
          <p:nvPicPr>
            <p:cNvPr id="23" name="Picture 7">
              <a:extLst>
                <a:ext uri="{FF2B5EF4-FFF2-40B4-BE49-F238E27FC236}">
                  <a16:creationId xmlns:a16="http://schemas.microsoft.com/office/drawing/2014/main" id="{B93DDDBA-C1A0-4839-B262-60D5380F54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57638" y="1136759"/>
              <a:ext cx="1496532" cy="1644541"/>
            </a:xfrm>
            <a:prstGeom prst="rect">
              <a:avLst/>
            </a:prstGeom>
          </p:spPr>
        </p:pic>
        <p:pic>
          <p:nvPicPr>
            <p:cNvPr id="24" name="Picture 8">
              <a:extLst>
                <a:ext uri="{FF2B5EF4-FFF2-40B4-BE49-F238E27FC236}">
                  <a16:creationId xmlns:a16="http://schemas.microsoft.com/office/drawing/2014/main" id="{0AE71649-6C4B-4648-9C20-AECEA7A09EF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54171" y="1139014"/>
              <a:ext cx="1496532" cy="1642285"/>
            </a:xfrm>
            <a:prstGeom prst="rect">
              <a:avLst/>
            </a:prstGeom>
          </p:spPr>
        </p:pic>
        <p:pic>
          <p:nvPicPr>
            <p:cNvPr id="25" name="Picture 9">
              <a:extLst>
                <a:ext uri="{FF2B5EF4-FFF2-40B4-BE49-F238E27FC236}">
                  <a16:creationId xmlns:a16="http://schemas.microsoft.com/office/drawing/2014/main" id="{CFB456E2-96FA-471B-86FB-9BAD7AB6D53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454171" y="3009900"/>
              <a:ext cx="1496532" cy="1644540"/>
            </a:xfrm>
            <a:prstGeom prst="rect">
              <a:avLst/>
            </a:prstGeom>
          </p:spPr>
        </p:pic>
        <p:pic>
          <p:nvPicPr>
            <p:cNvPr id="26" name="Picture 14">
              <a:extLst>
                <a:ext uri="{FF2B5EF4-FFF2-40B4-BE49-F238E27FC236}">
                  <a16:creationId xmlns:a16="http://schemas.microsoft.com/office/drawing/2014/main" id="{14BEE0C0-BCB9-4D55-B3F4-8F0EF088234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57638" y="3009899"/>
              <a:ext cx="1496532" cy="1644541"/>
            </a:xfrm>
            <a:prstGeom prst="rect">
              <a:avLst/>
            </a:prstGeom>
          </p:spPr>
        </p:pic>
      </p:grpSp>
    </p:spTree>
    <p:extLst>
      <p:ext uri="{BB962C8B-B14F-4D97-AF65-F5344CB8AC3E}">
        <p14:creationId xmlns:p14="http://schemas.microsoft.com/office/powerpoint/2010/main" val="1070252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272B8"/>
        </a:solidFill>
        <a:effectLst/>
      </p:bgPr>
    </p:bg>
    <p:spTree>
      <p:nvGrpSpPr>
        <p:cNvPr id="1" name=""/>
        <p:cNvGrpSpPr/>
        <p:nvPr/>
      </p:nvGrpSpPr>
      <p:grpSpPr>
        <a:xfrm>
          <a:off x="0" y="0"/>
          <a:ext cx="0" cy="0"/>
          <a:chOff x="0" y="0"/>
          <a:chExt cx="0" cy="0"/>
        </a:xfrm>
      </p:grpSpPr>
      <p:sp>
        <p:nvSpPr>
          <p:cNvPr id="3" name="TextBox 3"/>
          <p:cNvSpPr txBox="1"/>
          <p:nvPr/>
        </p:nvSpPr>
        <p:spPr>
          <a:xfrm>
            <a:off x="2065170" y="1665507"/>
            <a:ext cx="14157660" cy="1252394"/>
          </a:xfrm>
          <a:prstGeom prst="rect">
            <a:avLst/>
          </a:prstGeom>
        </p:spPr>
        <p:txBody>
          <a:bodyPr lIns="0" tIns="0" rIns="0" bIns="0" rtlCol="0" anchor="t">
            <a:spAutoFit/>
          </a:bodyPr>
          <a:lstStyle/>
          <a:p>
            <a:pPr algn="ctr">
              <a:lnSpc>
                <a:spcPts val="11200"/>
              </a:lnSpc>
              <a:spcBef>
                <a:spcPts val="8400"/>
              </a:spcBef>
            </a:pPr>
            <a:r>
              <a:rPr lang="en-US" sz="6000" b="1" dirty="0">
                <a:solidFill>
                  <a:srgbClr val="FFD636"/>
                </a:solidFill>
                <a:latin typeface="Arial" panose="020B0604020202020204" pitchFamily="34" charset="0"/>
                <a:cs typeface="Arial" panose="020B0604020202020204" pitchFamily="34" charset="0"/>
              </a:rPr>
              <a:t>HƯỚNG DẪN VỀ NHÀ</a:t>
            </a:r>
          </a:p>
        </p:txBody>
      </p:sp>
      <p:grpSp>
        <p:nvGrpSpPr>
          <p:cNvPr id="20" name="Group 19">
            <a:extLst>
              <a:ext uri="{FF2B5EF4-FFF2-40B4-BE49-F238E27FC236}">
                <a16:creationId xmlns:a16="http://schemas.microsoft.com/office/drawing/2014/main" id="{DDB10915-B9FA-4CCC-84C7-F76E83099C4D}"/>
              </a:ext>
            </a:extLst>
          </p:cNvPr>
          <p:cNvGrpSpPr/>
          <p:nvPr/>
        </p:nvGrpSpPr>
        <p:grpSpPr>
          <a:xfrm>
            <a:off x="801424" y="3389872"/>
            <a:ext cx="8305800" cy="5143500"/>
            <a:chOff x="1417776" y="3454450"/>
            <a:chExt cx="8305800" cy="5143500"/>
          </a:xfrm>
        </p:grpSpPr>
        <p:pic>
          <p:nvPicPr>
            <p:cNvPr id="21" name="Picture 11">
              <a:extLst>
                <a:ext uri="{FF2B5EF4-FFF2-40B4-BE49-F238E27FC236}">
                  <a16:creationId xmlns:a16="http://schemas.microsoft.com/office/drawing/2014/main" id="{F98737AD-8DAF-4D0C-B58A-B1F5688502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7776" y="3454450"/>
              <a:ext cx="8305800" cy="5143500"/>
            </a:xfrm>
            <a:prstGeom prst="rect">
              <a:avLst/>
            </a:prstGeom>
          </p:spPr>
        </p:pic>
        <p:sp>
          <p:nvSpPr>
            <p:cNvPr id="22" name="TextBox 21">
              <a:extLst>
                <a:ext uri="{FF2B5EF4-FFF2-40B4-BE49-F238E27FC236}">
                  <a16:creationId xmlns:a16="http://schemas.microsoft.com/office/drawing/2014/main" id="{E13EFA1D-6FA2-4610-A80C-7278A0FE1AF2}"/>
                </a:ext>
              </a:extLst>
            </p:cNvPr>
            <p:cNvSpPr txBox="1"/>
            <p:nvPr/>
          </p:nvSpPr>
          <p:spPr>
            <a:xfrm>
              <a:off x="2175429" y="4844651"/>
              <a:ext cx="6098898" cy="1911549"/>
            </a:xfrm>
            <a:prstGeom prst="rect">
              <a:avLst/>
            </a:prstGeom>
            <a:noFill/>
          </p:spPr>
          <p:txBody>
            <a:bodyPr wrap="square" rtlCol="0">
              <a:spAutoFit/>
            </a:bodyPr>
            <a:lstStyle/>
            <a:p>
              <a:pPr algn="ctr">
                <a:lnSpc>
                  <a:spcPct val="150000"/>
                </a:lnSpc>
              </a:pPr>
              <a:r>
                <a:rPr lang="en-US" sz="4200" dirty="0">
                  <a:latin typeface="Arial" panose="020B0604020202020204" pitchFamily="34" charset="0"/>
                  <a:cs typeface="Arial" panose="020B0604020202020204" pitchFamily="34" charset="0"/>
                </a:rPr>
                <a:t>Hoàn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tập</a:t>
              </a:r>
              <a:endParaRPr lang="vi-VN" sz="4200"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68C760B7-CC89-4763-8C71-1C2A4A259691}"/>
              </a:ext>
            </a:extLst>
          </p:cNvPr>
          <p:cNvGrpSpPr/>
          <p:nvPr/>
        </p:nvGrpSpPr>
        <p:grpSpPr>
          <a:xfrm>
            <a:off x="9518248" y="3477993"/>
            <a:ext cx="8305800" cy="5143500"/>
            <a:chOff x="1417776" y="3454450"/>
            <a:chExt cx="8305800" cy="5143500"/>
          </a:xfrm>
        </p:grpSpPr>
        <p:pic>
          <p:nvPicPr>
            <p:cNvPr id="24" name="Picture 11">
              <a:extLst>
                <a:ext uri="{FF2B5EF4-FFF2-40B4-BE49-F238E27FC236}">
                  <a16:creationId xmlns:a16="http://schemas.microsoft.com/office/drawing/2014/main" id="{E8EC9ED6-9AB9-4CD4-BD73-C2ED1A7BF8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7776" y="3454450"/>
              <a:ext cx="8305800" cy="5143500"/>
            </a:xfrm>
            <a:prstGeom prst="rect">
              <a:avLst/>
            </a:prstGeom>
          </p:spPr>
        </p:pic>
        <p:sp>
          <p:nvSpPr>
            <p:cNvPr id="25" name="TextBox 24">
              <a:extLst>
                <a:ext uri="{FF2B5EF4-FFF2-40B4-BE49-F238E27FC236}">
                  <a16:creationId xmlns:a16="http://schemas.microsoft.com/office/drawing/2014/main" id="{CC49B339-234C-48B3-BE9B-2530ADE7E694}"/>
                </a:ext>
              </a:extLst>
            </p:cNvPr>
            <p:cNvSpPr txBox="1"/>
            <p:nvPr/>
          </p:nvSpPr>
          <p:spPr>
            <a:xfrm>
              <a:off x="2175428" y="4844651"/>
              <a:ext cx="6792899" cy="1911549"/>
            </a:xfrm>
            <a:prstGeom prst="rect">
              <a:avLst/>
            </a:prstGeom>
            <a:noFill/>
          </p:spPr>
          <p:txBody>
            <a:bodyPr wrap="square" rtlCol="0">
              <a:spAutoFit/>
            </a:bodyPr>
            <a:lstStyle/>
            <a:p>
              <a:pPr algn="ctr">
                <a:lnSpc>
                  <a:spcPct val="150000"/>
                </a:lnSpc>
              </a:pPr>
              <a:r>
                <a:rPr lang="vi-VN" sz="4200" dirty="0" err="1">
                  <a:latin typeface="Arial" panose="020B0604020202020204" pitchFamily="34" charset="0"/>
                  <a:cs typeface="Arial" panose="020B0604020202020204" pitchFamily="34" charset="0"/>
                </a:rPr>
                <a:t>Đọc</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và</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chuẩn</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bị</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trước</a:t>
              </a:r>
              <a:r>
                <a:rPr lang="vi-VN" sz="4200" dirty="0">
                  <a:latin typeface="Arial" panose="020B0604020202020204" pitchFamily="34" charset="0"/>
                  <a:cs typeface="Arial" panose="020B0604020202020204" pitchFamily="34" charset="0"/>
                </a:rPr>
                <a:t> </a:t>
              </a:r>
              <a:r>
                <a:rPr lang="vi-VN" sz="4200" dirty="0" err="1">
                  <a:latin typeface="Arial" panose="020B0604020202020204" pitchFamily="34" charset="0"/>
                  <a:cs typeface="Arial" panose="020B0604020202020204" pitchFamily="34" charset="0"/>
                </a:rPr>
                <a:t>bài</a:t>
              </a:r>
              <a:r>
                <a:rPr lang="vi-VN" sz="4200"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Phép</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nhân</a:t>
              </a:r>
              <a:endParaRPr lang="vi-VN" sz="4200" b="1" i="1" dirty="0">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36907" y="8961757"/>
            <a:ext cx="1789141" cy="178263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 y="-723900"/>
            <a:ext cx="2953728" cy="315446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078200" y="-275323"/>
            <a:ext cx="2406049" cy="2257311"/>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3103">
            <a:off x="16514288" y="8684673"/>
            <a:ext cx="2396454" cy="1777733"/>
          </a:xfrm>
          <a:prstGeom prst="rect">
            <a:avLst/>
          </a:prstGeom>
        </p:spPr>
      </p:pic>
      <p:sp>
        <p:nvSpPr>
          <p:cNvPr id="18" name="TextBox 5">
            <a:extLst>
              <a:ext uri="{FF2B5EF4-FFF2-40B4-BE49-F238E27FC236}">
                <a16:creationId xmlns:a16="http://schemas.microsoft.com/office/drawing/2014/main" id="{4FCEBE1E-0236-4DF2-A2FC-621768E21C8B}"/>
              </a:ext>
            </a:extLst>
          </p:cNvPr>
          <p:cNvSpPr txBox="1"/>
          <p:nvPr/>
        </p:nvSpPr>
        <p:spPr>
          <a:xfrm>
            <a:off x="1613521" y="1774628"/>
            <a:ext cx="15060958" cy="2414379"/>
          </a:xfrm>
          <a:prstGeom prst="rect">
            <a:avLst/>
          </a:prstGeom>
        </p:spPr>
        <p:txBody>
          <a:bodyPr wrap="square" lIns="0" tIns="0" rIns="0" bIns="0" rtlCol="0" anchor="t">
            <a:spAutoFit/>
          </a:bodyPr>
          <a:lstStyle/>
          <a:p>
            <a:pPr algn="ctr">
              <a:lnSpc>
                <a:spcPts val="9900"/>
              </a:lnSpc>
            </a:pPr>
            <a:r>
              <a:rPr lang="en-US" sz="6600" b="1" dirty="0">
                <a:latin typeface="Arial" panose="020B0604020202020204" pitchFamily="34" charset="0"/>
                <a:cs typeface="Arial" panose="020B0604020202020204" pitchFamily="34" charset="0"/>
              </a:rPr>
              <a:t>BÀI 52: LÀM QUEN VỚI PHÉP NHÂN – DẤU NHÂN</a:t>
            </a:r>
          </a:p>
        </p:txBody>
      </p:sp>
      <p:pic>
        <p:nvPicPr>
          <p:cNvPr id="19" name="Picture 14">
            <a:extLst>
              <a:ext uri="{FF2B5EF4-FFF2-40B4-BE49-F238E27FC236}">
                <a16:creationId xmlns:a16="http://schemas.microsoft.com/office/drawing/2014/main" id="{71DE5121-CCBE-4F2C-A1BE-2B919D38F048}"/>
              </a:ext>
            </a:extLst>
          </p:cNvPr>
          <p:cNvPicPr>
            <a:picLocks noChangeAspect="1"/>
          </p:cNvPicPr>
          <p:nvPr/>
        </p:nvPicPr>
        <p:blipFill>
          <a:blip r:embed="rId10"/>
          <a:srcRect/>
          <a:stretch>
            <a:fillRect/>
          </a:stretch>
        </p:blipFill>
        <p:spPr>
          <a:xfrm>
            <a:off x="1613521" y="5498871"/>
            <a:ext cx="15060957" cy="4788129"/>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 y="0"/>
            <a:ext cx="1339840" cy="189925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75492">
            <a:off x="16347315" y="7796677"/>
            <a:ext cx="2496218" cy="3002928"/>
          </a:xfrm>
          <a:prstGeom prst="rect">
            <a:avLst/>
          </a:prstGeom>
        </p:spPr>
      </p:pic>
      <p:grpSp>
        <p:nvGrpSpPr>
          <p:cNvPr id="45" name="Group 44">
            <a:extLst>
              <a:ext uri="{FF2B5EF4-FFF2-40B4-BE49-F238E27FC236}">
                <a16:creationId xmlns:a16="http://schemas.microsoft.com/office/drawing/2014/main" id="{C87484DE-2F3A-4A57-9602-3AB67E9DA178}"/>
              </a:ext>
            </a:extLst>
          </p:cNvPr>
          <p:cNvGrpSpPr/>
          <p:nvPr/>
        </p:nvGrpSpPr>
        <p:grpSpPr>
          <a:xfrm>
            <a:off x="1958787" y="1398494"/>
            <a:ext cx="14500413" cy="4659406"/>
            <a:chOff x="1958787" y="1181100"/>
            <a:chExt cx="14500413" cy="4659406"/>
          </a:xfrm>
        </p:grpSpPr>
        <p:grpSp>
          <p:nvGrpSpPr>
            <p:cNvPr id="28" name="Group 27">
              <a:extLst>
                <a:ext uri="{FF2B5EF4-FFF2-40B4-BE49-F238E27FC236}">
                  <a16:creationId xmlns:a16="http://schemas.microsoft.com/office/drawing/2014/main" id="{24DD9330-A9A6-41C9-AB13-17B538B58002}"/>
                </a:ext>
              </a:extLst>
            </p:cNvPr>
            <p:cNvGrpSpPr/>
            <p:nvPr/>
          </p:nvGrpSpPr>
          <p:grpSpPr>
            <a:xfrm>
              <a:off x="1958787" y="1181100"/>
              <a:ext cx="2590800" cy="4648200"/>
              <a:chOff x="3657600" y="3009900"/>
              <a:chExt cx="2590800" cy="4648200"/>
            </a:xfrm>
          </p:grpSpPr>
          <p:sp>
            <p:nvSpPr>
              <p:cNvPr id="2" name="Rectangle 1">
                <a:extLst>
                  <a:ext uri="{FF2B5EF4-FFF2-40B4-BE49-F238E27FC236}">
                    <a16:creationId xmlns:a16="http://schemas.microsoft.com/office/drawing/2014/main" id="{819EC96A-DB10-4B6D-BF28-635E3D11F6CB}"/>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DD3F5EFD-851F-4E13-B61B-B3E209E39DD8}"/>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15161C3B-9CC0-478F-A2F4-0A1BB475BE4E}"/>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77B22873-D489-4349-96B6-4DDEF0BD0FAF}"/>
                </a:ext>
              </a:extLst>
            </p:cNvPr>
            <p:cNvGrpSpPr/>
            <p:nvPr/>
          </p:nvGrpSpPr>
          <p:grpSpPr>
            <a:xfrm>
              <a:off x="4939552" y="1181100"/>
              <a:ext cx="2590800" cy="4648200"/>
              <a:chOff x="3657600" y="3009900"/>
              <a:chExt cx="2590800" cy="4648200"/>
            </a:xfrm>
          </p:grpSpPr>
          <p:sp>
            <p:nvSpPr>
              <p:cNvPr id="30" name="Rectangle 29">
                <a:extLst>
                  <a:ext uri="{FF2B5EF4-FFF2-40B4-BE49-F238E27FC236}">
                    <a16:creationId xmlns:a16="http://schemas.microsoft.com/office/drawing/2014/main" id="{63978843-4FE1-495A-9AE3-BB385B08181D}"/>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2C10E5E7-ECAD-496A-A681-F4A4AFA886E2}"/>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CDCFDDE8-F0E3-446D-AFF3-2BB68EDE3C5E}"/>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E5C70A8-F7F4-45BD-B9D3-32E088BD15BC}"/>
                </a:ext>
              </a:extLst>
            </p:cNvPr>
            <p:cNvGrpSpPr/>
            <p:nvPr/>
          </p:nvGrpSpPr>
          <p:grpSpPr>
            <a:xfrm>
              <a:off x="7920317" y="1192306"/>
              <a:ext cx="2590800" cy="4648200"/>
              <a:chOff x="3657600" y="3009900"/>
              <a:chExt cx="2590800" cy="4648200"/>
            </a:xfrm>
          </p:grpSpPr>
          <p:sp>
            <p:nvSpPr>
              <p:cNvPr id="34" name="Rectangle 33">
                <a:extLst>
                  <a:ext uri="{FF2B5EF4-FFF2-40B4-BE49-F238E27FC236}">
                    <a16:creationId xmlns:a16="http://schemas.microsoft.com/office/drawing/2014/main" id="{F742DE83-374D-4D2C-A8F5-3584466B3BD5}"/>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0C009E80-5F3B-4AA7-9164-8AA2DD991273}"/>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3E047991-2865-4E14-B4E5-B1B5FA609668}"/>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898CA879-41E1-4A2F-A960-AB41FF1D16C1}"/>
                </a:ext>
              </a:extLst>
            </p:cNvPr>
            <p:cNvGrpSpPr/>
            <p:nvPr/>
          </p:nvGrpSpPr>
          <p:grpSpPr>
            <a:xfrm>
              <a:off x="10896600" y="1181100"/>
              <a:ext cx="2590800" cy="4648200"/>
              <a:chOff x="3657600" y="3009900"/>
              <a:chExt cx="2590800" cy="4648200"/>
            </a:xfrm>
          </p:grpSpPr>
          <p:sp>
            <p:nvSpPr>
              <p:cNvPr id="38" name="Rectangle 37">
                <a:extLst>
                  <a:ext uri="{FF2B5EF4-FFF2-40B4-BE49-F238E27FC236}">
                    <a16:creationId xmlns:a16="http://schemas.microsoft.com/office/drawing/2014/main" id="{7BD59520-74F6-4044-9185-9D51FC9E78D2}"/>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FA8D3364-1D9A-4FB5-AF65-964D5A54221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E4494BC0-562B-4A77-9DAA-BD336605EFE1}"/>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F615665D-103F-4F48-B238-0D23D16593FD}"/>
                </a:ext>
              </a:extLst>
            </p:cNvPr>
            <p:cNvGrpSpPr/>
            <p:nvPr/>
          </p:nvGrpSpPr>
          <p:grpSpPr>
            <a:xfrm>
              <a:off x="13868400" y="1181100"/>
              <a:ext cx="2590800" cy="4648200"/>
              <a:chOff x="3657600" y="3009900"/>
              <a:chExt cx="2590800" cy="4648200"/>
            </a:xfrm>
          </p:grpSpPr>
          <p:sp>
            <p:nvSpPr>
              <p:cNvPr id="42" name="Rectangle 41">
                <a:extLst>
                  <a:ext uri="{FF2B5EF4-FFF2-40B4-BE49-F238E27FC236}">
                    <a16:creationId xmlns:a16="http://schemas.microsoft.com/office/drawing/2014/main" id="{5EF106DE-FC37-4CC2-B3B4-6EEB6DB84F5F}"/>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D247CEDF-FE41-4A84-9977-4950E4E2B499}"/>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35C87BE1-5E17-4744-9B72-9D2D5B40EFEF}"/>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sp>
        <p:nvSpPr>
          <p:cNvPr id="47" name="TextBox 46">
            <a:extLst>
              <a:ext uri="{FF2B5EF4-FFF2-40B4-BE49-F238E27FC236}">
                <a16:creationId xmlns:a16="http://schemas.microsoft.com/office/drawing/2014/main" id="{E5CBBD1C-519B-4313-B5E6-BABFCE318EA0}"/>
              </a:ext>
            </a:extLst>
          </p:cNvPr>
          <p:cNvSpPr txBox="1"/>
          <p:nvPr/>
        </p:nvSpPr>
        <p:spPr>
          <a:xfrm>
            <a:off x="4997823" y="6515100"/>
            <a:ext cx="8292354" cy="3004733"/>
          </a:xfrm>
          <a:prstGeom prst="rect">
            <a:avLst/>
          </a:prstGeom>
          <a:noFill/>
        </p:spPr>
        <p:txBody>
          <a:bodyPr wrap="square">
            <a:spAutoFit/>
          </a:bodyPr>
          <a:lstStyle/>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2 được lấy 5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2 × 5 = 10 </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Đọc là </a:t>
            </a:r>
            <a:r>
              <a:rPr lang="nl-NL" sz="4000" b="1" i="1" dirty="0">
                <a:effectLst/>
                <a:latin typeface="Arial" panose="020B0604020202020204" pitchFamily="34" charset="0"/>
                <a:ea typeface="Arial" panose="020B0604020202020204" pitchFamily="34" charset="0"/>
                <a:cs typeface="Arial" panose="020B0604020202020204" pitchFamily="34" charset="0"/>
              </a:rPr>
              <a:t>Hai nhân năm bằng mười</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100" y="0"/>
            <a:ext cx="1339840" cy="189925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75492">
            <a:off x="16347315" y="7796677"/>
            <a:ext cx="2496218" cy="3002928"/>
          </a:xfrm>
          <a:prstGeom prst="rect">
            <a:avLst/>
          </a:prstGeom>
        </p:spPr>
      </p:pic>
      <p:pic>
        <p:nvPicPr>
          <p:cNvPr id="26" name="Picture 6">
            <a:extLst>
              <a:ext uri="{FF2B5EF4-FFF2-40B4-BE49-F238E27FC236}">
                <a16:creationId xmlns:a16="http://schemas.microsoft.com/office/drawing/2014/main" id="{B98FA899-F4D0-4F48-B555-88281E22EE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24200" y="2644409"/>
            <a:ext cx="4998182" cy="4998182"/>
          </a:xfrm>
          <a:prstGeom prst="rect">
            <a:avLst/>
          </a:prstGeom>
        </p:spPr>
      </p:pic>
      <p:sp>
        <p:nvSpPr>
          <p:cNvPr id="4" name="Speech Bubble: Rectangle with Corners Rounded 3">
            <a:extLst>
              <a:ext uri="{FF2B5EF4-FFF2-40B4-BE49-F238E27FC236}">
                <a16:creationId xmlns:a16="http://schemas.microsoft.com/office/drawing/2014/main" id="{0943A9AC-6ADE-4B2A-B722-4CB095F87844}"/>
              </a:ext>
            </a:extLst>
          </p:cNvPr>
          <p:cNvSpPr/>
          <p:nvPr/>
        </p:nvSpPr>
        <p:spPr>
          <a:xfrm>
            <a:off x="9601200" y="3924300"/>
            <a:ext cx="6629400" cy="1447800"/>
          </a:xfrm>
          <a:prstGeom prst="wedgeRoundRectCallout">
            <a:avLst>
              <a:gd name="adj1" fmla="val -59372"/>
              <a:gd name="adj2" fmla="val 823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Dấu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999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070">
            <a:off x="-47257" y="25560"/>
            <a:ext cx="1195468" cy="1811315"/>
          </a:xfrm>
          <a:prstGeom prst="rect">
            <a:avLst/>
          </a:prstGeom>
        </p:spPr>
      </p:pic>
      <p:sp>
        <p:nvSpPr>
          <p:cNvPr id="9" name="TextBox 8">
            <a:extLst>
              <a:ext uri="{FF2B5EF4-FFF2-40B4-BE49-F238E27FC236}">
                <a16:creationId xmlns:a16="http://schemas.microsoft.com/office/drawing/2014/main" id="{227BDA1A-FB91-4437-98C6-ECCA72FF32C9}"/>
              </a:ext>
            </a:extLst>
          </p:cNvPr>
          <p:cNvSpPr txBox="1"/>
          <p:nvPr/>
        </p:nvSpPr>
        <p:spPr>
          <a:xfrm>
            <a:off x="3162300" y="768117"/>
            <a:ext cx="11963400" cy="1824923"/>
          </a:xfrm>
          <a:prstGeom prst="rect">
            <a:avLst/>
          </a:prstGeom>
          <a:noFill/>
        </p:spPr>
        <p:txBody>
          <a:bodyPr wrap="square">
            <a:spAutoFit/>
          </a:bodyPr>
          <a:lstStyle/>
          <a:p>
            <a:pPr marL="0" marR="0" algn="ctr">
              <a:lnSpc>
                <a:spcPct val="150000"/>
              </a:lnSpc>
              <a:spcBef>
                <a:spcPts val="0"/>
              </a:spcBef>
              <a:spcAft>
                <a:spcPts val="1000"/>
              </a:spcAft>
            </a:pP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em</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hãy</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thao</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tương</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tự</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với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phép</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nhân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dưới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đây</a:t>
            </a:r>
            <a:r>
              <a:rPr lang="en-US" sz="4000" dirty="0">
                <a:effectLst/>
                <a:latin typeface="Arial" panose="020B0604020202020204" pitchFamily="34" charset="0"/>
                <a:ea typeface="Arial" panose="020B0604020202020204" pitchFamily="34" charset="0"/>
                <a:cs typeface="Arial" panose="020B0604020202020204" pitchFamily="34" charset="0"/>
              </a:rPr>
              <a:t>:</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BBA52ED7-643E-4033-BDF3-7A92EB621D97}"/>
              </a:ext>
            </a:extLst>
          </p:cNvPr>
          <p:cNvGrpSpPr/>
          <p:nvPr/>
        </p:nvGrpSpPr>
        <p:grpSpPr>
          <a:xfrm>
            <a:off x="1177155" y="3425980"/>
            <a:ext cx="8552330" cy="4659406"/>
            <a:chOff x="1893793" y="2552700"/>
            <a:chExt cx="8552330" cy="4659406"/>
          </a:xfrm>
        </p:grpSpPr>
        <p:grpSp>
          <p:nvGrpSpPr>
            <p:cNvPr id="11" name="Group 10">
              <a:extLst>
                <a:ext uri="{FF2B5EF4-FFF2-40B4-BE49-F238E27FC236}">
                  <a16:creationId xmlns:a16="http://schemas.microsoft.com/office/drawing/2014/main" id="{2B125712-B010-4E41-88E0-C10D333677C8}"/>
                </a:ext>
              </a:extLst>
            </p:cNvPr>
            <p:cNvGrpSpPr/>
            <p:nvPr/>
          </p:nvGrpSpPr>
          <p:grpSpPr>
            <a:xfrm>
              <a:off x="1893793" y="2552700"/>
              <a:ext cx="2590800" cy="4648200"/>
              <a:chOff x="3657600" y="3009900"/>
              <a:chExt cx="2590800" cy="4648200"/>
            </a:xfrm>
          </p:grpSpPr>
          <p:sp>
            <p:nvSpPr>
              <p:cNvPr id="28" name="Rectangle 27">
                <a:extLst>
                  <a:ext uri="{FF2B5EF4-FFF2-40B4-BE49-F238E27FC236}">
                    <a16:creationId xmlns:a16="http://schemas.microsoft.com/office/drawing/2014/main" id="{FDD3B3C1-1F56-4D06-B9A8-C06F42EC7A07}"/>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0506096E-D81C-4BB8-8AC4-F119805CA8D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6021D97F-05D0-44E5-AAC4-20FB475CD6F2}"/>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E3EC90E-76AF-4019-9613-BD8349F49DF0}"/>
                </a:ext>
              </a:extLst>
            </p:cNvPr>
            <p:cNvGrpSpPr/>
            <p:nvPr/>
          </p:nvGrpSpPr>
          <p:grpSpPr>
            <a:xfrm>
              <a:off x="4874558" y="2552700"/>
              <a:ext cx="2590800" cy="4648200"/>
              <a:chOff x="3657600" y="3009900"/>
              <a:chExt cx="2590800" cy="4648200"/>
            </a:xfrm>
          </p:grpSpPr>
          <p:sp>
            <p:nvSpPr>
              <p:cNvPr id="25" name="Rectangle 24">
                <a:extLst>
                  <a:ext uri="{FF2B5EF4-FFF2-40B4-BE49-F238E27FC236}">
                    <a16:creationId xmlns:a16="http://schemas.microsoft.com/office/drawing/2014/main" id="{B9F8DB4E-C76B-4F7A-BE7F-27238CA7896D}"/>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1C619320-75F8-41DB-97C6-85D52C4FF7F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C2EE99DB-7868-467F-93C3-851D3E7A8133}"/>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EBF8ADF-54BF-44CF-93F9-8978B88B634C}"/>
                </a:ext>
              </a:extLst>
            </p:cNvPr>
            <p:cNvGrpSpPr/>
            <p:nvPr/>
          </p:nvGrpSpPr>
          <p:grpSpPr>
            <a:xfrm>
              <a:off x="7855323" y="2563906"/>
              <a:ext cx="2590800" cy="4648200"/>
              <a:chOff x="3657600" y="3009900"/>
              <a:chExt cx="2590800" cy="4648200"/>
            </a:xfrm>
          </p:grpSpPr>
          <p:sp>
            <p:nvSpPr>
              <p:cNvPr id="22" name="Rectangle 21">
                <a:extLst>
                  <a:ext uri="{FF2B5EF4-FFF2-40B4-BE49-F238E27FC236}">
                    <a16:creationId xmlns:a16="http://schemas.microsoft.com/office/drawing/2014/main" id="{2F726DAA-13EC-4EEF-953D-41571D1FE16A}"/>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CB97CD1E-563E-4882-80CB-3170DEEE41F9}"/>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1E5CF8E8-FF34-46E2-9DDF-FF20875A27A8}"/>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sp>
        <p:nvSpPr>
          <p:cNvPr id="32" name="TextBox 31">
            <a:extLst>
              <a:ext uri="{FF2B5EF4-FFF2-40B4-BE49-F238E27FC236}">
                <a16:creationId xmlns:a16="http://schemas.microsoft.com/office/drawing/2014/main" id="{E10A6CC7-CFF0-4B43-A040-19D7F9633A10}"/>
              </a:ext>
            </a:extLst>
          </p:cNvPr>
          <p:cNvSpPr txBox="1"/>
          <p:nvPr/>
        </p:nvSpPr>
        <p:spPr>
          <a:xfrm>
            <a:off x="9602903" y="4247713"/>
            <a:ext cx="8292354" cy="3004733"/>
          </a:xfrm>
          <a:prstGeom prst="rect">
            <a:avLst/>
          </a:prstGeom>
          <a:noFill/>
        </p:spPr>
        <p:txBody>
          <a:bodyPr wrap="square">
            <a:spAutoFit/>
          </a:bodyPr>
          <a:lstStyle/>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2 được lấy 3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2 × 3 = 6</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Đọc là </a:t>
            </a:r>
            <a:r>
              <a:rPr lang="nl-NL" sz="4000" b="1" i="1" dirty="0">
                <a:effectLst/>
                <a:latin typeface="Arial" panose="020B0604020202020204" pitchFamily="34" charset="0"/>
                <a:ea typeface="Arial" panose="020B0604020202020204" pitchFamily="34" charset="0"/>
                <a:cs typeface="Arial" panose="020B0604020202020204" pitchFamily="34" charset="0"/>
              </a:rPr>
              <a:t>Hai nhân ba bằng sáu</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1070">
            <a:off x="-47257" y="25560"/>
            <a:ext cx="1195468" cy="1811315"/>
          </a:xfrm>
          <a:prstGeom prst="rect">
            <a:avLst/>
          </a:prstGeom>
        </p:spPr>
      </p:pic>
      <p:sp>
        <p:nvSpPr>
          <p:cNvPr id="9" name="TextBox 8">
            <a:extLst>
              <a:ext uri="{FF2B5EF4-FFF2-40B4-BE49-F238E27FC236}">
                <a16:creationId xmlns:a16="http://schemas.microsoft.com/office/drawing/2014/main" id="{227BDA1A-FB91-4437-98C6-ECCA72FF32C9}"/>
              </a:ext>
            </a:extLst>
          </p:cNvPr>
          <p:cNvSpPr txBox="1"/>
          <p:nvPr/>
        </p:nvSpPr>
        <p:spPr>
          <a:xfrm>
            <a:off x="3162300" y="768117"/>
            <a:ext cx="11963400" cy="1824923"/>
          </a:xfrm>
          <a:prstGeom prst="rect">
            <a:avLst/>
          </a:prstGeom>
          <a:noFill/>
        </p:spPr>
        <p:txBody>
          <a:bodyPr wrap="square">
            <a:spAutoFit/>
          </a:bodyPr>
          <a:lstStyle/>
          <a:p>
            <a:pPr marL="0" marR="0" algn="ctr">
              <a:lnSpc>
                <a:spcPct val="150000"/>
              </a:lnSpc>
              <a:spcBef>
                <a:spcPts val="0"/>
              </a:spcBef>
              <a:spcAft>
                <a:spcPts val="1000"/>
              </a:spcAft>
            </a:pP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em</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hãy</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thao</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tương</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tự</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với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các</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phép</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nhân</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dưới</a:t>
            </a:r>
            <a:r>
              <a:rPr lang="en-US" sz="4000" dirty="0">
                <a:effectLst/>
                <a:latin typeface="Arial" panose="020B0604020202020204" pitchFamily="34" charset="0"/>
                <a:ea typeface="Arial" panose="020B0604020202020204" pitchFamily="34" charset="0"/>
                <a:cs typeface="Arial" panose="020B0604020202020204" pitchFamily="34" charset="0"/>
              </a:rPr>
              <a:t> </a:t>
            </a:r>
            <a:r>
              <a:rPr lang="en-US" sz="4000" dirty="0" err="1">
                <a:effectLst/>
                <a:latin typeface="Arial" panose="020B0604020202020204" pitchFamily="34" charset="0"/>
                <a:ea typeface="Arial" panose="020B0604020202020204" pitchFamily="34" charset="0"/>
                <a:cs typeface="Arial" panose="020B0604020202020204" pitchFamily="34" charset="0"/>
              </a:rPr>
              <a:t>đây</a:t>
            </a:r>
            <a:r>
              <a:rPr lang="en-US" sz="4000" dirty="0">
                <a:effectLst/>
                <a:latin typeface="Arial" panose="020B0604020202020204" pitchFamily="34" charset="0"/>
                <a:ea typeface="Arial" panose="020B0604020202020204" pitchFamily="34" charset="0"/>
                <a:cs typeface="Arial" panose="020B0604020202020204" pitchFamily="34" charset="0"/>
              </a:rPr>
              <a:t>:</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10A6CC7-CFF0-4B43-A040-19D7F9633A10}"/>
              </a:ext>
            </a:extLst>
          </p:cNvPr>
          <p:cNvSpPr txBox="1"/>
          <p:nvPr/>
        </p:nvSpPr>
        <p:spPr>
          <a:xfrm>
            <a:off x="4404461" y="6901547"/>
            <a:ext cx="9479078" cy="3004733"/>
          </a:xfrm>
          <a:prstGeom prst="rect">
            <a:avLst/>
          </a:prstGeom>
          <a:noFill/>
        </p:spPr>
        <p:txBody>
          <a:bodyPr wrap="square">
            <a:spAutoFit/>
          </a:bodyPr>
          <a:lstStyle/>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2 được lấy 6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2 × 6 = 12</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Đọc là </a:t>
            </a:r>
            <a:r>
              <a:rPr lang="nl-NL" sz="4000" b="1" i="1" dirty="0">
                <a:effectLst/>
                <a:latin typeface="Arial" panose="020B0604020202020204" pitchFamily="34" charset="0"/>
                <a:ea typeface="Arial" panose="020B0604020202020204" pitchFamily="34" charset="0"/>
                <a:cs typeface="Arial" panose="020B0604020202020204" pitchFamily="34" charset="0"/>
              </a:rPr>
              <a:t>Hai nhân sáu bằng mười hai</a:t>
            </a:r>
            <a:endParaRPr lang="en-US" sz="4000" b="1"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10F01B1-1AB3-481B-B4A0-8A4CD7E4164F}"/>
              </a:ext>
            </a:extLst>
          </p:cNvPr>
          <p:cNvGrpSpPr/>
          <p:nvPr/>
        </p:nvGrpSpPr>
        <p:grpSpPr>
          <a:xfrm>
            <a:off x="2531677" y="2866497"/>
            <a:ext cx="13224645" cy="3761592"/>
            <a:chOff x="-118245" y="2905908"/>
            <a:chExt cx="17494625" cy="4670612"/>
          </a:xfrm>
        </p:grpSpPr>
        <p:grpSp>
          <p:nvGrpSpPr>
            <p:cNvPr id="31" name="Group 30">
              <a:extLst>
                <a:ext uri="{FF2B5EF4-FFF2-40B4-BE49-F238E27FC236}">
                  <a16:creationId xmlns:a16="http://schemas.microsoft.com/office/drawing/2014/main" id="{BBA52ED7-643E-4033-BDF3-7A92EB621D97}"/>
                </a:ext>
              </a:extLst>
            </p:cNvPr>
            <p:cNvGrpSpPr/>
            <p:nvPr/>
          </p:nvGrpSpPr>
          <p:grpSpPr>
            <a:xfrm>
              <a:off x="-118245" y="2917114"/>
              <a:ext cx="8552330" cy="4659406"/>
              <a:chOff x="1893793" y="2552700"/>
              <a:chExt cx="8552330" cy="4659406"/>
            </a:xfrm>
          </p:grpSpPr>
          <p:grpSp>
            <p:nvGrpSpPr>
              <p:cNvPr id="11" name="Group 10">
                <a:extLst>
                  <a:ext uri="{FF2B5EF4-FFF2-40B4-BE49-F238E27FC236}">
                    <a16:creationId xmlns:a16="http://schemas.microsoft.com/office/drawing/2014/main" id="{2B125712-B010-4E41-88E0-C10D333677C8}"/>
                  </a:ext>
                </a:extLst>
              </p:cNvPr>
              <p:cNvGrpSpPr/>
              <p:nvPr/>
            </p:nvGrpSpPr>
            <p:grpSpPr>
              <a:xfrm>
                <a:off x="1893793" y="2552700"/>
                <a:ext cx="2590800" cy="4648200"/>
                <a:chOff x="3657600" y="3009900"/>
                <a:chExt cx="2590800" cy="4648200"/>
              </a:xfrm>
            </p:grpSpPr>
            <p:sp>
              <p:nvSpPr>
                <p:cNvPr id="28" name="Rectangle 27">
                  <a:extLst>
                    <a:ext uri="{FF2B5EF4-FFF2-40B4-BE49-F238E27FC236}">
                      <a16:creationId xmlns:a16="http://schemas.microsoft.com/office/drawing/2014/main" id="{FDD3B3C1-1F56-4D06-B9A8-C06F42EC7A07}"/>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0506096E-D81C-4BB8-8AC4-F119805CA8D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6021D97F-05D0-44E5-AAC4-20FB475CD6F2}"/>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E3EC90E-76AF-4019-9613-BD8349F49DF0}"/>
                  </a:ext>
                </a:extLst>
              </p:cNvPr>
              <p:cNvGrpSpPr/>
              <p:nvPr/>
            </p:nvGrpSpPr>
            <p:grpSpPr>
              <a:xfrm>
                <a:off x="4874558" y="2552700"/>
                <a:ext cx="2590800" cy="4648200"/>
                <a:chOff x="3657600" y="3009900"/>
                <a:chExt cx="2590800" cy="4648200"/>
              </a:xfrm>
            </p:grpSpPr>
            <p:sp>
              <p:nvSpPr>
                <p:cNvPr id="25" name="Rectangle 24">
                  <a:extLst>
                    <a:ext uri="{FF2B5EF4-FFF2-40B4-BE49-F238E27FC236}">
                      <a16:creationId xmlns:a16="http://schemas.microsoft.com/office/drawing/2014/main" id="{B9F8DB4E-C76B-4F7A-BE7F-27238CA7896D}"/>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1C619320-75F8-41DB-97C6-85D52C4FF7F7}"/>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C2EE99DB-7868-467F-93C3-851D3E7A8133}"/>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EBF8ADF-54BF-44CF-93F9-8978B88B634C}"/>
                  </a:ext>
                </a:extLst>
              </p:cNvPr>
              <p:cNvGrpSpPr/>
              <p:nvPr/>
            </p:nvGrpSpPr>
            <p:grpSpPr>
              <a:xfrm>
                <a:off x="7855323" y="2563906"/>
                <a:ext cx="2590800" cy="4648200"/>
                <a:chOff x="3657600" y="3009900"/>
                <a:chExt cx="2590800" cy="4648200"/>
              </a:xfrm>
            </p:grpSpPr>
            <p:sp>
              <p:nvSpPr>
                <p:cNvPr id="22" name="Rectangle 21">
                  <a:extLst>
                    <a:ext uri="{FF2B5EF4-FFF2-40B4-BE49-F238E27FC236}">
                      <a16:creationId xmlns:a16="http://schemas.microsoft.com/office/drawing/2014/main" id="{2F726DAA-13EC-4EEF-953D-41571D1FE16A}"/>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CB97CD1E-563E-4882-80CB-3170DEEE41F9}"/>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1E5CF8E8-FF34-46E2-9DDF-FF20875A27A8}"/>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A4B7425B-C87C-45FA-8B5A-7471C6DB68B2}"/>
                </a:ext>
              </a:extLst>
            </p:cNvPr>
            <p:cNvGrpSpPr/>
            <p:nvPr/>
          </p:nvGrpSpPr>
          <p:grpSpPr>
            <a:xfrm>
              <a:off x="8824050" y="2905908"/>
              <a:ext cx="8552330" cy="4659406"/>
              <a:chOff x="1893793" y="2552700"/>
              <a:chExt cx="8552330" cy="4659406"/>
            </a:xfrm>
          </p:grpSpPr>
          <p:grpSp>
            <p:nvGrpSpPr>
              <p:cNvPr id="19" name="Group 18">
                <a:extLst>
                  <a:ext uri="{FF2B5EF4-FFF2-40B4-BE49-F238E27FC236}">
                    <a16:creationId xmlns:a16="http://schemas.microsoft.com/office/drawing/2014/main" id="{E12D60D5-9DE9-406F-9D29-5E64CCC0F66A}"/>
                  </a:ext>
                </a:extLst>
              </p:cNvPr>
              <p:cNvGrpSpPr/>
              <p:nvPr/>
            </p:nvGrpSpPr>
            <p:grpSpPr>
              <a:xfrm>
                <a:off x="1893793" y="2552700"/>
                <a:ext cx="2590800" cy="4648200"/>
                <a:chOff x="3657600" y="3009900"/>
                <a:chExt cx="2590800" cy="4648200"/>
              </a:xfrm>
            </p:grpSpPr>
            <p:sp>
              <p:nvSpPr>
                <p:cNvPr id="39" name="Rectangle 38">
                  <a:extLst>
                    <a:ext uri="{FF2B5EF4-FFF2-40B4-BE49-F238E27FC236}">
                      <a16:creationId xmlns:a16="http://schemas.microsoft.com/office/drawing/2014/main" id="{10E922E0-9F3A-497C-8414-AFA6E8CCD536}"/>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F09FFA9A-9896-45FD-BA5C-C6EBF3EB628C}"/>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C93DD1E6-783D-4C6A-91B3-FF1FBD9397ED}"/>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CC7A5AA-CDCF-49D4-BD31-E48724ECDA79}"/>
                  </a:ext>
                </a:extLst>
              </p:cNvPr>
              <p:cNvGrpSpPr/>
              <p:nvPr/>
            </p:nvGrpSpPr>
            <p:grpSpPr>
              <a:xfrm>
                <a:off x="4874558" y="2552700"/>
                <a:ext cx="2590800" cy="4648200"/>
                <a:chOff x="3657600" y="3009900"/>
                <a:chExt cx="2590800" cy="4648200"/>
              </a:xfrm>
            </p:grpSpPr>
            <p:sp>
              <p:nvSpPr>
                <p:cNvPr id="36" name="Rectangle 35">
                  <a:extLst>
                    <a:ext uri="{FF2B5EF4-FFF2-40B4-BE49-F238E27FC236}">
                      <a16:creationId xmlns:a16="http://schemas.microsoft.com/office/drawing/2014/main" id="{D023C860-8F90-4A44-B8AD-A4D08CF55EE0}"/>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83F58D75-98CE-4750-90B6-432653DEA3E6}"/>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32D5648D-C135-4B72-A12E-D8A394C92671}"/>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77376C8-6B6F-4A87-A142-0F6DF9A190F2}"/>
                  </a:ext>
                </a:extLst>
              </p:cNvPr>
              <p:cNvGrpSpPr/>
              <p:nvPr/>
            </p:nvGrpSpPr>
            <p:grpSpPr>
              <a:xfrm>
                <a:off x="7855323" y="2563906"/>
                <a:ext cx="2590800" cy="4648200"/>
                <a:chOff x="3657600" y="3009900"/>
                <a:chExt cx="2590800" cy="4648200"/>
              </a:xfrm>
            </p:grpSpPr>
            <p:sp>
              <p:nvSpPr>
                <p:cNvPr id="33" name="Rectangle 32">
                  <a:extLst>
                    <a:ext uri="{FF2B5EF4-FFF2-40B4-BE49-F238E27FC236}">
                      <a16:creationId xmlns:a16="http://schemas.microsoft.com/office/drawing/2014/main" id="{8B8A52DB-94B8-4355-8A3B-B128C986CE73}"/>
                    </a:ext>
                  </a:extLst>
                </p:cNvPr>
                <p:cNvSpPr/>
                <p:nvPr/>
              </p:nvSpPr>
              <p:spPr>
                <a:xfrm>
                  <a:off x="3657600" y="3009900"/>
                  <a:ext cx="2590800" cy="4648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6DB3F14B-9149-4D7F-B88C-BA6C4FAFC790}"/>
                    </a:ext>
                  </a:extLst>
                </p:cNvPr>
                <p:cNvSpPr/>
                <p:nvPr/>
              </p:nvSpPr>
              <p:spPr>
                <a:xfrm>
                  <a:off x="4038600" y="3352800"/>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2C497AFA-A568-47C4-92B3-916A478349BC}"/>
                    </a:ext>
                  </a:extLst>
                </p:cNvPr>
                <p:cNvSpPr/>
                <p:nvPr/>
              </p:nvSpPr>
              <p:spPr>
                <a:xfrm>
                  <a:off x="4038600" y="5578288"/>
                  <a:ext cx="1828800" cy="18288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51151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5800" y="-266700"/>
            <a:ext cx="2690628" cy="2873487"/>
          </a:xfrm>
          <a:prstGeom prst="rect">
            <a:avLst/>
          </a:prstGeom>
        </p:spPr>
      </p:pic>
      <p:sp>
        <p:nvSpPr>
          <p:cNvPr id="18" name="TextBox 9">
            <a:extLst>
              <a:ext uri="{FF2B5EF4-FFF2-40B4-BE49-F238E27FC236}">
                <a16:creationId xmlns:a16="http://schemas.microsoft.com/office/drawing/2014/main" id="{9B6E8A8E-CA51-4232-A226-63B854CB8F19}"/>
              </a:ext>
            </a:extLst>
          </p:cNvPr>
          <p:cNvSpPr txBox="1"/>
          <p:nvPr/>
        </p:nvSpPr>
        <p:spPr>
          <a:xfrm>
            <a:off x="5086350" y="754544"/>
            <a:ext cx="8115300" cy="830997"/>
          </a:xfrm>
          <a:prstGeom prst="rect">
            <a:avLst/>
          </a:prstGeom>
        </p:spPr>
        <p:txBody>
          <a:bodyPr lIns="0" tIns="0" rIns="0" bIns="0" rtlCol="0" anchor="t">
            <a:spAutoFit/>
          </a:bodyPr>
          <a:lstStyle/>
          <a:p>
            <a:pPr algn="ctr"/>
            <a:r>
              <a:rPr lang="en-US" sz="5400" b="1" dirty="0">
                <a:solidFill>
                  <a:srgbClr val="000000"/>
                </a:solidFill>
                <a:latin typeface="Arial" panose="020B0604020202020204" pitchFamily="34" charset="0"/>
                <a:cs typeface="Arial" panose="020B0604020202020204" pitchFamily="34" charset="0"/>
              </a:rPr>
              <a:t>LUYỆN TẬP</a:t>
            </a:r>
          </a:p>
        </p:txBody>
      </p:sp>
      <p:sp>
        <p:nvSpPr>
          <p:cNvPr id="19" name="TextBox 18">
            <a:extLst>
              <a:ext uri="{FF2B5EF4-FFF2-40B4-BE49-F238E27FC236}">
                <a16:creationId xmlns:a16="http://schemas.microsoft.com/office/drawing/2014/main" id="{6DCD8E51-3797-4A37-AEBC-F6E894E710F7}"/>
              </a:ext>
            </a:extLst>
          </p:cNvPr>
          <p:cNvSpPr txBox="1"/>
          <p:nvPr/>
        </p:nvSpPr>
        <p:spPr>
          <a:xfrm>
            <a:off x="2362744" y="1641667"/>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1: Xem hình rồi nói theo mẫu:</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1F740-07B4-40C4-A61D-291D2E223EB6}"/>
              </a:ext>
            </a:extLst>
          </p:cNvPr>
          <p:cNvSpPr txBox="1"/>
          <p:nvPr/>
        </p:nvSpPr>
        <p:spPr>
          <a:xfrm>
            <a:off x="2000521" y="2648088"/>
            <a:ext cx="14286957"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quan sát mẫu sau và thực hành với hai phần a,b</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33B98BB-4DEB-4A66-80BA-3D97FA564A4D}"/>
              </a:ext>
            </a:extLst>
          </p:cNvPr>
          <p:cNvGrpSpPr/>
          <p:nvPr/>
        </p:nvGrpSpPr>
        <p:grpSpPr>
          <a:xfrm>
            <a:off x="2164996" y="4000500"/>
            <a:ext cx="13958005" cy="3103662"/>
            <a:chOff x="819693" y="4234993"/>
            <a:chExt cx="13958005" cy="3103662"/>
          </a:xfrm>
        </p:grpSpPr>
        <p:sp>
          <p:nvSpPr>
            <p:cNvPr id="21" name="TextBox 20">
              <a:extLst>
                <a:ext uri="{FF2B5EF4-FFF2-40B4-BE49-F238E27FC236}">
                  <a16:creationId xmlns:a16="http://schemas.microsoft.com/office/drawing/2014/main" id="{6CAFB0A4-308E-4BDF-AE34-F3B856C1E8E0}"/>
                </a:ext>
              </a:extLst>
            </p:cNvPr>
            <p:cNvSpPr txBox="1"/>
            <p:nvPr/>
          </p:nvSpPr>
          <p:spPr>
            <a:xfrm>
              <a:off x="819693" y="4830497"/>
              <a:ext cx="2057130" cy="1306255"/>
            </a:xfrm>
            <a:prstGeom prst="rect">
              <a:avLst/>
            </a:prstGeom>
            <a:noFill/>
          </p:spPr>
          <p:txBody>
            <a:bodyPr wrap="square">
              <a:spAutoFit/>
            </a:bodyPr>
            <a:lstStyle/>
            <a:p>
              <a:pPr marL="0" marR="0" algn="ctr">
                <a:lnSpc>
                  <a:spcPct val="150000"/>
                </a:lnSpc>
                <a:spcBef>
                  <a:spcPts val="0"/>
                </a:spcBef>
                <a:spcAft>
                  <a:spcPts val="1000"/>
                </a:spcAft>
              </a:pPr>
              <a:r>
                <a:rPr lang="en-US"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MẪU</a:t>
              </a:r>
            </a:p>
          </p:txBody>
        </p:sp>
        <p:pic>
          <p:nvPicPr>
            <p:cNvPr id="22" name="Picture 13">
              <a:extLst>
                <a:ext uri="{FF2B5EF4-FFF2-40B4-BE49-F238E27FC236}">
                  <a16:creationId xmlns:a16="http://schemas.microsoft.com/office/drawing/2014/main" id="{0C3FDA7D-BAF6-4958-A2FE-2C29605145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10302" y="4234994"/>
              <a:ext cx="3103661" cy="3103661"/>
            </a:xfrm>
            <a:prstGeom prst="rect">
              <a:avLst/>
            </a:prstGeom>
          </p:spPr>
        </p:pic>
        <p:pic>
          <p:nvPicPr>
            <p:cNvPr id="23" name="Picture 13">
              <a:extLst>
                <a:ext uri="{FF2B5EF4-FFF2-40B4-BE49-F238E27FC236}">
                  <a16:creationId xmlns:a16="http://schemas.microsoft.com/office/drawing/2014/main" id="{0089B91B-0323-489E-A148-85D3365303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2168" y="4234993"/>
              <a:ext cx="3103661" cy="3103661"/>
            </a:xfrm>
            <a:prstGeom prst="rect">
              <a:avLst/>
            </a:prstGeom>
          </p:spPr>
        </p:pic>
        <p:pic>
          <p:nvPicPr>
            <p:cNvPr id="24" name="Picture 13">
              <a:extLst>
                <a:ext uri="{FF2B5EF4-FFF2-40B4-BE49-F238E27FC236}">
                  <a16:creationId xmlns:a16="http://schemas.microsoft.com/office/drawing/2014/main" id="{BF9959DE-2C03-4499-805F-B10147B60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674037" y="4234993"/>
              <a:ext cx="3103661" cy="3103661"/>
            </a:xfrm>
            <a:prstGeom prst="rect">
              <a:avLst/>
            </a:prstGeom>
          </p:spPr>
        </p:pic>
      </p:grpSp>
      <p:sp>
        <p:nvSpPr>
          <p:cNvPr id="25" name="TextBox 24">
            <a:extLst>
              <a:ext uri="{FF2B5EF4-FFF2-40B4-BE49-F238E27FC236}">
                <a16:creationId xmlns:a16="http://schemas.microsoft.com/office/drawing/2014/main" id="{299E8E53-BA84-48B9-8811-1EDEF299011A}"/>
              </a:ext>
            </a:extLst>
          </p:cNvPr>
          <p:cNvSpPr txBox="1"/>
          <p:nvPr/>
        </p:nvSpPr>
        <p:spPr>
          <a:xfrm>
            <a:off x="4404460" y="7668751"/>
            <a:ext cx="9479078" cy="1953163"/>
          </a:xfrm>
          <a:prstGeom prst="rect">
            <a:avLst/>
          </a:prstGeom>
          <a:noFill/>
        </p:spPr>
        <p:txBody>
          <a:bodyPr wrap="square">
            <a:spAutoFit/>
          </a:bodyPr>
          <a:lstStyle/>
          <a:p>
            <a:pPr marL="0" marR="0" algn="ctr">
              <a:lnSpc>
                <a:spcPct val="150000"/>
              </a:lnSpc>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5 × </a:t>
            </a:r>
            <a:r>
              <a:rPr lang="nl-NL" sz="4000" dirty="0">
                <a:latin typeface="Arial" panose="020B0604020202020204" pitchFamily="34" charset="0"/>
                <a:ea typeface="Arial" panose="020B0604020202020204" pitchFamily="34" charset="0"/>
                <a:cs typeface="Arial" panose="020B0604020202020204" pitchFamily="34" charset="0"/>
              </a:rPr>
              <a:t>3</a:t>
            </a:r>
            <a:r>
              <a:rPr lang="nl-NL" sz="4000" dirty="0">
                <a:effectLst/>
                <a:latin typeface="Arial" panose="020B0604020202020204" pitchFamily="34" charset="0"/>
                <a:ea typeface="Arial" panose="020B0604020202020204" pitchFamily="34" charset="0"/>
                <a:cs typeface="Arial" panose="020B0604020202020204" pitchFamily="34" charset="0"/>
              </a:rPr>
              <a:t> = 15</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 y="-495300"/>
            <a:ext cx="3468186" cy="18854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814" y="7338655"/>
            <a:ext cx="1935186" cy="2948345"/>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25800" y="-266700"/>
            <a:ext cx="2690628" cy="2873487"/>
          </a:xfrm>
          <a:prstGeom prst="rect">
            <a:avLst/>
          </a:prstGeom>
        </p:spPr>
      </p:pic>
      <p:sp>
        <p:nvSpPr>
          <p:cNvPr id="19" name="TextBox 18">
            <a:extLst>
              <a:ext uri="{FF2B5EF4-FFF2-40B4-BE49-F238E27FC236}">
                <a16:creationId xmlns:a16="http://schemas.microsoft.com/office/drawing/2014/main" id="{6DCD8E51-3797-4A37-AEBC-F6E894E710F7}"/>
              </a:ext>
            </a:extLst>
          </p:cNvPr>
          <p:cNvSpPr txBox="1"/>
          <p:nvPr/>
        </p:nvSpPr>
        <p:spPr>
          <a:xfrm>
            <a:off x="2232266" y="1126178"/>
            <a:ext cx="13639800" cy="1063433"/>
          </a:xfrm>
          <a:prstGeom prst="rect">
            <a:avLst/>
          </a:prstGeom>
          <a:noFill/>
        </p:spPr>
        <p:txBody>
          <a:bodyPr wrap="square">
            <a:spAutoFit/>
          </a:bodyPr>
          <a:lstStyle/>
          <a:p>
            <a:pPr algn="ctr">
              <a:lnSpc>
                <a:spcPct val="150000"/>
              </a:lnSpc>
              <a:spcAft>
                <a:spcPts val="1000"/>
              </a:spcAft>
            </a:pPr>
            <a:r>
              <a:rPr lang="nl-NL" sz="4800" b="1" i="1" dirty="0">
                <a:solidFill>
                  <a:srgbClr val="FD4950"/>
                </a:solidFill>
                <a:latin typeface="Arial" panose="020B0604020202020204" pitchFamily="34" charset="0"/>
                <a:ea typeface="Arial" panose="020B0604020202020204" pitchFamily="34" charset="0"/>
                <a:cs typeface="Times New Roman" panose="02020603050405020304" pitchFamily="18" charset="0"/>
              </a:rPr>
              <a:t>Bài 1: Xem hình rồi nói theo mẫu:</a:t>
            </a:r>
            <a:endParaRPr lang="vi-VN" sz="4800" b="1" i="1" dirty="0">
              <a:solidFill>
                <a:srgbClr val="FD49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1F740-07B4-40C4-A61D-291D2E223EB6}"/>
              </a:ext>
            </a:extLst>
          </p:cNvPr>
          <p:cNvSpPr txBox="1"/>
          <p:nvPr/>
        </p:nvSpPr>
        <p:spPr>
          <a:xfrm>
            <a:off x="2096315" y="2082901"/>
            <a:ext cx="14286957" cy="901593"/>
          </a:xfrm>
          <a:prstGeom prst="rect">
            <a:avLst/>
          </a:prstGeom>
          <a:noFill/>
        </p:spPr>
        <p:txBody>
          <a:bodyPr wrap="square">
            <a:spAutoFit/>
          </a:bodyPr>
          <a:lstStyle/>
          <a:p>
            <a:pPr algn="ctr">
              <a:lnSpc>
                <a:spcPct val="150000"/>
              </a:lnSpc>
              <a:spcAft>
                <a:spcPts val="1000"/>
              </a:spcAft>
            </a:pPr>
            <a:r>
              <a:rPr lang="nl-NL" sz="4000" i="1" dirty="0">
                <a:latin typeface="Arial" panose="020B0604020202020204" pitchFamily="34" charset="0"/>
                <a:ea typeface="Arial" panose="020B0604020202020204" pitchFamily="34" charset="0"/>
                <a:cs typeface="Times New Roman" panose="02020603050405020304" pitchFamily="18" charset="0"/>
              </a:rPr>
              <a:t>Các em hãy quan sát mẫu sau và thực hành với hai phần a,b</a:t>
            </a:r>
            <a:endParaRPr lang="vi-VN" sz="4000" i="1" dirty="0">
              <a:effectLst/>
              <a:latin typeface="Arial" panose="020B0604020202020204" pitchFamily="34" charset="0"/>
              <a:ea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9E8E53-BA84-48B9-8811-1EDEF299011A}"/>
              </a:ext>
            </a:extLst>
          </p:cNvPr>
          <p:cNvSpPr txBox="1"/>
          <p:nvPr/>
        </p:nvSpPr>
        <p:spPr>
          <a:xfrm>
            <a:off x="4197932" y="6821564"/>
            <a:ext cx="9479078" cy="1953163"/>
          </a:xfrm>
          <a:prstGeom prst="rect">
            <a:avLst/>
          </a:prstGeom>
          <a:noFill/>
        </p:spPr>
        <p:txBody>
          <a:bodyPr wrap="square">
            <a:spAutoFit/>
          </a:bodyPr>
          <a:lstStyle/>
          <a:p>
            <a:pPr marL="0" marR="0" algn="ctr">
              <a:lnSpc>
                <a:spcPct val="150000"/>
              </a:lnSpc>
              <a:spcBef>
                <a:spcPts val="0"/>
              </a:spcBef>
              <a:spcAft>
                <a:spcPts val="1000"/>
              </a:spcAft>
            </a:pPr>
            <a:r>
              <a:rPr lang="nl-NL" sz="4000" dirty="0">
                <a:latin typeface="Arial" panose="020B0604020202020204" pitchFamily="34" charset="0"/>
                <a:ea typeface="Arial" panose="020B0604020202020204" pitchFamily="34" charset="0"/>
                <a:cs typeface="Arial" panose="020B0604020202020204" pitchFamily="34" charset="0"/>
              </a:rPr>
              <a:t>4</a:t>
            </a:r>
            <a:r>
              <a:rPr lang="nl-NL" sz="4000" dirty="0">
                <a:effectLst/>
                <a:latin typeface="Arial" panose="020B0604020202020204" pitchFamily="34" charset="0"/>
                <a:ea typeface="Arial" panose="020B0604020202020204" pitchFamily="34" charset="0"/>
                <a:cs typeface="Arial" panose="020B0604020202020204" pitchFamily="34" charset="0"/>
              </a:rPr>
              <a:t> được lấy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lần</a:t>
            </a:r>
            <a:endParaRPr lang="en-US" sz="40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50000"/>
              </a:lnSpc>
              <a:spcBef>
                <a:spcPts val="0"/>
              </a:spcBef>
              <a:spcAft>
                <a:spcPts val="1000"/>
              </a:spcAft>
            </a:pPr>
            <a:r>
              <a:rPr lang="nl-NL" sz="4000" dirty="0">
                <a:effectLst/>
                <a:latin typeface="Arial" panose="020B0604020202020204" pitchFamily="34" charset="0"/>
                <a:ea typeface="Arial" panose="020B0604020202020204" pitchFamily="34" charset="0"/>
                <a:cs typeface="Arial" panose="020B0604020202020204" pitchFamily="34" charset="0"/>
              </a:rPr>
              <a:t>Ta có phép nhân 4 × </a:t>
            </a:r>
            <a:r>
              <a:rPr lang="nl-NL" sz="4000" dirty="0">
                <a:latin typeface="Arial" panose="020B0604020202020204" pitchFamily="34" charset="0"/>
                <a:ea typeface="Arial" panose="020B0604020202020204" pitchFamily="34" charset="0"/>
                <a:cs typeface="Arial" panose="020B0604020202020204" pitchFamily="34" charset="0"/>
              </a:rPr>
              <a:t>5</a:t>
            </a:r>
            <a:r>
              <a:rPr lang="nl-NL" sz="4000" dirty="0">
                <a:effectLst/>
                <a:latin typeface="Arial" panose="020B0604020202020204" pitchFamily="34" charset="0"/>
                <a:ea typeface="Arial" panose="020B0604020202020204" pitchFamily="34" charset="0"/>
                <a:cs typeface="Arial" panose="020B0604020202020204" pitchFamily="34" charset="0"/>
              </a:rPr>
              <a:t> = 20</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E1C14914-B39A-40D4-B021-55BC30F95976}"/>
              </a:ext>
            </a:extLst>
          </p:cNvPr>
          <p:cNvGrpSpPr/>
          <p:nvPr/>
        </p:nvGrpSpPr>
        <p:grpSpPr>
          <a:xfrm>
            <a:off x="1771484" y="3724780"/>
            <a:ext cx="14745031" cy="2550085"/>
            <a:chOff x="1561769" y="3179387"/>
            <a:chExt cx="14745031" cy="2550085"/>
          </a:xfrm>
        </p:grpSpPr>
        <p:sp>
          <p:nvSpPr>
            <p:cNvPr id="21" name="TextBox 20">
              <a:extLst>
                <a:ext uri="{FF2B5EF4-FFF2-40B4-BE49-F238E27FC236}">
                  <a16:creationId xmlns:a16="http://schemas.microsoft.com/office/drawing/2014/main" id="{6CAFB0A4-308E-4BDF-AE34-F3B856C1E8E0}"/>
                </a:ext>
              </a:extLst>
            </p:cNvPr>
            <p:cNvSpPr txBox="1"/>
            <p:nvPr/>
          </p:nvSpPr>
          <p:spPr>
            <a:xfrm>
              <a:off x="1561769" y="3385907"/>
              <a:ext cx="1111604" cy="1306255"/>
            </a:xfrm>
            <a:prstGeom prst="rect">
              <a:avLst/>
            </a:prstGeom>
            <a:noFill/>
          </p:spPr>
          <p:txBody>
            <a:bodyPr wrap="square">
              <a:spAutoFit/>
            </a:bodyPr>
            <a:lstStyle/>
            <a:p>
              <a:pPr marL="0" marR="0" algn="ctr">
                <a:lnSpc>
                  <a:spcPct val="150000"/>
                </a:lnSpc>
                <a:spcBef>
                  <a:spcPts val="0"/>
                </a:spcBef>
                <a:spcAft>
                  <a:spcPts val="1000"/>
                </a:spcAft>
              </a:pPr>
              <a:r>
                <a:rPr lang="en-US" sz="6000" b="1" i="1" dirty="0">
                  <a:solidFill>
                    <a:srgbClr val="FF0000"/>
                  </a:solidFill>
                  <a:latin typeface="Arial" panose="020B0604020202020204" pitchFamily="34" charset="0"/>
                  <a:ea typeface="Arial" panose="020B0604020202020204" pitchFamily="34" charset="0"/>
                  <a:cs typeface="Arial" panose="020B0604020202020204" pitchFamily="34" charset="0"/>
                </a:rPr>
                <a:t>a,</a:t>
              </a:r>
              <a:endParaRPr lang="en-US" sz="6000" b="1" i="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4" name="Picture 12">
              <a:extLst>
                <a:ext uri="{FF2B5EF4-FFF2-40B4-BE49-F238E27FC236}">
                  <a16:creationId xmlns:a16="http://schemas.microsoft.com/office/drawing/2014/main" id="{F7C7365A-C5F3-417B-9083-43D705B222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95600" y="3185598"/>
              <a:ext cx="2538660" cy="2538660"/>
            </a:xfrm>
            <a:prstGeom prst="rect">
              <a:avLst/>
            </a:prstGeom>
          </p:spPr>
        </p:pic>
        <p:pic>
          <p:nvPicPr>
            <p:cNvPr id="15" name="Picture 12">
              <a:extLst>
                <a:ext uri="{FF2B5EF4-FFF2-40B4-BE49-F238E27FC236}">
                  <a16:creationId xmlns:a16="http://schemas.microsoft.com/office/drawing/2014/main" id="{A5086E5E-A1B5-483E-8590-A69DD8B0D7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13735" y="3179387"/>
              <a:ext cx="2538660" cy="2538660"/>
            </a:xfrm>
            <a:prstGeom prst="rect">
              <a:avLst/>
            </a:prstGeom>
          </p:spPr>
        </p:pic>
        <p:pic>
          <p:nvPicPr>
            <p:cNvPr id="16" name="Picture 12">
              <a:extLst>
                <a:ext uri="{FF2B5EF4-FFF2-40B4-BE49-F238E27FC236}">
                  <a16:creationId xmlns:a16="http://schemas.microsoft.com/office/drawing/2014/main" id="{4F88F264-0F74-4A43-90BE-5B4ACBD1A8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31870" y="3179387"/>
              <a:ext cx="2538660" cy="2538660"/>
            </a:xfrm>
            <a:prstGeom prst="rect">
              <a:avLst/>
            </a:prstGeom>
          </p:spPr>
        </p:pic>
        <p:pic>
          <p:nvPicPr>
            <p:cNvPr id="27" name="Picture 12">
              <a:extLst>
                <a:ext uri="{FF2B5EF4-FFF2-40B4-BE49-F238E27FC236}">
                  <a16:creationId xmlns:a16="http://schemas.microsoft.com/office/drawing/2014/main" id="{AB1059F5-8DAA-43E8-9861-298F986379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0005" y="3190812"/>
              <a:ext cx="2538660" cy="2538660"/>
            </a:xfrm>
            <a:prstGeom prst="rect">
              <a:avLst/>
            </a:prstGeom>
          </p:spPr>
        </p:pic>
        <p:pic>
          <p:nvPicPr>
            <p:cNvPr id="28" name="Picture 12">
              <a:extLst>
                <a:ext uri="{FF2B5EF4-FFF2-40B4-BE49-F238E27FC236}">
                  <a16:creationId xmlns:a16="http://schemas.microsoft.com/office/drawing/2014/main" id="{9697FC34-CA42-44C4-8120-9EECC030F0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68140" y="3190812"/>
              <a:ext cx="2538660" cy="2538660"/>
            </a:xfrm>
            <a:prstGeom prst="rect">
              <a:avLst/>
            </a:prstGeom>
          </p:spPr>
        </p:pic>
      </p:grpSp>
    </p:spTree>
    <p:extLst>
      <p:ext uri="{BB962C8B-B14F-4D97-AF65-F5344CB8AC3E}">
        <p14:creationId xmlns:p14="http://schemas.microsoft.com/office/powerpoint/2010/main" val="2314246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Tiết 27</Template>
  <TotalTime>693</TotalTime>
  <Words>849</Words>
  <Application>Microsoft Office PowerPoint</Application>
  <PresentationFormat>Custom</PresentationFormat>
  <Paragraphs>110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Administrator</cp:lastModifiedBy>
  <cp:revision>6</cp:revision>
  <dcterms:created xsi:type="dcterms:W3CDTF">2021-10-19T02:00:51Z</dcterms:created>
  <dcterms:modified xsi:type="dcterms:W3CDTF">2025-04-21T02:58:28Z</dcterms:modified>
  <dc:identifier>DAEsQmFzDCU</dc:identifier>
</cp:coreProperties>
</file>