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11" r:id="rId4"/>
  </p:sldMasterIdLst>
  <p:notesMasterIdLst>
    <p:notesMasterId r:id="rId28"/>
  </p:notesMasterIdLst>
  <p:sldIdLst>
    <p:sldId id="7338" r:id="rId5"/>
    <p:sldId id="7312" r:id="rId6"/>
    <p:sldId id="7325" r:id="rId7"/>
    <p:sldId id="7320" r:id="rId8"/>
    <p:sldId id="7314" r:id="rId9"/>
    <p:sldId id="7326" r:id="rId10"/>
    <p:sldId id="7306" r:id="rId11"/>
    <p:sldId id="7316" r:id="rId12"/>
    <p:sldId id="7329" r:id="rId13"/>
    <p:sldId id="331" r:id="rId14"/>
    <p:sldId id="7331" r:id="rId15"/>
    <p:sldId id="7332" r:id="rId16"/>
    <p:sldId id="7336" r:id="rId17"/>
    <p:sldId id="262" r:id="rId18"/>
    <p:sldId id="7335" r:id="rId19"/>
    <p:sldId id="7337" r:id="rId20"/>
    <p:sldId id="7333" r:id="rId21"/>
    <p:sldId id="7334" r:id="rId22"/>
    <p:sldId id="569" r:id="rId23"/>
    <p:sldId id="570" r:id="rId24"/>
    <p:sldId id="571" r:id="rId25"/>
    <p:sldId id="572" r:id="rId26"/>
    <p:sldId id="332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567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94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290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GV CLICK CHUỘT VÀO KHUNG ĐÁP ÁN </a:t>
            </a:r>
            <a:r>
              <a:rPr lang="en-US" b="1" dirty="0">
                <a:sym typeface="Wingdings" panose="05000000000000000000" pitchFamily="2" charset="2"/>
              </a:rPr>
              <a:t> XUẤT HIỆN KẾT QUẢ ĐÚNG/SAI</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70E69-0D04-4615-8C68-DFE5277347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815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2025/4/21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2025/4/21</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21/4/2025</a:t>
            </a:fld>
            <a:endParaRPr lang="en-US"/>
          </a:p>
        </p:txBody>
      </p:sp>
      <p:sp>
        <p:nvSpPr>
          <p:cNvPr id="5" name="Footer Placeholder 4">
            <a:extLst>
              <a:ext uri="{FF2B5EF4-FFF2-40B4-BE49-F238E27FC236}">
                <a16:creationId xmlns:a16="http://schemas.microsoft.com/office/drawing/2014/main" xmlns=""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0329493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8" name="Footer Placeholder 7">
            <a:extLst>
              <a:ext uri="{FF2B5EF4-FFF2-40B4-BE49-F238E27FC236}">
                <a16:creationId xmlns:a16="http://schemas.microsoft.com/office/drawing/2014/main" xmlns=""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4" name="Footer Placeholder 3">
            <a:extLst>
              <a:ext uri="{FF2B5EF4-FFF2-40B4-BE49-F238E27FC236}">
                <a16:creationId xmlns:a16="http://schemas.microsoft.com/office/drawing/2014/main" xmlns=""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3" name="Footer Placeholder 2">
            <a:extLst>
              <a:ext uri="{FF2B5EF4-FFF2-40B4-BE49-F238E27FC236}">
                <a16:creationId xmlns:a16="http://schemas.microsoft.com/office/drawing/2014/main" xmlns=""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xmlns=""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19A5A7-7C57-777E-3AC3-151281418A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10D15F5-0308-34FE-3137-10739A0533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46D50D8-9DB5-83F6-3D50-8B8F9D6BD32A}"/>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5" name="Footer Placeholder 4">
            <a:extLst>
              <a:ext uri="{FF2B5EF4-FFF2-40B4-BE49-F238E27FC236}">
                <a16:creationId xmlns:a16="http://schemas.microsoft.com/office/drawing/2014/main" xmlns="" id="{D9348913-3A72-2AD0-12B6-12EE9C0164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E9BCBA4-2546-9F3D-C4F8-F977C506F73E}"/>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16652540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9F0B0D-C17B-72A9-F32C-3C689D412B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FA931F6-925E-2E2D-2D27-1787A2CD9C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648F0B1-B678-73EE-19C6-1BF91BBB1C8D}"/>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5" name="Footer Placeholder 4">
            <a:extLst>
              <a:ext uri="{FF2B5EF4-FFF2-40B4-BE49-F238E27FC236}">
                <a16:creationId xmlns:a16="http://schemas.microsoft.com/office/drawing/2014/main" xmlns="" id="{F538E025-C5F2-A120-CC17-A7416D4884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AA11F7F-6300-1B24-4B32-950973422438}"/>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784083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566C5C-4EA5-80A5-FAF1-0FBBE478C7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C6DD6C1-62CF-84B7-0A84-425FF0D3328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204253-B121-B9BA-036B-390E5ACEA7E0}"/>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5" name="Footer Placeholder 4">
            <a:extLst>
              <a:ext uri="{FF2B5EF4-FFF2-40B4-BE49-F238E27FC236}">
                <a16:creationId xmlns:a16="http://schemas.microsoft.com/office/drawing/2014/main" xmlns="" id="{031B4B6D-81F6-31F0-3660-D0A34E8ED4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17877B-7EB5-09BB-D05E-B8AA7A24CFE7}"/>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19582829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F24CCD-6F49-F6C7-BD25-536F72525E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CC058C6-4A62-DB97-2788-5CBE7EAA7D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A40457D-9FE4-F98C-80BA-316ED502B0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6D9B469-263D-DA30-DE18-22DE5A109D26}"/>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6" name="Footer Placeholder 5">
            <a:extLst>
              <a:ext uri="{FF2B5EF4-FFF2-40B4-BE49-F238E27FC236}">
                <a16:creationId xmlns:a16="http://schemas.microsoft.com/office/drawing/2014/main" xmlns="" id="{9ADDCA12-9ABE-75F4-1CE7-92F5C301C6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D348BB-BBBD-C820-742B-637357FB904F}"/>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35104770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94F861-6028-F384-6B90-010D11CC3F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1D8821-549B-C363-13C5-48C6DCFF69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98D3735-7232-4624-2428-A45B58BC28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C101715-A89D-A11D-E880-6364C961C3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89C4CA-4ECC-87C6-4C90-998588DAA7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5111E17E-2D28-C0D6-A44B-C36DA0F157F7}"/>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8" name="Footer Placeholder 7">
            <a:extLst>
              <a:ext uri="{FF2B5EF4-FFF2-40B4-BE49-F238E27FC236}">
                <a16:creationId xmlns:a16="http://schemas.microsoft.com/office/drawing/2014/main" xmlns="" id="{61D8A9C4-51C1-29B9-6B75-2D495755CE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00E5CE4-40AF-53A3-D56F-F97A699F883E}"/>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34894405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64B154-075C-D596-37A3-0F9EA90B4D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905DC6C-48A1-14F5-C5B8-EDF2E597703C}"/>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4" name="Footer Placeholder 3">
            <a:extLst>
              <a:ext uri="{FF2B5EF4-FFF2-40B4-BE49-F238E27FC236}">
                <a16:creationId xmlns:a16="http://schemas.microsoft.com/office/drawing/2014/main" xmlns="" id="{141DF029-510C-4BC1-6C1E-ED6A7015FE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6094682-08C5-D018-E52F-148B35459C9E}"/>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4287675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xmlns=""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900B75A-9D61-5874-3F68-770BBB724CB6}"/>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3" name="Footer Placeholder 2">
            <a:extLst>
              <a:ext uri="{FF2B5EF4-FFF2-40B4-BE49-F238E27FC236}">
                <a16:creationId xmlns:a16="http://schemas.microsoft.com/office/drawing/2014/main" xmlns="" id="{224FB12D-E133-3CED-C66E-6A9138EC54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FA1D38C-5709-C71F-F1CB-E7F051CFF990}"/>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749758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F0D196-80EF-E298-8866-17B280B6B4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F0CAF55-BE3C-2B67-8E25-46B3C47512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C939FC5-76D1-62F7-8A4E-CB9CC3D679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344170F-77F1-8BCA-4EFF-F7680D71AD5C}"/>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6" name="Footer Placeholder 5">
            <a:extLst>
              <a:ext uri="{FF2B5EF4-FFF2-40B4-BE49-F238E27FC236}">
                <a16:creationId xmlns:a16="http://schemas.microsoft.com/office/drawing/2014/main" xmlns="" id="{B8F0935B-0FE4-5BD3-7E32-FD1B7D7DC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2277F61-4EFF-5196-80A9-B0E9C1E76364}"/>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3341273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1B829D-A80D-4D09-1441-50495EF4E8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C00ED06-6B49-95FF-6540-4B88EE338A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1C6DE17-971C-47E3-4BE7-886A79A27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9DB0B9F-05CD-CACF-E9BE-79CC766F9369}"/>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6" name="Footer Placeholder 5">
            <a:extLst>
              <a:ext uri="{FF2B5EF4-FFF2-40B4-BE49-F238E27FC236}">
                <a16:creationId xmlns:a16="http://schemas.microsoft.com/office/drawing/2014/main" xmlns="" id="{ED07F8AB-AB62-EA0D-BC36-F7C007DDC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35071E6-3817-28F4-340C-C5EEB8E5072B}"/>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33172253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E1C84F-881B-FD9A-6A68-65A6E11F8F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5AE58A0-B570-955A-37DF-326A6525F8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C753FB-C44F-1578-724D-9C48AB31FC0D}"/>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5" name="Footer Placeholder 4">
            <a:extLst>
              <a:ext uri="{FF2B5EF4-FFF2-40B4-BE49-F238E27FC236}">
                <a16:creationId xmlns:a16="http://schemas.microsoft.com/office/drawing/2014/main" xmlns="" id="{A76D43AC-4375-12AE-E64D-5066B48C5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110C5A5-26B4-A8DB-AE5B-3D98941A91C7}"/>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2174355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CBB257C-B95D-4869-E03C-DEF60CFC32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08D5F-EE08-CF46-1B88-7F8A35C92A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BB7DC96-ECF5-9D1F-746E-5504302C3848}"/>
              </a:ext>
            </a:extLst>
          </p:cNvPr>
          <p:cNvSpPr>
            <a:spLocks noGrp="1"/>
          </p:cNvSpPr>
          <p:nvPr>
            <p:ph type="dt" sz="half" idx="10"/>
          </p:nvPr>
        </p:nvSpPr>
        <p:spPr/>
        <p:txBody>
          <a:bodyPr/>
          <a:lstStyle/>
          <a:p>
            <a:fld id="{92FC2317-D4B6-4219-B953-C9231312CE16}" type="datetimeFigureOut">
              <a:rPr lang="en-US" smtClean="0"/>
              <a:t>21/4/2025</a:t>
            </a:fld>
            <a:endParaRPr lang="en-US"/>
          </a:p>
        </p:txBody>
      </p:sp>
      <p:sp>
        <p:nvSpPr>
          <p:cNvPr id="5" name="Footer Placeholder 4">
            <a:extLst>
              <a:ext uri="{FF2B5EF4-FFF2-40B4-BE49-F238E27FC236}">
                <a16:creationId xmlns:a16="http://schemas.microsoft.com/office/drawing/2014/main" xmlns="" id="{EE93010C-6663-2AA0-90A5-187A8E956A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4E96D8-D922-FD8A-B780-BDDF4F94947D}"/>
              </a:ext>
            </a:extLst>
          </p:cNvPr>
          <p:cNvSpPr>
            <a:spLocks noGrp="1"/>
          </p:cNvSpPr>
          <p:nvPr>
            <p:ph type="sldNum" sz="quarter" idx="12"/>
          </p:nvPr>
        </p:nvSpPr>
        <p:spPr/>
        <p:txBody>
          <a:bodyPr/>
          <a:lstStyle/>
          <a:p>
            <a:fld id="{BBAE09CB-C7F8-427D-A76D-D8643C4B3C92}" type="slidenum">
              <a:rPr lang="en-US" smtClean="0"/>
              <a:t>‹#›</a:t>
            </a:fld>
            <a:endParaRPr lang="en-US"/>
          </a:p>
        </p:txBody>
      </p:sp>
    </p:spTree>
    <p:extLst>
      <p:ext uri="{BB962C8B-B14F-4D97-AF65-F5344CB8AC3E}">
        <p14:creationId xmlns:p14="http://schemas.microsoft.com/office/powerpoint/2010/main" val="799483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396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351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694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3816498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302635" y="296358"/>
            <a:ext cx="11586730" cy="6265285"/>
          </a:xfrm>
          <a:prstGeom prst="roundRect">
            <a:avLst>
              <a:gd name="adj" fmla="val 7576"/>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3941533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xmlns=""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143418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4198926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7979862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307841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8150277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626149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31942494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12089256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BACD2E2-DF97-4993-A209-2AD5031D0F2A}" type="datetimeFigureOut">
              <a:rPr lang="en-US" smtClean="0"/>
              <a:t>21/4/2025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39B3D8C-9019-4FA9-818C-51E741EF93FA}" type="slidenum">
              <a:rPr lang="en-US" smtClean="0"/>
              <a:t>‹#›</a:t>
            </a:fld>
            <a:endParaRPr lang="en-US"/>
          </a:p>
        </p:txBody>
      </p:sp>
    </p:spTree>
    <p:extLst>
      <p:ext uri="{BB962C8B-B14F-4D97-AF65-F5344CB8AC3E}">
        <p14:creationId xmlns:p14="http://schemas.microsoft.com/office/powerpoint/2010/main" val="25986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xmlns=""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 id="2147483723"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7CED83D7-8E7D-3674-554E-7C6BE253773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542FD817-BAE3-CB83-3595-93DE086E5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7D89B98-BD68-3C0D-539D-A05ED32B1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4B061E-A331-B093-12C9-2E7078DFA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2FC2317-D4B6-4219-B953-C9231312CE16}" type="datetimeFigureOut">
              <a:rPr lang="en-US" smtClean="0"/>
              <a:t>21/4/2025</a:t>
            </a:fld>
            <a:endParaRPr lang="en-US"/>
          </a:p>
        </p:txBody>
      </p:sp>
      <p:sp>
        <p:nvSpPr>
          <p:cNvPr id="5" name="Footer Placeholder 4">
            <a:extLst>
              <a:ext uri="{FF2B5EF4-FFF2-40B4-BE49-F238E27FC236}">
                <a16:creationId xmlns:a16="http://schemas.microsoft.com/office/drawing/2014/main" xmlns="" id="{9B3C7CB1-542B-8409-6B21-DA252A9B0B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12BFCEF9-8569-EB5F-7336-DE6160126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BAE09CB-C7F8-427D-A76D-D8643C4B3C92}" type="slidenum">
              <a:rPr lang="en-US" smtClean="0"/>
              <a:t>‹#›</a:t>
            </a:fld>
            <a:endParaRPr lang="en-US"/>
          </a:p>
        </p:txBody>
      </p:sp>
    </p:spTree>
    <p:extLst>
      <p:ext uri="{BB962C8B-B14F-4D97-AF65-F5344CB8AC3E}">
        <p14:creationId xmlns:p14="http://schemas.microsoft.com/office/powerpoint/2010/main" val="23422072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xmlns="" id="{6BE8636C-FA20-EDD9-E30E-7B35066A03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66406529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27.sv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9.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27.svg"/><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48.xml"/><Relationship Id="rId21" Type="http://schemas.openxmlformats.org/officeDocument/2006/relationships/audio" Target="NULL"/><Relationship Id="rId7" Type="http://schemas.openxmlformats.org/officeDocument/2006/relationships/audio" Target="../media/audio4.wav"/><Relationship Id="rId12" Type="http://schemas.openxmlformats.org/officeDocument/2006/relationships/image" Target="../media/image42.svg"/><Relationship Id="rId17"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46.sv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40.svg"/><Relationship Id="rId19" Type="http://schemas.openxmlformats.org/officeDocument/2006/relationships/audio" Target="NULL"/><Relationship Id="rId4" Type="http://schemas.openxmlformats.org/officeDocument/2006/relationships/notesSlide" Target="../notesSlides/notesSlide1.xml"/><Relationship Id="rId9" Type="http://schemas.openxmlformats.org/officeDocument/2006/relationships/image" Target="../media/image41.png"/><Relationship Id="rId14" Type="http://schemas.openxmlformats.org/officeDocument/2006/relationships/image" Target="../media/image44.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4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1.svg"/><Relationship Id="rId17"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53.sv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50.svg"/><Relationship Id="rId19" Type="http://schemas.openxmlformats.org/officeDocument/2006/relationships/audio" Target="NULL"/><Relationship Id="rId4" Type="http://schemas.openxmlformats.org/officeDocument/2006/relationships/notesSlide" Target="../notesSlides/notesSlide2.xml"/><Relationship Id="rId9" Type="http://schemas.openxmlformats.org/officeDocument/2006/relationships/image" Target="../media/image41.png"/><Relationship Id="rId14" Type="http://schemas.openxmlformats.org/officeDocument/2006/relationships/image" Target="../media/image52.sv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4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51.svg"/><Relationship Id="rId17"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53.sv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50.svg"/><Relationship Id="rId19" Type="http://schemas.openxmlformats.org/officeDocument/2006/relationships/audio" Target="NULL"/><Relationship Id="rId4" Type="http://schemas.openxmlformats.org/officeDocument/2006/relationships/notesSlide" Target="../notesSlides/notesSlide3.xml"/><Relationship Id="rId9" Type="http://schemas.openxmlformats.org/officeDocument/2006/relationships/image" Target="../media/image41.png"/><Relationship Id="rId14" Type="http://schemas.openxmlformats.org/officeDocument/2006/relationships/image" Target="../media/image52.sv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3.png"/><Relationship Id="rId18" Type="http://schemas.openxmlformats.org/officeDocument/2006/relationships/image" Target="../media/image46.png"/><Relationship Id="rId3" Type="http://schemas.openxmlformats.org/officeDocument/2006/relationships/slideLayout" Target="../slideLayouts/slideLayout48.xml"/><Relationship Id="rId21" Type="http://schemas.openxmlformats.org/officeDocument/2006/relationships/audio" Target="NULL"/><Relationship Id="rId7" Type="http://schemas.openxmlformats.org/officeDocument/2006/relationships/audio" Target="../media/audio3.wav"/><Relationship Id="rId12" Type="http://schemas.openxmlformats.org/officeDocument/2006/relationships/image" Target="../media/image42.svg"/><Relationship Id="rId17" Type="http://schemas.openxmlformats.org/officeDocument/2006/relationships/image" Target="../media/image45.png"/><Relationship Id="rId2" Type="http://schemas.openxmlformats.org/officeDocument/2006/relationships/audio" Target="../media/media2.mp3"/><Relationship Id="rId16" Type="http://schemas.openxmlformats.org/officeDocument/2006/relationships/image" Target="../media/image46.svg"/><Relationship Id="rId20" Type="http://schemas.openxmlformats.org/officeDocument/2006/relationships/audio" Target="NULL"/><Relationship Id="rId1" Type="http://schemas.microsoft.com/office/2007/relationships/media" Target="../media/media2.mp3"/><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2.wav"/><Relationship Id="rId15" Type="http://schemas.openxmlformats.org/officeDocument/2006/relationships/image" Target="../media/image44.png"/><Relationship Id="rId10" Type="http://schemas.openxmlformats.org/officeDocument/2006/relationships/image" Target="../media/image40.svg"/><Relationship Id="rId19" Type="http://schemas.openxmlformats.org/officeDocument/2006/relationships/audio" Target="NULL"/><Relationship Id="rId4" Type="http://schemas.openxmlformats.org/officeDocument/2006/relationships/notesSlide" Target="../notesSlides/notesSlide4.xml"/><Relationship Id="rId9" Type="http://schemas.openxmlformats.org/officeDocument/2006/relationships/image" Target="../media/image41.png"/><Relationship Id="rId14" Type="http://schemas.openxmlformats.org/officeDocument/2006/relationships/image" Target="../media/image44.sv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9.xml"/><Relationship Id="rId5" Type="http://schemas.microsoft.com/office/2007/relationships/hdphoto" Target="../media/hdphoto1.wdp"/><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4.png"/><Relationship Id="rId11" Type="http://schemas.openxmlformats.org/officeDocument/2006/relationships/image" Target="../media/image2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2372689" y="154462"/>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CHIỀNG SƠN</a:t>
            </a:r>
          </a:p>
        </p:txBody>
      </p:sp>
      <p:sp>
        <p:nvSpPr>
          <p:cNvPr id="31" name="Text Box 17"/>
          <p:cNvSpPr txBox="1">
            <a:spLocks noChangeArrowheads="1"/>
          </p:cNvSpPr>
          <p:nvPr/>
        </p:nvSpPr>
        <p:spPr bwMode="auto">
          <a:xfrm>
            <a:off x="1815185" y="1923539"/>
            <a:ext cx="8592457" cy="5304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7630" tIns="53815" rIns="107630" bIns="53815" numCol="1">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cap="all" smtClean="0">
                <a:solidFill>
                  <a:srgbClr val="0000CC"/>
                </a:solidFill>
                <a:effectLst>
                  <a:outerShdw blurRad="38100" dist="38100" dir="2700000" algn="tl">
                    <a:srgbClr val="000000">
                      <a:alpha val="43137"/>
                    </a:srgbClr>
                  </a:outerShdw>
                </a:effectLst>
                <a:latin typeface="Times New Roman" pitchFamily="18" charset="0"/>
              </a:rPr>
              <a:t>TIẾT HỌC HOẠT ĐỌNG TRẢI NGHIỆM</a:t>
            </a:r>
            <a:endParaRPr lang="en-US" sz="4494" b="1" cap="all" dirty="0">
              <a:solidFill>
                <a:srgbClr val="0000CC"/>
              </a:solidFill>
              <a:effectLst>
                <a:outerShdw blurRad="38100" dist="38100" dir="2700000" algn="tl">
                  <a:srgbClr val="000000">
                    <a:alpha val="43137"/>
                  </a:srgbClr>
                </a:outerShdw>
              </a:effectLst>
              <a:latin typeface="Times New Roman" pitchFamily="18" charset="0"/>
            </a:endParaRPr>
          </a:p>
        </p:txBody>
      </p:sp>
      <p:cxnSp>
        <p:nvCxnSpPr>
          <p:cNvPr id="33" name="Straight Connector 32"/>
          <p:cNvCxnSpPr/>
          <p:nvPr/>
        </p:nvCxnSpPr>
        <p:spPr>
          <a:xfrm flipV="1">
            <a:off x="4044406" y="673969"/>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nvGrpSpPr>
          <p:cNvPr id="11" name="Group 10">
            <a:extLst>
              <a:ext uri="{FF2B5EF4-FFF2-40B4-BE49-F238E27FC236}">
                <a16:creationId xmlns:a16="http://schemas.microsoft.com/office/drawing/2014/main" xmlns="" id="{8AB8816C-E7F5-983B-8D50-67C268A483ED}"/>
              </a:ext>
            </a:extLst>
          </p:cNvPr>
          <p:cNvGrpSpPr/>
          <p:nvPr/>
        </p:nvGrpSpPr>
        <p:grpSpPr>
          <a:xfrm>
            <a:off x="-7480" y="-69728"/>
            <a:ext cx="12202453" cy="7297944"/>
            <a:chOff x="-9986" y="-98894"/>
            <a:chExt cx="16290593" cy="9742945"/>
          </a:xfrm>
        </p:grpSpPr>
        <p:sp>
          <p:nvSpPr>
            <p:cNvPr id="2" name="Rectangle 1">
              <a:extLst>
                <a:ext uri="{FF2B5EF4-FFF2-40B4-BE49-F238E27FC236}">
                  <a16:creationId xmlns:a16="http://schemas.microsoft.com/office/drawing/2014/main" xmlns="" id="{C769C5EB-D784-B273-EBEF-05E6C331B9A0}"/>
                </a:ext>
              </a:extLst>
            </p:cNvPr>
            <p:cNvSpPr/>
            <p:nvPr/>
          </p:nvSpPr>
          <p:spPr>
            <a:xfrm rot="10800000">
              <a:off x="127334" y="152399"/>
              <a:ext cx="16011984" cy="88392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6">
                <a:defRPr/>
              </a:pPr>
              <a:endParaRPr lang="en-US" sz="1348">
                <a:solidFill>
                  <a:prstClr val="white"/>
                </a:solidFill>
                <a:latin typeface="#9Slide02 Noi dung dai"/>
              </a:endParaRPr>
            </a:p>
          </p:txBody>
        </p:sp>
        <p:sp>
          <p:nvSpPr>
            <p:cNvPr id="3" name="Rectangle 2">
              <a:extLst>
                <a:ext uri="{FF2B5EF4-FFF2-40B4-BE49-F238E27FC236}">
                  <a16:creationId xmlns:a16="http://schemas.microsoft.com/office/drawing/2014/main" xmlns="" id="{C586FEEF-29F9-3DE6-E7EF-4EE831E1E2F5}"/>
                </a:ext>
              </a:extLst>
            </p:cNvPr>
            <p:cNvSpPr/>
            <p:nvPr/>
          </p:nvSpPr>
          <p:spPr>
            <a:xfrm rot="10800000">
              <a:off x="0" y="-19052"/>
              <a:ext cx="16276638" cy="916305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886">
                <a:defRPr/>
              </a:pPr>
              <a:endParaRPr lang="en-US" sz="1348">
                <a:solidFill>
                  <a:prstClr val="white"/>
                </a:solidFill>
                <a:latin typeface="#9Slide02 Noi dung dai"/>
              </a:endParaRPr>
            </a:p>
          </p:txBody>
        </p:sp>
        <p:pic>
          <p:nvPicPr>
            <p:cNvPr id="5" name="Picture 4">
              <a:extLst>
                <a:ext uri="{FF2B5EF4-FFF2-40B4-BE49-F238E27FC236}">
                  <a16:creationId xmlns:a16="http://schemas.microsoft.com/office/drawing/2014/main" xmlns="" id="{56AACC7E-475C-D97B-8D4A-68BCCD8771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01" y="8066021"/>
              <a:ext cx="2025318" cy="1578030"/>
            </a:xfrm>
            <a:prstGeom prst="rect">
              <a:avLst/>
            </a:prstGeom>
          </p:spPr>
        </p:pic>
        <p:pic>
          <p:nvPicPr>
            <p:cNvPr id="6" name="Picture 5">
              <a:extLst>
                <a:ext uri="{FF2B5EF4-FFF2-40B4-BE49-F238E27FC236}">
                  <a16:creationId xmlns:a16="http://schemas.microsoft.com/office/drawing/2014/main" xmlns="" id="{1F04A1CB-8382-E692-D1F7-8AFE5A7F07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5289" y="8066021"/>
              <a:ext cx="2025318" cy="1578030"/>
            </a:xfrm>
            <a:prstGeom prst="rect">
              <a:avLst/>
            </a:prstGeom>
          </p:spPr>
        </p:pic>
        <p:pic>
          <p:nvPicPr>
            <p:cNvPr id="8" name="Picture 7">
              <a:extLst>
                <a:ext uri="{FF2B5EF4-FFF2-40B4-BE49-F238E27FC236}">
                  <a16:creationId xmlns:a16="http://schemas.microsoft.com/office/drawing/2014/main" xmlns="" id="{1ED40F6B-AC1E-FFB5-89FD-F955A6395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9525" y="-98894"/>
              <a:ext cx="1027113" cy="822795"/>
            </a:xfrm>
            <a:prstGeom prst="rect">
              <a:avLst/>
            </a:prstGeom>
          </p:spPr>
        </p:pic>
        <p:pic>
          <p:nvPicPr>
            <p:cNvPr id="10" name="Picture 9">
              <a:extLst>
                <a:ext uri="{FF2B5EF4-FFF2-40B4-BE49-F238E27FC236}">
                  <a16:creationId xmlns:a16="http://schemas.microsoft.com/office/drawing/2014/main" xmlns="" id="{AED7E625-63A8-D0D4-66F0-957180D5F4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6" y="-9525"/>
              <a:ext cx="1027114" cy="655710"/>
            </a:xfrm>
            <a:prstGeom prst="rect">
              <a:avLst/>
            </a:prstGeom>
          </p:spPr>
        </p:pic>
      </p:grpSp>
      <p:grpSp>
        <p:nvGrpSpPr>
          <p:cNvPr id="7" name="Group 6">
            <a:extLst>
              <a:ext uri="{FF2B5EF4-FFF2-40B4-BE49-F238E27FC236}">
                <a16:creationId xmlns:a16="http://schemas.microsoft.com/office/drawing/2014/main" xmlns="" id="{0ECB2B40-55FF-369A-3F6C-DD79AE2FBF5E}"/>
              </a:ext>
            </a:extLst>
          </p:cNvPr>
          <p:cNvGrpSpPr/>
          <p:nvPr/>
        </p:nvGrpSpPr>
        <p:grpSpPr>
          <a:xfrm>
            <a:off x="761879" y="5324652"/>
            <a:ext cx="11529663" cy="721542"/>
            <a:chOff x="1017128" y="7068959"/>
            <a:chExt cx="15392400" cy="963277"/>
          </a:xfrm>
        </p:grpSpPr>
        <p:pic>
          <p:nvPicPr>
            <p:cNvPr id="14" name="Picture 13">
              <a:extLst>
                <a:ext uri="{FF2B5EF4-FFF2-40B4-BE49-F238E27FC236}">
                  <a16:creationId xmlns:a16="http://schemas.microsoft.com/office/drawing/2014/main" xmlns="" id="{8346A985-B742-3C6B-2388-5573A34831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1442" y="7068959"/>
              <a:ext cx="8843420" cy="963277"/>
            </a:xfrm>
            <a:prstGeom prst="rect">
              <a:avLst/>
            </a:prstGeom>
          </p:spPr>
        </p:pic>
        <p:sp>
          <p:nvSpPr>
            <p:cNvPr id="12" name="Text Box 14">
              <a:extLst>
                <a:ext uri="{FF2B5EF4-FFF2-40B4-BE49-F238E27FC236}">
                  <a16:creationId xmlns:a16="http://schemas.microsoft.com/office/drawing/2014/main" xmlns="" id="{9991E43B-C92A-2381-E512-9A4B64EF914E}"/>
                </a:ext>
              </a:extLst>
            </p:cNvPr>
            <p:cNvSpPr txBox="1">
              <a:spLocks noChangeArrowheads="1"/>
            </p:cNvSpPr>
            <p:nvPr/>
          </p:nvSpPr>
          <p:spPr bwMode="auto">
            <a:xfrm>
              <a:off x="1017128" y="7146465"/>
              <a:ext cx="15392400" cy="760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996"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GV </a:t>
              </a:r>
              <a:r>
                <a:rPr lang="en-US" sz="2996"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2996"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2996"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NGUYỄN THỊ THUÝ</a:t>
              </a:r>
              <a:endParaRPr lang="en-US" sz="4045"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pic>
        <p:nvPicPr>
          <p:cNvPr id="9" name="Picture 8">
            <a:extLst>
              <a:ext uri="{FF2B5EF4-FFF2-40B4-BE49-F238E27FC236}">
                <a16:creationId xmlns:a16="http://schemas.microsoft.com/office/drawing/2014/main" xmlns="" id="{783617D8-2317-3275-C195-7911CD7A25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2265" y="2061979"/>
            <a:ext cx="4273493" cy="3120678"/>
          </a:xfrm>
          <a:prstGeom prst="rect">
            <a:avLst/>
          </a:prstGeom>
        </p:spPr>
      </p:pic>
    </p:spTree>
    <p:extLst>
      <p:ext uri="{BB962C8B-B14F-4D97-AF65-F5344CB8AC3E}">
        <p14:creationId xmlns:p14="http://schemas.microsoft.com/office/powerpoint/2010/main" val="2407828237"/>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xmlns=""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xmlns="" id="{1A1E468C-DC27-0E23-F0BE-8BFE76AA94B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369042"/>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879933" y="2167495"/>
            <a:ext cx="7380147" cy="4524315"/>
          </a:xfrm>
          <a:prstGeom prst="rect">
            <a:avLst/>
          </a:prstGeom>
          <a:noFill/>
          <a:ln w="28575">
            <a:noFill/>
            <a:prstDash val="dash"/>
          </a:ln>
        </p:spPr>
        <p:txBody>
          <a:bodyPr wrap="square">
            <a:spAutoFit/>
          </a:bodyPr>
          <a:lstStyle/>
          <a:p>
            <a:pPr lvl="0"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Để có thể rèn luyện các đức tính cần thiết nhằm thích ứng với môi trường học tập mới, các em cần phải lập kế hoạch chi tiết, cụ thể, rõ ràng. Bản kế hoạch sẽ giúp các em có định hướng trong việc rèn luyện và theo dõi được việc rèn luyện mỗi ngày. Các em hãy tích cực, chủ động, tự giác thực hiện kế hoạch đã xây dựng. </a:t>
            </a:r>
            <a:endParaRPr kumimoji="0" lang="fi-FI" sz="32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xmlns=""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F1AF9E84-A740-DB43-382D-B409B99505FD}"/>
              </a:ext>
            </a:extLst>
          </p:cNvPr>
          <p:cNvSpPr txBox="1"/>
          <p:nvPr/>
        </p:nvSpPr>
        <p:spPr>
          <a:xfrm rot="21372463">
            <a:off x="3456660" y="890855"/>
            <a:ext cx="5624338"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4: Thực hành rèn luyện các đức tính  cần thiết</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298C59B4-F180-DEAE-56D9-B081858D0F9F}"/>
              </a:ext>
            </a:extLst>
          </p:cNvPr>
          <p:cNvSpPr txBox="1"/>
          <p:nvPr/>
        </p:nvSpPr>
        <p:spPr>
          <a:xfrm>
            <a:off x="606056" y="2328255"/>
            <a:ext cx="6060557" cy="2123658"/>
          </a:xfrm>
          <a:prstGeom prst="rect">
            <a:avLst/>
          </a:prstGeom>
          <a:noFill/>
        </p:spPr>
        <p:txBody>
          <a:bodyPr wrap="square" rtlCol="0">
            <a:spAutoFit/>
          </a:bodyPr>
          <a:lstStyle/>
          <a:p>
            <a:pPr lvl="0" algn="just">
              <a:spcAft>
                <a:spcPts val="1800"/>
              </a:spcAft>
            </a:pPr>
            <a:r>
              <a:rPr lang="vi-VN" sz="4400" dirty="0">
                <a:solidFill>
                  <a:prstClr val="black"/>
                </a:solidFill>
              </a:rPr>
              <a:t>Thảo luận nhóm giải quyết cá tình huống SGK tr.98 bằng cách đóng vai:</a:t>
            </a:r>
          </a:p>
        </p:txBody>
      </p:sp>
      <p:pic>
        <p:nvPicPr>
          <p:cNvPr id="3" name="Picture 2" descr="Free Vector | Group of young children cartoon character on white background">
            <a:extLst>
              <a:ext uri="{FF2B5EF4-FFF2-40B4-BE49-F238E27FC236}">
                <a16:creationId xmlns:a16="http://schemas.microsoft.com/office/drawing/2014/main" xmlns="" id="{D07F8781-EC13-5E88-07FB-7B4DCB30DC9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6655980" y="2315481"/>
            <a:ext cx="5457953" cy="31364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1294B50E-EA67-6C21-4C0E-416EB7227C4C}"/>
              </a:ext>
            </a:extLst>
          </p:cNvPr>
          <p:cNvSpPr txBox="1"/>
          <p:nvPr/>
        </p:nvSpPr>
        <p:spPr>
          <a:xfrm>
            <a:off x="5183812" y="1323952"/>
            <a:ext cx="7751298" cy="1015663"/>
          </a:xfrm>
          <a:prstGeom prst="rect">
            <a:avLst/>
          </a:prstGeom>
          <a:noFill/>
        </p:spPr>
        <p:txBody>
          <a:bodyPr wrap="square">
            <a:spAutoFit/>
          </a:bodyPr>
          <a:lstStyle/>
          <a:p>
            <a:pPr algn="ctr"/>
            <a:r>
              <a:rPr lang="en-US" sz="6000" b="1" dirty="0" err="1">
                <a:ln w="6600">
                  <a:solidFill>
                    <a:schemeClr val="accent2">
                      <a:lumMod val="50000"/>
                    </a:schemeClr>
                  </a:solidFill>
                  <a:prstDash val="solid"/>
                </a:ln>
                <a:solidFill>
                  <a:srgbClr val="002060"/>
                </a:solidFill>
                <a:effectLst>
                  <a:outerShdw blurRad="38100" dist="38100" dir="2700000" algn="tl">
                    <a:srgbClr val="000000">
                      <a:alpha val="43137"/>
                    </a:srgbClr>
                  </a:outerShdw>
                </a:effectLst>
                <a:latin typeface="UTM Duepuntozero" panose="02040603050506020204" pitchFamily="18" charset="0"/>
              </a:rPr>
              <a:t>Thảo</a:t>
            </a:r>
            <a:r>
              <a:rPr lang="en-US" sz="6000" b="1" dirty="0">
                <a:ln w="6600">
                  <a:solidFill>
                    <a:schemeClr val="accent2">
                      <a:lumMod val="50000"/>
                    </a:schemeClr>
                  </a:solidFill>
                  <a:prstDash val="solid"/>
                </a:ln>
                <a:solidFill>
                  <a:srgbClr val="002060"/>
                </a:solidFill>
                <a:effectLst>
                  <a:outerShdw blurRad="38100" dist="38100" dir="2700000" algn="tl">
                    <a:srgbClr val="000000">
                      <a:alpha val="43137"/>
                    </a:srgbClr>
                  </a:outerShdw>
                </a:effectLst>
                <a:latin typeface="UTM Duepuntozero" panose="02040603050506020204" pitchFamily="18" charset="0"/>
              </a:rPr>
              <a:t> </a:t>
            </a:r>
            <a:r>
              <a:rPr lang="en-US" sz="6000" b="1" dirty="0" err="1">
                <a:ln w="6600">
                  <a:solidFill>
                    <a:schemeClr val="accent2">
                      <a:lumMod val="50000"/>
                    </a:schemeClr>
                  </a:solidFill>
                  <a:prstDash val="solid"/>
                </a:ln>
                <a:solidFill>
                  <a:srgbClr val="002060"/>
                </a:solidFill>
                <a:effectLst>
                  <a:outerShdw blurRad="38100" dist="38100" dir="2700000" algn="tl">
                    <a:srgbClr val="000000">
                      <a:alpha val="43137"/>
                    </a:srgbClr>
                  </a:outerShdw>
                </a:effectLst>
                <a:latin typeface="UTM Duepuntozero" panose="02040603050506020204" pitchFamily="18" charset="0"/>
              </a:rPr>
              <a:t>luận</a:t>
            </a:r>
            <a:r>
              <a:rPr lang="en-US" sz="6000" b="1" dirty="0">
                <a:ln w="6600">
                  <a:solidFill>
                    <a:schemeClr val="accent2">
                      <a:lumMod val="50000"/>
                    </a:schemeClr>
                  </a:solidFill>
                  <a:prstDash val="solid"/>
                </a:ln>
                <a:solidFill>
                  <a:srgbClr val="002060"/>
                </a:solidFill>
                <a:effectLst>
                  <a:outerShdw blurRad="38100" dist="38100" dir="2700000" algn="tl">
                    <a:srgbClr val="000000">
                      <a:alpha val="43137"/>
                    </a:srgbClr>
                  </a:outerShdw>
                </a:effectLst>
                <a:latin typeface="UTM Duepuntozero" panose="02040603050506020204" pitchFamily="18" charset="0"/>
              </a:rPr>
              <a:t> </a:t>
            </a:r>
            <a:r>
              <a:rPr lang="en-US" sz="6000" b="1" dirty="0" err="1">
                <a:ln w="6600">
                  <a:solidFill>
                    <a:schemeClr val="accent2">
                      <a:lumMod val="50000"/>
                    </a:schemeClr>
                  </a:solidFill>
                  <a:prstDash val="solid"/>
                </a:ln>
                <a:solidFill>
                  <a:srgbClr val="002060"/>
                </a:solidFill>
                <a:effectLst>
                  <a:outerShdw blurRad="38100" dist="38100" dir="2700000" algn="tl">
                    <a:srgbClr val="000000">
                      <a:alpha val="43137"/>
                    </a:srgbClr>
                  </a:outerShdw>
                </a:effectLst>
                <a:latin typeface="UTM Duepuntozero" panose="02040603050506020204" pitchFamily="18" charset="0"/>
              </a:rPr>
              <a:t>nhóm</a:t>
            </a:r>
            <a:endParaRPr lang="en-US" sz="6000" b="1" dirty="0">
              <a:ln w="6600">
                <a:solidFill>
                  <a:schemeClr val="accent2">
                    <a:lumMod val="50000"/>
                  </a:schemeClr>
                </a:solidFill>
                <a:prstDash val="solid"/>
              </a:ln>
              <a:solidFill>
                <a:srgbClr val="002060"/>
              </a:solidFill>
              <a:effectLst>
                <a:outerShdw blurRad="38100" dist="38100" dir="2700000" algn="tl">
                  <a:srgbClr val="000000">
                    <a:alpha val="43137"/>
                  </a:srgbClr>
                </a:outerShdw>
              </a:effectLst>
              <a:latin typeface="UTM Duepuntozero" panose="02040603050506020204" pitchFamily="18" charset="0"/>
            </a:endParaRPr>
          </a:p>
        </p:txBody>
      </p:sp>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045E4F45-CAF1-287C-6404-AE11DB6CE468}"/>
              </a:ext>
            </a:extLst>
          </p:cNvPr>
          <p:cNvPicPr>
            <a:picLocks noChangeAspect="1"/>
          </p:cNvPicPr>
          <p:nvPr/>
        </p:nvPicPr>
        <p:blipFill>
          <a:blip r:embed="rId2"/>
          <a:stretch>
            <a:fillRect/>
          </a:stretch>
        </p:blipFill>
        <p:spPr>
          <a:xfrm>
            <a:off x="1314782" y="782600"/>
            <a:ext cx="9024476" cy="4927083"/>
          </a:xfrm>
          <a:prstGeom prst="rect">
            <a:avLst/>
          </a:prstGeom>
        </p:spPr>
      </p:pic>
    </p:spTree>
    <p:extLst>
      <p:ext uri="{BB962C8B-B14F-4D97-AF65-F5344CB8AC3E}">
        <p14:creationId xmlns:p14="http://schemas.microsoft.com/office/powerpoint/2010/main" val="213041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AutoShape 4">
            <a:extLst>
              <a:ext uri="{FF2B5EF4-FFF2-40B4-BE49-F238E27FC236}">
                <a16:creationId xmlns:a16="http://schemas.microsoft.com/office/drawing/2014/main" xmlns=""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xmlns="" id="{A1A84D35-8BA1-19BE-6751-E1D80E6E8AAD}"/>
              </a:ext>
            </a:extLst>
          </p:cNvPr>
          <p:cNvPicPr>
            <a:picLocks noChangeAspect="1"/>
          </p:cNvPicPr>
          <p:nvPr/>
        </p:nvPicPr>
        <p:blipFill>
          <a:blip r:embed="rId3"/>
          <a:stretch>
            <a:fillRect/>
          </a:stretch>
        </p:blipFill>
        <p:spPr>
          <a:xfrm>
            <a:off x="3416255" y="3846814"/>
            <a:ext cx="4783849" cy="3011186"/>
          </a:xfrm>
          <a:prstGeom prst="rect">
            <a:avLst/>
          </a:prstGeom>
        </p:spPr>
      </p:pic>
      <p:sp>
        <p:nvSpPr>
          <p:cNvPr id="5" name="Speech Bubble: Oval 4">
            <a:extLst>
              <a:ext uri="{FF2B5EF4-FFF2-40B4-BE49-F238E27FC236}">
                <a16:creationId xmlns:a16="http://schemas.microsoft.com/office/drawing/2014/main" xmlns="" id="{A740B0A8-7ECD-0B55-11F5-9F71A8ED9694}"/>
              </a:ext>
            </a:extLst>
          </p:cNvPr>
          <p:cNvSpPr/>
          <p:nvPr/>
        </p:nvSpPr>
        <p:spPr>
          <a:xfrm>
            <a:off x="1885335" y="449826"/>
            <a:ext cx="8981768" cy="2979174"/>
          </a:xfrm>
          <a:prstGeom prst="wedgeEllipseCallout">
            <a:avLst>
              <a:gd name="adj1" fmla="val -6547"/>
              <a:gd name="adj2" fmla="val 59035"/>
            </a:avLst>
          </a:prstGeom>
          <a:solidFill>
            <a:schemeClr val="bg1"/>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xmlns="" id="{4BFF9945-93AA-A01D-97E8-1C6168F26253}"/>
              </a:ext>
            </a:extLst>
          </p:cNvPr>
          <p:cNvSpPr txBox="1">
            <a:spLocks/>
          </p:cNvSpPr>
          <p:nvPr/>
        </p:nvSpPr>
        <p:spPr>
          <a:xfrm>
            <a:off x="1535175" y="1077442"/>
            <a:ext cx="9426450" cy="1706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1500" dirty="0" err="1">
                <a:solidFill>
                  <a:srgbClr val="FF6600"/>
                </a:solidFill>
                <a:latin typeface="UVN Da Lat" panose="03060902030302020204" pitchFamily="66" charset="0"/>
              </a:rPr>
              <a:t>Đóng</a:t>
            </a:r>
            <a:r>
              <a:rPr lang="en-US" sz="11500" dirty="0">
                <a:solidFill>
                  <a:srgbClr val="FF6600"/>
                </a:solidFill>
                <a:latin typeface="UVN Da Lat" panose="03060902030302020204" pitchFamily="66" charset="0"/>
              </a:rPr>
              <a:t> </a:t>
            </a:r>
            <a:r>
              <a:rPr lang="en-US" sz="11500" dirty="0" err="1">
                <a:solidFill>
                  <a:srgbClr val="FF6600"/>
                </a:solidFill>
                <a:latin typeface="UVN Da Lat" panose="03060902030302020204" pitchFamily="66" charset="0"/>
              </a:rPr>
              <a:t>vai</a:t>
            </a:r>
            <a:endParaRPr kumimoji="0" lang="en-US" sz="11500" b="0" i="0" u="none" strike="noStrike" kern="1200" cap="none" spc="0" normalizeH="0" baseline="0" noProof="0" dirty="0">
              <a:ln>
                <a:noFill/>
              </a:ln>
              <a:solidFill>
                <a:srgbClr val="FF6600"/>
              </a:solidFill>
              <a:effectLst/>
              <a:uLnTx/>
              <a:uFillTx/>
              <a:latin typeface="UVN Da Lat" panose="03060902030302020204" pitchFamily="66" charset="0"/>
            </a:endParaRPr>
          </a:p>
        </p:txBody>
      </p:sp>
    </p:spTree>
    <p:extLst>
      <p:ext uri="{BB962C8B-B14F-4D97-AF65-F5344CB8AC3E}">
        <p14:creationId xmlns:p14="http://schemas.microsoft.com/office/powerpoint/2010/main" val="10728319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2021840" y="1358521"/>
            <a:ext cx="8381999" cy="4524315"/>
          </a:xfrm>
          <a:prstGeom prst="rect">
            <a:avLst/>
          </a:prstGeom>
          <a:noFill/>
        </p:spPr>
        <p:txBody>
          <a:bodyPr wrap="square">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 T</a:t>
            </a:r>
            <a:r>
              <a:rPr lang="en-US" sz="3600" b="1" dirty="0">
                <a:solidFill>
                  <a:srgbClr val="002060"/>
                </a:solidFill>
                <a:latin typeface="Cambria" panose="02040503050406030204" pitchFamily="18" charset="0"/>
                <a:ea typeface="Cambria" panose="02040503050406030204" pitchFamily="18" charset="0"/>
              </a:rPr>
              <a:t>ì</a:t>
            </a:r>
            <a:r>
              <a:rPr lang="vi-VN" sz="3600" b="1" dirty="0">
                <a:solidFill>
                  <a:srgbClr val="002060"/>
                </a:solidFill>
                <a:latin typeface="Cambria" panose="02040503050406030204" pitchFamily="18" charset="0"/>
                <a:ea typeface="Cambria" panose="02040503050406030204" pitchFamily="18" charset="0"/>
              </a:rPr>
              <a:t>nh huống 1: </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rPr>
              <a:t>Đức tính bạn Ngọc cần có: kiên trì, cởi mở, hòa đồng, tự tin...</a:t>
            </a:r>
          </a:p>
          <a:p>
            <a:pPr marL="457200" lvl="0" indent="-4572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rPr>
              <a:t>Những việc Ngọc cần làm: Nhận nhiệm vụ được giao, cố gắng lên kế hoạch cho buổi giao lưu cẩn thận, tập dượt trước gương để thêm tự tin, tập cười một cách tự nhiên và tự tin...</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1968677" y="1666865"/>
            <a:ext cx="8381999" cy="3416320"/>
          </a:xfrm>
          <a:prstGeom prst="rect">
            <a:avLst/>
          </a:prstGeom>
          <a:noFill/>
        </p:spPr>
        <p:txBody>
          <a:bodyPr wrap="square">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Tình huống 2: </a:t>
            </a:r>
          </a:p>
          <a:p>
            <a:pPr marL="571500" lvl="0" indent="-5715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rPr>
              <a:t>Đức tính hai bạn cần có: kiên trì, tự lập. </a:t>
            </a:r>
          </a:p>
          <a:p>
            <a:pPr marL="571500" lvl="0" indent="-5715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rPr>
              <a:t>Những việc 2 bạn cần làm: tự tìm các tư liệu trên mạng, trong sách vở, trao đổi thông tin với bố mẹ, gia đình, nhờ đến sự hỗ trợ của người thân, bạn bè...</a:t>
            </a:r>
          </a:p>
        </p:txBody>
      </p:sp>
    </p:spTree>
    <p:extLst>
      <p:ext uri="{BB962C8B-B14F-4D97-AF65-F5344CB8AC3E}">
        <p14:creationId xmlns:p14="http://schemas.microsoft.com/office/powerpoint/2010/main" val="1125537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xmlns=""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xmlns="" id="{1A1E468C-DC27-0E23-F0BE-8BFE76AA94B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879933" y="2167495"/>
            <a:ext cx="7380147" cy="3970318"/>
          </a:xfrm>
          <a:prstGeom prst="rect">
            <a:avLst/>
          </a:prstGeom>
          <a:noFill/>
          <a:ln w="28575">
            <a:noFill/>
            <a:prstDash val="dash"/>
          </a:ln>
        </p:spPr>
        <p:txBody>
          <a:bodyPr wrap="square">
            <a:spAutoFit/>
          </a:bodyPr>
          <a:lstStyle/>
          <a:p>
            <a:pPr lvl="0" algn="just" defTabSz="914377">
              <a:defRPr/>
            </a:pPr>
            <a:r>
              <a:rPr lang="en-US" sz="36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36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Các em hãy tích cực, chủ động rèn luyện các đức tính cần thiết để thích ứng với môi trường học tập mới. Nếu gặp khó khăn trong quá trình rèn luyện, các em hãy tìm đến sự hỗ trợ từ thầy cô giáo và người thân. </a:t>
            </a:r>
            <a:endParaRPr kumimoji="0" lang="fi-FI" sz="36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xmlns=""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xmlns="" id="{6DABB514-C4DF-BB35-F8C1-90C464B8447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243833A-B731-4CCA-940B-0864899CDA02}"/>
              </a:ext>
            </a:extLst>
          </p:cNvPr>
          <p:cNvPicPr>
            <a:picLocks noChangeAspect="1"/>
          </p:cNvPicPr>
          <p:nvPr/>
        </p:nvPicPr>
        <p:blipFill>
          <a:blip r:embed="rId8"/>
          <a:stretch>
            <a:fillRect/>
          </a:stretch>
        </p:blipFill>
        <p:spPr>
          <a:xfrm>
            <a:off x="-1" y="90"/>
            <a:ext cx="12192001" cy="6832081"/>
          </a:xfrm>
          <a:prstGeom prst="rect">
            <a:avLst/>
          </a:prstGeom>
        </p:spPr>
      </p:pic>
      <p:grpSp>
        <p:nvGrpSpPr>
          <p:cNvPr id="6" name="Group 5"/>
          <p:cNvGrpSpPr/>
          <p:nvPr/>
        </p:nvGrpSpPr>
        <p:grpSpPr>
          <a:xfrm>
            <a:off x="491256" y="418047"/>
            <a:ext cx="11530957" cy="2173912"/>
            <a:chOff x="383136" y="294969"/>
            <a:chExt cx="11530957" cy="2173912"/>
          </a:xfrm>
        </p:grpSpPr>
        <p:grpSp>
          <p:nvGrpSpPr>
            <p:cNvPr id="2" name="Group 1"/>
            <p:cNvGrpSpPr/>
            <p:nvPr/>
          </p:nvGrpSpPr>
          <p:grpSpPr>
            <a:xfrm>
              <a:off x="383136" y="294969"/>
              <a:ext cx="11530957" cy="2173912"/>
              <a:chOff x="383136" y="294969"/>
              <a:chExt cx="11530957" cy="2173912"/>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Nhóm 23">
                <a:extLst>
                  <a:ext uri="{FF2B5EF4-FFF2-40B4-BE49-F238E27FC236}">
                    <a16:creationId xmlns:a16="http://schemas.microsoft.com/office/drawing/2014/main" xmlns="" id="{21689025-61A3-14EC-24BE-F79F7A0EA702}"/>
                  </a:ext>
                </a:extLst>
              </p:cNvPr>
              <p:cNvGrpSpPr/>
              <p:nvPr/>
            </p:nvGrpSpPr>
            <p:grpSpPr>
              <a:xfrm>
                <a:off x="4170391" y="459811"/>
                <a:ext cx="2846854" cy="1388288"/>
                <a:chOff x="6171856" y="3403220"/>
                <a:chExt cx="2846854" cy="1388288"/>
              </a:xfrm>
            </p:grpSpPr>
            <p:sp>
              <p:nvSpPr>
                <p:cNvPr id="11" name="TextBox 67">
                  <a:extLst>
                    <a:ext uri="{FF2B5EF4-FFF2-40B4-BE49-F238E27FC236}">
                      <a16:creationId xmlns:a16="http://schemas.microsoft.com/office/drawing/2014/main" xmlns="" id="{A2CE281D-9856-7095-3FAE-4107D2F58A47}"/>
                    </a:ext>
                  </a:extLst>
                </p:cNvPr>
                <p:cNvSpPr txBox="1"/>
                <p:nvPr/>
              </p:nvSpPr>
              <p:spPr>
                <a:xfrm>
                  <a:off x="6379843" y="3403220"/>
                  <a:ext cx="2430880"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xmlns="" id="{4E2FC697-2A7E-59D7-7BC8-610634E33B6B}"/>
                    </a:ext>
                  </a:extLst>
                </p:cNvPr>
                <p:cNvSpPr txBox="1"/>
                <p:nvPr/>
              </p:nvSpPr>
              <p:spPr>
                <a:xfrm>
                  <a:off x="6171856" y="3423678"/>
                  <a:ext cx="2846854"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0"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xmlns="" id="{234B22C0-B9C3-AB33-E036-F58F1DD43359}"/>
                </a:ext>
              </a:extLst>
            </p:cNvPr>
            <p:cNvSpPr txBox="1"/>
            <p:nvPr/>
          </p:nvSpPr>
          <p:spPr>
            <a:xfrm>
              <a:off x="745708" y="867522"/>
              <a:ext cx="10195172" cy="1328023"/>
            </a:xfrm>
            <a:prstGeom prst="roundRect">
              <a:avLst/>
            </a:prstGeom>
            <a:noFill/>
            <a:ln>
              <a:noFill/>
            </a:ln>
          </p:spPr>
          <p:txBody>
            <a:bodyPr wrap="square" rtlCol="0">
              <a:spAutoFit/>
            </a:bodyPr>
            <a:lstStyle/>
            <a:p>
              <a:pPr marL="0" marR="0" algn="ctr">
                <a:spcBef>
                  <a:spcPts val="0"/>
                </a:spcBef>
                <a:spcAft>
                  <a:spcPts val="1000"/>
                </a:spcAft>
              </a:pPr>
              <a:r>
                <a:rPr lang="vi-VN" sz="36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trường hợp cần rèn luyện đức tính để thích ứng với môi trường học tập mới? </a:t>
              </a:r>
              <a:endParaRPr lang="en-US" sz="36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78336612-F495-ED65-75A8-0F467FCAC213}"/>
              </a:ext>
            </a:extLst>
          </p:cNvPr>
          <p:cNvGrpSpPr/>
          <p:nvPr/>
        </p:nvGrpSpPr>
        <p:grpSpPr>
          <a:xfrm>
            <a:off x="224860" y="2955764"/>
            <a:ext cx="5093098" cy="1362825"/>
            <a:chOff x="-200600" y="4611841"/>
            <a:chExt cx="6705868" cy="1766330"/>
          </a:xfrm>
        </p:grpSpPr>
        <p:sp>
          <p:nvSpPr>
            <p:cNvPr id="31" name="a">
              <a:extLst>
                <a:ext uri="{FF2B5EF4-FFF2-40B4-BE49-F238E27FC236}">
                  <a16:creationId xmlns:a16="http://schemas.microsoft.com/office/drawing/2014/main" xmlns="" id="{EF361B2F-4AD3-0677-319F-3460F1CEBEA6}"/>
                </a:ext>
              </a:extLst>
            </p:cNvPr>
            <p:cNvSpPr/>
            <p:nvPr/>
          </p:nvSpPr>
          <p:spPr>
            <a:xfrm>
              <a:off x="1260956" y="4750003"/>
              <a:ext cx="5244312" cy="162816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vi-VN" sz="2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Xung phong trả lời câu hỏi trên lớp.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2" name="Picture 4">
              <a:extLst>
                <a:ext uri="{FF2B5EF4-FFF2-40B4-BE49-F238E27FC236}">
                  <a16:creationId xmlns:a16="http://schemas.microsoft.com/office/drawing/2014/main" xmlns="" id="{3A52F71A-6E1C-29E3-B23E-6E0A0B7702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0600" y="4611841"/>
              <a:ext cx="1582951" cy="1753964"/>
            </a:xfrm>
            <a:prstGeom prst="rect">
              <a:avLst/>
            </a:prstGeom>
          </p:spPr>
        </p:pic>
      </p:grpSp>
      <p:grpSp>
        <p:nvGrpSpPr>
          <p:cNvPr id="33" name="Group 32">
            <a:extLst>
              <a:ext uri="{FF2B5EF4-FFF2-40B4-BE49-F238E27FC236}">
                <a16:creationId xmlns:a16="http://schemas.microsoft.com/office/drawing/2014/main" xmlns="" id="{48A89EED-70B6-F120-465E-37E1ACC821B7}"/>
              </a:ext>
            </a:extLst>
          </p:cNvPr>
          <p:cNvGrpSpPr/>
          <p:nvPr/>
        </p:nvGrpSpPr>
        <p:grpSpPr>
          <a:xfrm>
            <a:off x="6545264" y="3014905"/>
            <a:ext cx="5148172" cy="1320644"/>
            <a:chOff x="9011670" y="4650319"/>
            <a:chExt cx="6778384" cy="1711659"/>
          </a:xfrm>
        </p:grpSpPr>
        <p:sp>
          <p:nvSpPr>
            <p:cNvPr id="34" name="b">
              <a:extLst>
                <a:ext uri="{FF2B5EF4-FFF2-40B4-BE49-F238E27FC236}">
                  <a16:creationId xmlns:a16="http://schemas.microsoft.com/office/drawing/2014/main" xmlns="" id="{58B2C650-1CC2-929E-B9A9-18C31B8740E5}"/>
                </a:ext>
              </a:extLst>
            </p:cNvPr>
            <p:cNvSpPr/>
            <p:nvPr/>
          </p:nvSpPr>
          <p:spPr>
            <a:xfrm>
              <a:off x="10366443" y="4662300"/>
              <a:ext cx="5423611" cy="169967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Tham gia văn nghệ chào mừng các ngày kỉ niệm ở trường.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5" name="Picture 11">
              <a:extLst>
                <a:ext uri="{FF2B5EF4-FFF2-40B4-BE49-F238E27FC236}">
                  <a16:creationId xmlns:a16="http://schemas.microsoft.com/office/drawing/2014/main" xmlns="" id="{AA202D36-FE70-E9C4-14E5-EEC7E58ABF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1670" y="4650319"/>
              <a:ext cx="1527587" cy="1699678"/>
            </a:xfrm>
            <a:prstGeom prst="rect">
              <a:avLst/>
            </a:prstGeom>
          </p:spPr>
        </p:pic>
      </p:grpSp>
      <p:grpSp>
        <p:nvGrpSpPr>
          <p:cNvPr id="36" name="Group 35">
            <a:extLst>
              <a:ext uri="{FF2B5EF4-FFF2-40B4-BE49-F238E27FC236}">
                <a16:creationId xmlns:a16="http://schemas.microsoft.com/office/drawing/2014/main" xmlns="" id="{8F3B9162-783E-4BCC-1BC5-A7955DD08F99}"/>
              </a:ext>
            </a:extLst>
          </p:cNvPr>
          <p:cNvGrpSpPr/>
          <p:nvPr/>
        </p:nvGrpSpPr>
        <p:grpSpPr>
          <a:xfrm>
            <a:off x="293172" y="5068415"/>
            <a:ext cx="5005679" cy="1314323"/>
            <a:chOff x="2246346" y="4880655"/>
            <a:chExt cx="6590768" cy="1703465"/>
          </a:xfrm>
        </p:grpSpPr>
        <p:sp>
          <p:nvSpPr>
            <p:cNvPr id="50" name="c">
              <a:extLst>
                <a:ext uri="{FF2B5EF4-FFF2-40B4-BE49-F238E27FC236}">
                  <a16:creationId xmlns:a16="http://schemas.microsoft.com/office/drawing/2014/main" xmlns="" id="{7BBF831F-5501-9367-806D-24D63CE6BB82}"/>
                </a:ext>
              </a:extLst>
            </p:cNvPr>
            <p:cNvSpPr/>
            <p:nvPr/>
          </p:nvSpPr>
          <p:spPr>
            <a:xfrm>
              <a:off x="3592800" y="4918303"/>
              <a:ext cx="5244314" cy="162816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Hứng thú tham gia các hoạt động chung của trường.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46346" y="4880655"/>
              <a:ext cx="1560800" cy="1703465"/>
            </a:xfrm>
            <a:prstGeom prst="rect">
              <a:avLst/>
            </a:prstGeom>
          </p:spPr>
        </p:pic>
      </p:grpSp>
      <p:grpSp>
        <p:nvGrpSpPr>
          <p:cNvPr id="52" name="Group 51">
            <a:extLst>
              <a:ext uri="{FF2B5EF4-FFF2-40B4-BE49-F238E27FC236}">
                <a16:creationId xmlns:a16="http://schemas.microsoft.com/office/drawing/2014/main" xmlns="" id="{029C2B4B-B39F-A5A3-576D-3D1C1D40D3C2}"/>
              </a:ext>
            </a:extLst>
          </p:cNvPr>
          <p:cNvGrpSpPr/>
          <p:nvPr/>
        </p:nvGrpSpPr>
        <p:grpSpPr>
          <a:xfrm>
            <a:off x="6323843" y="5028475"/>
            <a:ext cx="5185523" cy="1392363"/>
            <a:chOff x="10429033" y="7530757"/>
            <a:chExt cx="7690657" cy="2006218"/>
          </a:xfrm>
        </p:grpSpPr>
        <p:sp>
          <p:nvSpPr>
            <p:cNvPr id="53" name="d">
              <a:extLst>
                <a:ext uri="{FF2B5EF4-FFF2-40B4-BE49-F238E27FC236}">
                  <a16:creationId xmlns:a16="http://schemas.microsoft.com/office/drawing/2014/main" xmlns="" id="{FFC752B8-A2D1-61FB-BBA2-3041CE152CFD}"/>
                </a:ext>
              </a:extLst>
            </p:cNvPr>
            <p:cNvSpPr/>
            <p:nvPr/>
          </p:nvSpPr>
          <p:spPr>
            <a:xfrm>
              <a:off x="12010463" y="7632125"/>
              <a:ext cx="6109227" cy="190235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4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Thường mất bình tĩnh khi trả lời câu hỏi của giáo viên. </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4"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429033" y="7530757"/>
              <a:ext cx="1825659" cy="2006218"/>
            </a:xfrm>
            <a:prstGeom prst="rect">
              <a:avLst/>
            </a:prstGeom>
          </p:spPr>
        </p:pic>
      </p:grpSp>
      <p:pic>
        <p:nvPicPr>
          <p:cNvPr id="55" name="Đúng">
            <a:extLst>
              <a:ext uri="{FF2B5EF4-FFF2-40B4-BE49-F238E27FC236}">
                <a16:creationId xmlns:a16="http://schemas.microsoft.com/office/drawing/2014/main" xmlns="" id="{D3DA7254-BAEF-E06A-35BB-E86419E540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20703" y="4951072"/>
            <a:ext cx="1631474" cy="1305178"/>
          </a:xfrm>
          <a:prstGeom prst="rect">
            <a:avLst/>
          </a:prstGeom>
        </p:spPr>
      </p:pic>
      <p:pic>
        <p:nvPicPr>
          <p:cNvPr id="62"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39417" y="161951"/>
            <a:ext cx="609600" cy="609600"/>
          </a:xfrm>
          <a:prstGeom prst="rect">
            <a:avLst/>
          </a:prstGeom>
        </p:spPr>
      </p:pic>
    </p:spTree>
    <p:extLst>
      <p:ext uri="{BB962C8B-B14F-4D97-AF65-F5344CB8AC3E}">
        <p14:creationId xmlns:p14="http://schemas.microsoft.com/office/powerpoint/2010/main" val="1274103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14:bounceEnd="70667">
                                          <p:cBhvr additive="base">
                                            <p:cTn id="13"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14:bounceEnd="70667">
                                          <p:cBhvr additive="base">
                                            <p:cTn id="18" dur="1000" fill="hold"/>
                                            <p:tgtEl>
                                              <p:spTgt spid="33"/>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14:bounceEnd="70667">
                                          <p:cBhvr additive="base">
                                            <p:cTn id="22"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667">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14:bounceEnd="70667">
                                          <p:cBhvr additive="base">
                                            <p:cTn id="26" dur="1000" fill="hold"/>
                                            <p:tgtEl>
                                              <p:spTgt spid="52"/>
                                            </p:tgtEl>
                                            <p:attrNameLst>
                                              <p:attrName>ppt_x</p:attrName>
                                            </p:attrNameLst>
                                          </p:cBhvr>
                                          <p:tavLst>
                                            <p:tav tm="0">
                                              <p:val>
                                                <p:strVal val="#ppt_x"/>
                                              </p:val>
                                            </p:tav>
                                            <p:tav tm="100000">
                                              <p:val>
                                                <p:strVal val="#ppt_x"/>
                                              </p:val>
                                            </p:tav>
                                          </p:tavLst>
                                        </p:anim>
                                        <p:anim calcmode="lin" valueType="num" p14:bounceEnd="70667">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30"/>
                                            </p:tgtEl>
                                            <p:attrNameLst>
                                              <p:attrName>ppt_w</p:attrName>
                                            </p:attrNameLst>
                                          </p:cBhvr>
                                          <p:tavLst>
                                            <p:tav tm="0">
                                              <p:val>
                                                <p:strVal val="ppt_w"/>
                                              </p:val>
                                            </p:tav>
                                            <p:tav tm="100000">
                                              <p:val>
                                                <p:fltVal val="0"/>
                                              </p:val>
                                            </p:tav>
                                          </p:tavLst>
                                        </p:anim>
                                        <p:anim calcmode="lin" valueType="num">
                                          <p:cBhvr>
                                            <p:cTn id="37" dur="1000"/>
                                            <p:tgtEl>
                                              <p:spTgt spid="30"/>
                                            </p:tgtEl>
                                            <p:attrNameLst>
                                              <p:attrName>ppt_h</p:attrName>
                                            </p:attrNameLst>
                                          </p:cBhvr>
                                          <p:tavLst>
                                            <p:tav tm="0">
                                              <p:val>
                                                <p:strVal val="ppt_h"/>
                                              </p:val>
                                            </p:tav>
                                            <p:tav tm="100000">
                                              <p:val>
                                                <p:fltVal val="0"/>
                                              </p:val>
                                            </p:tav>
                                          </p:tavLst>
                                        </p:anim>
                                        <p:anim calcmode="lin" valueType="num">
                                          <p:cBhvr>
                                            <p:cTn id="38" dur="1000"/>
                                            <p:tgtEl>
                                              <p:spTgt spid="30"/>
                                            </p:tgtEl>
                                            <p:attrNameLst>
                                              <p:attrName>style.rotation</p:attrName>
                                            </p:attrNameLst>
                                          </p:cBhvr>
                                          <p:tavLst>
                                            <p:tav tm="0">
                                              <p:val>
                                                <p:fltVal val="0"/>
                                              </p:val>
                                            </p:tav>
                                            <p:tav tm="100000">
                                              <p:val>
                                                <p:fltVal val="90"/>
                                              </p:val>
                                            </p:tav>
                                          </p:tavLst>
                                        </p:anim>
                                        <p:animEffect transition="out" filter="fade">
                                          <p:cBhvr>
                                            <p:cTn id="39" dur="1000"/>
                                            <p:tgtEl>
                                              <p:spTgt spid="30"/>
                                            </p:tgtEl>
                                          </p:cBhvr>
                                        </p:animEffect>
                                        <p:set>
                                          <p:cBhvr>
                                            <p:cTn id="4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6"/>
                                            </p:tgtEl>
                                          </p:cBhvr>
                                        </p:animEffect>
                                        <p:animScale>
                                          <p:cBhvr>
                                            <p:cTn id="46" dur="250" autoRev="1" fill="hold"/>
                                            <p:tgtEl>
                                              <p:spTgt spid="3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36"/>
                                            </p:tgtEl>
                                            <p:attrNameLst>
                                              <p:attrName>ppt_w</p:attrName>
                                            </p:attrNameLst>
                                          </p:cBhvr>
                                          <p:tavLst>
                                            <p:tav tm="0">
                                              <p:val>
                                                <p:strVal val="ppt_w"/>
                                              </p:val>
                                            </p:tav>
                                            <p:tav tm="100000">
                                              <p:val>
                                                <p:fltVal val="0"/>
                                              </p:val>
                                            </p:tav>
                                          </p:tavLst>
                                        </p:anim>
                                        <p:anim calcmode="lin" valueType="num">
                                          <p:cBhvr>
                                            <p:cTn id="50" dur="1000"/>
                                            <p:tgtEl>
                                              <p:spTgt spid="36"/>
                                            </p:tgtEl>
                                            <p:attrNameLst>
                                              <p:attrName>ppt_h</p:attrName>
                                            </p:attrNameLst>
                                          </p:cBhvr>
                                          <p:tavLst>
                                            <p:tav tm="0">
                                              <p:val>
                                                <p:strVal val="ppt_h"/>
                                              </p:val>
                                            </p:tav>
                                            <p:tav tm="100000">
                                              <p:val>
                                                <p:fltVal val="0"/>
                                              </p:val>
                                            </p:tav>
                                          </p:tavLst>
                                        </p:anim>
                                        <p:anim calcmode="lin" valueType="num">
                                          <p:cBhvr>
                                            <p:cTn id="51" dur="1000"/>
                                            <p:tgtEl>
                                              <p:spTgt spid="36"/>
                                            </p:tgtEl>
                                            <p:attrNameLst>
                                              <p:attrName>style.rotation</p:attrName>
                                            </p:attrNameLst>
                                          </p:cBhvr>
                                          <p:tavLst>
                                            <p:tav tm="0">
                                              <p:val>
                                                <p:fltVal val="0"/>
                                              </p:val>
                                            </p:tav>
                                            <p:tav tm="100000">
                                              <p:val>
                                                <p:fltVal val="90"/>
                                              </p:val>
                                            </p:tav>
                                          </p:tavLst>
                                        </p:anim>
                                        <p:animEffect transition="out" filter="fade">
                                          <p:cBhvr>
                                            <p:cTn id="52" dur="1000"/>
                                            <p:tgtEl>
                                              <p:spTgt spid="36"/>
                                            </p:tgtEl>
                                          </p:cBhvr>
                                        </p:animEffect>
                                        <p:set>
                                          <p:cBhvr>
                                            <p:cTn id="5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3"/>
                                            </p:tgtEl>
                                          </p:cBhvr>
                                        </p:animEffect>
                                        <p:animScale>
                                          <p:cBhvr>
                                            <p:cTn id="59" dur="250" autoRev="1" fill="hold"/>
                                            <p:tgtEl>
                                              <p:spTgt spid="3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5" name="hammer.wav"/>
                                            </p:tgtEl>
                                          </p:cMediaNode>
                                        </p:audio>
                                      </p:subTnLst>
                                    </p:cTn>
                                  </p:par>
                                </p:childTnLst>
                              </p:cTn>
                            </p:par>
                            <p:par>
                              <p:cTn id="60" fill="hold">
                                <p:stCondLst>
                                  <p:cond delay="500"/>
                                </p:stCondLst>
                                <p:childTnLst>
                                  <p:par>
                                    <p:cTn id="61" presetID="31" presetClass="exit" presetSubtype="0" fill="hold" nodeType="afterEffect">
                                      <p:stCondLst>
                                        <p:cond delay="0"/>
                                      </p:stCondLst>
                                      <p:childTnLst>
                                        <p:anim calcmode="lin" valueType="num">
                                          <p:cBhvr>
                                            <p:cTn id="62" dur="1000"/>
                                            <p:tgtEl>
                                              <p:spTgt spid="33"/>
                                            </p:tgtEl>
                                            <p:attrNameLst>
                                              <p:attrName>ppt_w</p:attrName>
                                            </p:attrNameLst>
                                          </p:cBhvr>
                                          <p:tavLst>
                                            <p:tav tm="0">
                                              <p:val>
                                                <p:strVal val="ppt_w"/>
                                              </p:val>
                                            </p:tav>
                                            <p:tav tm="100000">
                                              <p:val>
                                                <p:fltVal val="0"/>
                                              </p:val>
                                            </p:tav>
                                          </p:tavLst>
                                        </p:anim>
                                        <p:anim calcmode="lin" valueType="num">
                                          <p:cBhvr>
                                            <p:cTn id="63" dur="1000"/>
                                            <p:tgtEl>
                                              <p:spTgt spid="33"/>
                                            </p:tgtEl>
                                            <p:attrNameLst>
                                              <p:attrName>ppt_h</p:attrName>
                                            </p:attrNameLst>
                                          </p:cBhvr>
                                          <p:tavLst>
                                            <p:tav tm="0">
                                              <p:val>
                                                <p:strVal val="ppt_h"/>
                                              </p:val>
                                            </p:tav>
                                            <p:tav tm="100000">
                                              <p:val>
                                                <p:fltVal val="0"/>
                                              </p:val>
                                            </p:tav>
                                          </p:tavLst>
                                        </p:anim>
                                        <p:anim calcmode="lin" valueType="num">
                                          <p:cBhvr>
                                            <p:cTn id="64" dur="1000"/>
                                            <p:tgtEl>
                                              <p:spTgt spid="33"/>
                                            </p:tgtEl>
                                            <p:attrNameLst>
                                              <p:attrName>style.rotation</p:attrName>
                                            </p:attrNameLst>
                                          </p:cBhvr>
                                          <p:tavLst>
                                            <p:tav tm="0">
                                              <p:val>
                                                <p:fltVal val="0"/>
                                              </p:val>
                                            </p:tav>
                                            <p:tav tm="100000">
                                              <p:val>
                                                <p:fltVal val="90"/>
                                              </p:val>
                                            </p:tav>
                                          </p:tavLst>
                                        </p:anim>
                                        <p:animEffect transition="out" filter="fade">
                                          <p:cBhvr>
                                            <p:cTn id="65" dur="1000"/>
                                            <p:tgtEl>
                                              <p:spTgt spid="33"/>
                                            </p:tgtEl>
                                          </p:cBhvr>
                                        </p:animEffect>
                                        <p:set>
                                          <p:cBhvr>
                                            <p:cTn id="66"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7" restart="whenNotActive" fill="hold" evtFilter="cancelBubble" nodeType="interactiveSeq">
                    <p:stCondLst>
                      <p:cond evt="onClick" delay="0">
                        <p:tgtEl>
                          <p:spTgt spid="52"/>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52"/>
                                            </p:tgtEl>
                                          </p:cBhvr>
                                        </p:animEffect>
                                        <p:animScale>
                                          <p:cBhvr>
                                            <p:cTn id="72" dur="250" autoRev="1" fill="hold"/>
                                            <p:tgtEl>
                                              <p:spTgt spid="52"/>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6" name="click.wav"/>
                                            </p:tgtEl>
                                          </p:cMediaNode>
                                        </p:audio>
                                      </p:subTnLst>
                                    </p:cTn>
                                  </p:par>
                                </p:childTnLst>
                              </p:cTn>
                            </p:par>
                            <p:par>
                              <p:cTn id="73" fill="hold">
                                <p:stCondLst>
                                  <p:cond delay="500"/>
                                </p:stCondLst>
                                <p:childTnLst>
                                  <p:par>
                                    <p:cTn id="74" presetID="49" presetClass="entr" presetSubtype="0" decel="100000"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 calcmode="lin" valueType="num">
                                          <p:cBhvr>
                                            <p:cTn id="76" dur="500" fill="hold"/>
                                            <p:tgtEl>
                                              <p:spTgt spid="55"/>
                                            </p:tgtEl>
                                            <p:attrNameLst>
                                              <p:attrName>ppt_w</p:attrName>
                                            </p:attrNameLst>
                                          </p:cBhvr>
                                          <p:tavLst>
                                            <p:tav tm="0">
                                              <p:val>
                                                <p:fltVal val="0"/>
                                              </p:val>
                                            </p:tav>
                                            <p:tav tm="100000">
                                              <p:val>
                                                <p:strVal val="#ppt_w"/>
                                              </p:val>
                                            </p:tav>
                                          </p:tavLst>
                                        </p:anim>
                                        <p:anim calcmode="lin" valueType="num">
                                          <p:cBhvr>
                                            <p:cTn id="77" dur="500" fill="hold"/>
                                            <p:tgtEl>
                                              <p:spTgt spid="55"/>
                                            </p:tgtEl>
                                            <p:attrNameLst>
                                              <p:attrName>ppt_h</p:attrName>
                                            </p:attrNameLst>
                                          </p:cBhvr>
                                          <p:tavLst>
                                            <p:tav tm="0">
                                              <p:val>
                                                <p:fltVal val="0"/>
                                              </p:val>
                                            </p:tav>
                                            <p:tav tm="100000">
                                              <p:val>
                                                <p:strVal val="#ppt_h"/>
                                              </p:val>
                                            </p:tav>
                                          </p:tavLst>
                                        </p:anim>
                                        <p:anim calcmode="lin" valueType="num">
                                          <p:cBhvr>
                                            <p:cTn id="78" dur="500" fill="hold"/>
                                            <p:tgtEl>
                                              <p:spTgt spid="55"/>
                                            </p:tgtEl>
                                            <p:attrNameLst>
                                              <p:attrName>style.rotation</p:attrName>
                                            </p:attrNameLst>
                                          </p:cBhvr>
                                          <p:tavLst>
                                            <p:tav tm="0">
                                              <p:val>
                                                <p:fltVal val="360"/>
                                              </p:val>
                                            </p:tav>
                                            <p:tav tm="100000">
                                              <p:val>
                                                <p:fltVal val="0"/>
                                              </p:val>
                                            </p:tav>
                                          </p:tavLst>
                                        </p:anim>
                                        <p:animEffect transition="in" filter="fade">
                                          <p:cBhvr>
                                            <p:cTn id="79" dur="500"/>
                                            <p:tgtEl>
                                              <p:spTgt spid="55"/>
                                            </p:tgtEl>
                                          </p:cBhvr>
                                        </p:animEffect>
                                      </p:childTnLst>
                                      <p:subTnLst>
                                        <p:audio>
                                          <p:cMediaNode>
                                            <p:cTn display="0" masterRel="sameClick">
                                              <p:stCondLst>
                                                <p:cond evt="begin" delay="0">
                                                  <p:tn val="74"/>
                                                </p:cond>
                                              </p:stCondLst>
                                              <p:endCondLst>
                                                <p:cond evt="onStopAudio" delay="0">
                                                  <p:tgtEl>
                                                    <p:sldTgt/>
                                                  </p:tgtEl>
                                                </p:cond>
                                              </p:endCondLst>
                                            </p:cTn>
                                            <p:tgtEl>
                                              <p:sndTgt r:embed="rId7" name="chimes.wav"/>
                                            </p:tgtEl>
                                          </p:cMediaNode>
                                        </p:audio>
                                      </p:subTnLst>
                                    </p:cTn>
                                  </p:par>
                                  <p:par>
                                    <p:cTn id="80" presetID="1" presetClass="mediacall" presetSubtype="0" fill="hold" nodeType="withEffect">
                                      <p:stCondLst>
                                        <p:cond delay="0"/>
                                      </p:stCondLst>
                                      <p:childTnLst>
                                        <p:cmd type="call" cmd="playFrom(0.0)">
                                          <p:cBhvr>
                                            <p:cTn id="81" dur="4414" fill="hold"/>
                                            <p:tgtEl>
                                              <p:spTgt spid="62"/>
                                            </p:tgtEl>
                                          </p:cBhvr>
                                        </p:cmd>
                                      </p:childTnLst>
                                    </p:cTn>
                                  </p:par>
                                  <p:par>
                                    <p:cTn id="82" presetID="32" presetClass="emph" presetSubtype="0" fill="hold" nodeType="withEffect">
                                      <p:stCondLst>
                                        <p:cond delay="0"/>
                                      </p:stCondLst>
                                      <p:childTnLst>
                                        <p:animRot by="120000">
                                          <p:cBhvr>
                                            <p:cTn id="83" dur="100" fill="hold">
                                              <p:stCondLst>
                                                <p:cond delay="0"/>
                                              </p:stCondLst>
                                            </p:cTn>
                                            <p:tgtEl>
                                              <p:spTgt spid="55"/>
                                            </p:tgtEl>
                                            <p:attrNameLst>
                                              <p:attrName>r</p:attrName>
                                            </p:attrNameLst>
                                          </p:cBhvr>
                                        </p:animRot>
                                        <p:animRot by="-240000">
                                          <p:cBhvr>
                                            <p:cTn id="84" dur="200" fill="hold">
                                              <p:stCondLst>
                                                <p:cond delay="200"/>
                                              </p:stCondLst>
                                            </p:cTn>
                                            <p:tgtEl>
                                              <p:spTgt spid="55"/>
                                            </p:tgtEl>
                                            <p:attrNameLst>
                                              <p:attrName>r</p:attrName>
                                            </p:attrNameLst>
                                          </p:cBhvr>
                                        </p:animRot>
                                        <p:animRot by="240000">
                                          <p:cBhvr>
                                            <p:cTn id="85" dur="200" fill="hold">
                                              <p:stCondLst>
                                                <p:cond delay="400"/>
                                              </p:stCondLst>
                                            </p:cTn>
                                            <p:tgtEl>
                                              <p:spTgt spid="55"/>
                                            </p:tgtEl>
                                            <p:attrNameLst>
                                              <p:attrName>r</p:attrName>
                                            </p:attrNameLst>
                                          </p:cBhvr>
                                        </p:animRot>
                                        <p:animRot by="-240000">
                                          <p:cBhvr>
                                            <p:cTn id="86" dur="200" fill="hold">
                                              <p:stCondLst>
                                                <p:cond delay="600"/>
                                              </p:stCondLst>
                                            </p:cTn>
                                            <p:tgtEl>
                                              <p:spTgt spid="55"/>
                                            </p:tgtEl>
                                            <p:attrNameLst>
                                              <p:attrName>r</p:attrName>
                                            </p:attrNameLst>
                                          </p:cBhvr>
                                        </p:animRot>
                                        <p:animRot by="120000">
                                          <p:cBhvr>
                                            <p:cTn id="87" dur="200" fill="hold">
                                              <p:stCondLst>
                                                <p:cond delay="800"/>
                                              </p:stCondLst>
                                            </p:cTn>
                                            <p:tgtEl>
                                              <p:spTgt spid="55"/>
                                            </p:tgtEl>
                                            <p:attrNameLst>
                                              <p:attrName>r</p:attrName>
                                            </p:attrNameLst>
                                          </p:cBhvr>
                                        </p:animRot>
                                      </p:childTnLst>
                                    </p:cTn>
                                  </p:par>
                                  <p:par>
                                    <p:cTn id="88" presetID="31" presetClass="exit" presetSubtype="0" fill="hold" nodeType="withEffect">
                                      <p:stCondLst>
                                        <p:cond delay="0"/>
                                      </p:stCondLst>
                                      <p:childTnLst>
                                        <p:anim calcmode="lin" valueType="num">
                                          <p:cBhvr>
                                            <p:cTn id="89" dur="1000"/>
                                            <p:tgtEl>
                                              <p:spTgt spid="30"/>
                                            </p:tgtEl>
                                            <p:attrNameLst>
                                              <p:attrName>ppt_w</p:attrName>
                                            </p:attrNameLst>
                                          </p:cBhvr>
                                          <p:tavLst>
                                            <p:tav tm="0">
                                              <p:val>
                                                <p:strVal val="ppt_w"/>
                                              </p:val>
                                            </p:tav>
                                            <p:tav tm="100000">
                                              <p:val>
                                                <p:fltVal val="0"/>
                                              </p:val>
                                            </p:tav>
                                          </p:tavLst>
                                        </p:anim>
                                        <p:anim calcmode="lin" valueType="num">
                                          <p:cBhvr>
                                            <p:cTn id="90" dur="1000"/>
                                            <p:tgtEl>
                                              <p:spTgt spid="30"/>
                                            </p:tgtEl>
                                            <p:attrNameLst>
                                              <p:attrName>ppt_h</p:attrName>
                                            </p:attrNameLst>
                                          </p:cBhvr>
                                          <p:tavLst>
                                            <p:tav tm="0">
                                              <p:val>
                                                <p:strVal val="ppt_h"/>
                                              </p:val>
                                            </p:tav>
                                            <p:tav tm="100000">
                                              <p:val>
                                                <p:fltVal val="0"/>
                                              </p:val>
                                            </p:tav>
                                          </p:tavLst>
                                        </p:anim>
                                        <p:anim calcmode="lin" valueType="num">
                                          <p:cBhvr>
                                            <p:cTn id="91" dur="1000"/>
                                            <p:tgtEl>
                                              <p:spTgt spid="30"/>
                                            </p:tgtEl>
                                            <p:attrNameLst>
                                              <p:attrName>style.rotation</p:attrName>
                                            </p:attrNameLst>
                                          </p:cBhvr>
                                          <p:tavLst>
                                            <p:tav tm="0">
                                              <p:val>
                                                <p:fltVal val="0"/>
                                              </p:val>
                                            </p:tav>
                                            <p:tav tm="100000">
                                              <p:val>
                                                <p:fltVal val="90"/>
                                              </p:val>
                                            </p:tav>
                                          </p:tavLst>
                                        </p:anim>
                                        <p:animEffect transition="out" filter="fade">
                                          <p:cBhvr>
                                            <p:cTn id="92" dur="1000"/>
                                            <p:tgtEl>
                                              <p:spTgt spid="30"/>
                                            </p:tgtEl>
                                          </p:cBhvr>
                                        </p:animEffect>
                                        <p:set>
                                          <p:cBhvr>
                                            <p:cTn id="93" dur="1" fill="hold">
                                              <p:stCondLst>
                                                <p:cond delay="999"/>
                                              </p:stCondLst>
                                            </p:cTn>
                                            <p:tgtEl>
                                              <p:spTgt spid="30"/>
                                            </p:tgtEl>
                                            <p:attrNameLst>
                                              <p:attrName>style.visibility</p:attrName>
                                            </p:attrNameLst>
                                          </p:cBhvr>
                                          <p:to>
                                            <p:strVal val="hidden"/>
                                          </p:to>
                                        </p:set>
                                      </p:childTnLst>
                                    </p:cTn>
                                  </p:par>
                                  <p:par>
                                    <p:cTn id="94" presetID="31" presetClass="exit" presetSubtype="0" fill="hold" nodeType="withEffect">
                                      <p:stCondLst>
                                        <p:cond delay="0"/>
                                      </p:stCondLst>
                                      <p:childTnLst>
                                        <p:anim calcmode="lin" valueType="num">
                                          <p:cBhvr>
                                            <p:cTn id="95" dur="1000"/>
                                            <p:tgtEl>
                                              <p:spTgt spid="33"/>
                                            </p:tgtEl>
                                            <p:attrNameLst>
                                              <p:attrName>ppt_w</p:attrName>
                                            </p:attrNameLst>
                                          </p:cBhvr>
                                          <p:tavLst>
                                            <p:tav tm="0">
                                              <p:val>
                                                <p:strVal val="ppt_w"/>
                                              </p:val>
                                            </p:tav>
                                            <p:tav tm="100000">
                                              <p:val>
                                                <p:fltVal val="0"/>
                                              </p:val>
                                            </p:tav>
                                          </p:tavLst>
                                        </p:anim>
                                        <p:anim calcmode="lin" valueType="num">
                                          <p:cBhvr>
                                            <p:cTn id="96" dur="1000"/>
                                            <p:tgtEl>
                                              <p:spTgt spid="33"/>
                                            </p:tgtEl>
                                            <p:attrNameLst>
                                              <p:attrName>ppt_h</p:attrName>
                                            </p:attrNameLst>
                                          </p:cBhvr>
                                          <p:tavLst>
                                            <p:tav tm="0">
                                              <p:val>
                                                <p:strVal val="ppt_h"/>
                                              </p:val>
                                            </p:tav>
                                            <p:tav tm="100000">
                                              <p:val>
                                                <p:fltVal val="0"/>
                                              </p:val>
                                            </p:tav>
                                          </p:tavLst>
                                        </p:anim>
                                        <p:anim calcmode="lin" valueType="num">
                                          <p:cBhvr>
                                            <p:cTn id="97" dur="1000"/>
                                            <p:tgtEl>
                                              <p:spTgt spid="33"/>
                                            </p:tgtEl>
                                            <p:attrNameLst>
                                              <p:attrName>style.rotation</p:attrName>
                                            </p:attrNameLst>
                                          </p:cBhvr>
                                          <p:tavLst>
                                            <p:tav tm="0">
                                              <p:val>
                                                <p:fltVal val="0"/>
                                              </p:val>
                                            </p:tav>
                                            <p:tav tm="100000">
                                              <p:val>
                                                <p:fltVal val="90"/>
                                              </p:val>
                                            </p:tav>
                                          </p:tavLst>
                                        </p:anim>
                                        <p:animEffect transition="out" filter="fade">
                                          <p:cBhvr>
                                            <p:cTn id="98" dur="1000"/>
                                            <p:tgtEl>
                                              <p:spTgt spid="33"/>
                                            </p:tgtEl>
                                          </p:cBhvr>
                                        </p:animEffect>
                                        <p:set>
                                          <p:cBhvr>
                                            <p:cTn id="99" dur="1" fill="hold">
                                              <p:stCondLst>
                                                <p:cond delay="999"/>
                                              </p:stCondLst>
                                            </p:cTn>
                                            <p:tgtEl>
                                              <p:spTgt spid="33"/>
                                            </p:tgtEl>
                                            <p:attrNameLst>
                                              <p:attrName>style.visibility</p:attrName>
                                            </p:attrNameLst>
                                          </p:cBhvr>
                                          <p:to>
                                            <p:strVal val="hidden"/>
                                          </p:to>
                                        </p:set>
                                      </p:childTnLst>
                                    </p:cTn>
                                  </p:par>
                                  <p:par>
                                    <p:cTn id="100" presetID="31" presetClass="exit" presetSubtype="0" fill="hold" nodeType="withEffect">
                                      <p:stCondLst>
                                        <p:cond delay="0"/>
                                      </p:stCondLst>
                                      <p:childTnLst>
                                        <p:anim calcmode="lin" valueType="num">
                                          <p:cBhvr>
                                            <p:cTn id="101" dur="1000"/>
                                            <p:tgtEl>
                                              <p:spTgt spid="36"/>
                                            </p:tgtEl>
                                            <p:attrNameLst>
                                              <p:attrName>ppt_w</p:attrName>
                                            </p:attrNameLst>
                                          </p:cBhvr>
                                          <p:tavLst>
                                            <p:tav tm="0">
                                              <p:val>
                                                <p:strVal val="ppt_w"/>
                                              </p:val>
                                            </p:tav>
                                            <p:tav tm="100000">
                                              <p:val>
                                                <p:fltVal val="0"/>
                                              </p:val>
                                            </p:tav>
                                          </p:tavLst>
                                        </p:anim>
                                        <p:anim calcmode="lin" valueType="num">
                                          <p:cBhvr>
                                            <p:cTn id="102" dur="1000"/>
                                            <p:tgtEl>
                                              <p:spTgt spid="36"/>
                                            </p:tgtEl>
                                            <p:attrNameLst>
                                              <p:attrName>ppt_h</p:attrName>
                                            </p:attrNameLst>
                                          </p:cBhvr>
                                          <p:tavLst>
                                            <p:tav tm="0">
                                              <p:val>
                                                <p:strVal val="ppt_h"/>
                                              </p:val>
                                            </p:tav>
                                            <p:tav tm="100000">
                                              <p:val>
                                                <p:fltVal val="0"/>
                                              </p:val>
                                            </p:tav>
                                          </p:tavLst>
                                        </p:anim>
                                        <p:anim calcmode="lin" valueType="num">
                                          <p:cBhvr>
                                            <p:cTn id="103" dur="1000"/>
                                            <p:tgtEl>
                                              <p:spTgt spid="36"/>
                                            </p:tgtEl>
                                            <p:attrNameLst>
                                              <p:attrName>style.rotation</p:attrName>
                                            </p:attrNameLst>
                                          </p:cBhvr>
                                          <p:tavLst>
                                            <p:tav tm="0">
                                              <p:val>
                                                <p:fltVal val="0"/>
                                              </p:val>
                                            </p:tav>
                                            <p:tav tm="100000">
                                              <p:val>
                                                <p:fltVal val="90"/>
                                              </p:val>
                                            </p:tav>
                                          </p:tavLst>
                                        </p:anim>
                                        <p:animEffect transition="out" filter="fade">
                                          <p:cBhvr>
                                            <p:cTn id="104" dur="1000"/>
                                            <p:tgtEl>
                                              <p:spTgt spid="36"/>
                                            </p:tgtEl>
                                          </p:cBhvr>
                                        </p:animEffect>
                                        <p:set>
                                          <p:cBhvr>
                                            <p:cTn id="105"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1000" fill="hold"/>
                                            <p:tgtEl>
                                              <p:spTgt spid="30"/>
                                            </p:tgtEl>
                                            <p:attrNameLst>
                                              <p:attrName>ppt_x</p:attrName>
                                            </p:attrNameLst>
                                          </p:cBhvr>
                                          <p:tavLst>
                                            <p:tav tm="0">
                                              <p:val>
                                                <p:strVal val="#ppt_x"/>
                                              </p:val>
                                            </p:tav>
                                            <p:tav tm="100000">
                                              <p:val>
                                                <p:strVal val="#ppt_x"/>
                                              </p:val>
                                            </p:tav>
                                          </p:tavLst>
                                        </p:anim>
                                        <p:anim calcmode="lin" valueType="num">
                                          <p:cBhvr additive="base">
                                            <p:cTn id="18" dur="1000" fill="hold"/>
                                            <p:tgtEl>
                                              <p:spTgt spid="30"/>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1000" fill="hold"/>
                                            <p:tgtEl>
                                              <p:spTgt spid="33"/>
                                            </p:tgtEl>
                                            <p:attrNameLst>
                                              <p:attrName>ppt_x</p:attrName>
                                            </p:attrNameLst>
                                          </p:cBhvr>
                                          <p:tavLst>
                                            <p:tav tm="0">
                                              <p:val>
                                                <p:strVal val="#ppt_x"/>
                                              </p:val>
                                            </p:tav>
                                            <p:tav tm="100000">
                                              <p:val>
                                                <p:strVal val="#ppt_x"/>
                                              </p:val>
                                            </p:tav>
                                          </p:tavLst>
                                        </p:anim>
                                        <p:anim calcmode="lin" valueType="num">
                                          <p:cBhvr additive="base">
                                            <p:cTn id="23" dur="1000" fill="hold"/>
                                            <p:tgtEl>
                                              <p:spTgt spid="3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500"/>
                                      </p:stCondLst>
                                      <p:childTnLst>
                                        <p:set>
                                          <p:cBhvr>
                                            <p:cTn id="25" dur="1" fill="hold">
                                              <p:stCondLst>
                                                <p:cond delay="0"/>
                                              </p:stCondLst>
                                            </p:cTn>
                                            <p:tgtEl>
                                              <p:spTgt spid="36"/>
                                            </p:tgtEl>
                                            <p:attrNameLst>
                                              <p:attrName>style.visibility</p:attrName>
                                            </p:attrNameLst>
                                          </p:cBhvr>
                                          <p:to>
                                            <p:strVal val="visible"/>
                                          </p:to>
                                        </p:set>
                                        <p:anim calcmode="lin" valueType="num">
                                          <p:cBhvr additive="base">
                                            <p:cTn id="26" dur="1000" fill="hold"/>
                                            <p:tgtEl>
                                              <p:spTgt spid="36"/>
                                            </p:tgtEl>
                                            <p:attrNameLst>
                                              <p:attrName>ppt_x</p:attrName>
                                            </p:attrNameLst>
                                          </p:cBhvr>
                                          <p:tavLst>
                                            <p:tav tm="0">
                                              <p:val>
                                                <p:strVal val="#ppt_x"/>
                                              </p:val>
                                            </p:tav>
                                            <p:tav tm="100000">
                                              <p:val>
                                                <p:strVal val="#ppt_x"/>
                                              </p:val>
                                            </p:tav>
                                          </p:tavLst>
                                        </p:anim>
                                        <p:anim calcmode="lin" valueType="num">
                                          <p:cBhvr additive="base">
                                            <p:cTn id="27" dur="1000" fill="hold"/>
                                            <p:tgtEl>
                                              <p:spTgt spid="36"/>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1500"/>
                                      </p:stCondLst>
                                      <p:childTnLst>
                                        <p:set>
                                          <p:cBhvr>
                                            <p:cTn id="29" dur="1" fill="hold">
                                              <p:stCondLst>
                                                <p:cond delay="0"/>
                                              </p:stCondLst>
                                            </p:cTn>
                                            <p:tgtEl>
                                              <p:spTgt spid="52"/>
                                            </p:tgtEl>
                                            <p:attrNameLst>
                                              <p:attrName>style.visibility</p:attrName>
                                            </p:attrNameLst>
                                          </p:cBhvr>
                                          <p:to>
                                            <p:strVal val="visible"/>
                                          </p:to>
                                        </p:set>
                                        <p:anim calcmode="lin" valueType="num">
                                          <p:cBhvr additive="base">
                                            <p:cTn id="30" dur="1000" fill="hold"/>
                                            <p:tgtEl>
                                              <p:spTgt spid="52"/>
                                            </p:tgtEl>
                                            <p:attrNameLst>
                                              <p:attrName>ppt_x</p:attrName>
                                            </p:attrNameLst>
                                          </p:cBhvr>
                                          <p:tavLst>
                                            <p:tav tm="0">
                                              <p:val>
                                                <p:strVal val="#ppt_x"/>
                                              </p:val>
                                            </p:tav>
                                            <p:tav tm="100000">
                                              <p:val>
                                                <p:strVal val="#ppt_x"/>
                                              </p:val>
                                            </p:tav>
                                          </p:tavLst>
                                        </p:anim>
                                        <p:anim calcmode="lin" valueType="num">
                                          <p:cBhvr additive="base">
                                            <p:cTn id="31"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0"/>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30"/>
                                            </p:tgtEl>
                                          </p:cBhvr>
                                        </p:animEffect>
                                        <p:animScale>
                                          <p:cBhvr>
                                            <p:cTn id="37" dur="250" autoRev="1" fill="hold"/>
                                            <p:tgtEl>
                                              <p:spTgt spid="30"/>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9" name="hammer.wav"/>
                                            </p:tgtEl>
                                          </p:cMediaNode>
                                        </p:audio>
                                      </p:subTnLst>
                                    </p:cTn>
                                  </p:par>
                                </p:childTnLst>
                              </p:cTn>
                            </p:par>
                            <p:par>
                              <p:cTn id="38" fill="hold">
                                <p:stCondLst>
                                  <p:cond delay="500"/>
                                </p:stCondLst>
                                <p:childTnLst>
                                  <p:par>
                                    <p:cTn id="39" presetID="31" presetClass="exit" presetSubtype="0" fill="hold" nodeType="afterEffect">
                                      <p:stCondLst>
                                        <p:cond delay="0"/>
                                      </p:stCondLst>
                                      <p:childTnLst>
                                        <p:anim calcmode="lin" valueType="num">
                                          <p:cBhvr>
                                            <p:cTn id="40" dur="1000"/>
                                            <p:tgtEl>
                                              <p:spTgt spid="30"/>
                                            </p:tgtEl>
                                            <p:attrNameLst>
                                              <p:attrName>ppt_w</p:attrName>
                                            </p:attrNameLst>
                                          </p:cBhvr>
                                          <p:tavLst>
                                            <p:tav tm="0">
                                              <p:val>
                                                <p:strVal val="ppt_w"/>
                                              </p:val>
                                            </p:tav>
                                            <p:tav tm="100000">
                                              <p:val>
                                                <p:fltVal val="0"/>
                                              </p:val>
                                            </p:tav>
                                          </p:tavLst>
                                        </p:anim>
                                        <p:anim calcmode="lin" valueType="num">
                                          <p:cBhvr>
                                            <p:cTn id="41" dur="1000"/>
                                            <p:tgtEl>
                                              <p:spTgt spid="30"/>
                                            </p:tgtEl>
                                            <p:attrNameLst>
                                              <p:attrName>ppt_h</p:attrName>
                                            </p:attrNameLst>
                                          </p:cBhvr>
                                          <p:tavLst>
                                            <p:tav tm="0">
                                              <p:val>
                                                <p:strVal val="ppt_h"/>
                                              </p:val>
                                            </p:tav>
                                            <p:tav tm="100000">
                                              <p:val>
                                                <p:fltVal val="0"/>
                                              </p:val>
                                            </p:tav>
                                          </p:tavLst>
                                        </p:anim>
                                        <p:anim calcmode="lin" valueType="num">
                                          <p:cBhvr>
                                            <p:cTn id="42" dur="1000"/>
                                            <p:tgtEl>
                                              <p:spTgt spid="30"/>
                                            </p:tgtEl>
                                            <p:attrNameLst>
                                              <p:attrName>style.rotation</p:attrName>
                                            </p:attrNameLst>
                                          </p:cBhvr>
                                          <p:tavLst>
                                            <p:tav tm="0">
                                              <p:val>
                                                <p:fltVal val="0"/>
                                              </p:val>
                                            </p:tav>
                                            <p:tav tm="100000">
                                              <p:val>
                                                <p:fltVal val="90"/>
                                              </p:val>
                                            </p:tav>
                                          </p:tavLst>
                                        </p:anim>
                                        <p:animEffect transition="out" filter="fade">
                                          <p:cBhvr>
                                            <p:cTn id="43" dur="1000"/>
                                            <p:tgtEl>
                                              <p:spTgt spid="30"/>
                                            </p:tgtEl>
                                          </p:cBhvr>
                                        </p:animEffect>
                                        <p:set>
                                          <p:cBhvr>
                                            <p:cTn id="4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5" restart="whenNotActive" fill="hold" evtFilter="cancelBubble" nodeType="interactiveSeq">
                    <p:stCondLst>
                      <p:cond evt="onClick" delay="0">
                        <p:tgtEl>
                          <p:spTgt spid="36"/>
                        </p:tgtEl>
                      </p:cond>
                    </p:stCondLst>
                    <p:endSync evt="end" delay="0">
                      <p:rtn val="all"/>
                    </p:endSync>
                    <p:childTnLst>
                      <p:par>
                        <p:cTn id="46" fill="hold">
                          <p:stCondLst>
                            <p:cond delay="0"/>
                          </p:stCondLst>
                          <p:childTnLst>
                            <p:par>
                              <p:cTn id="47" fill="hold">
                                <p:stCondLst>
                                  <p:cond delay="0"/>
                                </p:stCondLst>
                                <p:childTnLst>
                                  <p:par>
                                    <p:cTn id="48" presetID="26" presetClass="emph" presetSubtype="0" fill="hold" nodeType="withEffect">
                                      <p:stCondLst>
                                        <p:cond delay="0"/>
                                      </p:stCondLst>
                                      <p:childTnLst>
                                        <p:animEffect transition="out" filter="fade">
                                          <p:cBhvr>
                                            <p:cTn id="49" dur="500" tmFilter="0, 0; .2, .5; .8, .5; 1, 0"/>
                                            <p:tgtEl>
                                              <p:spTgt spid="36"/>
                                            </p:tgtEl>
                                          </p:cBhvr>
                                        </p:animEffect>
                                        <p:animScale>
                                          <p:cBhvr>
                                            <p:cTn id="50" dur="250" autoRev="1" fill="hold"/>
                                            <p:tgtEl>
                                              <p:spTgt spid="36"/>
                                            </p:tgtEl>
                                          </p:cBhvr>
                                          <p:by x="105000" y="105000"/>
                                        </p:animScale>
                                      </p:childTnLst>
                                      <p:subTnLst>
                                        <p:audio>
                                          <p:cMediaNode>
                                            <p:cTn display="0" masterRel="sameClick">
                                              <p:stCondLst>
                                                <p:cond evt="begin" delay="0">
                                                  <p:tn val="48"/>
                                                </p:cond>
                                              </p:stCondLst>
                                              <p:endCondLst>
                                                <p:cond evt="onStopAudio" delay="0">
                                                  <p:tgtEl>
                                                    <p:sldTgt/>
                                                  </p:tgtEl>
                                                </p:cond>
                                              </p:endCondLst>
                                            </p:cTn>
                                            <p:tgtEl>
                                              <p:sndTgt r:embed="rId19" name="hammer.wav"/>
                                            </p:tgtEl>
                                          </p:cMediaNode>
                                        </p:audio>
                                      </p:subTnLst>
                                    </p:cTn>
                                  </p:par>
                                </p:childTnLst>
                              </p:cTn>
                            </p:par>
                            <p:par>
                              <p:cTn id="51" fill="hold">
                                <p:stCondLst>
                                  <p:cond delay="500"/>
                                </p:stCondLst>
                                <p:childTnLst>
                                  <p:par>
                                    <p:cTn id="52" presetID="31" presetClass="exit" presetSubtype="0" fill="hold" nodeType="afterEffect">
                                      <p:stCondLst>
                                        <p:cond delay="0"/>
                                      </p:stCondLst>
                                      <p:childTnLst>
                                        <p:anim calcmode="lin" valueType="num">
                                          <p:cBhvr>
                                            <p:cTn id="53" dur="1000"/>
                                            <p:tgtEl>
                                              <p:spTgt spid="36"/>
                                            </p:tgtEl>
                                            <p:attrNameLst>
                                              <p:attrName>ppt_w</p:attrName>
                                            </p:attrNameLst>
                                          </p:cBhvr>
                                          <p:tavLst>
                                            <p:tav tm="0">
                                              <p:val>
                                                <p:strVal val="ppt_w"/>
                                              </p:val>
                                            </p:tav>
                                            <p:tav tm="100000">
                                              <p:val>
                                                <p:fltVal val="0"/>
                                              </p:val>
                                            </p:tav>
                                          </p:tavLst>
                                        </p:anim>
                                        <p:anim calcmode="lin" valueType="num">
                                          <p:cBhvr>
                                            <p:cTn id="54" dur="1000"/>
                                            <p:tgtEl>
                                              <p:spTgt spid="36"/>
                                            </p:tgtEl>
                                            <p:attrNameLst>
                                              <p:attrName>ppt_h</p:attrName>
                                            </p:attrNameLst>
                                          </p:cBhvr>
                                          <p:tavLst>
                                            <p:tav tm="0">
                                              <p:val>
                                                <p:strVal val="ppt_h"/>
                                              </p:val>
                                            </p:tav>
                                            <p:tav tm="100000">
                                              <p:val>
                                                <p:fltVal val="0"/>
                                              </p:val>
                                            </p:tav>
                                          </p:tavLst>
                                        </p:anim>
                                        <p:anim calcmode="lin" valueType="num">
                                          <p:cBhvr>
                                            <p:cTn id="55" dur="1000"/>
                                            <p:tgtEl>
                                              <p:spTgt spid="36"/>
                                            </p:tgtEl>
                                            <p:attrNameLst>
                                              <p:attrName>style.rotation</p:attrName>
                                            </p:attrNameLst>
                                          </p:cBhvr>
                                          <p:tavLst>
                                            <p:tav tm="0">
                                              <p:val>
                                                <p:fltVal val="0"/>
                                              </p:val>
                                            </p:tav>
                                            <p:tav tm="100000">
                                              <p:val>
                                                <p:fltVal val="90"/>
                                              </p:val>
                                            </p:tav>
                                          </p:tavLst>
                                        </p:anim>
                                        <p:animEffect transition="out" filter="fade">
                                          <p:cBhvr>
                                            <p:cTn id="56" dur="1000"/>
                                            <p:tgtEl>
                                              <p:spTgt spid="36"/>
                                            </p:tgtEl>
                                          </p:cBhvr>
                                        </p:animEffect>
                                        <p:set>
                                          <p:cBhvr>
                                            <p:cTn id="57"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19" name="hammer.wav"/>
                                            </p:tgtEl>
                                          </p:cMediaNode>
                                        </p:audio>
                                      </p:subTnLst>
                                    </p:cTn>
                                  </p:par>
                                </p:childTnLst>
                              </p:cTn>
                            </p:par>
                            <p:par>
                              <p:cTn id="64" fill="hold">
                                <p:stCondLst>
                                  <p:cond delay="500"/>
                                </p:stCondLst>
                                <p:childTnLst>
                                  <p:par>
                                    <p:cTn id="65" presetID="31" presetClass="exit" presetSubtype="0" fill="hold" nodeType="afterEffect">
                                      <p:stCondLst>
                                        <p:cond delay="0"/>
                                      </p:stCondLst>
                                      <p:childTnLst>
                                        <p:anim calcmode="lin" valueType="num">
                                          <p:cBhvr>
                                            <p:cTn id="66" dur="1000"/>
                                            <p:tgtEl>
                                              <p:spTgt spid="33"/>
                                            </p:tgtEl>
                                            <p:attrNameLst>
                                              <p:attrName>ppt_w</p:attrName>
                                            </p:attrNameLst>
                                          </p:cBhvr>
                                          <p:tavLst>
                                            <p:tav tm="0">
                                              <p:val>
                                                <p:strVal val="ppt_w"/>
                                              </p:val>
                                            </p:tav>
                                            <p:tav tm="100000">
                                              <p:val>
                                                <p:fltVal val="0"/>
                                              </p:val>
                                            </p:tav>
                                          </p:tavLst>
                                        </p:anim>
                                        <p:anim calcmode="lin" valueType="num">
                                          <p:cBhvr>
                                            <p:cTn id="67" dur="1000"/>
                                            <p:tgtEl>
                                              <p:spTgt spid="33"/>
                                            </p:tgtEl>
                                            <p:attrNameLst>
                                              <p:attrName>ppt_h</p:attrName>
                                            </p:attrNameLst>
                                          </p:cBhvr>
                                          <p:tavLst>
                                            <p:tav tm="0">
                                              <p:val>
                                                <p:strVal val="ppt_h"/>
                                              </p:val>
                                            </p:tav>
                                            <p:tav tm="100000">
                                              <p:val>
                                                <p:fltVal val="0"/>
                                              </p:val>
                                            </p:tav>
                                          </p:tavLst>
                                        </p:anim>
                                        <p:anim calcmode="lin" valueType="num">
                                          <p:cBhvr>
                                            <p:cTn id="68" dur="1000"/>
                                            <p:tgtEl>
                                              <p:spTgt spid="33"/>
                                            </p:tgtEl>
                                            <p:attrNameLst>
                                              <p:attrName>style.rotation</p:attrName>
                                            </p:attrNameLst>
                                          </p:cBhvr>
                                          <p:tavLst>
                                            <p:tav tm="0">
                                              <p:val>
                                                <p:fltVal val="0"/>
                                              </p:val>
                                            </p:tav>
                                            <p:tav tm="100000">
                                              <p:val>
                                                <p:fltVal val="90"/>
                                              </p:val>
                                            </p:tav>
                                          </p:tavLst>
                                        </p:anim>
                                        <p:animEffect transition="out" filter="fade">
                                          <p:cBhvr>
                                            <p:cTn id="69" dur="1000"/>
                                            <p:tgtEl>
                                              <p:spTgt spid="33"/>
                                            </p:tgtEl>
                                          </p:cBhvr>
                                        </p:animEffect>
                                        <p:set>
                                          <p:cBhvr>
                                            <p:cTn id="7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1" restart="whenNotActive" fill="hold" evtFilter="cancelBubble" nodeType="interactiveSeq">
                    <p:stCondLst>
                      <p:cond evt="onClick" delay="0">
                        <p:tgtEl>
                          <p:spTgt spid="52"/>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withEffect">
                                      <p:stCondLst>
                                        <p:cond delay="0"/>
                                      </p:stCondLst>
                                      <p:childTnLst>
                                        <p:animEffect transition="out" filter="fade">
                                          <p:cBhvr>
                                            <p:cTn id="75" dur="500" tmFilter="0, 0; .2, .5; .8, .5; 1, 0"/>
                                            <p:tgtEl>
                                              <p:spTgt spid="52"/>
                                            </p:tgtEl>
                                          </p:cBhvr>
                                        </p:animEffect>
                                        <p:animScale>
                                          <p:cBhvr>
                                            <p:cTn id="76" dur="250" autoRev="1" fill="hold"/>
                                            <p:tgtEl>
                                              <p:spTgt spid="52"/>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20" name="click.wav"/>
                                            </p:tgtEl>
                                          </p:cMediaNode>
                                        </p:audio>
                                      </p:subTnLst>
                                    </p:cTn>
                                  </p:par>
                                </p:childTnLst>
                              </p:cTn>
                            </p:par>
                            <p:par>
                              <p:cTn id="77" fill="hold">
                                <p:stCondLst>
                                  <p:cond delay="500"/>
                                </p:stCondLst>
                                <p:childTnLst>
                                  <p:par>
                                    <p:cTn id="78" presetID="49" presetClass="entr" presetSubtype="0" decel="100000" fill="hold" nodeType="afterEffect">
                                      <p:stCondLst>
                                        <p:cond delay="0"/>
                                      </p:stCondLst>
                                      <p:childTnLst>
                                        <p:set>
                                          <p:cBhvr>
                                            <p:cTn id="79" dur="1" fill="hold">
                                              <p:stCondLst>
                                                <p:cond delay="0"/>
                                              </p:stCondLst>
                                            </p:cTn>
                                            <p:tgtEl>
                                              <p:spTgt spid="55"/>
                                            </p:tgtEl>
                                            <p:attrNameLst>
                                              <p:attrName>style.visibility</p:attrName>
                                            </p:attrNameLst>
                                          </p:cBhvr>
                                          <p:to>
                                            <p:strVal val="visible"/>
                                          </p:to>
                                        </p:set>
                                        <p:anim calcmode="lin" valueType="num">
                                          <p:cBhvr>
                                            <p:cTn id="80" dur="500" fill="hold"/>
                                            <p:tgtEl>
                                              <p:spTgt spid="55"/>
                                            </p:tgtEl>
                                            <p:attrNameLst>
                                              <p:attrName>ppt_w</p:attrName>
                                            </p:attrNameLst>
                                          </p:cBhvr>
                                          <p:tavLst>
                                            <p:tav tm="0">
                                              <p:val>
                                                <p:fltVal val="0"/>
                                              </p:val>
                                            </p:tav>
                                            <p:tav tm="100000">
                                              <p:val>
                                                <p:strVal val="#ppt_w"/>
                                              </p:val>
                                            </p:tav>
                                          </p:tavLst>
                                        </p:anim>
                                        <p:anim calcmode="lin" valueType="num">
                                          <p:cBhvr>
                                            <p:cTn id="81" dur="500" fill="hold"/>
                                            <p:tgtEl>
                                              <p:spTgt spid="55"/>
                                            </p:tgtEl>
                                            <p:attrNameLst>
                                              <p:attrName>ppt_h</p:attrName>
                                            </p:attrNameLst>
                                          </p:cBhvr>
                                          <p:tavLst>
                                            <p:tav tm="0">
                                              <p:val>
                                                <p:fltVal val="0"/>
                                              </p:val>
                                            </p:tav>
                                            <p:tav tm="100000">
                                              <p:val>
                                                <p:strVal val="#ppt_h"/>
                                              </p:val>
                                            </p:tav>
                                          </p:tavLst>
                                        </p:anim>
                                        <p:anim calcmode="lin" valueType="num">
                                          <p:cBhvr>
                                            <p:cTn id="82" dur="500" fill="hold"/>
                                            <p:tgtEl>
                                              <p:spTgt spid="55"/>
                                            </p:tgtEl>
                                            <p:attrNameLst>
                                              <p:attrName>style.rotation</p:attrName>
                                            </p:attrNameLst>
                                          </p:cBhvr>
                                          <p:tavLst>
                                            <p:tav tm="0">
                                              <p:val>
                                                <p:fltVal val="360"/>
                                              </p:val>
                                            </p:tav>
                                            <p:tav tm="100000">
                                              <p:val>
                                                <p:fltVal val="0"/>
                                              </p:val>
                                            </p:tav>
                                          </p:tavLst>
                                        </p:anim>
                                        <p:animEffect transition="in" filter="fade">
                                          <p:cBhvr>
                                            <p:cTn id="83" dur="500"/>
                                            <p:tgtEl>
                                              <p:spTgt spid="55"/>
                                            </p:tgtEl>
                                          </p:cBhvr>
                                        </p:animEffect>
                                      </p:childTnLst>
                                      <p:subTnLst>
                                        <p:audio>
                                          <p:cMediaNode>
                                            <p:cTn display="0" masterRel="sameClick">
                                              <p:stCondLst>
                                                <p:cond evt="begin" delay="0">
                                                  <p:tn val="78"/>
                                                </p:cond>
                                              </p:stCondLst>
                                              <p:endCondLst>
                                                <p:cond evt="onStopAudio" delay="0">
                                                  <p:tgtEl>
                                                    <p:sldTgt/>
                                                  </p:tgtEl>
                                                </p:cond>
                                              </p:endCondLst>
                                            </p:cTn>
                                            <p:tgtEl>
                                              <p:sndTgt r:embed="rId21" name="chimes.wav"/>
                                            </p:tgtEl>
                                          </p:cMediaNode>
                                        </p:audio>
                                      </p:subTnLst>
                                    </p:cTn>
                                  </p:par>
                                  <p:par>
                                    <p:cTn id="84" presetID="1" presetClass="mediacall" presetSubtype="0" fill="hold" nodeType="withEffect">
                                      <p:stCondLst>
                                        <p:cond delay="0"/>
                                      </p:stCondLst>
                                      <p:childTnLst>
                                        <p:cmd type="call" cmd="playFrom(0.0)">
                                          <p:cBhvr>
                                            <p:cTn id="85" dur="4414" fill="hold"/>
                                            <p:tgtEl>
                                              <p:spTgt spid="62"/>
                                            </p:tgtEl>
                                          </p:cBhvr>
                                        </p:cmd>
                                      </p:childTnLst>
                                    </p:cTn>
                                  </p:par>
                                  <p:par>
                                    <p:cTn id="86" presetID="32" presetClass="emph" presetSubtype="0" fill="hold" nodeType="withEffect">
                                      <p:stCondLst>
                                        <p:cond delay="0"/>
                                      </p:stCondLst>
                                      <p:childTnLst>
                                        <p:animRot by="120000">
                                          <p:cBhvr>
                                            <p:cTn id="87" dur="100" fill="hold">
                                              <p:stCondLst>
                                                <p:cond delay="0"/>
                                              </p:stCondLst>
                                            </p:cTn>
                                            <p:tgtEl>
                                              <p:spTgt spid="55"/>
                                            </p:tgtEl>
                                            <p:attrNameLst>
                                              <p:attrName>r</p:attrName>
                                            </p:attrNameLst>
                                          </p:cBhvr>
                                        </p:animRot>
                                        <p:animRot by="-240000">
                                          <p:cBhvr>
                                            <p:cTn id="88" dur="200" fill="hold">
                                              <p:stCondLst>
                                                <p:cond delay="200"/>
                                              </p:stCondLst>
                                            </p:cTn>
                                            <p:tgtEl>
                                              <p:spTgt spid="55"/>
                                            </p:tgtEl>
                                            <p:attrNameLst>
                                              <p:attrName>r</p:attrName>
                                            </p:attrNameLst>
                                          </p:cBhvr>
                                        </p:animRot>
                                        <p:animRot by="240000">
                                          <p:cBhvr>
                                            <p:cTn id="89" dur="200" fill="hold">
                                              <p:stCondLst>
                                                <p:cond delay="400"/>
                                              </p:stCondLst>
                                            </p:cTn>
                                            <p:tgtEl>
                                              <p:spTgt spid="55"/>
                                            </p:tgtEl>
                                            <p:attrNameLst>
                                              <p:attrName>r</p:attrName>
                                            </p:attrNameLst>
                                          </p:cBhvr>
                                        </p:animRot>
                                        <p:animRot by="-240000">
                                          <p:cBhvr>
                                            <p:cTn id="90" dur="200" fill="hold">
                                              <p:stCondLst>
                                                <p:cond delay="600"/>
                                              </p:stCondLst>
                                            </p:cTn>
                                            <p:tgtEl>
                                              <p:spTgt spid="55"/>
                                            </p:tgtEl>
                                            <p:attrNameLst>
                                              <p:attrName>r</p:attrName>
                                            </p:attrNameLst>
                                          </p:cBhvr>
                                        </p:animRot>
                                        <p:animRot by="120000">
                                          <p:cBhvr>
                                            <p:cTn id="91" dur="200" fill="hold">
                                              <p:stCondLst>
                                                <p:cond delay="800"/>
                                              </p:stCondLst>
                                            </p:cTn>
                                            <p:tgtEl>
                                              <p:spTgt spid="55"/>
                                            </p:tgtEl>
                                            <p:attrNameLst>
                                              <p:attrName>r</p:attrName>
                                            </p:attrNameLst>
                                          </p:cBhvr>
                                        </p:animRot>
                                      </p:childTnLst>
                                    </p:cTn>
                                  </p:par>
                                  <p:par>
                                    <p:cTn id="92" presetID="31" presetClass="exit" presetSubtype="0" fill="hold" nodeType="withEffect">
                                      <p:stCondLst>
                                        <p:cond delay="0"/>
                                      </p:stCondLst>
                                      <p:childTnLst>
                                        <p:anim calcmode="lin" valueType="num">
                                          <p:cBhvr>
                                            <p:cTn id="93" dur="1000"/>
                                            <p:tgtEl>
                                              <p:spTgt spid="30"/>
                                            </p:tgtEl>
                                            <p:attrNameLst>
                                              <p:attrName>ppt_w</p:attrName>
                                            </p:attrNameLst>
                                          </p:cBhvr>
                                          <p:tavLst>
                                            <p:tav tm="0">
                                              <p:val>
                                                <p:strVal val="ppt_w"/>
                                              </p:val>
                                            </p:tav>
                                            <p:tav tm="100000">
                                              <p:val>
                                                <p:fltVal val="0"/>
                                              </p:val>
                                            </p:tav>
                                          </p:tavLst>
                                        </p:anim>
                                        <p:anim calcmode="lin" valueType="num">
                                          <p:cBhvr>
                                            <p:cTn id="94" dur="1000"/>
                                            <p:tgtEl>
                                              <p:spTgt spid="30"/>
                                            </p:tgtEl>
                                            <p:attrNameLst>
                                              <p:attrName>ppt_h</p:attrName>
                                            </p:attrNameLst>
                                          </p:cBhvr>
                                          <p:tavLst>
                                            <p:tav tm="0">
                                              <p:val>
                                                <p:strVal val="ppt_h"/>
                                              </p:val>
                                            </p:tav>
                                            <p:tav tm="100000">
                                              <p:val>
                                                <p:fltVal val="0"/>
                                              </p:val>
                                            </p:tav>
                                          </p:tavLst>
                                        </p:anim>
                                        <p:anim calcmode="lin" valueType="num">
                                          <p:cBhvr>
                                            <p:cTn id="95" dur="1000"/>
                                            <p:tgtEl>
                                              <p:spTgt spid="30"/>
                                            </p:tgtEl>
                                            <p:attrNameLst>
                                              <p:attrName>style.rotation</p:attrName>
                                            </p:attrNameLst>
                                          </p:cBhvr>
                                          <p:tavLst>
                                            <p:tav tm="0">
                                              <p:val>
                                                <p:fltVal val="0"/>
                                              </p:val>
                                            </p:tav>
                                            <p:tav tm="100000">
                                              <p:val>
                                                <p:fltVal val="90"/>
                                              </p:val>
                                            </p:tav>
                                          </p:tavLst>
                                        </p:anim>
                                        <p:animEffect transition="out" filter="fade">
                                          <p:cBhvr>
                                            <p:cTn id="96" dur="1000"/>
                                            <p:tgtEl>
                                              <p:spTgt spid="30"/>
                                            </p:tgtEl>
                                          </p:cBhvr>
                                        </p:animEffect>
                                        <p:set>
                                          <p:cBhvr>
                                            <p:cTn id="97" dur="1" fill="hold">
                                              <p:stCondLst>
                                                <p:cond delay="999"/>
                                              </p:stCondLst>
                                            </p:cTn>
                                            <p:tgtEl>
                                              <p:spTgt spid="30"/>
                                            </p:tgtEl>
                                            <p:attrNameLst>
                                              <p:attrName>style.visibility</p:attrName>
                                            </p:attrNameLst>
                                          </p:cBhvr>
                                          <p:to>
                                            <p:strVal val="hidden"/>
                                          </p:to>
                                        </p:set>
                                      </p:childTnLst>
                                    </p:cTn>
                                  </p:par>
                                  <p:par>
                                    <p:cTn id="98" presetID="31" presetClass="exit" presetSubtype="0" fill="hold" nodeType="withEffect">
                                      <p:stCondLst>
                                        <p:cond delay="0"/>
                                      </p:stCondLst>
                                      <p:childTnLst>
                                        <p:anim calcmode="lin" valueType="num">
                                          <p:cBhvr>
                                            <p:cTn id="99" dur="1000"/>
                                            <p:tgtEl>
                                              <p:spTgt spid="33"/>
                                            </p:tgtEl>
                                            <p:attrNameLst>
                                              <p:attrName>ppt_w</p:attrName>
                                            </p:attrNameLst>
                                          </p:cBhvr>
                                          <p:tavLst>
                                            <p:tav tm="0">
                                              <p:val>
                                                <p:strVal val="ppt_w"/>
                                              </p:val>
                                            </p:tav>
                                            <p:tav tm="100000">
                                              <p:val>
                                                <p:fltVal val="0"/>
                                              </p:val>
                                            </p:tav>
                                          </p:tavLst>
                                        </p:anim>
                                        <p:anim calcmode="lin" valueType="num">
                                          <p:cBhvr>
                                            <p:cTn id="100" dur="1000"/>
                                            <p:tgtEl>
                                              <p:spTgt spid="33"/>
                                            </p:tgtEl>
                                            <p:attrNameLst>
                                              <p:attrName>ppt_h</p:attrName>
                                            </p:attrNameLst>
                                          </p:cBhvr>
                                          <p:tavLst>
                                            <p:tav tm="0">
                                              <p:val>
                                                <p:strVal val="ppt_h"/>
                                              </p:val>
                                            </p:tav>
                                            <p:tav tm="100000">
                                              <p:val>
                                                <p:fltVal val="0"/>
                                              </p:val>
                                            </p:tav>
                                          </p:tavLst>
                                        </p:anim>
                                        <p:anim calcmode="lin" valueType="num">
                                          <p:cBhvr>
                                            <p:cTn id="101" dur="1000"/>
                                            <p:tgtEl>
                                              <p:spTgt spid="33"/>
                                            </p:tgtEl>
                                            <p:attrNameLst>
                                              <p:attrName>style.rotation</p:attrName>
                                            </p:attrNameLst>
                                          </p:cBhvr>
                                          <p:tavLst>
                                            <p:tav tm="0">
                                              <p:val>
                                                <p:fltVal val="0"/>
                                              </p:val>
                                            </p:tav>
                                            <p:tav tm="100000">
                                              <p:val>
                                                <p:fltVal val="90"/>
                                              </p:val>
                                            </p:tav>
                                          </p:tavLst>
                                        </p:anim>
                                        <p:animEffect transition="out" filter="fade">
                                          <p:cBhvr>
                                            <p:cTn id="102" dur="1000"/>
                                            <p:tgtEl>
                                              <p:spTgt spid="33"/>
                                            </p:tgtEl>
                                          </p:cBhvr>
                                        </p:animEffect>
                                        <p:set>
                                          <p:cBhvr>
                                            <p:cTn id="103" dur="1" fill="hold">
                                              <p:stCondLst>
                                                <p:cond delay="999"/>
                                              </p:stCondLst>
                                            </p:cTn>
                                            <p:tgtEl>
                                              <p:spTgt spid="33"/>
                                            </p:tgtEl>
                                            <p:attrNameLst>
                                              <p:attrName>style.visibility</p:attrName>
                                            </p:attrNameLst>
                                          </p:cBhvr>
                                          <p:to>
                                            <p:strVal val="hidden"/>
                                          </p:to>
                                        </p:set>
                                      </p:childTnLst>
                                    </p:cTn>
                                  </p:par>
                                  <p:par>
                                    <p:cTn id="104" presetID="31" presetClass="exit" presetSubtype="0" fill="hold" nodeType="withEffect">
                                      <p:stCondLst>
                                        <p:cond delay="0"/>
                                      </p:stCondLst>
                                      <p:childTnLst>
                                        <p:anim calcmode="lin" valueType="num">
                                          <p:cBhvr>
                                            <p:cTn id="105" dur="1000"/>
                                            <p:tgtEl>
                                              <p:spTgt spid="36"/>
                                            </p:tgtEl>
                                            <p:attrNameLst>
                                              <p:attrName>ppt_w</p:attrName>
                                            </p:attrNameLst>
                                          </p:cBhvr>
                                          <p:tavLst>
                                            <p:tav tm="0">
                                              <p:val>
                                                <p:strVal val="ppt_w"/>
                                              </p:val>
                                            </p:tav>
                                            <p:tav tm="100000">
                                              <p:val>
                                                <p:fltVal val="0"/>
                                              </p:val>
                                            </p:tav>
                                          </p:tavLst>
                                        </p:anim>
                                        <p:anim calcmode="lin" valueType="num">
                                          <p:cBhvr>
                                            <p:cTn id="106" dur="1000"/>
                                            <p:tgtEl>
                                              <p:spTgt spid="36"/>
                                            </p:tgtEl>
                                            <p:attrNameLst>
                                              <p:attrName>ppt_h</p:attrName>
                                            </p:attrNameLst>
                                          </p:cBhvr>
                                          <p:tavLst>
                                            <p:tav tm="0">
                                              <p:val>
                                                <p:strVal val="ppt_h"/>
                                              </p:val>
                                            </p:tav>
                                            <p:tav tm="100000">
                                              <p:val>
                                                <p:fltVal val="0"/>
                                              </p:val>
                                            </p:tav>
                                          </p:tavLst>
                                        </p:anim>
                                        <p:anim calcmode="lin" valueType="num">
                                          <p:cBhvr>
                                            <p:cTn id="107" dur="1000"/>
                                            <p:tgtEl>
                                              <p:spTgt spid="36"/>
                                            </p:tgtEl>
                                            <p:attrNameLst>
                                              <p:attrName>style.rotation</p:attrName>
                                            </p:attrNameLst>
                                          </p:cBhvr>
                                          <p:tavLst>
                                            <p:tav tm="0">
                                              <p:val>
                                                <p:fltVal val="0"/>
                                              </p:val>
                                            </p:tav>
                                            <p:tav tm="100000">
                                              <p:val>
                                                <p:fltVal val="90"/>
                                              </p:val>
                                            </p:tav>
                                          </p:tavLst>
                                        </p:anim>
                                        <p:animEffect transition="out" filter="fade">
                                          <p:cBhvr>
                                            <p:cTn id="108" dur="1000"/>
                                            <p:tgtEl>
                                              <p:spTgt spid="36"/>
                                            </p:tgtEl>
                                          </p:cBhvr>
                                        </p:animEffect>
                                        <p:set>
                                          <p:cBhvr>
                                            <p:cTn id="10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10" fill="hold" display="0">
                      <p:stCondLst>
                        <p:cond delay="indefinite"/>
                      </p:stCondLst>
                      <p:endCondLst>
                        <p:cond evt="onStopAudio" delay="0">
                          <p:tgtEl>
                            <p:sldTgt/>
                          </p:tgtEl>
                        </p:cond>
                      </p:endCondLst>
                    </p:cTn>
                    <p:tgtEl>
                      <p:spTgt spid="62"/>
                    </p:tgtEl>
                  </p:cMediaNode>
                </p:audio>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14" name="Picture 13">
            <a:extLst>
              <a:ext uri="{FF2B5EF4-FFF2-40B4-BE49-F238E27FC236}">
                <a16:creationId xmlns:a16="http://schemas.microsoft.com/office/drawing/2014/main" xmlns="" id="{3D44D09A-26A1-95D2-63CC-9BB27F6C8608}"/>
              </a:ext>
            </a:extLst>
          </p:cNvPr>
          <p:cNvPicPr>
            <a:picLocks noChangeAspect="1"/>
          </p:cNvPicPr>
          <p:nvPr/>
        </p:nvPicPr>
        <p:blipFill>
          <a:blip r:embed="rId11"/>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66C74CA-2FDD-4AF7-BED1-B6338302493A}"/>
              </a:ext>
            </a:extLst>
          </p:cNvPr>
          <p:cNvPicPr>
            <a:picLocks noChangeAspect="1"/>
          </p:cNvPicPr>
          <p:nvPr/>
        </p:nvPicPr>
        <p:blipFill>
          <a:blip r:embed="rId8"/>
          <a:stretch>
            <a:fillRect/>
          </a:stretch>
        </p:blipFill>
        <p:spPr>
          <a:xfrm>
            <a:off x="0" y="12192"/>
            <a:ext cx="12192000" cy="6833616"/>
          </a:xfrm>
          <a:prstGeom prst="rect">
            <a:avLst/>
          </a:prstGeom>
        </p:spPr>
      </p:pic>
      <p:grpSp>
        <p:nvGrpSpPr>
          <p:cNvPr id="6" name="Group 5"/>
          <p:cNvGrpSpPr/>
          <p:nvPr/>
        </p:nvGrpSpPr>
        <p:grpSpPr>
          <a:xfrm>
            <a:off x="490256" y="502760"/>
            <a:ext cx="11530957" cy="2215575"/>
            <a:chOff x="358074" y="427036"/>
            <a:chExt cx="11530957" cy="2215575"/>
          </a:xfrm>
        </p:grpSpPr>
        <p:grpSp>
          <p:nvGrpSpPr>
            <p:cNvPr id="2" name="Group 1"/>
            <p:cNvGrpSpPr/>
            <p:nvPr/>
          </p:nvGrpSpPr>
          <p:grpSpPr>
            <a:xfrm>
              <a:off x="358074" y="427036"/>
              <a:ext cx="11530957" cy="2215575"/>
              <a:chOff x="358074" y="427036"/>
              <a:chExt cx="11530957" cy="2215575"/>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358074" y="427036"/>
                <a:ext cx="11530957" cy="2215575"/>
              </a:xfrm>
              <a:custGeom>
                <a:avLst/>
                <a:gdLst>
                  <a:gd name="connsiteX0" fmla="*/ 0 w 11530957"/>
                  <a:gd name="connsiteY0" fmla="*/ 369270 h 2215575"/>
                  <a:gd name="connsiteX1" fmla="*/ 369270 w 11530957"/>
                  <a:gd name="connsiteY1" fmla="*/ 0 h 2215575"/>
                  <a:gd name="connsiteX2" fmla="*/ 11161687 w 11530957"/>
                  <a:gd name="connsiteY2" fmla="*/ 0 h 2215575"/>
                  <a:gd name="connsiteX3" fmla="*/ 11530957 w 11530957"/>
                  <a:gd name="connsiteY3" fmla="*/ 369270 h 2215575"/>
                  <a:gd name="connsiteX4" fmla="*/ 11530957 w 11530957"/>
                  <a:gd name="connsiteY4" fmla="*/ 1846305 h 2215575"/>
                  <a:gd name="connsiteX5" fmla="*/ 11161687 w 11530957"/>
                  <a:gd name="connsiteY5" fmla="*/ 2215575 h 2215575"/>
                  <a:gd name="connsiteX6" fmla="*/ 369270 w 11530957"/>
                  <a:gd name="connsiteY6" fmla="*/ 2215575 h 2215575"/>
                  <a:gd name="connsiteX7" fmla="*/ 0 w 11530957"/>
                  <a:gd name="connsiteY7" fmla="*/ 1846305 h 2215575"/>
                  <a:gd name="connsiteX8" fmla="*/ 0 w 11530957"/>
                  <a:gd name="connsiteY8" fmla="*/ 369270 h 221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215575" fill="none" extrusionOk="0">
                    <a:moveTo>
                      <a:pt x="0" y="369270"/>
                    </a:moveTo>
                    <a:cubicBezTo>
                      <a:pt x="-33304" y="167399"/>
                      <a:pt x="158816" y="36976"/>
                      <a:pt x="369270" y="0"/>
                    </a:cubicBezTo>
                    <a:cubicBezTo>
                      <a:pt x="2899903" y="77600"/>
                      <a:pt x="6183243" y="-27269"/>
                      <a:pt x="11161687" y="0"/>
                    </a:cubicBezTo>
                    <a:cubicBezTo>
                      <a:pt x="11375302" y="-12760"/>
                      <a:pt x="11557882" y="173254"/>
                      <a:pt x="11530957" y="369270"/>
                    </a:cubicBezTo>
                    <a:cubicBezTo>
                      <a:pt x="11405674" y="836720"/>
                      <a:pt x="11481372" y="1232982"/>
                      <a:pt x="11530957" y="1846305"/>
                    </a:cubicBezTo>
                    <a:cubicBezTo>
                      <a:pt x="11499954" y="2038119"/>
                      <a:pt x="11333605" y="2229698"/>
                      <a:pt x="11161687" y="2215575"/>
                    </a:cubicBezTo>
                    <a:cubicBezTo>
                      <a:pt x="6250408" y="2264752"/>
                      <a:pt x="2208916" y="2092873"/>
                      <a:pt x="369270" y="2215575"/>
                    </a:cubicBezTo>
                    <a:cubicBezTo>
                      <a:pt x="164880" y="2219019"/>
                      <a:pt x="-7283" y="2056517"/>
                      <a:pt x="0" y="1846305"/>
                    </a:cubicBezTo>
                    <a:cubicBezTo>
                      <a:pt x="-94815" y="1342509"/>
                      <a:pt x="-52458" y="596809"/>
                      <a:pt x="0" y="369270"/>
                    </a:cubicBezTo>
                    <a:close/>
                  </a:path>
                  <a:path w="11530957" h="2215575" stroke="0" extrusionOk="0">
                    <a:moveTo>
                      <a:pt x="0" y="369270"/>
                    </a:moveTo>
                    <a:cubicBezTo>
                      <a:pt x="15213" y="163589"/>
                      <a:pt x="205609" y="-2688"/>
                      <a:pt x="369270" y="0"/>
                    </a:cubicBezTo>
                    <a:cubicBezTo>
                      <a:pt x="3621682" y="-129276"/>
                      <a:pt x="7772603" y="-77778"/>
                      <a:pt x="11161687" y="0"/>
                    </a:cubicBezTo>
                    <a:cubicBezTo>
                      <a:pt x="11364555" y="-3424"/>
                      <a:pt x="11524198" y="204301"/>
                      <a:pt x="11530957" y="369270"/>
                    </a:cubicBezTo>
                    <a:cubicBezTo>
                      <a:pt x="11460287" y="664203"/>
                      <a:pt x="11540955" y="1479522"/>
                      <a:pt x="11530957" y="1846305"/>
                    </a:cubicBezTo>
                    <a:cubicBezTo>
                      <a:pt x="11533954" y="2056568"/>
                      <a:pt x="11344668" y="2222699"/>
                      <a:pt x="11161687" y="2215575"/>
                    </a:cubicBezTo>
                    <a:cubicBezTo>
                      <a:pt x="5844907" y="2259795"/>
                      <a:pt x="3108862" y="2186193"/>
                      <a:pt x="369270" y="2215575"/>
                    </a:cubicBezTo>
                    <a:cubicBezTo>
                      <a:pt x="159979" y="2195024"/>
                      <a:pt x="-30284" y="2043248"/>
                      <a:pt x="0" y="1846305"/>
                    </a:cubicBezTo>
                    <a:cubicBezTo>
                      <a:pt x="-23964" y="1569529"/>
                      <a:pt x="74373" y="1051542"/>
                      <a:pt x="0" y="369270"/>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Nhóm 23">
                <a:extLst>
                  <a:ext uri="{FF2B5EF4-FFF2-40B4-BE49-F238E27FC236}">
                    <a16:creationId xmlns:a16="http://schemas.microsoft.com/office/drawing/2014/main" xmlns="" id="{21689025-61A3-14EC-24BE-F79F7A0EA702}"/>
                  </a:ext>
                </a:extLst>
              </p:cNvPr>
              <p:cNvGrpSpPr/>
              <p:nvPr/>
            </p:nvGrpSpPr>
            <p:grpSpPr>
              <a:xfrm>
                <a:off x="4170390" y="459811"/>
                <a:ext cx="2846854" cy="1405377"/>
                <a:chOff x="6171855" y="3403220"/>
                <a:chExt cx="2846854" cy="1405377"/>
              </a:xfrm>
            </p:grpSpPr>
            <p:sp>
              <p:nvSpPr>
                <p:cNvPr id="11" name="TextBox 67">
                  <a:extLst>
                    <a:ext uri="{FF2B5EF4-FFF2-40B4-BE49-F238E27FC236}">
                      <a16:creationId xmlns:a16="http://schemas.microsoft.com/office/drawing/2014/main" xmlns="" id="{A2CE281D-9856-7095-3FAE-4107D2F58A47}"/>
                    </a:ext>
                  </a:extLst>
                </p:cNvPr>
                <p:cNvSpPr txBox="1"/>
                <p:nvPr/>
              </p:nvSpPr>
              <p:spPr>
                <a:xfrm>
                  <a:off x="6379843" y="3403220"/>
                  <a:ext cx="2430880"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6600" b="1" i="0" u="none" strike="noStrike" kern="1200" cap="none" spc="0" normalizeH="0" baseline="0" noProof="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 2:</a:t>
                  </a:r>
                  <a:endParaRPr kumimoji="0" lang="en-US" sz="66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2" name="TextBox 67">
                  <a:extLst>
                    <a:ext uri="{FF2B5EF4-FFF2-40B4-BE49-F238E27FC236}">
                      <a16:creationId xmlns:a16="http://schemas.microsoft.com/office/drawing/2014/main" xmlns="" id="{4E2FC697-2A7E-59D7-7BC8-610634E33B6B}"/>
                    </a:ext>
                  </a:extLst>
                </p:cNvPr>
                <p:cNvSpPr txBox="1"/>
                <p:nvPr/>
              </p:nvSpPr>
              <p:spPr>
                <a:xfrm>
                  <a:off x="6171855" y="3440767"/>
                  <a:ext cx="2846854"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err="1">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6600" b="0" i="0" u="none" strike="noStrike" kern="1200" cap="none" spc="0" normalizeH="0" baseline="0" noProof="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 2:</a:t>
                  </a:r>
                  <a:endParaRPr kumimoji="0" lang="en-US" sz="6600" b="0"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4" name="TextBox 13">
              <a:extLst>
                <a:ext uri="{FF2B5EF4-FFF2-40B4-BE49-F238E27FC236}">
                  <a16:creationId xmlns:a16="http://schemas.microsoft.com/office/drawing/2014/main" xmlns="" id="{234B22C0-B9C3-AB33-E036-F58F1DD43359}"/>
                </a:ext>
              </a:extLst>
            </p:cNvPr>
            <p:cNvSpPr txBox="1"/>
            <p:nvPr/>
          </p:nvSpPr>
          <p:spPr>
            <a:xfrm>
              <a:off x="624438" y="674058"/>
              <a:ext cx="10998230" cy="1736646"/>
            </a:xfrm>
            <a:prstGeom prst="roundRect">
              <a:avLst/>
            </a:prstGeom>
            <a:noFill/>
            <a:ln>
              <a:noFill/>
            </a:ln>
          </p:spPr>
          <p:txBody>
            <a:bodyPr wrap="square" rtlCol="0">
              <a:spAutoFit/>
            </a:bodyPr>
            <a:lstStyle/>
            <a:p>
              <a:pPr marL="0" marR="0" algn="ctr">
                <a:spcBef>
                  <a:spcPts val="0"/>
                </a:spcBef>
                <a:spcAft>
                  <a:spcPts val="1000"/>
                </a:spcAft>
              </a:pPr>
              <a:r>
                <a:rPr lang="vi-VN" sz="4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Đâu là cách giải quyết tốt để rèn luyện sự tập trung? </a:t>
              </a:r>
              <a:endParaRPr lang="en-US" sz="48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30" name="Group 29">
            <a:extLst>
              <a:ext uri="{FF2B5EF4-FFF2-40B4-BE49-F238E27FC236}">
                <a16:creationId xmlns:a16="http://schemas.microsoft.com/office/drawing/2014/main" xmlns="" id="{78336612-F495-ED65-75A8-0F467FCAC213}"/>
              </a:ext>
            </a:extLst>
          </p:cNvPr>
          <p:cNvGrpSpPr/>
          <p:nvPr/>
        </p:nvGrpSpPr>
        <p:grpSpPr>
          <a:xfrm>
            <a:off x="269442" y="3221095"/>
            <a:ext cx="5527864" cy="1353284"/>
            <a:chOff x="-200600" y="4611841"/>
            <a:chExt cx="7278306" cy="1753964"/>
          </a:xfrm>
        </p:grpSpPr>
        <p:sp>
          <p:nvSpPr>
            <p:cNvPr id="31" name="a">
              <a:extLst>
                <a:ext uri="{FF2B5EF4-FFF2-40B4-BE49-F238E27FC236}">
                  <a16:creationId xmlns:a16="http://schemas.microsoft.com/office/drawing/2014/main" xmlns="" id="{EF361B2F-4AD3-0677-319F-3460F1CEBEA6}"/>
                </a:ext>
              </a:extLst>
            </p:cNvPr>
            <p:cNvSpPr/>
            <p:nvPr/>
          </p:nvSpPr>
          <p:spPr>
            <a:xfrm>
              <a:off x="1391444" y="4656912"/>
              <a:ext cx="5686262" cy="162816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Đặt ra mục tiêu, ngồi làm việc nơi yên tĩnh. </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2" name="Picture 4">
              <a:extLst>
                <a:ext uri="{FF2B5EF4-FFF2-40B4-BE49-F238E27FC236}">
                  <a16:creationId xmlns:a16="http://schemas.microsoft.com/office/drawing/2014/main" xmlns="" id="{3A52F71A-6E1C-29E3-B23E-6E0A0B7702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0600" y="4611841"/>
              <a:ext cx="1582951" cy="1753964"/>
            </a:xfrm>
            <a:prstGeom prst="rect">
              <a:avLst/>
            </a:prstGeom>
          </p:spPr>
        </p:pic>
      </p:grpSp>
      <p:grpSp>
        <p:nvGrpSpPr>
          <p:cNvPr id="33" name="Group 32">
            <a:extLst>
              <a:ext uri="{FF2B5EF4-FFF2-40B4-BE49-F238E27FC236}">
                <a16:creationId xmlns:a16="http://schemas.microsoft.com/office/drawing/2014/main" xmlns="" id="{48A89EED-70B6-F120-465E-37E1ACC821B7}"/>
              </a:ext>
            </a:extLst>
          </p:cNvPr>
          <p:cNvGrpSpPr/>
          <p:nvPr/>
        </p:nvGrpSpPr>
        <p:grpSpPr>
          <a:xfrm>
            <a:off x="6582616" y="3340483"/>
            <a:ext cx="5148172" cy="1320644"/>
            <a:chOff x="9011670" y="4650319"/>
            <a:chExt cx="6778384" cy="1711659"/>
          </a:xfrm>
        </p:grpSpPr>
        <p:sp>
          <p:nvSpPr>
            <p:cNvPr id="34" name="b">
              <a:extLst>
                <a:ext uri="{FF2B5EF4-FFF2-40B4-BE49-F238E27FC236}">
                  <a16:creationId xmlns:a16="http://schemas.microsoft.com/office/drawing/2014/main" xmlns="" id="{58B2C650-1CC2-929E-B9A9-18C31B8740E5}"/>
                </a:ext>
              </a:extLst>
            </p:cNvPr>
            <p:cNvSpPr/>
            <p:nvPr/>
          </p:nvSpPr>
          <p:spPr>
            <a:xfrm>
              <a:off x="10366443" y="4662300"/>
              <a:ext cx="5423611" cy="169967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8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rPr>
                <a:t>Làm việc theo cảm xúc. </a:t>
              </a:r>
              <a:endParaRPr lang="en-US" sz="28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5" name="Picture 11">
              <a:extLst>
                <a:ext uri="{FF2B5EF4-FFF2-40B4-BE49-F238E27FC236}">
                  <a16:creationId xmlns:a16="http://schemas.microsoft.com/office/drawing/2014/main" xmlns="" id="{AA202D36-FE70-E9C4-14E5-EEC7E58ABF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1670" y="4650319"/>
              <a:ext cx="1527587" cy="1699678"/>
            </a:xfrm>
            <a:prstGeom prst="rect">
              <a:avLst/>
            </a:prstGeom>
          </p:spPr>
        </p:pic>
      </p:grpSp>
      <p:grpSp>
        <p:nvGrpSpPr>
          <p:cNvPr id="36" name="Group 35">
            <a:extLst>
              <a:ext uri="{FF2B5EF4-FFF2-40B4-BE49-F238E27FC236}">
                <a16:creationId xmlns:a16="http://schemas.microsoft.com/office/drawing/2014/main" xmlns="" id="{8F3B9162-783E-4BCC-1BC5-A7955DD08F99}"/>
              </a:ext>
            </a:extLst>
          </p:cNvPr>
          <p:cNvGrpSpPr/>
          <p:nvPr/>
        </p:nvGrpSpPr>
        <p:grpSpPr>
          <a:xfrm>
            <a:off x="293172" y="5068416"/>
            <a:ext cx="5071184" cy="1314324"/>
            <a:chOff x="2246346" y="4880655"/>
            <a:chExt cx="6677016" cy="1703466"/>
          </a:xfrm>
        </p:grpSpPr>
        <p:sp>
          <p:nvSpPr>
            <p:cNvPr id="50" name="c">
              <a:extLst>
                <a:ext uri="{FF2B5EF4-FFF2-40B4-BE49-F238E27FC236}">
                  <a16:creationId xmlns:a16="http://schemas.microsoft.com/office/drawing/2014/main" xmlns="" id="{7BBF831F-5501-9367-806D-24D63CE6BB82}"/>
                </a:ext>
              </a:extLst>
            </p:cNvPr>
            <p:cNvSpPr/>
            <p:nvPr/>
          </p:nvSpPr>
          <p:spPr>
            <a:xfrm>
              <a:off x="3679048" y="4955956"/>
              <a:ext cx="5244314" cy="162816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vi-VN" sz="28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rPr>
                <a:t>Nhốt mình trong phòng để tránh bị làm phiền. </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46346" y="4880655"/>
              <a:ext cx="1560800" cy="1703465"/>
            </a:xfrm>
            <a:prstGeom prst="rect">
              <a:avLst/>
            </a:prstGeom>
          </p:spPr>
        </p:pic>
      </p:grpSp>
      <p:grpSp>
        <p:nvGrpSpPr>
          <p:cNvPr id="52" name="Group 51">
            <a:extLst>
              <a:ext uri="{FF2B5EF4-FFF2-40B4-BE49-F238E27FC236}">
                <a16:creationId xmlns:a16="http://schemas.microsoft.com/office/drawing/2014/main" xmlns="" id="{029C2B4B-B39F-A5A3-576D-3D1C1D40D3C2}"/>
              </a:ext>
            </a:extLst>
          </p:cNvPr>
          <p:cNvGrpSpPr/>
          <p:nvPr/>
        </p:nvGrpSpPr>
        <p:grpSpPr>
          <a:xfrm>
            <a:off x="6545265" y="4998064"/>
            <a:ext cx="5185523" cy="1392363"/>
            <a:chOff x="10429033" y="7530757"/>
            <a:chExt cx="7690657" cy="2006218"/>
          </a:xfrm>
        </p:grpSpPr>
        <p:sp>
          <p:nvSpPr>
            <p:cNvPr id="53" name="d">
              <a:extLst>
                <a:ext uri="{FF2B5EF4-FFF2-40B4-BE49-F238E27FC236}">
                  <a16:creationId xmlns:a16="http://schemas.microsoft.com/office/drawing/2014/main" xmlns="" id="{FFC752B8-A2D1-61FB-BBA2-3041CE152CFD}"/>
                </a:ext>
              </a:extLst>
            </p:cNvPr>
            <p:cNvSpPr/>
            <p:nvPr/>
          </p:nvSpPr>
          <p:spPr>
            <a:xfrm>
              <a:off x="12010463" y="7632125"/>
              <a:ext cx="6109227" cy="190235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8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rPr>
                <a:t>Làm việc nhóm đôi, nhóm ba bạn. </a:t>
              </a:r>
              <a:endParaRPr lang="en-US" sz="2800" b="1"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4"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429033" y="7530757"/>
              <a:ext cx="1825659" cy="2006218"/>
            </a:xfrm>
            <a:prstGeom prst="rect">
              <a:avLst/>
            </a:prstGeom>
          </p:spPr>
        </p:pic>
      </p:grpSp>
      <p:pic>
        <p:nvPicPr>
          <p:cNvPr id="55" name="Đúng">
            <a:extLst>
              <a:ext uri="{FF2B5EF4-FFF2-40B4-BE49-F238E27FC236}">
                <a16:creationId xmlns:a16="http://schemas.microsoft.com/office/drawing/2014/main" xmlns="" id="{D3DA7254-BAEF-E06A-35BB-E86419E540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8230" y="3079077"/>
            <a:ext cx="1631474" cy="1305178"/>
          </a:xfrm>
          <a:prstGeom prst="rect">
            <a:avLst/>
          </a:prstGeom>
        </p:spPr>
      </p:pic>
      <p:pic>
        <p:nvPicPr>
          <p:cNvPr id="62"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39417" y="161951"/>
            <a:ext cx="609600" cy="609600"/>
          </a:xfrm>
          <a:prstGeom prst="rect">
            <a:avLst/>
          </a:prstGeom>
        </p:spPr>
      </p:pic>
    </p:spTree>
    <p:extLst>
      <p:ext uri="{BB962C8B-B14F-4D97-AF65-F5344CB8AC3E}">
        <p14:creationId xmlns:p14="http://schemas.microsoft.com/office/powerpoint/2010/main" val="24600195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14:bounceEnd="70667">
                                          <p:cBhvr additive="base">
                                            <p:cTn id="13"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14:bounceEnd="70667">
                                          <p:cBhvr additive="base">
                                            <p:cTn id="18" dur="1000" fill="hold"/>
                                            <p:tgtEl>
                                              <p:spTgt spid="33"/>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14:bounceEnd="70667">
                                          <p:cBhvr additive="base">
                                            <p:cTn id="22"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667">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14:bounceEnd="70667">
                                          <p:cBhvr additive="base">
                                            <p:cTn id="26" dur="1000" fill="hold"/>
                                            <p:tgtEl>
                                              <p:spTgt spid="52"/>
                                            </p:tgtEl>
                                            <p:attrNameLst>
                                              <p:attrName>ppt_x</p:attrName>
                                            </p:attrNameLst>
                                          </p:cBhvr>
                                          <p:tavLst>
                                            <p:tav tm="0">
                                              <p:val>
                                                <p:strVal val="#ppt_x"/>
                                              </p:val>
                                            </p:tav>
                                            <p:tav tm="100000">
                                              <p:val>
                                                <p:strVal val="#ppt_x"/>
                                              </p:val>
                                            </p:tav>
                                          </p:tavLst>
                                        </p:anim>
                                        <p:anim calcmode="lin" valueType="num" p14:bounceEnd="70667">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par>
                              <p:cTn id="34" fill="hold">
                                <p:stCondLst>
                                  <p:cond delay="500"/>
                                </p:stCondLst>
                                <p:childTnLst>
                                  <p:par>
                                    <p:cTn id="35" presetID="49" presetClass="entr" presetSubtype="0" decel="100000"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 calcmode="lin" valueType="num">
                                          <p:cBhvr>
                                            <p:cTn id="39" dur="500" fill="hold"/>
                                            <p:tgtEl>
                                              <p:spTgt spid="55"/>
                                            </p:tgtEl>
                                            <p:attrNameLst>
                                              <p:attrName>style.rotation</p:attrName>
                                            </p:attrNameLst>
                                          </p:cBhvr>
                                          <p:tavLst>
                                            <p:tav tm="0">
                                              <p:val>
                                                <p:fltVal val="360"/>
                                              </p:val>
                                            </p:tav>
                                            <p:tav tm="100000">
                                              <p:val>
                                                <p:fltVal val="0"/>
                                              </p:val>
                                            </p:tav>
                                          </p:tavLst>
                                        </p:anim>
                                        <p:animEffect transition="in" filter="fade">
                                          <p:cBhvr>
                                            <p:cTn id="40" dur="500"/>
                                            <p:tgtEl>
                                              <p:spTgt spid="55"/>
                                            </p:tgtEl>
                                          </p:cBhvr>
                                        </p:animEffect>
                                      </p:childTnLst>
                                      <p:subTnLst>
                                        <p:audio>
                                          <p:cMediaNode>
                                            <p:cTn display="0" masterRel="sameClick">
                                              <p:stCondLst>
                                                <p:cond evt="begin" delay="0">
                                                  <p:tn val="35"/>
                                                </p:cond>
                                              </p:stCondLst>
                                              <p:endCondLst>
                                                <p:cond evt="onStopAudio" delay="0">
                                                  <p:tgtEl>
                                                    <p:sldTgt/>
                                                  </p:tgtEl>
                                                </p:cond>
                                              </p:endCondLst>
                                            </p:cTn>
                                            <p:tgtEl>
                                              <p:sndTgt r:embed="rId6" name="chimes.wav"/>
                                            </p:tgtEl>
                                          </p:cMediaNode>
                                        </p:audio>
                                      </p:subTnLst>
                                    </p:cTn>
                                  </p:par>
                                  <p:par>
                                    <p:cTn id="41" presetID="32" presetClass="emph" presetSubtype="0" fill="hold" nodeType="withEffect">
                                      <p:stCondLst>
                                        <p:cond delay="0"/>
                                      </p:stCondLst>
                                      <p:childTnLst>
                                        <p:animRot by="120000">
                                          <p:cBhvr>
                                            <p:cTn id="42" dur="100" fill="hold">
                                              <p:stCondLst>
                                                <p:cond delay="0"/>
                                              </p:stCondLst>
                                            </p:cTn>
                                            <p:tgtEl>
                                              <p:spTgt spid="55"/>
                                            </p:tgtEl>
                                            <p:attrNameLst>
                                              <p:attrName>r</p:attrName>
                                            </p:attrNameLst>
                                          </p:cBhvr>
                                        </p:animRot>
                                        <p:animRot by="-240000">
                                          <p:cBhvr>
                                            <p:cTn id="43" dur="200" fill="hold">
                                              <p:stCondLst>
                                                <p:cond delay="200"/>
                                              </p:stCondLst>
                                            </p:cTn>
                                            <p:tgtEl>
                                              <p:spTgt spid="55"/>
                                            </p:tgtEl>
                                            <p:attrNameLst>
                                              <p:attrName>r</p:attrName>
                                            </p:attrNameLst>
                                          </p:cBhvr>
                                        </p:animRot>
                                        <p:animRot by="240000">
                                          <p:cBhvr>
                                            <p:cTn id="44" dur="200" fill="hold">
                                              <p:stCondLst>
                                                <p:cond delay="400"/>
                                              </p:stCondLst>
                                            </p:cTn>
                                            <p:tgtEl>
                                              <p:spTgt spid="55"/>
                                            </p:tgtEl>
                                            <p:attrNameLst>
                                              <p:attrName>r</p:attrName>
                                            </p:attrNameLst>
                                          </p:cBhvr>
                                        </p:animRot>
                                        <p:animRot by="-240000">
                                          <p:cBhvr>
                                            <p:cTn id="45" dur="200" fill="hold">
                                              <p:stCondLst>
                                                <p:cond delay="600"/>
                                              </p:stCondLst>
                                            </p:cTn>
                                            <p:tgtEl>
                                              <p:spTgt spid="55"/>
                                            </p:tgtEl>
                                            <p:attrNameLst>
                                              <p:attrName>r</p:attrName>
                                            </p:attrNameLst>
                                          </p:cBhvr>
                                        </p:animRot>
                                        <p:animRot by="120000">
                                          <p:cBhvr>
                                            <p:cTn id="46" dur="200" fill="hold">
                                              <p:stCondLst>
                                                <p:cond delay="800"/>
                                              </p:stCondLst>
                                            </p:cTn>
                                            <p:tgtEl>
                                              <p:spTgt spid="55"/>
                                            </p:tgtEl>
                                            <p:attrNameLst>
                                              <p:attrName>r</p:attrName>
                                            </p:attrNameLst>
                                          </p:cBhvr>
                                        </p:animRot>
                                      </p:childTnLst>
                                    </p:cTn>
                                  </p:par>
                                  <p:par>
                                    <p:cTn id="47" presetID="1" presetClass="mediacall" presetSubtype="0" fill="hold" nodeType="withEffect">
                                      <p:stCondLst>
                                        <p:cond delay="0"/>
                                      </p:stCondLst>
                                      <p:childTnLst>
                                        <p:cmd type="call" cmd="playFrom(0.0)">
                                          <p:cBhvr>
                                            <p:cTn id="48" dur="4414" fill="hold"/>
                                            <p:tgtEl>
                                              <p:spTgt spid="62"/>
                                            </p:tgtEl>
                                          </p:cBhvr>
                                        </p:cmd>
                                      </p:childTnLst>
                                    </p:cTn>
                                  </p:par>
                                  <p:par>
                                    <p:cTn id="49" presetID="31" presetClass="exit" presetSubtype="0" fill="hold" nodeType="withEffect">
                                      <p:stCondLst>
                                        <p:cond delay="0"/>
                                      </p:stCondLst>
                                      <p:childTnLst>
                                        <p:anim calcmode="lin" valueType="num">
                                          <p:cBhvr>
                                            <p:cTn id="50" dur="1000"/>
                                            <p:tgtEl>
                                              <p:spTgt spid="33"/>
                                            </p:tgtEl>
                                            <p:attrNameLst>
                                              <p:attrName>ppt_w</p:attrName>
                                            </p:attrNameLst>
                                          </p:cBhvr>
                                          <p:tavLst>
                                            <p:tav tm="0">
                                              <p:val>
                                                <p:strVal val="ppt_w"/>
                                              </p:val>
                                            </p:tav>
                                            <p:tav tm="100000">
                                              <p:val>
                                                <p:fltVal val="0"/>
                                              </p:val>
                                            </p:tav>
                                          </p:tavLst>
                                        </p:anim>
                                        <p:anim calcmode="lin" valueType="num">
                                          <p:cBhvr>
                                            <p:cTn id="51" dur="1000"/>
                                            <p:tgtEl>
                                              <p:spTgt spid="33"/>
                                            </p:tgtEl>
                                            <p:attrNameLst>
                                              <p:attrName>ppt_h</p:attrName>
                                            </p:attrNameLst>
                                          </p:cBhvr>
                                          <p:tavLst>
                                            <p:tav tm="0">
                                              <p:val>
                                                <p:strVal val="ppt_h"/>
                                              </p:val>
                                            </p:tav>
                                            <p:tav tm="100000">
                                              <p:val>
                                                <p:fltVal val="0"/>
                                              </p:val>
                                            </p:tav>
                                          </p:tavLst>
                                        </p:anim>
                                        <p:anim calcmode="lin" valueType="num">
                                          <p:cBhvr>
                                            <p:cTn id="52" dur="1000"/>
                                            <p:tgtEl>
                                              <p:spTgt spid="33"/>
                                            </p:tgtEl>
                                            <p:attrNameLst>
                                              <p:attrName>style.rotation</p:attrName>
                                            </p:attrNameLst>
                                          </p:cBhvr>
                                          <p:tavLst>
                                            <p:tav tm="0">
                                              <p:val>
                                                <p:fltVal val="0"/>
                                              </p:val>
                                            </p:tav>
                                            <p:tav tm="100000">
                                              <p:val>
                                                <p:fltVal val="90"/>
                                              </p:val>
                                            </p:tav>
                                          </p:tavLst>
                                        </p:anim>
                                        <p:animEffect transition="out" filter="fade">
                                          <p:cBhvr>
                                            <p:cTn id="53" dur="1000"/>
                                            <p:tgtEl>
                                              <p:spTgt spid="33"/>
                                            </p:tgtEl>
                                          </p:cBhvr>
                                        </p:animEffect>
                                        <p:set>
                                          <p:cBhvr>
                                            <p:cTn id="54" dur="1" fill="hold">
                                              <p:stCondLst>
                                                <p:cond delay="999"/>
                                              </p:stCondLst>
                                            </p:cTn>
                                            <p:tgtEl>
                                              <p:spTgt spid="33"/>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6"/>
                                            </p:tgtEl>
                                            <p:attrNameLst>
                                              <p:attrName>ppt_w</p:attrName>
                                            </p:attrNameLst>
                                          </p:cBhvr>
                                          <p:tavLst>
                                            <p:tav tm="0">
                                              <p:val>
                                                <p:strVal val="ppt_w"/>
                                              </p:val>
                                            </p:tav>
                                            <p:tav tm="100000">
                                              <p:val>
                                                <p:fltVal val="0"/>
                                              </p:val>
                                            </p:tav>
                                          </p:tavLst>
                                        </p:anim>
                                        <p:anim calcmode="lin" valueType="num">
                                          <p:cBhvr>
                                            <p:cTn id="57" dur="1000"/>
                                            <p:tgtEl>
                                              <p:spTgt spid="36"/>
                                            </p:tgtEl>
                                            <p:attrNameLst>
                                              <p:attrName>ppt_h</p:attrName>
                                            </p:attrNameLst>
                                          </p:cBhvr>
                                          <p:tavLst>
                                            <p:tav tm="0">
                                              <p:val>
                                                <p:strVal val="ppt_h"/>
                                              </p:val>
                                            </p:tav>
                                            <p:tav tm="100000">
                                              <p:val>
                                                <p:fltVal val="0"/>
                                              </p:val>
                                            </p:tav>
                                          </p:tavLst>
                                        </p:anim>
                                        <p:anim calcmode="lin" valueType="num">
                                          <p:cBhvr>
                                            <p:cTn id="58" dur="1000"/>
                                            <p:tgtEl>
                                              <p:spTgt spid="36"/>
                                            </p:tgtEl>
                                            <p:attrNameLst>
                                              <p:attrName>style.rotation</p:attrName>
                                            </p:attrNameLst>
                                          </p:cBhvr>
                                          <p:tavLst>
                                            <p:tav tm="0">
                                              <p:val>
                                                <p:fltVal val="0"/>
                                              </p:val>
                                            </p:tav>
                                            <p:tav tm="100000">
                                              <p:val>
                                                <p:fltVal val="90"/>
                                              </p:val>
                                            </p:tav>
                                          </p:tavLst>
                                        </p:anim>
                                        <p:animEffect transition="out" filter="fade">
                                          <p:cBhvr>
                                            <p:cTn id="59" dur="1000"/>
                                            <p:tgtEl>
                                              <p:spTgt spid="36"/>
                                            </p:tgtEl>
                                          </p:cBhvr>
                                        </p:animEffect>
                                        <p:set>
                                          <p:cBhvr>
                                            <p:cTn id="60" dur="1" fill="hold">
                                              <p:stCondLst>
                                                <p:cond delay="999"/>
                                              </p:stCondLst>
                                            </p:cTn>
                                            <p:tgtEl>
                                              <p:spTgt spid="36"/>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52"/>
                                            </p:tgtEl>
                                            <p:attrNameLst>
                                              <p:attrName>ppt_w</p:attrName>
                                            </p:attrNameLst>
                                          </p:cBhvr>
                                          <p:tavLst>
                                            <p:tav tm="0">
                                              <p:val>
                                                <p:strVal val="ppt_w"/>
                                              </p:val>
                                            </p:tav>
                                            <p:tav tm="100000">
                                              <p:val>
                                                <p:fltVal val="0"/>
                                              </p:val>
                                            </p:tav>
                                          </p:tavLst>
                                        </p:anim>
                                        <p:anim calcmode="lin" valueType="num">
                                          <p:cBhvr>
                                            <p:cTn id="63" dur="1000"/>
                                            <p:tgtEl>
                                              <p:spTgt spid="52"/>
                                            </p:tgtEl>
                                            <p:attrNameLst>
                                              <p:attrName>ppt_h</p:attrName>
                                            </p:attrNameLst>
                                          </p:cBhvr>
                                          <p:tavLst>
                                            <p:tav tm="0">
                                              <p:val>
                                                <p:strVal val="ppt_h"/>
                                              </p:val>
                                            </p:tav>
                                            <p:tav tm="100000">
                                              <p:val>
                                                <p:fltVal val="0"/>
                                              </p:val>
                                            </p:tav>
                                          </p:tavLst>
                                        </p:anim>
                                        <p:anim calcmode="lin" valueType="num">
                                          <p:cBhvr>
                                            <p:cTn id="64" dur="1000"/>
                                            <p:tgtEl>
                                              <p:spTgt spid="52"/>
                                            </p:tgtEl>
                                            <p:attrNameLst>
                                              <p:attrName>style.rotation</p:attrName>
                                            </p:attrNameLst>
                                          </p:cBhvr>
                                          <p:tavLst>
                                            <p:tav tm="0">
                                              <p:val>
                                                <p:fltVal val="0"/>
                                              </p:val>
                                            </p:tav>
                                            <p:tav tm="100000">
                                              <p:val>
                                                <p:fltVal val="90"/>
                                              </p:val>
                                            </p:tav>
                                          </p:tavLst>
                                        </p:anim>
                                        <p:animEffect transition="out" filter="fade">
                                          <p:cBhvr>
                                            <p:cTn id="65" dur="1000"/>
                                            <p:tgtEl>
                                              <p:spTgt spid="52"/>
                                            </p:tgtEl>
                                          </p:cBhvr>
                                        </p:animEffect>
                                        <p:set>
                                          <p:cBhvr>
                                            <p:cTn id="66"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6"/>
                                            </p:tgtEl>
                                          </p:cBhvr>
                                        </p:animEffect>
                                        <p:animScale>
                                          <p:cBhvr>
                                            <p:cTn id="72" dur="250" autoRev="1" fill="hold"/>
                                            <p:tgtEl>
                                              <p:spTgt spid="36"/>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5" name="hammer.wav"/>
                                            </p:tgtEl>
                                          </p:cMediaNode>
                                        </p:audio>
                                      </p:subTnLst>
                                    </p:cTn>
                                  </p:par>
                                </p:childTnLst>
                              </p:cTn>
                            </p:par>
                            <p:par>
                              <p:cTn id="73" fill="hold">
                                <p:stCondLst>
                                  <p:cond delay="500"/>
                                </p:stCondLst>
                                <p:childTnLst>
                                  <p:par>
                                    <p:cTn id="74" presetID="31" presetClass="exit" presetSubtype="0" fill="hold" nodeType="afterEffect">
                                      <p:stCondLst>
                                        <p:cond delay="0"/>
                                      </p:stCondLst>
                                      <p:childTnLst>
                                        <p:anim calcmode="lin" valueType="num">
                                          <p:cBhvr>
                                            <p:cTn id="75" dur="1000"/>
                                            <p:tgtEl>
                                              <p:spTgt spid="36"/>
                                            </p:tgtEl>
                                            <p:attrNameLst>
                                              <p:attrName>ppt_w</p:attrName>
                                            </p:attrNameLst>
                                          </p:cBhvr>
                                          <p:tavLst>
                                            <p:tav tm="0">
                                              <p:val>
                                                <p:strVal val="ppt_w"/>
                                              </p:val>
                                            </p:tav>
                                            <p:tav tm="100000">
                                              <p:val>
                                                <p:fltVal val="0"/>
                                              </p:val>
                                            </p:tav>
                                          </p:tavLst>
                                        </p:anim>
                                        <p:anim calcmode="lin" valueType="num">
                                          <p:cBhvr>
                                            <p:cTn id="76" dur="1000"/>
                                            <p:tgtEl>
                                              <p:spTgt spid="36"/>
                                            </p:tgtEl>
                                            <p:attrNameLst>
                                              <p:attrName>ppt_h</p:attrName>
                                            </p:attrNameLst>
                                          </p:cBhvr>
                                          <p:tavLst>
                                            <p:tav tm="0">
                                              <p:val>
                                                <p:strVal val="ppt_h"/>
                                              </p:val>
                                            </p:tav>
                                            <p:tav tm="100000">
                                              <p:val>
                                                <p:fltVal val="0"/>
                                              </p:val>
                                            </p:tav>
                                          </p:tavLst>
                                        </p:anim>
                                        <p:anim calcmode="lin" valueType="num">
                                          <p:cBhvr>
                                            <p:cTn id="77" dur="1000"/>
                                            <p:tgtEl>
                                              <p:spTgt spid="36"/>
                                            </p:tgtEl>
                                            <p:attrNameLst>
                                              <p:attrName>style.rotation</p:attrName>
                                            </p:attrNameLst>
                                          </p:cBhvr>
                                          <p:tavLst>
                                            <p:tav tm="0">
                                              <p:val>
                                                <p:fltVal val="0"/>
                                              </p:val>
                                            </p:tav>
                                            <p:tav tm="100000">
                                              <p:val>
                                                <p:fltVal val="90"/>
                                              </p:val>
                                            </p:tav>
                                          </p:tavLst>
                                        </p:anim>
                                        <p:animEffect transition="out" filter="fade">
                                          <p:cBhvr>
                                            <p:cTn id="78" dur="1000"/>
                                            <p:tgtEl>
                                              <p:spTgt spid="36"/>
                                            </p:tgtEl>
                                          </p:cBhvr>
                                        </p:animEffect>
                                        <p:set>
                                          <p:cBhvr>
                                            <p:cTn id="7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33"/>
                                            </p:tgtEl>
                                          </p:cBhvr>
                                        </p:animEffect>
                                        <p:animScale>
                                          <p:cBhvr>
                                            <p:cTn id="85" dur="250" autoRev="1" fill="hold"/>
                                            <p:tgtEl>
                                              <p:spTgt spid="33"/>
                                            </p:tgtEl>
                                          </p:cBhvr>
                                          <p:by x="105000" y="105000"/>
                                        </p:animScale>
                                      </p:childTnLst>
                                      <p:subTnLst>
                                        <p:audio>
                                          <p:cMediaNode>
                                            <p:cTn display="0" masterRel="sameClick">
                                              <p:stCondLst>
                                                <p:cond evt="begin" delay="0">
                                                  <p:tn val="83"/>
                                                </p:cond>
                                              </p:stCondLst>
                                              <p:endCondLst>
                                                <p:cond evt="onStopAudio" delay="0">
                                                  <p:tgtEl>
                                                    <p:sldTgt/>
                                                  </p:tgtEl>
                                                </p:cond>
                                              </p:endCondLst>
                                            </p:cTn>
                                            <p:tgtEl>
                                              <p:sndTgt r:embed="rId5" name="hammer.wav"/>
                                            </p:tgtEl>
                                          </p:cMediaNode>
                                        </p:audio>
                                      </p:subTnLst>
                                    </p:cTn>
                                  </p:par>
                                </p:childTnLst>
                              </p:cTn>
                            </p:par>
                            <p:par>
                              <p:cTn id="86" fill="hold">
                                <p:stCondLst>
                                  <p:cond delay="500"/>
                                </p:stCondLst>
                                <p:childTnLst>
                                  <p:par>
                                    <p:cTn id="87" presetID="31" presetClass="exit" presetSubtype="0" fill="hold" nodeType="afterEffect">
                                      <p:stCondLst>
                                        <p:cond delay="0"/>
                                      </p:stCondLst>
                                      <p:childTnLst>
                                        <p:anim calcmode="lin" valueType="num">
                                          <p:cBhvr>
                                            <p:cTn id="88" dur="1000"/>
                                            <p:tgtEl>
                                              <p:spTgt spid="33"/>
                                            </p:tgtEl>
                                            <p:attrNameLst>
                                              <p:attrName>ppt_w</p:attrName>
                                            </p:attrNameLst>
                                          </p:cBhvr>
                                          <p:tavLst>
                                            <p:tav tm="0">
                                              <p:val>
                                                <p:strVal val="ppt_w"/>
                                              </p:val>
                                            </p:tav>
                                            <p:tav tm="100000">
                                              <p:val>
                                                <p:fltVal val="0"/>
                                              </p:val>
                                            </p:tav>
                                          </p:tavLst>
                                        </p:anim>
                                        <p:anim calcmode="lin" valueType="num">
                                          <p:cBhvr>
                                            <p:cTn id="89" dur="1000"/>
                                            <p:tgtEl>
                                              <p:spTgt spid="33"/>
                                            </p:tgtEl>
                                            <p:attrNameLst>
                                              <p:attrName>ppt_h</p:attrName>
                                            </p:attrNameLst>
                                          </p:cBhvr>
                                          <p:tavLst>
                                            <p:tav tm="0">
                                              <p:val>
                                                <p:strVal val="ppt_h"/>
                                              </p:val>
                                            </p:tav>
                                            <p:tav tm="100000">
                                              <p:val>
                                                <p:fltVal val="0"/>
                                              </p:val>
                                            </p:tav>
                                          </p:tavLst>
                                        </p:anim>
                                        <p:anim calcmode="lin" valueType="num">
                                          <p:cBhvr>
                                            <p:cTn id="90" dur="1000"/>
                                            <p:tgtEl>
                                              <p:spTgt spid="33"/>
                                            </p:tgtEl>
                                            <p:attrNameLst>
                                              <p:attrName>style.rotation</p:attrName>
                                            </p:attrNameLst>
                                          </p:cBhvr>
                                          <p:tavLst>
                                            <p:tav tm="0">
                                              <p:val>
                                                <p:fltVal val="0"/>
                                              </p:val>
                                            </p:tav>
                                            <p:tav tm="100000">
                                              <p:val>
                                                <p:fltVal val="90"/>
                                              </p:val>
                                            </p:tav>
                                          </p:tavLst>
                                        </p:anim>
                                        <p:animEffect transition="out" filter="fade">
                                          <p:cBhvr>
                                            <p:cTn id="91" dur="1000"/>
                                            <p:tgtEl>
                                              <p:spTgt spid="33"/>
                                            </p:tgtEl>
                                          </p:cBhvr>
                                        </p:animEffect>
                                        <p:set>
                                          <p:cBhvr>
                                            <p:cTn id="9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5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withEffect">
                                      <p:stCondLst>
                                        <p:cond delay="0"/>
                                      </p:stCondLst>
                                      <p:childTnLst>
                                        <p:animEffect transition="out" filter="fade">
                                          <p:cBhvr>
                                            <p:cTn id="97" dur="500" tmFilter="0, 0; .2, .5; .8, .5; 1, 0"/>
                                            <p:tgtEl>
                                              <p:spTgt spid="52"/>
                                            </p:tgtEl>
                                          </p:cBhvr>
                                        </p:animEffect>
                                        <p:animScale>
                                          <p:cBhvr>
                                            <p:cTn id="98" dur="250" autoRev="1" fill="hold"/>
                                            <p:tgtEl>
                                              <p:spTgt spid="52"/>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click.wav"/>
                                            </p:tgtEl>
                                          </p:cMediaNode>
                                        </p:audio>
                                      </p:subTnLst>
                                    </p:cTn>
                                  </p:par>
                                </p:childTnLst>
                              </p:cTn>
                            </p:par>
                            <p:par>
                              <p:cTn id="99" fill="hold">
                                <p:stCondLst>
                                  <p:cond delay="500"/>
                                </p:stCondLst>
                                <p:childTnLst>
                                  <p:par>
                                    <p:cTn id="100" presetID="31" presetClass="exit" presetSubtype="0" fill="hold" nodeType="afterEffect">
                                      <p:stCondLst>
                                        <p:cond delay="0"/>
                                      </p:stCondLst>
                                      <p:childTnLst>
                                        <p:anim calcmode="lin" valueType="num">
                                          <p:cBhvr>
                                            <p:cTn id="101" dur="1000"/>
                                            <p:tgtEl>
                                              <p:spTgt spid="52"/>
                                            </p:tgtEl>
                                            <p:attrNameLst>
                                              <p:attrName>ppt_w</p:attrName>
                                            </p:attrNameLst>
                                          </p:cBhvr>
                                          <p:tavLst>
                                            <p:tav tm="0">
                                              <p:val>
                                                <p:strVal val="ppt_w"/>
                                              </p:val>
                                            </p:tav>
                                            <p:tav tm="100000">
                                              <p:val>
                                                <p:fltVal val="0"/>
                                              </p:val>
                                            </p:tav>
                                          </p:tavLst>
                                        </p:anim>
                                        <p:anim calcmode="lin" valueType="num">
                                          <p:cBhvr>
                                            <p:cTn id="102" dur="1000"/>
                                            <p:tgtEl>
                                              <p:spTgt spid="52"/>
                                            </p:tgtEl>
                                            <p:attrNameLst>
                                              <p:attrName>ppt_h</p:attrName>
                                            </p:attrNameLst>
                                          </p:cBhvr>
                                          <p:tavLst>
                                            <p:tav tm="0">
                                              <p:val>
                                                <p:strVal val="ppt_h"/>
                                              </p:val>
                                            </p:tav>
                                            <p:tav tm="100000">
                                              <p:val>
                                                <p:fltVal val="0"/>
                                              </p:val>
                                            </p:tav>
                                          </p:tavLst>
                                        </p:anim>
                                        <p:anim calcmode="lin" valueType="num">
                                          <p:cBhvr>
                                            <p:cTn id="103" dur="1000"/>
                                            <p:tgtEl>
                                              <p:spTgt spid="52"/>
                                            </p:tgtEl>
                                            <p:attrNameLst>
                                              <p:attrName>style.rotation</p:attrName>
                                            </p:attrNameLst>
                                          </p:cBhvr>
                                          <p:tavLst>
                                            <p:tav tm="0">
                                              <p:val>
                                                <p:fltVal val="0"/>
                                              </p:val>
                                            </p:tav>
                                            <p:tav tm="100000">
                                              <p:val>
                                                <p:fltVal val="90"/>
                                              </p:val>
                                            </p:tav>
                                          </p:tavLst>
                                        </p:anim>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000" fill="hold"/>
                                            <p:tgtEl>
                                              <p:spTgt spid="33"/>
                                            </p:tgtEl>
                                            <p:attrNameLst>
                                              <p:attrName>ppt_x</p:attrName>
                                            </p:attrNameLst>
                                          </p:cBhvr>
                                          <p:tavLst>
                                            <p:tav tm="0">
                                              <p:val>
                                                <p:strVal val="#ppt_x"/>
                                              </p:val>
                                            </p:tav>
                                            <p:tav tm="100000">
                                              <p:val>
                                                <p:strVal val="#ppt_x"/>
                                              </p:val>
                                            </p:tav>
                                          </p:tavLst>
                                        </p:anim>
                                        <p:anim calcmode="lin" valueType="num">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ppt_x"/>
                                              </p:val>
                                            </p:tav>
                                            <p:tav tm="100000">
                                              <p:val>
                                                <p:strVal val="#ppt_x"/>
                                              </p:val>
                                            </p:tav>
                                          </p:tavLst>
                                        </p:anim>
                                        <p:anim calcmode="lin" valueType="num">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1000" fill="hold"/>
                                            <p:tgtEl>
                                              <p:spTgt spid="52"/>
                                            </p:tgtEl>
                                            <p:attrNameLst>
                                              <p:attrName>ppt_x</p:attrName>
                                            </p:attrNameLst>
                                          </p:cBhvr>
                                          <p:tavLst>
                                            <p:tav tm="0">
                                              <p:val>
                                                <p:strVal val="#ppt_x"/>
                                              </p:val>
                                            </p:tav>
                                            <p:tav tm="100000">
                                              <p:val>
                                                <p:strVal val="#ppt_x"/>
                                              </p:val>
                                            </p:tav>
                                          </p:tavLst>
                                        </p:anim>
                                        <p:anim calcmode="lin" valueType="num">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9" name="hammer.wav"/>
                                            </p:tgtEl>
                                          </p:cMediaNode>
                                        </p:audio>
                                      </p:subTnLst>
                                    </p:cTn>
                                  </p:par>
                                </p:childTnLst>
                              </p:cTn>
                            </p:par>
                            <p:par>
                              <p:cTn id="34" fill="hold">
                                <p:stCondLst>
                                  <p:cond delay="500"/>
                                </p:stCondLst>
                                <p:childTnLst>
                                  <p:par>
                                    <p:cTn id="35" presetID="49" presetClass="entr" presetSubtype="0" decel="100000" fill="hold" nodeType="afterEffect">
                                      <p:stCondLst>
                                        <p:cond delay="0"/>
                                      </p:stCondLst>
                                      <p:childTnLst>
                                        <p:set>
                                          <p:cBhvr>
                                            <p:cTn id="36" dur="1" fill="hold">
                                              <p:stCondLst>
                                                <p:cond delay="0"/>
                                              </p:stCondLst>
                                            </p:cTn>
                                            <p:tgtEl>
                                              <p:spTgt spid="55"/>
                                            </p:tgtEl>
                                            <p:attrNameLst>
                                              <p:attrName>style.visibility</p:attrName>
                                            </p:attrNameLst>
                                          </p:cBhvr>
                                          <p:to>
                                            <p:strVal val="visible"/>
                                          </p:to>
                                        </p:set>
                                        <p:anim calcmode="lin" valueType="num">
                                          <p:cBhvr>
                                            <p:cTn id="37" dur="500" fill="hold"/>
                                            <p:tgtEl>
                                              <p:spTgt spid="55"/>
                                            </p:tgtEl>
                                            <p:attrNameLst>
                                              <p:attrName>ppt_w</p:attrName>
                                            </p:attrNameLst>
                                          </p:cBhvr>
                                          <p:tavLst>
                                            <p:tav tm="0">
                                              <p:val>
                                                <p:fltVal val="0"/>
                                              </p:val>
                                            </p:tav>
                                            <p:tav tm="100000">
                                              <p:val>
                                                <p:strVal val="#ppt_w"/>
                                              </p:val>
                                            </p:tav>
                                          </p:tavLst>
                                        </p:anim>
                                        <p:anim calcmode="lin" valueType="num">
                                          <p:cBhvr>
                                            <p:cTn id="38" dur="500" fill="hold"/>
                                            <p:tgtEl>
                                              <p:spTgt spid="55"/>
                                            </p:tgtEl>
                                            <p:attrNameLst>
                                              <p:attrName>ppt_h</p:attrName>
                                            </p:attrNameLst>
                                          </p:cBhvr>
                                          <p:tavLst>
                                            <p:tav tm="0">
                                              <p:val>
                                                <p:fltVal val="0"/>
                                              </p:val>
                                            </p:tav>
                                            <p:tav tm="100000">
                                              <p:val>
                                                <p:strVal val="#ppt_h"/>
                                              </p:val>
                                            </p:tav>
                                          </p:tavLst>
                                        </p:anim>
                                        <p:anim calcmode="lin" valueType="num">
                                          <p:cBhvr>
                                            <p:cTn id="39" dur="500" fill="hold"/>
                                            <p:tgtEl>
                                              <p:spTgt spid="55"/>
                                            </p:tgtEl>
                                            <p:attrNameLst>
                                              <p:attrName>style.rotation</p:attrName>
                                            </p:attrNameLst>
                                          </p:cBhvr>
                                          <p:tavLst>
                                            <p:tav tm="0">
                                              <p:val>
                                                <p:fltVal val="360"/>
                                              </p:val>
                                            </p:tav>
                                            <p:tav tm="100000">
                                              <p:val>
                                                <p:fltVal val="0"/>
                                              </p:val>
                                            </p:tav>
                                          </p:tavLst>
                                        </p:anim>
                                        <p:animEffect transition="in" filter="fade">
                                          <p:cBhvr>
                                            <p:cTn id="40" dur="500"/>
                                            <p:tgtEl>
                                              <p:spTgt spid="55"/>
                                            </p:tgtEl>
                                          </p:cBhvr>
                                        </p:animEffect>
                                      </p:childTnLst>
                                      <p:subTnLst>
                                        <p:audio>
                                          <p:cMediaNode>
                                            <p:cTn display="0" masterRel="sameClick">
                                              <p:stCondLst>
                                                <p:cond evt="begin" delay="0">
                                                  <p:tn val="35"/>
                                                </p:cond>
                                              </p:stCondLst>
                                              <p:endCondLst>
                                                <p:cond evt="onStopAudio" delay="0">
                                                  <p:tgtEl>
                                                    <p:sldTgt/>
                                                  </p:tgtEl>
                                                </p:cond>
                                              </p:endCondLst>
                                            </p:cTn>
                                            <p:tgtEl>
                                              <p:sndTgt r:embed="rId20" name="chimes.wav"/>
                                            </p:tgtEl>
                                          </p:cMediaNode>
                                        </p:audio>
                                      </p:subTnLst>
                                    </p:cTn>
                                  </p:par>
                                  <p:par>
                                    <p:cTn id="41" presetID="32" presetClass="emph" presetSubtype="0" fill="hold" nodeType="withEffect">
                                      <p:stCondLst>
                                        <p:cond delay="0"/>
                                      </p:stCondLst>
                                      <p:childTnLst>
                                        <p:animRot by="120000">
                                          <p:cBhvr>
                                            <p:cTn id="42" dur="100" fill="hold">
                                              <p:stCondLst>
                                                <p:cond delay="0"/>
                                              </p:stCondLst>
                                            </p:cTn>
                                            <p:tgtEl>
                                              <p:spTgt spid="55"/>
                                            </p:tgtEl>
                                            <p:attrNameLst>
                                              <p:attrName>r</p:attrName>
                                            </p:attrNameLst>
                                          </p:cBhvr>
                                        </p:animRot>
                                        <p:animRot by="-240000">
                                          <p:cBhvr>
                                            <p:cTn id="43" dur="200" fill="hold">
                                              <p:stCondLst>
                                                <p:cond delay="200"/>
                                              </p:stCondLst>
                                            </p:cTn>
                                            <p:tgtEl>
                                              <p:spTgt spid="55"/>
                                            </p:tgtEl>
                                            <p:attrNameLst>
                                              <p:attrName>r</p:attrName>
                                            </p:attrNameLst>
                                          </p:cBhvr>
                                        </p:animRot>
                                        <p:animRot by="240000">
                                          <p:cBhvr>
                                            <p:cTn id="44" dur="200" fill="hold">
                                              <p:stCondLst>
                                                <p:cond delay="400"/>
                                              </p:stCondLst>
                                            </p:cTn>
                                            <p:tgtEl>
                                              <p:spTgt spid="55"/>
                                            </p:tgtEl>
                                            <p:attrNameLst>
                                              <p:attrName>r</p:attrName>
                                            </p:attrNameLst>
                                          </p:cBhvr>
                                        </p:animRot>
                                        <p:animRot by="-240000">
                                          <p:cBhvr>
                                            <p:cTn id="45" dur="200" fill="hold">
                                              <p:stCondLst>
                                                <p:cond delay="600"/>
                                              </p:stCondLst>
                                            </p:cTn>
                                            <p:tgtEl>
                                              <p:spTgt spid="55"/>
                                            </p:tgtEl>
                                            <p:attrNameLst>
                                              <p:attrName>r</p:attrName>
                                            </p:attrNameLst>
                                          </p:cBhvr>
                                        </p:animRot>
                                        <p:animRot by="120000">
                                          <p:cBhvr>
                                            <p:cTn id="46" dur="200" fill="hold">
                                              <p:stCondLst>
                                                <p:cond delay="800"/>
                                              </p:stCondLst>
                                            </p:cTn>
                                            <p:tgtEl>
                                              <p:spTgt spid="55"/>
                                            </p:tgtEl>
                                            <p:attrNameLst>
                                              <p:attrName>r</p:attrName>
                                            </p:attrNameLst>
                                          </p:cBhvr>
                                        </p:animRot>
                                      </p:childTnLst>
                                    </p:cTn>
                                  </p:par>
                                  <p:par>
                                    <p:cTn id="47" presetID="1" presetClass="mediacall" presetSubtype="0" fill="hold" nodeType="withEffect">
                                      <p:stCondLst>
                                        <p:cond delay="0"/>
                                      </p:stCondLst>
                                      <p:childTnLst>
                                        <p:cmd type="call" cmd="playFrom(0.0)">
                                          <p:cBhvr>
                                            <p:cTn id="48" dur="4414" fill="hold"/>
                                            <p:tgtEl>
                                              <p:spTgt spid="62"/>
                                            </p:tgtEl>
                                          </p:cBhvr>
                                        </p:cmd>
                                      </p:childTnLst>
                                    </p:cTn>
                                  </p:par>
                                  <p:par>
                                    <p:cTn id="49" presetID="31" presetClass="exit" presetSubtype="0" fill="hold" nodeType="withEffect">
                                      <p:stCondLst>
                                        <p:cond delay="0"/>
                                      </p:stCondLst>
                                      <p:childTnLst>
                                        <p:anim calcmode="lin" valueType="num">
                                          <p:cBhvr>
                                            <p:cTn id="50" dur="1000"/>
                                            <p:tgtEl>
                                              <p:spTgt spid="33"/>
                                            </p:tgtEl>
                                            <p:attrNameLst>
                                              <p:attrName>ppt_w</p:attrName>
                                            </p:attrNameLst>
                                          </p:cBhvr>
                                          <p:tavLst>
                                            <p:tav tm="0">
                                              <p:val>
                                                <p:strVal val="ppt_w"/>
                                              </p:val>
                                            </p:tav>
                                            <p:tav tm="100000">
                                              <p:val>
                                                <p:fltVal val="0"/>
                                              </p:val>
                                            </p:tav>
                                          </p:tavLst>
                                        </p:anim>
                                        <p:anim calcmode="lin" valueType="num">
                                          <p:cBhvr>
                                            <p:cTn id="51" dur="1000"/>
                                            <p:tgtEl>
                                              <p:spTgt spid="33"/>
                                            </p:tgtEl>
                                            <p:attrNameLst>
                                              <p:attrName>ppt_h</p:attrName>
                                            </p:attrNameLst>
                                          </p:cBhvr>
                                          <p:tavLst>
                                            <p:tav tm="0">
                                              <p:val>
                                                <p:strVal val="ppt_h"/>
                                              </p:val>
                                            </p:tav>
                                            <p:tav tm="100000">
                                              <p:val>
                                                <p:fltVal val="0"/>
                                              </p:val>
                                            </p:tav>
                                          </p:tavLst>
                                        </p:anim>
                                        <p:anim calcmode="lin" valueType="num">
                                          <p:cBhvr>
                                            <p:cTn id="52" dur="1000"/>
                                            <p:tgtEl>
                                              <p:spTgt spid="33"/>
                                            </p:tgtEl>
                                            <p:attrNameLst>
                                              <p:attrName>style.rotation</p:attrName>
                                            </p:attrNameLst>
                                          </p:cBhvr>
                                          <p:tavLst>
                                            <p:tav tm="0">
                                              <p:val>
                                                <p:fltVal val="0"/>
                                              </p:val>
                                            </p:tav>
                                            <p:tav tm="100000">
                                              <p:val>
                                                <p:fltVal val="90"/>
                                              </p:val>
                                            </p:tav>
                                          </p:tavLst>
                                        </p:anim>
                                        <p:animEffect transition="out" filter="fade">
                                          <p:cBhvr>
                                            <p:cTn id="53" dur="1000"/>
                                            <p:tgtEl>
                                              <p:spTgt spid="33"/>
                                            </p:tgtEl>
                                          </p:cBhvr>
                                        </p:animEffect>
                                        <p:set>
                                          <p:cBhvr>
                                            <p:cTn id="54" dur="1" fill="hold">
                                              <p:stCondLst>
                                                <p:cond delay="999"/>
                                              </p:stCondLst>
                                            </p:cTn>
                                            <p:tgtEl>
                                              <p:spTgt spid="33"/>
                                            </p:tgtEl>
                                            <p:attrNameLst>
                                              <p:attrName>style.visibility</p:attrName>
                                            </p:attrNameLst>
                                          </p:cBhvr>
                                          <p:to>
                                            <p:strVal val="hidden"/>
                                          </p:to>
                                        </p:set>
                                      </p:childTnLst>
                                    </p:cTn>
                                  </p:par>
                                  <p:par>
                                    <p:cTn id="55" presetID="31" presetClass="exit" presetSubtype="0" fill="hold" nodeType="withEffect">
                                      <p:stCondLst>
                                        <p:cond delay="0"/>
                                      </p:stCondLst>
                                      <p:childTnLst>
                                        <p:anim calcmode="lin" valueType="num">
                                          <p:cBhvr>
                                            <p:cTn id="56" dur="1000"/>
                                            <p:tgtEl>
                                              <p:spTgt spid="36"/>
                                            </p:tgtEl>
                                            <p:attrNameLst>
                                              <p:attrName>ppt_w</p:attrName>
                                            </p:attrNameLst>
                                          </p:cBhvr>
                                          <p:tavLst>
                                            <p:tav tm="0">
                                              <p:val>
                                                <p:strVal val="ppt_w"/>
                                              </p:val>
                                            </p:tav>
                                            <p:tav tm="100000">
                                              <p:val>
                                                <p:fltVal val="0"/>
                                              </p:val>
                                            </p:tav>
                                          </p:tavLst>
                                        </p:anim>
                                        <p:anim calcmode="lin" valueType="num">
                                          <p:cBhvr>
                                            <p:cTn id="57" dur="1000"/>
                                            <p:tgtEl>
                                              <p:spTgt spid="36"/>
                                            </p:tgtEl>
                                            <p:attrNameLst>
                                              <p:attrName>ppt_h</p:attrName>
                                            </p:attrNameLst>
                                          </p:cBhvr>
                                          <p:tavLst>
                                            <p:tav tm="0">
                                              <p:val>
                                                <p:strVal val="ppt_h"/>
                                              </p:val>
                                            </p:tav>
                                            <p:tav tm="100000">
                                              <p:val>
                                                <p:fltVal val="0"/>
                                              </p:val>
                                            </p:tav>
                                          </p:tavLst>
                                        </p:anim>
                                        <p:anim calcmode="lin" valueType="num">
                                          <p:cBhvr>
                                            <p:cTn id="58" dur="1000"/>
                                            <p:tgtEl>
                                              <p:spTgt spid="36"/>
                                            </p:tgtEl>
                                            <p:attrNameLst>
                                              <p:attrName>style.rotation</p:attrName>
                                            </p:attrNameLst>
                                          </p:cBhvr>
                                          <p:tavLst>
                                            <p:tav tm="0">
                                              <p:val>
                                                <p:fltVal val="0"/>
                                              </p:val>
                                            </p:tav>
                                            <p:tav tm="100000">
                                              <p:val>
                                                <p:fltVal val="90"/>
                                              </p:val>
                                            </p:tav>
                                          </p:tavLst>
                                        </p:anim>
                                        <p:animEffect transition="out" filter="fade">
                                          <p:cBhvr>
                                            <p:cTn id="59" dur="1000"/>
                                            <p:tgtEl>
                                              <p:spTgt spid="36"/>
                                            </p:tgtEl>
                                          </p:cBhvr>
                                        </p:animEffect>
                                        <p:set>
                                          <p:cBhvr>
                                            <p:cTn id="60" dur="1" fill="hold">
                                              <p:stCondLst>
                                                <p:cond delay="999"/>
                                              </p:stCondLst>
                                            </p:cTn>
                                            <p:tgtEl>
                                              <p:spTgt spid="36"/>
                                            </p:tgtEl>
                                            <p:attrNameLst>
                                              <p:attrName>style.visibility</p:attrName>
                                            </p:attrNameLst>
                                          </p:cBhvr>
                                          <p:to>
                                            <p:strVal val="hidden"/>
                                          </p:to>
                                        </p:set>
                                      </p:childTnLst>
                                    </p:cTn>
                                  </p:par>
                                  <p:par>
                                    <p:cTn id="61" presetID="31" presetClass="exit" presetSubtype="0" fill="hold" nodeType="withEffect">
                                      <p:stCondLst>
                                        <p:cond delay="0"/>
                                      </p:stCondLst>
                                      <p:childTnLst>
                                        <p:anim calcmode="lin" valueType="num">
                                          <p:cBhvr>
                                            <p:cTn id="62" dur="1000"/>
                                            <p:tgtEl>
                                              <p:spTgt spid="52"/>
                                            </p:tgtEl>
                                            <p:attrNameLst>
                                              <p:attrName>ppt_w</p:attrName>
                                            </p:attrNameLst>
                                          </p:cBhvr>
                                          <p:tavLst>
                                            <p:tav tm="0">
                                              <p:val>
                                                <p:strVal val="ppt_w"/>
                                              </p:val>
                                            </p:tav>
                                            <p:tav tm="100000">
                                              <p:val>
                                                <p:fltVal val="0"/>
                                              </p:val>
                                            </p:tav>
                                          </p:tavLst>
                                        </p:anim>
                                        <p:anim calcmode="lin" valueType="num">
                                          <p:cBhvr>
                                            <p:cTn id="63" dur="1000"/>
                                            <p:tgtEl>
                                              <p:spTgt spid="52"/>
                                            </p:tgtEl>
                                            <p:attrNameLst>
                                              <p:attrName>ppt_h</p:attrName>
                                            </p:attrNameLst>
                                          </p:cBhvr>
                                          <p:tavLst>
                                            <p:tav tm="0">
                                              <p:val>
                                                <p:strVal val="ppt_h"/>
                                              </p:val>
                                            </p:tav>
                                            <p:tav tm="100000">
                                              <p:val>
                                                <p:fltVal val="0"/>
                                              </p:val>
                                            </p:tav>
                                          </p:tavLst>
                                        </p:anim>
                                        <p:anim calcmode="lin" valueType="num">
                                          <p:cBhvr>
                                            <p:cTn id="64" dur="1000"/>
                                            <p:tgtEl>
                                              <p:spTgt spid="52"/>
                                            </p:tgtEl>
                                            <p:attrNameLst>
                                              <p:attrName>style.rotation</p:attrName>
                                            </p:attrNameLst>
                                          </p:cBhvr>
                                          <p:tavLst>
                                            <p:tav tm="0">
                                              <p:val>
                                                <p:fltVal val="0"/>
                                              </p:val>
                                            </p:tav>
                                            <p:tav tm="100000">
                                              <p:val>
                                                <p:fltVal val="90"/>
                                              </p:val>
                                            </p:tav>
                                          </p:tavLst>
                                        </p:anim>
                                        <p:animEffect transition="out" filter="fade">
                                          <p:cBhvr>
                                            <p:cTn id="65" dur="1000"/>
                                            <p:tgtEl>
                                              <p:spTgt spid="52"/>
                                            </p:tgtEl>
                                          </p:cBhvr>
                                        </p:animEffect>
                                        <p:set>
                                          <p:cBhvr>
                                            <p:cTn id="66"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withEffect">
                                      <p:stCondLst>
                                        <p:cond delay="0"/>
                                      </p:stCondLst>
                                      <p:childTnLst>
                                        <p:animEffect transition="out" filter="fade">
                                          <p:cBhvr>
                                            <p:cTn id="71" dur="500" tmFilter="0, 0; .2, .5; .8, .5; 1, 0"/>
                                            <p:tgtEl>
                                              <p:spTgt spid="36"/>
                                            </p:tgtEl>
                                          </p:cBhvr>
                                        </p:animEffect>
                                        <p:animScale>
                                          <p:cBhvr>
                                            <p:cTn id="72" dur="250" autoRev="1" fill="hold"/>
                                            <p:tgtEl>
                                              <p:spTgt spid="36"/>
                                            </p:tgtEl>
                                          </p:cBhvr>
                                          <p:by x="105000" y="105000"/>
                                        </p:animScale>
                                      </p:childTnLst>
                                      <p:subTnLst>
                                        <p:audio>
                                          <p:cMediaNode>
                                            <p:cTn display="0" masterRel="sameClick">
                                              <p:stCondLst>
                                                <p:cond evt="begin" delay="0">
                                                  <p:tn val="70"/>
                                                </p:cond>
                                              </p:stCondLst>
                                              <p:endCondLst>
                                                <p:cond evt="onStopAudio" delay="0">
                                                  <p:tgtEl>
                                                    <p:sldTgt/>
                                                  </p:tgtEl>
                                                </p:cond>
                                              </p:endCondLst>
                                            </p:cTn>
                                            <p:tgtEl>
                                              <p:sndTgt r:embed="rId19" name="hammer.wav"/>
                                            </p:tgtEl>
                                          </p:cMediaNode>
                                        </p:audio>
                                      </p:subTnLst>
                                    </p:cTn>
                                  </p:par>
                                </p:childTnLst>
                              </p:cTn>
                            </p:par>
                            <p:par>
                              <p:cTn id="73" fill="hold">
                                <p:stCondLst>
                                  <p:cond delay="500"/>
                                </p:stCondLst>
                                <p:childTnLst>
                                  <p:par>
                                    <p:cTn id="74" presetID="31" presetClass="exit" presetSubtype="0" fill="hold" nodeType="afterEffect">
                                      <p:stCondLst>
                                        <p:cond delay="0"/>
                                      </p:stCondLst>
                                      <p:childTnLst>
                                        <p:anim calcmode="lin" valueType="num">
                                          <p:cBhvr>
                                            <p:cTn id="75" dur="1000"/>
                                            <p:tgtEl>
                                              <p:spTgt spid="36"/>
                                            </p:tgtEl>
                                            <p:attrNameLst>
                                              <p:attrName>ppt_w</p:attrName>
                                            </p:attrNameLst>
                                          </p:cBhvr>
                                          <p:tavLst>
                                            <p:tav tm="0">
                                              <p:val>
                                                <p:strVal val="ppt_w"/>
                                              </p:val>
                                            </p:tav>
                                            <p:tav tm="100000">
                                              <p:val>
                                                <p:fltVal val="0"/>
                                              </p:val>
                                            </p:tav>
                                          </p:tavLst>
                                        </p:anim>
                                        <p:anim calcmode="lin" valueType="num">
                                          <p:cBhvr>
                                            <p:cTn id="76" dur="1000"/>
                                            <p:tgtEl>
                                              <p:spTgt spid="36"/>
                                            </p:tgtEl>
                                            <p:attrNameLst>
                                              <p:attrName>ppt_h</p:attrName>
                                            </p:attrNameLst>
                                          </p:cBhvr>
                                          <p:tavLst>
                                            <p:tav tm="0">
                                              <p:val>
                                                <p:strVal val="ppt_h"/>
                                              </p:val>
                                            </p:tav>
                                            <p:tav tm="100000">
                                              <p:val>
                                                <p:fltVal val="0"/>
                                              </p:val>
                                            </p:tav>
                                          </p:tavLst>
                                        </p:anim>
                                        <p:anim calcmode="lin" valueType="num">
                                          <p:cBhvr>
                                            <p:cTn id="77" dur="1000"/>
                                            <p:tgtEl>
                                              <p:spTgt spid="36"/>
                                            </p:tgtEl>
                                            <p:attrNameLst>
                                              <p:attrName>style.rotation</p:attrName>
                                            </p:attrNameLst>
                                          </p:cBhvr>
                                          <p:tavLst>
                                            <p:tav tm="0">
                                              <p:val>
                                                <p:fltVal val="0"/>
                                              </p:val>
                                            </p:tav>
                                            <p:tav tm="100000">
                                              <p:val>
                                                <p:fltVal val="90"/>
                                              </p:val>
                                            </p:tav>
                                          </p:tavLst>
                                        </p:anim>
                                        <p:animEffect transition="out" filter="fade">
                                          <p:cBhvr>
                                            <p:cTn id="78" dur="1000"/>
                                            <p:tgtEl>
                                              <p:spTgt spid="36"/>
                                            </p:tgtEl>
                                          </p:cBhvr>
                                        </p:animEffect>
                                        <p:set>
                                          <p:cBhvr>
                                            <p:cTn id="7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33"/>
                                            </p:tgtEl>
                                          </p:cBhvr>
                                        </p:animEffect>
                                        <p:animScale>
                                          <p:cBhvr>
                                            <p:cTn id="85" dur="250" autoRev="1" fill="hold"/>
                                            <p:tgtEl>
                                              <p:spTgt spid="33"/>
                                            </p:tgtEl>
                                          </p:cBhvr>
                                          <p:by x="105000" y="105000"/>
                                        </p:animScale>
                                      </p:childTnLst>
                                      <p:subTnLst>
                                        <p:audio>
                                          <p:cMediaNode>
                                            <p:cTn display="0" masterRel="sameClick">
                                              <p:stCondLst>
                                                <p:cond evt="begin" delay="0">
                                                  <p:tn val="83"/>
                                                </p:cond>
                                              </p:stCondLst>
                                              <p:endCondLst>
                                                <p:cond evt="onStopAudio" delay="0">
                                                  <p:tgtEl>
                                                    <p:sldTgt/>
                                                  </p:tgtEl>
                                                </p:cond>
                                              </p:endCondLst>
                                            </p:cTn>
                                            <p:tgtEl>
                                              <p:sndTgt r:embed="rId19" name="hammer.wav"/>
                                            </p:tgtEl>
                                          </p:cMediaNode>
                                        </p:audio>
                                      </p:subTnLst>
                                    </p:cTn>
                                  </p:par>
                                </p:childTnLst>
                              </p:cTn>
                            </p:par>
                            <p:par>
                              <p:cTn id="86" fill="hold">
                                <p:stCondLst>
                                  <p:cond delay="500"/>
                                </p:stCondLst>
                                <p:childTnLst>
                                  <p:par>
                                    <p:cTn id="87" presetID="31" presetClass="exit" presetSubtype="0" fill="hold" nodeType="afterEffect">
                                      <p:stCondLst>
                                        <p:cond delay="0"/>
                                      </p:stCondLst>
                                      <p:childTnLst>
                                        <p:anim calcmode="lin" valueType="num">
                                          <p:cBhvr>
                                            <p:cTn id="88" dur="1000"/>
                                            <p:tgtEl>
                                              <p:spTgt spid="33"/>
                                            </p:tgtEl>
                                            <p:attrNameLst>
                                              <p:attrName>ppt_w</p:attrName>
                                            </p:attrNameLst>
                                          </p:cBhvr>
                                          <p:tavLst>
                                            <p:tav tm="0">
                                              <p:val>
                                                <p:strVal val="ppt_w"/>
                                              </p:val>
                                            </p:tav>
                                            <p:tav tm="100000">
                                              <p:val>
                                                <p:fltVal val="0"/>
                                              </p:val>
                                            </p:tav>
                                          </p:tavLst>
                                        </p:anim>
                                        <p:anim calcmode="lin" valueType="num">
                                          <p:cBhvr>
                                            <p:cTn id="89" dur="1000"/>
                                            <p:tgtEl>
                                              <p:spTgt spid="33"/>
                                            </p:tgtEl>
                                            <p:attrNameLst>
                                              <p:attrName>ppt_h</p:attrName>
                                            </p:attrNameLst>
                                          </p:cBhvr>
                                          <p:tavLst>
                                            <p:tav tm="0">
                                              <p:val>
                                                <p:strVal val="ppt_h"/>
                                              </p:val>
                                            </p:tav>
                                            <p:tav tm="100000">
                                              <p:val>
                                                <p:fltVal val="0"/>
                                              </p:val>
                                            </p:tav>
                                          </p:tavLst>
                                        </p:anim>
                                        <p:anim calcmode="lin" valueType="num">
                                          <p:cBhvr>
                                            <p:cTn id="90" dur="1000"/>
                                            <p:tgtEl>
                                              <p:spTgt spid="33"/>
                                            </p:tgtEl>
                                            <p:attrNameLst>
                                              <p:attrName>style.rotation</p:attrName>
                                            </p:attrNameLst>
                                          </p:cBhvr>
                                          <p:tavLst>
                                            <p:tav tm="0">
                                              <p:val>
                                                <p:fltVal val="0"/>
                                              </p:val>
                                            </p:tav>
                                            <p:tav tm="100000">
                                              <p:val>
                                                <p:fltVal val="90"/>
                                              </p:val>
                                            </p:tav>
                                          </p:tavLst>
                                        </p:anim>
                                        <p:animEffect transition="out" filter="fade">
                                          <p:cBhvr>
                                            <p:cTn id="91" dur="1000"/>
                                            <p:tgtEl>
                                              <p:spTgt spid="33"/>
                                            </p:tgtEl>
                                          </p:cBhvr>
                                        </p:animEffect>
                                        <p:set>
                                          <p:cBhvr>
                                            <p:cTn id="9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5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withEffect">
                                      <p:stCondLst>
                                        <p:cond delay="0"/>
                                      </p:stCondLst>
                                      <p:childTnLst>
                                        <p:animEffect transition="out" filter="fade">
                                          <p:cBhvr>
                                            <p:cTn id="97" dur="500" tmFilter="0, 0; .2, .5; .8, .5; 1, 0"/>
                                            <p:tgtEl>
                                              <p:spTgt spid="52"/>
                                            </p:tgtEl>
                                          </p:cBhvr>
                                        </p:animEffect>
                                        <p:animScale>
                                          <p:cBhvr>
                                            <p:cTn id="98" dur="250" autoRev="1" fill="hold"/>
                                            <p:tgtEl>
                                              <p:spTgt spid="52"/>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21" name="click.wav"/>
                                            </p:tgtEl>
                                          </p:cMediaNode>
                                        </p:audio>
                                      </p:subTnLst>
                                    </p:cTn>
                                  </p:par>
                                </p:childTnLst>
                              </p:cTn>
                            </p:par>
                            <p:par>
                              <p:cTn id="99" fill="hold">
                                <p:stCondLst>
                                  <p:cond delay="500"/>
                                </p:stCondLst>
                                <p:childTnLst>
                                  <p:par>
                                    <p:cTn id="100" presetID="31" presetClass="exit" presetSubtype="0" fill="hold" nodeType="afterEffect">
                                      <p:stCondLst>
                                        <p:cond delay="0"/>
                                      </p:stCondLst>
                                      <p:childTnLst>
                                        <p:anim calcmode="lin" valueType="num">
                                          <p:cBhvr>
                                            <p:cTn id="101" dur="1000"/>
                                            <p:tgtEl>
                                              <p:spTgt spid="52"/>
                                            </p:tgtEl>
                                            <p:attrNameLst>
                                              <p:attrName>ppt_w</p:attrName>
                                            </p:attrNameLst>
                                          </p:cBhvr>
                                          <p:tavLst>
                                            <p:tav tm="0">
                                              <p:val>
                                                <p:strVal val="ppt_w"/>
                                              </p:val>
                                            </p:tav>
                                            <p:tav tm="100000">
                                              <p:val>
                                                <p:fltVal val="0"/>
                                              </p:val>
                                            </p:tav>
                                          </p:tavLst>
                                        </p:anim>
                                        <p:anim calcmode="lin" valueType="num">
                                          <p:cBhvr>
                                            <p:cTn id="102" dur="1000"/>
                                            <p:tgtEl>
                                              <p:spTgt spid="52"/>
                                            </p:tgtEl>
                                            <p:attrNameLst>
                                              <p:attrName>ppt_h</p:attrName>
                                            </p:attrNameLst>
                                          </p:cBhvr>
                                          <p:tavLst>
                                            <p:tav tm="0">
                                              <p:val>
                                                <p:strVal val="ppt_h"/>
                                              </p:val>
                                            </p:tav>
                                            <p:tav tm="100000">
                                              <p:val>
                                                <p:fltVal val="0"/>
                                              </p:val>
                                            </p:tav>
                                          </p:tavLst>
                                        </p:anim>
                                        <p:anim calcmode="lin" valueType="num">
                                          <p:cBhvr>
                                            <p:cTn id="103" dur="1000"/>
                                            <p:tgtEl>
                                              <p:spTgt spid="52"/>
                                            </p:tgtEl>
                                            <p:attrNameLst>
                                              <p:attrName>style.rotation</p:attrName>
                                            </p:attrNameLst>
                                          </p:cBhvr>
                                          <p:tavLst>
                                            <p:tav tm="0">
                                              <p:val>
                                                <p:fltVal val="0"/>
                                              </p:val>
                                            </p:tav>
                                            <p:tav tm="100000">
                                              <p:val>
                                                <p:fltVal val="90"/>
                                              </p:val>
                                            </p:tav>
                                          </p:tavLst>
                                        </p:anim>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2EF0530-462F-43ED-87CF-F743FC87E8D9}"/>
              </a:ext>
            </a:extLst>
          </p:cNvPr>
          <p:cNvPicPr>
            <a:picLocks noChangeAspect="1"/>
          </p:cNvPicPr>
          <p:nvPr/>
        </p:nvPicPr>
        <p:blipFill>
          <a:blip r:embed="rId8"/>
          <a:stretch>
            <a:fillRect/>
          </a:stretch>
        </p:blipFill>
        <p:spPr>
          <a:xfrm>
            <a:off x="0" y="12192"/>
            <a:ext cx="12192000" cy="6833616"/>
          </a:xfrm>
          <a:prstGeom prst="rect">
            <a:avLst/>
          </a:prstGeom>
        </p:spPr>
      </p:pic>
      <p:grpSp>
        <p:nvGrpSpPr>
          <p:cNvPr id="6" name="Group 5"/>
          <p:cNvGrpSpPr/>
          <p:nvPr/>
        </p:nvGrpSpPr>
        <p:grpSpPr>
          <a:xfrm>
            <a:off x="199831" y="475260"/>
            <a:ext cx="11530957" cy="2173912"/>
            <a:chOff x="383136" y="294969"/>
            <a:chExt cx="11530957" cy="2173912"/>
          </a:xfrm>
        </p:grpSpPr>
        <p:grpSp>
          <p:nvGrpSpPr>
            <p:cNvPr id="2" name="Group 1"/>
            <p:cNvGrpSpPr/>
            <p:nvPr/>
          </p:nvGrpSpPr>
          <p:grpSpPr>
            <a:xfrm>
              <a:off x="383136" y="294969"/>
              <a:ext cx="11530957" cy="2173912"/>
              <a:chOff x="383136" y="294969"/>
              <a:chExt cx="11530957" cy="2173912"/>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Nhóm 23">
                <a:extLst>
                  <a:ext uri="{FF2B5EF4-FFF2-40B4-BE49-F238E27FC236}">
                    <a16:creationId xmlns:a16="http://schemas.microsoft.com/office/drawing/2014/main" xmlns="" id="{21689025-61A3-14EC-24BE-F79F7A0EA702}"/>
                  </a:ext>
                </a:extLst>
              </p:cNvPr>
              <p:cNvGrpSpPr/>
              <p:nvPr/>
            </p:nvGrpSpPr>
            <p:grpSpPr>
              <a:xfrm>
                <a:off x="4170390" y="457799"/>
                <a:ext cx="2846854" cy="1414234"/>
                <a:chOff x="6171855" y="3401208"/>
                <a:chExt cx="2846854" cy="1414234"/>
              </a:xfrm>
            </p:grpSpPr>
            <p:sp>
              <p:nvSpPr>
                <p:cNvPr id="11" name="TextBox 67">
                  <a:extLst>
                    <a:ext uri="{FF2B5EF4-FFF2-40B4-BE49-F238E27FC236}">
                      <a16:creationId xmlns:a16="http://schemas.microsoft.com/office/drawing/2014/main" xmlns="" id="{A2CE281D-9856-7095-3FAE-4107D2F58A47}"/>
                    </a:ext>
                  </a:extLst>
                </p:cNvPr>
                <p:cNvSpPr txBox="1"/>
                <p:nvPr/>
              </p:nvSpPr>
              <p:spPr>
                <a:xfrm>
                  <a:off x="6379843" y="3401208"/>
                  <a:ext cx="2430880"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1" i="0" u="none" strike="noStrike" kern="1200" cap="none" spc="0" normalizeH="0" baseline="0" noProof="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 3:</a:t>
                  </a:r>
                  <a:endParaRPr kumimoji="0" lang="en-US" sz="8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2" name="TextBox 67">
                  <a:extLst>
                    <a:ext uri="{FF2B5EF4-FFF2-40B4-BE49-F238E27FC236}">
                      <a16:creationId xmlns:a16="http://schemas.microsoft.com/office/drawing/2014/main" xmlns="" id="{4E2FC697-2A7E-59D7-7BC8-610634E33B6B}"/>
                    </a:ext>
                  </a:extLst>
                </p:cNvPr>
                <p:cNvSpPr txBox="1"/>
                <p:nvPr/>
              </p:nvSpPr>
              <p:spPr>
                <a:xfrm>
                  <a:off x="6171855" y="3447612"/>
                  <a:ext cx="2846854"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 3:</a:t>
                  </a:r>
                  <a:endParaRPr kumimoji="0" lang="en-US" sz="8000" b="0"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4" name="TextBox 13">
              <a:extLst>
                <a:ext uri="{FF2B5EF4-FFF2-40B4-BE49-F238E27FC236}">
                  <a16:creationId xmlns:a16="http://schemas.microsoft.com/office/drawing/2014/main" xmlns="" id="{234B22C0-B9C3-AB33-E036-F58F1DD43359}"/>
                </a:ext>
              </a:extLst>
            </p:cNvPr>
            <p:cNvSpPr txBox="1"/>
            <p:nvPr/>
          </p:nvSpPr>
          <p:spPr>
            <a:xfrm>
              <a:off x="644517" y="1131955"/>
              <a:ext cx="11032393" cy="851297"/>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Đâu </a:t>
              </a:r>
              <a:r>
                <a:rPr lang="en-US" sz="4400" b="1" dirty="0" err="1">
                  <a:solidFill>
                    <a:prstClr val="black">
                      <a:lumMod val="85000"/>
                      <a:lumOff val="15000"/>
                    </a:prstClr>
                  </a:solidFill>
                  <a:latin typeface="Calibri" panose="020F0502020204030204"/>
                </a:rPr>
                <a:t>không</a:t>
              </a:r>
              <a:r>
                <a:rPr lang="en-US" sz="4400" b="1" dirty="0">
                  <a:solidFill>
                    <a:prstClr val="black">
                      <a:lumMod val="85000"/>
                      <a:lumOff val="15000"/>
                    </a:prstClr>
                  </a:solidFill>
                  <a:latin typeface="Calibri" panose="020F0502020204030204"/>
                </a:rPr>
                <a:t> </a:t>
              </a:r>
              <a:r>
                <a:rPr lang="en-US" sz="4400" b="1" dirty="0" err="1">
                  <a:solidFill>
                    <a:prstClr val="black">
                      <a:lumMod val="85000"/>
                      <a:lumOff val="15000"/>
                    </a:prstClr>
                  </a:solidFill>
                  <a:latin typeface="Calibri" panose="020F0502020204030204"/>
                </a:rPr>
                <a:t>phải</a:t>
              </a:r>
              <a:r>
                <a:rPr kumimoji="0" lang="vi-VN"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cách để rèn luyện tính tự lập?</a:t>
              </a:r>
            </a:p>
          </p:txBody>
        </p:sp>
      </p:grpSp>
      <p:grpSp>
        <p:nvGrpSpPr>
          <p:cNvPr id="30" name="Group 29">
            <a:extLst>
              <a:ext uri="{FF2B5EF4-FFF2-40B4-BE49-F238E27FC236}">
                <a16:creationId xmlns:a16="http://schemas.microsoft.com/office/drawing/2014/main" xmlns="" id="{78336612-F495-ED65-75A8-0F467FCAC213}"/>
              </a:ext>
            </a:extLst>
          </p:cNvPr>
          <p:cNvGrpSpPr/>
          <p:nvPr/>
        </p:nvGrpSpPr>
        <p:grpSpPr>
          <a:xfrm>
            <a:off x="192963" y="2955764"/>
            <a:ext cx="5093098" cy="1362825"/>
            <a:chOff x="-200600" y="4611841"/>
            <a:chExt cx="6705868" cy="1766330"/>
          </a:xfrm>
        </p:grpSpPr>
        <p:sp>
          <p:nvSpPr>
            <p:cNvPr id="31" name="a">
              <a:extLst>
                <a:ext uri="{FF2B5EF4-FFF2-40B4-BE49-F238E27FC236}">
                  <a16:creationId xmlns:a16="http://schemas.microsoft.com/office/drawing/2014/main" xmlns="" id="{EF361B2F-4AD3-0677-319F-3460F1CEBEA6}"/>
                </a:ext>
              </a:extLst>
            </p:cNvPr>
            <p:cNvSpPr/>
            <p:nvPr/>
          </p:nvSpPr>
          <p:spPr>
            <a:xfrm>
              <a:off x="1260956" y="4750003"/>
              <a:ext cx="5244312" cy="162816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spcBef>
                  <a:spcPts val="0"/>
                </a:spcBef>
                <a:spcAft>
                  <a:spcPts val="0"/>
                </a:spcAft>
                <a:buClrTx/>
                <a:buSzTx/>
                <a:buFontTx/>
                <a:buNone/>
                <a:tabLst/>
                <a:defRPr/>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Thực hiện nền nếp sinh hoạt khoa học. </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32" name="Picture 4">
              <a:extLst>
                <a:ext uri="{FF2B5EF4-FFF2-40B4-BE49-F238E27FC236}">
                  <a16:creationId xmlns:a16="http://schemas.microsoft.com/office/drawing/2014/main" xmlns="" id="{3A52F71A-6E1C-29E3-B23E-6E0A0B7702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0600" y="4611841"/>
              <a:ext cx="1582951" cy="1753964"/>
            </a:xfrm>
            <a:prstGeom prst="rect">
              <a:avLst/>
            </a:prstGeom>
          </p:spPr>
        </p:pic>
      </p:grpSp>
      <p:grpSp>
        <p:nvGrpSpPr>
          <p:cNvPr id="33" name="Group 32">
            <a:extLst>
              <a:ext uri="{FF2B5EF4-FFF2-40B4-BE49-F238E27FC236}">
                <a16:creationId xmlns:a16="http://schemas.microsoft.com/office/drawing/2014/main" xmlns="" id="{48A89EED-70B6-F120-465E-37E1ACC821B7}"/>
              </a:ext>
            </a:extLst>
          </p:cNvPr>
          <p:cNvGrpSpPr/>
          <p:nvPr/>
        </p:nvGrpSpPr>
        <p:grpSpPr>
          <a:xfrm>
            <a:off x="6513367" y="3014905"/>
            <a:ext cx="5148172" cy="1320644"/>
            <a:chOff x="9011670" y="4650319"/>
            <a:chExt cx="6778384" cy="1711659"/>
          </a:xfrm>
        </p:grpSpPr>
        <p:sp>
          <p:nvSpPr>
            <p:cNvPr id="34" name="b">
              <a:extLst>
                <a:ext uri="{FF2B5EF4-FFF2-40B4-BE49-F238E27FC236}">
                  <a16:creationId xmlns:a16="http://schemas.microsoft.com/office/drawing/2014/main" xmlns="" id="{58B2C650-1CC2-929E-B9A9-18C31B8740E5}"/>
                </a:ext>
              </a:extLst>
            </p:cNvPr>
            <p:cNvSpPr/>
            <p:nvPr/>
          </p:nvSpPr>
          <p:spPr>
            <a:xfrm>
              <a:off x="10366443" y="4662300"/>
              <a:ext cx="5423611" cy="169967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Chủ động tự làm lấy việc của mình.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5" name="Picture 11">
              <a:extLst>
                <a:ext uri="{FF2B5EF4-FFF2-40B4-BE49-F238E27FC236}">
                  <a16:creationId xmlns:a16="http://schemas.microsoft.com/office/drawing/2014/main" xmlns="" id="{AA202D36-FE70-E9C4-14E5-EEC7E58ABF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011670" y="4650319"/>
              <a:ext cx="1527587" cy="1699678"/>
            </a:xfrm>
            <a:prstGeom prst="rect">
              <a:avLst/>
            </a:prstGeom>
          </p:spPr>
        </p:pic>
      </p:grpSp>
      <p:grpSp>
        <p:nvGrpSpPr>
          <p:cNvPr id="36" name="Group 35">
            <a:extLst>
              <a:ext uri="{FF2B5EF4-FFF2-40B4-BE49-F238E27FC236}">
                <a16:creationId xmlns:a16="http://schemas.microsoft.com/office/drawing/2014/main" xmlns="" id="{8F3B9162-783E-4BCC-1BC5-A7955DD08F99}"/>
              </a:ext>
            </a:extLst>
          </p:cNvPr>
          <p:cNvGrpSpPr/>
          <p:nvPr/>
        </p:nvGrpSpPr>
        <p:grpSpPr>
          <a:xfrm>
            <a:off x="293172" y="5068416"/>
            <a:ext cx="5071184" cy="1314324"/>
            <a:chOff x="2246346" y="4880655"/>
            <a:chExt cx="6677016" cy="1703466"/>
          </a:xfrm>
        </p:grpSpPr>
        <p:sp>
          <p:nvSpPr>
            <p:cNvPr id="50" name="c">
              <a:extLst>
                <a:ext uri="{FF2B5EF4-FFF2-40B4-BE49-F238E27FC236}">
                  <a16:creationId xmlns:a16="http://schemas.microsoft.com/office/drawing/2014/main" xmlns="" id="{7BBF831F-5501-9367-806D-24D63CE6BB82}"/>
                </a:ext>
              </a:extLst>
            </p:cNvPr>
            <p:cNvSpPr/>
            <p:nvPr/>
          </p:nvSpPr>
          <p:spPr>
            <a:xfrm>
              <a:off x="3679048" y="4955956"/>
              <a:ext cx="5244314" cy="1628165"/>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000"/>
                </a:spcAft>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Làm việc theo cảm xúc.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46346" y="4880655"/>
              <a:ext cx="1560800" cy="1703465"/>
            </a:xfrm>
            <a:prstGeom prst="rect">
              <a:avLst/>
            </a:prstGeom>
          </p:spPr>
        </p:pic>
      </p:grpSp>
      <p:grpSp>
        <p:nvGrpSpPr>
          <p:cNvPr id="52" name="Group 51">
            <a:extLst>
              <a:ext uri="{FF2B5EF4-FFF2-40B4-BE49-F238E27FC236}">
                <a16:creationId xmlns:a16="http://schemas.microsoft.com/office/drawing/2014/main" xmlns="" id="{029C2B4B-B39F-A5A3-576D-3D1C1D40D3C2}"/>
              </a:ext>
            </a:extLst>
          </p:cNvPr>
          <p:cNvGrpSpPr/>
          <p:nvPr/>
        </p:nvGrpSpPr>
        <p:grpSpPr>
          <a:xfrm>
            <a:off x="6513368" y="4998064"/>
            <a:ext cx="5185523" cy="1392363"/>
            <a:chOff x="10429033" y="7530757"/>
            <a:chExt cx="7690657" cy="2006218"/>
          </a:xfrm>
        </p:grpSpPr>
        <p:sp>
          <p:nvSpPr>
            <p:cNvPr id="53" name="d">
              <a:extLst>
                <a:ext uri="{FF2B5EF4-FFF2-40B4-BE49-F238E27FC236}">
                  <a16:creationId xmlns:a16="http://schemas.microsoft.com/office/drawing/2014/main" xmlns="" id="{FFC752B8-A2D1-61FB-BBA2-3041CE152CFD}"/>
                </a:ext>
              </a:extLst>
            </p:cNvPr>
            <p:cNvSpPr/>
            <p:nvPr/>
          </p:nvSpPr>
          <p:spPr>
            <a:xfrm>
              <a:off x="12010463" y="7632125"/>
              <a:ext cx="6109227" cy="190235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spcBef>
                  <a:spcPts val="0"/>
                </a:spcBef>
                <a:spcAft>
                  <a:spcPts val="0"/>
                </a:spcAft>
                <a:buClrTx/>
                <a:buSzTx/>
                <a:buFontTx/>
                <a:buNone/>
                <a:tabLst/>
                <a:defRPr/>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Tự giác thực hiện các nhiệm vụ học tập. </a:t>
              </a:r>
              <a:endParaRPr kumimoji="0" lang="en-US" sz="5400" b="1" i="0" u="none" strike="noStrike" kern="1200" cap="none" spc="0" normalizeH="0" baseline="0" noProof="0" dirty="0">
                <a:ln>
                  <a:noFill/>
                </a:ln>
                <a:solidFill>
                  <a:srgbClr val="009999"/>
                </a:solidFill>
                <a:effectLst/>
                <a:uLnTx/>
                <a:uFillTx/>
                <a:latin typeface="Calibri" panose="020F0502020204030204"/>
                <a:ea typeface="+mn-ea"/>
                <a:cs typeface="+mn-cs"/>
              </a:endParaRPr>
            </a:p>
          </p:txBody>
        </p:sp>
        <p:pic>
          <p:nvPicPr>
            <p:cNvPr id="54"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429033" y="7530757"/>
              <a:ext cx="1825659" cy="2006218"/>
            </a:xfrm>
            <a:prstGeom prst="rect">
              <a:avLst/>
            </a:prstGeom>
          </p:spPr>
        </p:pic>
      </p:grpSp>
      <p:pic>
        <p:nvPicPr>
          <p:cNvPr id="55" name="Đúng">
            <a:extLst>
              <a:ext uri="{FF2B5EF4-FFF2-40B4-BE49-F238E27FC236}">
                <a16:creationId xmlns:a16="http://schemas.microsoft.com/office/drawing/2014/main" xmlns="" id="{D3DA7254-BAEF-E06A-35BB-E86419E540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4860" y="4792065"/>
            <a:ext cx="1631474" cy="1305178"/>
          </a:xfrm>
          <a:prstGeom prst="rect">
            <a:avLst/>
          </a:prstGeom>
        </p:spPr>
      </p:pic>
      <p:pic>
        <p:nvPicPr>
          <p:cNvPr id="62"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39417" y="161951"/>
            <a:ext cx="609600" cy="609600"/>
          </a:xfrm>
          <a:prstGeom prst="rect">
            <a:avLst/>
          </a:prstGeom>
        </p:spPr>
      </p:pic>
    </p:spTree>
    <p:extLst>
      <p:ext uri="{BB962C8B-B14F-4D97-AF65-F5344CB8AC3E}">
        <p14:creationId xmlns:p14="http://schemas.microsoft.com/office/powerpoint/2010/main" val="11197006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14:bounceEnd="70667">
                                          <p:cBhvr additive="base">
                                            <p:cTn id="13"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14:bounceEnd="70667">
                                          <p:cBhvr additive="base">
                                            <p:cTn id="18" dur="1000" fill="hold"/>
                                            <p:tgtEl>
                                              <p:spTgt spid="33"/>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14:bounceEnd="70667">
                                          <p:cBhvr additive="base">
                                            <p:cTn id="22"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667">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14:bounceEnd="70667">
                                          <p:cBhvr additive="base">
                                            <p:cTn id="26" dur="1000" fill="hold"/>
                                            <p:tgtEl>
                                              <p:spTgt spid="52"/>
                                            </p:tgtEl>
                                            <p:attrNameLst>
                                              <p:attrName>ppt_x</p:attrName>
                                            </p:attrNameLst>
                                          </p:cBhvr>
                                          <p:tavLst>
                                            <p:tav tm="0">
                                              <p:val>
                                                <p:strVal val="#ppt_x"/>
                                              </p:val>
                                            </p:tav>
                                            <p:tav tm="100000">
                                              <p:val>
                                                <p:strVal val="#ppt_x"/>
                                              </p:val>
                                            </p:tav>
                                          </p:tavLst>
                                        </p:anim>
                                        <p:anim calcmode="lin" valueType="num" p14:bounceEnd="70667">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30"/>
                                            </p:tgtEl>
                                            <p:attrNameLst>
                                              <p:attrName>ppt_w</p:attrName>
                                            </p:attrNameLst>
                                          </p:cBhvr>
                                          <p:tavLst>
                                            <p:tav tm="0">
                                              <p:val>
                                                <p:strVal val="ppt_w"/>
                                              </p:val>
                                            </p:tav>
                                            <p:tav tm="100000">
                                              <p:val>
                                                <p:fltVal val="0"/>
                                              </p:val>
                                            </p:tav>
                                          </p:tavLst>
                                        </p:anim>
                                        <p:anim calcmode="lin" valueType="num">
                                          <p:cBhvr>
                                            <p:cTn id="37" dur="1000"/>
                                            <p:tgtEl>
                                              <p:spTgt spid="30"/>
                                            </p:tgtEl>
                                            <p:attrNameLst>
                                              <p:attrName>ppt_h</p:attrName>
                                            </p:attrNameLst>
                                          </p:cBhvr>
                                          <p:tavLst>
                                            <p:tav tm="0">
                                              <p:val>
                                                <p:strVal val="ppt_h"/>
                                              </p:val>
                                            </p:tav>
                                            <p:tav tm="100000">
                                              <p:val>
                                                <p:fltVal val="0"/>
                                              </p:val>
                                            </p:tav>
                                          </p:tavLst>
                                        </p:anim>
                                        <p:anim calcmode="lin" valueType="num">
                                          <p:cBhvr>
                                            <p:cTn id="38" dur="1000"/>
                                            <p:tgtEl>
                                              <p:spTgt spid="30"/>
                                            </p:tgtEl>
                                            <p:attrNameLst>
                                              <p:attrName>style.rotation</p:attrName>
                                            </p:attrNameLst>
                                          </p:cBhvr>
                                          <p:tavLst>
                                            <p:tav tm="0">
                                              <p:val>
                                                <p:fltVal val="0"/>
                                              </p:val>
                                            </p:tav>
                                            <p:tav tm="100000">
                                              <p:val>
                                                <p:fltVal val="90"/>
                                              </p:val>
                                            </p:tav>
                                          </p:tavLst>
                                        </p:anim>
                                        <p:animEffect transition="out" filter="fade">
                                          <p:cBhvr>
                                            <p:cTn id="39" dur="1000"/>
                                            <p:tgtEl>
                                              <p:spTgt spid="30"/>
                                            </p:tgtEl>
                                          </p:cBhvr>
                                        </p:animEffect>
                                        <p:set>
                                          <p:cBhvr>
                                            <p:cTn id="4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6"/>
                                            </p:tgtEl>
                                          </p:cBhvr>
                                        </p:animEffect>
                                        <p:animScale>
                                          <p:cBhvr>
                                            <p:cTn id="46" dur="250" autoRev="1" fill="hold"/>
                                            <p:tgtEl>
                                              <p:spTgt spid="3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hammer.wav"/>
                                            </p:tgtEl>
                                          </p:cMediaNode>
                                        </p:audio>
                                      </p:subTnLst>
                                    </p:cTn>
                                  </p:par>
                                </p:childTnLst>
                              </p:cTn>
                            </p:par>
                            <p:par>
                              <p:cTn id="47" fill="hold">
                                <p:stCondLst>
                                  <p:cond delay="500"/>
                                </p:stCondLst>
                                <p:childTnLst>
                                  <p:par>
                                    <p:cTn id="48" presetID="49" presetClass="entr" presetSubtype="0" decel="100000" fill="hold" nodeType="after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 calcmode="lin" valueType="num">
                                          <p:cBhvr>
                                            <p:cTn id="52" dur="500" fill="hold"/>
                                            <p:tgtEl>
                                              <p:spTgt spid="55"/>
                                            </p:tgtEl>
                                            <p:attrNameLst>
                                              <p:attrName>style.rotation</p:attrName>
                                            </p:attrNameLst>
                                          </p:cBhvr>
                                          <p:tavLst>
                                            <p:tav tm="0">
                                              <p:val>
                                                <p:fltVal val="360"/>
                                              </p:val>
                                            </p:tav>
                                            <p:tav tm="100000">
                                              <p:val>
                                                <p:fltVal val="0"/>
                                              </p:val>
                                            </p:tav>
                                          </p:tavLst>
                                        </p:anim>
                                        <p:animEffect transition="in" filter="fade">
                                          <p:cBhvr>
                                            <p:cTn id="53" dur="500"/>
                                            <p:tgtEl>
                                              <p:spTgt spid="55"/>
                                            </p:tgtEl>
                                          </p:cBhvr>
                                        </p:animEffect>
                                      </p:childTnLst>
                                      <p:subTnLst>
                                        <p:audio>
                                          <p:cMediaNode>
                                            <p:cTn display="0" masterRel="sameClick">
                                              <p:stCondLst>
                                                <p:cond evt="begin" delay="0">
                                                  <p:tn val="48"/>
                                                </p:cond>
                                              </p:stCondLst>
                                              <p:endCondLst>
                                                <p:cond evt="onStopAudio" delay="0">
                                                  <p:tgtEl>
                                                    <p:sldTgt/>
                                                  </p:tgtEl>
                                                </p:cond>
                                              </p:endCondLst>
                                            </p:cTn>
                                            <p:tgtEl>
                                              <p:sndTgt r:embed="rId6" name="chimes.wav"/>
                                            </p:tgtEl>
                                          </p:cMediaNode>
                                        </p:audio>
                                      </p:subTnLst>
                                    </p:cTn>
                                  </p:par>
                                  <p:par>
                                    <p:cTn id="54" presetID="32" presetClass="emph" presetSubtype="0" fill="hold" nodeType="withEffect">
                                      <p:stCondLst>
                                        <p:cond delay="0"/>
                                      </p:stCondLst>
                                      <p:childTnLst>
                                        <p:animRot by="120000">
                                          <p:cBhvr>
                                            <p:cTn id="55" dur="100" fill="hold">
                                              <p:stCondLst>
                                                <p:cond delay="0"/>
                                              </p:stCondLst>
                                            </p:cTn>
                                            <p:tgtEl>
                                              <p:spTgt spid="55"/>
                                            </p:tgtEl>
                                            <p:attrNameLst>
                                              <p:attrName>r</p:attrName>
                                            </p:attrNameLst>
                                          </p:cBhvr>
                                        </p:animRot>
                                        <p:animRot by="-240000">
                                          <p:cBhvr>
                                            <p:cTn id="56" dur="200" fill="hold">
                                              <p:stCondLst>
                                                <p:cond delay="200"/>
                                              </p:stCondLst>
                                            </p:cTn>
                                            <p:tgtEl>
                                              <p:spTgt spid="55"/>
                                            </p:tgtEl>
                                            <p:attrNameLst>
                                              <p:attrName>r</p:attrName>
                                            </p:attrNameLst>
                                          </p:cBhvr>
                                        </p:animRot>
                                        <p:animRot by="240000">
                                          <p:cBhvr>
                                            <p:cTn id="57" dur="200" fill="hold">
                                              <p:stCondLst>
                                                <p:cond delay="400"/>
                                              </p:stCondLst>
                                            </p:cTn>
                                            <p:tgtEl>
                                              <p:spTgt spid="55"/>
                                            </p:tgtEl>
                                            <p:attrNameLst>
                                              <p:attrName>r</p:attrName>
                                            </p:attrNameLst>
                                          </p:cBhvr>
                                        </p:animRot>
                                        <p:animRot by="-240000">
                                          <p:cBhvr>
                                            <p:cTn id="58" dur="200" fill="hold">
                                              <p:stCondLst>
                                                <p:cond delay="600"/>
                                              </p:stCondLst>
                                            </p:cTn>
                                            <p:tgtEl>
                                              <p:spTgt spid="55"/>
                                            </p:tgtEl>
                                            <p:attrNameLst>
                                              <p:attrName>r</p:attrName>
                                            </p:attrNameLst>
                                          </p:cBhvr>
                                        </p:animRot>
                                        <p:animRot by="120000">
                                          <p:cBhvr>
                                            <p:cTn id="59" dur="200" fill="hold">
                                              <p:stCondLst>
                                                <p:cond delay="800"/>
                                              </p:stCondLst>
                                            </p:cTn>
                                            <p:tgtEl>
                                              <p:spTgt spid="55"/>
                                            </p:tgtEl>
                                            <p:attrNameLst>
                                              <p:attrName>r</p:attrName>
                                            </p:attrNameLst>
                                          </p:cBhvr>
                                        </p:animRot>
                                      </p:childTnLst>
                                    </p:cTn>
                                  </p:par>
                                  <p:par>
                                    <p:cTn id="60" presetID="1" presetClass="mediacall" presetSubtype="0" fill="hold" nodeType="withEffect">
                                      <p:stCondLst>
                                        <p:cond delay="0"/>
                                      </p:stCondLst>
                                      <p:childTnLst>
                                        <p:cmd type="call" cmd="playFrom(0.0)">
                                          <p:cBhvr>
                                            <p:cTn id="61" dur="4414" fill="hold"/>
                                            <p:tgtEl>
                                              <p:spTgt spid="62"/>
                                            </p:tgtEl>
                                          </p:cBhvr>
                                        </p:cmd>
                                      </p:childTnLst>
                                    </p:cTn>
                                  </p:par>
                                  <p:par>
                                    <p:cTn id="62" presetID="31" presetClass="exit" presetSubtype="0" fill="hold" nodeType="withEffect">
                                      <p:stCondLst>
                                        <p:cond delay="0"/>
                                      </p:stCondLst>
                                      <p:childTnLst>
                                        <p:anim calcmode="lin" valueType="num">
                                          <p:cBhvr>
                                            <p:cTn id="63" dur="1000"/>
                                            <p:tgtEl>
                                              <p:spTgt spid="33"/>
                                            </p:tgtEl>
                                            <p:attrNameLst>
                                              <p:attrName>ppt_w</p:attrName>
                                            </p:attrNameLst>
                                          </p:cBhvr>
                                          <p:tavLst>
                                            <p:tav tm="0">
                                              <p:val>
                                                <p:strVal val="ppt_w"/>
                                              </p:val>
                                            </p:tav>
                                            <p:tav tm="100000">
                                              <p:val>
                                                <p:fltVal val="0"/>
                                              </p:val>
                                            </p:tav>
                                          </p:tavLst>
                                        </p:anim>
                                        <p:anim calcmode="lin" valueType="num">
                                          <p:cBhvr>
                                            <p:cTn id="64" dur="1000"/>
                                            <p:tgtEl>
                                              <p:spTgt spid="33"/>
                                            </p:tgtEl>
                                            <p:attrNameLst>
                                              <p:attrName>ppt_h</p:attrName>
                                            </p:attrNameLst>
                                          </p:cBhvr>
                                          <p:tavLst>
                                            <p:tav tm="0">
                                              <p:val>
                                                <p:strVal val="ppt_h"/>
                                              </p:val>
                                            </p:tav>
                                            <p:tav tm="100000">
                                              <p:val>
                                                <p:fltVal val="0"/>
                                              </p:val>
                                            </p:tav>
                                          </p:tavLst>
                                        </p:anim>
                                        <p:anim calcmode="lin" valueType="num">
                                          <p:cBhvr>
                                            <p:cTn id="65" dur="1000"/>
                                            <p:tgtEl>
                                              <p:spTgt spid="33"/>
                                            </p:tgtEl>
                                            <p:attrNameLst>
                                              <p:attrName>style.rotation</p:attrName>
                                            </p:attrNameLst>
                                          </p:cBhvr>
                                          <p:tavLst>
                                            <p:tav tm="0">
                                              <p:val>
                                                <p:fltVal val="0"/>
                                              </p:val>
                                            </p:tav>
                                            <p:tav tm="100000">
                                              <p:val>
                                                <p:fltVal val="90"/>
                                              </p:val>
                                            </p:tav>
                                          </p:tavLst>
                                        </p:anim>
                                        <p:animEffect transition="out" filter="fade">
                                          <p:cBhvr>
                                            <p:cTn id="66" dur="1000"/>
                                            <p:tgtEl>
                                              <p:spTgt spid="33"/>
                                            </p:tgtEl>
                                          </p:cBhvr>
                                        </p:animEffect>
                                        <p:set>
                                          <p:cBhvr>
                                            <p:cTn id="67" dur="1" fill="hold">
                                              <p:stCondLst>
                                                <p:cond delay="999"/>
                                              </p:stCondLst>
                                            </p:cTn>
                                            <p:tgtEl>
                                              <p:spTgt spid="33"/>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36"/>
                                            </p:tgtEl>
                                            <p:attrNameLst>
                                              <p:attrName>ppt_w</p:attrName>
                                            </p:attrNameLst>
                                          </p:cBhvr>
                                          <p:tavLst>
                                            <p:tav tm="0">
                                              <p:val>
                                                <p:strVal val="ppt_w"/>
                                              </p:val>
                                            </p:tav>
                                            <p:tav tm="100000">
                                              <p:val>
                                                <p:fltVal val="0"/>
                                              </p:val>
                                            </p:tav>
                                          </p:tavLst>
                                        </p:anim>
                                        <p:anim calcmode="lin" valueType="num">
                                          <p:cBhvr>
                                            <p:cTn id="70" dur="1000"/>
                                            <p:tgtEl>
                                              <p:spTgt spid="36"/>
                                            </p:tgtEl>
                                            <p:attrNameLst>
                                              <p:attrName>ppt_h</p:attrName>
                                            </p:attrNameLst>
                                          </p:cBhvr>
                                          <p:tavLst>
                                            <p:tav tm="0">
                                              <p:val>
                                                <p:strVal val="ppt_h"/>
                                              </p:val>
                                            </p:tav>
                                            <p:tav tm="100000">
                                              <p:val>
                                                <p:fltVal val="0"/>
                                              </p:val>
                                            </p:tav>
                                          </p:tavLst>
                                        </p:anim>
                                        <p:anim calcmode="lin" valueType="num">
                                          <p:cBhvr>
                                            <p:cTn id="71" dur="1000"/>
                                            <p:tgtEl>
                                              <p:spTgt spid="36"/>
                                            </p:tgtEl>
                                            <p:attrNameLst>
                                              <p:attrName>style.rotation</p:attrName>
                                            </p:attrNameLst>
                                          </p:cBhvr>
                                          <p:tavLst>
                                            <p:tav tm="0">
                                              <p:val>
                                                <p:fltVal val="0"/>
                                              </p:val>
                                            </p:tav>
                                            <p:tav tm="100000">
                                              <p:val>
                                                <p:fltVal val="90"/>
                                              </p:val>
                                            </p:tav>
                                          </p:tavLst>
                                        </p:anim>
                                        <p:animEffect transition="out" filter="fade">
                                          <p:cBhvr>
                                            <p:cTn id="72" dur="1000"/>
                                            <p:tgtEl>
                                              <p:spTgt spid="36"/>
                                            </p:tgtEl>
                                          </p:cBhvr>
                                        </p:animEffect>
                                        <p:set>
                                          <p:cBhvr>
                                            <p:cTn id="73" dur="1" fill="hold">
                                              <p:stCondLst>
                                                <p:cond delay="999"/>
                                              </p:stCondLst>
                                            </p:cTn>
                                            <p:tgtEl>
                                              <p:spTgt spid="36"/>
                                            </p:tgtEl>
                                            <p:attrNameLst>
                                              <p:attrName>style.visibility</p:attrName>
                                            </p:attrNameLst>
                                          </p:cBhvr>
                                          <p:to>
                                            <p:strVal val="hidden"/>
                                          </p:to>
                                        </p:set>
                                      </p:childTnLst>
                                    </p:cTn>
                                  </p:par>
                                  <p:par>
                                    <p:cTn id="74" presetID="31" presetClass="exit" presetSubtype="0" fill="hold" nodeType="withEffect">
                                      <p:stCondLst>
                                        <p:cond delay="0"/>
                                      </p:stCondLst>
                                      <p:childTnLst>
                                        <p:anim calcmode="lin" valueType="num">
                                          <p:cBhvr>
                                            <p:cTn id="75" dur="1000"/>
                                            <p:tgtEl>
                                              <p:spTgt spid="30"/>
                                            </p:tgtEl>
                                            <p:attrNameLst>
                                              <p:attrName>ppt_w</p:attrName>
                                            </p:attrNameLst>
                                          </p:cBhvr>
                                          <p:tavLst>
                                            <p:tav tm="0">
                                              <p:val>
                                                <p:strVal val="ppt_w"/>
                                              </p:val>
                                            </p:tav>
                                            <p:tav tm="100000">
                                              <p:val>
                                                <p:fltVal val="0"/>
                                              </p:val>
                                            </p:tav>
                                          </p:tavLst>
                                        </p:anim>
                                        <p:anim calcmode="lin" valueType="num">
                                          <p:cBhvr>
                                            <p:cTn id="76" dur="1000"/>
                                            <p:tgtEl>
                                              <p:spTgt spid="30"/>
                                            </p:tgtEl>
                                            <p:attrNameLst>
                                              <p:attrName>ppt_h</p:attrName>
                                            </p:attrNameLst>
                                          </p:cBhvr>
                                          <p:tavLst>
                                            <p:tav tm="0">
                                              <p:val>
                                                <p:strVal val="ppt_h"/>
                                              </p:val>
                                            </p:tav>
                                            <p:tav tm="100000">
                                              <p:val>
                                                <p:fltVal val="0"/>
                                              </p:val>
                                            </p:tav>
                                          </p:tavLst>
                                        </p:anim>
                                        <p:anim calcmode="lin" valueType="num">
                                          <p:cBhvr>
                                            <p:cTn id="77" dur="1000"/>
                                            <p:tgtEl>
                                              <p:spTgt spid="30"/>
                                            </p:tgtEl>
                                            <p:attrNameLst>
                                              <p:attrName>style.rotation</p:attrName>
                                            </p:attrNameLst>
                                          </p:cBhvr>
                                          <p:tavLst>
                                            <p:tav tm="0">
                                              <p:val>
                                                <p:fltVal val="0"/>
                                              </p:val>
                                            </p:tav>
                                            <p:tav tm="100000">
                                              <p:val>
                                                <p:fltVal val="90"/>
                                              </p:val>
                                            </p:tav>
                                          </p:tavLst>
                                        </p:anim>
                                        <p:animEffect transition="out" filter="fade">
                                          <p:cBhvr>
                                            <p:cTn id="78" dur="1000"/>
                                            <p:tgtEl>
                                              <p:spTgt spid="30"/>
                                            </p:tgtEl>
                                          </p:cBhvr>
                                        </p:animEffect>
                                        <p:set>
                                          <p:cBhvr>
                                            <p:cTn id="7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33"/>
                                            </p:tgtEl>
                                          </p:cBhvr>
                                        </p:animEffect>
                                        <p:animScale>
                                          <p:cBhvr>
                                            <p:cTn id="85" dur="250" autoRev="1" fill="hold"/>
                                            <p:tgtEl>
                                              <p:spTgt spid="33"/>
                                            </p:tgtEl>
                                          </p:cBhvr>
                                          <p:by x="105000" y="105000"/>
                                        </p:animScale>
                                      </p:childTnLst>
                                      <p:subTnLst>
                                        <p:audio>
                                          <p:cMediaNode>
                                            <p:cTn display="0" masterRel="sameClick">
                                              <p:stCondLst>
                                                <p:cond evt="begin" delay="0">
                                                  <p:tn val="83"/>
                                                </p:cond>
                                              </p:stCondLst>
                                              <p:endCondLst>
                                                <p:cond evt="onStopAudio" delay="0">
                                                  <p:tgtEl>
                                                    <p:sldTgt/>
                                                  </p:tgtEl>
                                                </p:cond>
                                              </p:endCondLst>
                                            </p:cTn>
                                            <p:tgtEl>
                                              <p:sndTgt r:embed="rId5" name="hammer.wav"/>
                                            </p:tgtEl>
                                          </p:cMediaNode>
                                        </p:audio>
                                      </p:subTnLst>
                                    </p:cTn>
                                  </p:par>
                                </p:childTnLst>
                              </p:cTn>
                            </p:par>
                            <p:par>
                              <p:cTn id="86" fill="hold">
                                <p:stCondLst>
                                  <p:cond delay="500"/>
                                </p:stCondLst>
                                <p:childTnLst>
                                  <p:par>
                                    <p:cTn id="87" presetID="31" presetClass="exit" presetSubtype="0" fill="hold" nodeType="afterEffect">
                                      <p:stCondLst>
                                        <p:cond delay="0"/>
                                      </p:stCondLst>
                                      <p:childTnLst>
                                        <p:anim calcmode="lin" valueType="num">
                                          <p:cBhvr>
                                            <p:cTn id="88" dur="1000"/>
                                            <p:tgtEl>
                                              <p:spTgt spid="33"/>
                                            </p:tgtEl>
                                            <p:attrNameLst>
                                              <p:attrName>ppt_w</p:attrName>
                                            </p:attrNameLst>
                                          </p:cBhvr>
                                          <p:tavLst>
                                            <p:tav tm="0">
                                              <p:val>
                                                <p:strVal val="ppt_w"/>
                                              </p:val>
                                            </p:tav>
                                            <p:tav tm="100000">
                                              <p:val>
                                                <p:fltVal val="0"/>
                                              </p:val>
                                            </p:tav>
                                          </p:tavLst>
                                        </p:anim>
                                        <p:anim calcmode="lin" valueType="num">
                                          <p:cBhvr>
                                            <p:cTn id="89" dur="1000"/>
                                            <p:tgtEl>
                                              <p:spTgt spid="33"/>
                                            </p:tgtEl>
                                            <p:attrNameLst>
                                              <p:attrName>ppt_h</p:attrName>
                                            </p:attrNameLst>
                                          </p:cBhvr>
                                          <p:tavLst>
                                            <p:tav tm="0">
                                              <p:val>
                                                <p:strVal val="ppt_h"/>
                                              </p:val>
                                            </p:tav>
                                            <p:tav tm="100000">
                                              <p:val>
                                                <p:fltVal val="0"/>
                                              </p:val>
                                            </p:tav>
                                          </p:tavLst>
                                        </p:anim>
                                        <p:anim calcmode="lin" valueType="num">
                                          <p:cBhvr>
                                            <p:cTn id="90" dur="1000"/>
                                            <p:tgtEl>
                                              <p:spTgt spid="33"/>
                                            </p:tgtEl>
                                            <p:attrNameLst>
                                              <p:attrName>style.rotation</p:attrName>
                                            </p:attrNameLst>
                                          </p:cBhvr>
                                          <p:tavLst>
                                            <p:tav tm="0">
                                              <p:val>
                                                <p:fltVal val="0"/>
                                              </p:val>
                                            </p:tav>
                                            <p:tav tm="100000">
                                              <p:val>
                                                <p:fltVal val="90"/>
                                              </p:val>
                                            </p:tav>
                                          </p:tavLst>
                                        </p:anim>
                                        <p:animEffect transition="out" filter="fade">
                                          <p:cBhvr>
                                            <p:cTn id="91" dur="1000"/>
                                            <p:tgtEl>
                                              <p:spTgt spid="33"/>
                                            </p:tgtEl>
                                          </p:cBhvr>
                                        </p:animEffect>
                                        <p:set>
                                          <p:cBhvr>
                                            <p:cTn id="9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5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withEffect">
                                      <p:stCondLst>
                                        <p:cond delay="0"/>
                                      </p:stCondLst>
                                      <p:childTnLst>
                                        <p:animEffect transition="out" filter="fade">
                                          <p:cBhvr>
                                            <p:cTn id="97" dur="500" tmFilter="0, 0; .2, .5; .8, .5; 1, 0"/>
                                            <p:tgtEl>
                                              <p:spTgt spid="52"/>
                                            </p:tgtEl>
                                          </p:cBhvr>
                                        </p:animEffect>
                                        <p:animScale>
                                          <p:cBhvr>
                                            <p:cTn id="98" dur="250" autoRev="1" fill="hold"/>
                                            <p:tgtEl>
                                              <p:spTgt spid="52"/>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click.wav"/>
                                            </p:tgtEl>
                                          </p:cMediaNode>
                                        </p:audio>
                                      </p:subTnLst>
                                    </p:cTn>
                                  </p:par>
                                </p:childTnLst>
                              </p:cTn>
                            </p:par>
                            <p:par>
                              <p:cTn id="99" fill="hold">
                                <p:stCondLst>
                                  <p:cond delay="500"/>
                                </p:stCondLst>
                                <p:childTnLst>
                                  <p:par>
                                    <p:cTn id="100" presetID="31" presetClass="exit" presetSubtype="0" fill="hold" nodeType="afterEffect">
                                      <p:stCondLst>
                                        <p:cond delay="0"/>
                                      </p:stCondLst>
                                      <p:childTnLst>
                                        <p:anim calcmode="lin" valueType="num">
                                          <p:cBhvr>
                                            <p:cTn id="101" dur="1000"/>
                                            <p:tgtEl>
                                              <p:spTgt spid="52"/>
                                            </p:tgtEl>
                                            <p:attrNameLst>
                                              <p:attrName>ppt_w</p:attrName>
                                            </p:attrNameLst>
                                          </p:cBhvr>
                                          <p:tavLst>
                                            <p:tav tm="0">
                                              <p:val>
                                                <p:strVal val="ppt_w"/>
                                              </p:val>
                                            </p:tav>
                                            <p:tav tm="100000">
                                              <p:val>
                                                <p:fltVal val="0"/>
                                              </p:val>
                                            </p:tav>
                                          </p:tavLst>
                                        </p:anim>
                                        <p:anim calcmode="lin" valueType="num">
                                          <p:cBhvr>
                                            <p:cTn id="102" dur="1000"/>
                                            <p:tgtEl>
                                              <p:spTgt spid="52"/>
                                            </p:tgtEl>
                                            <p:attrNameLst>
                                              <p:attrName>ppt_h</p:attrName>
                                            </p:attrNameLst>
                                          </p:cBhvr>
                                          <p:tavLst>
                                            <p:tav tm="0">
                                              <p:val>
                                                <p:strVal val="ppt_h"/>
                                              </p:val>
                                            </p:tav>
                                            <p:tav tm="100000">
                                              <p:val>
                                                <p:fltVal val="0"/>
                                              </p:val>
                                            </p:tav>
                                          </p:tavLst>
                                        </p:anim>
                                        <p:anim calcmode="lin" valueType="num">
                                          <p:cBhvr>
                                            <p:cTn id="103" dur="1000"/>
                                            <p:tgtEl>
                                              <p:spTgt spid="52"/>
                                            </p:tgtEl>
                                            <p:attrNameLst>
                                              <p:attrName>style.rotation</p:attrName>
                                            </p:attrNameLst>
                                          </p:cBhvr>
                                          <p:tavLst>
                                            <p:tav tm="0">
                                              <p:val>
                                                <p:fltVal val="0"/>
                                              </p:val>
                                            </p:tav>
                                            <p:tav tm="100000">
                                              <p:val>
                                                <p:fltVal val="90"/>
                                              </p:val>
                                            </p:tav>
                                          </p:tavLst>
                                        </p:anim>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000" fill="hold"/>
                                            <p:tgtEl>
                                              <p:spTgt spid="33"/>
                                            </p:tgtEl>
                                            <p:attrNameLst>
                                              <p:attrName>ppt_x</p:attrName>
                                            </p:attrNameLst>
                                          </p:cBhvr>
                                          <p:tavLst>
                                            <p:tav tm="0">
                                              <p:val>
                                                <p:strVal val="#ppt_x"/>
                                              </p:val>
                                            </p:tav>
                                            <p:tav tm="100000">
                                              <p:val>
                                                <p:strVal val="#ppt_x"/>
                                              </p:val>
                                            </p:tav>
                                          </p:tavLst>
                                        </p:anim>
                                        <p:anim calcmode="lin" valueType="num">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ppt_x"/>
                                              </p:val>
                                            </p:tav>
                                            <p:tav tm="100000">
                                              <p:val>
                                                <p:strVal val="#ppt_x"/>
                                              </p:val>
                                            </p:tav>
                                          </p:tavLst>
                                        </p:anim>
                                        <p:anim calcmode="lin" valueType="num">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1000" fill="hold"/>
                                            <p:tgtEl>
                                              <p:spTgt spid="52"/>
                                            </p:tgtEl>
                                            <p:attrNameLst>
                                              <p:attrName>ppt_x</p:attrName>
                                            </p:attrNameLst>
                                          </p:cBhvr>
                                          <p:tavLst>
                                            <p:tav tm="0">
                                              <p:val>
                                                <p:strVal val="#ppt_x"/>
                                              </p:val>
                                            </p:tav>
                                            <p:tav tm="100000">
                                              <p:val>
                                                <p:strVal val="#ppt_x"/>
                                              </p:val>
                                            </p:tav>
                                          </p:tavLst>
                                        </p:anim>
                                        <p:anim calcmode="lin" valueType="num">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9"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30"/>
                                            </p:tgtEl>
                                            <p:attrNameLst>
                                              <p:attrName>ppt_w</p:attrName>
                                            </p:attrNameLst>
                                          </p:cBhvr>
                                          <p:tavLst>
                                            <p:tav tm="0">
                                              <p:val>
                                                <p:strVal val="ppt_w"/>
                                              </p:val>
                                            </p:tav>
                                            <p:tav tm="100000">
                                              <p:val>
                                                <p:fltVal val="0"/>
                                              </p:val>
                                            </p:tav>
                                          </p:tavLst>
                                        </p:anim>
                                        <p:anim calcmode="lin" valueType="num">
                                          <p:cBhvr>
                                            <p:cTn id="37" dur="1000"/>
                                            <p:tgtEl>
                                              <p:spTgt spid="30"/>
                                            </p:tgtEl>
                                            <p:attrNameLst>
                                              <p:attrName>ppt_h</p:attrName>
                                            </p:attrNameLst>
                                          </p:cBhvr>
                                          <p:tavLst>
                                            <p:tav tm="0">
                                              <p:val>
                                                <p:strVal val="ppt_h"/>
                                              </p:val>
                                            </p:tav>
                                            <p:tav tm="100000">
                                              <p:val>
                                                <p:fltVal val="0"/>
                                              </p:val>
                                            </p:tav>
                                          </p:tavLst>
                                        </p:anim>
                                        <p:anim calcmode="lin" valueType="num">
                                          <p:cBhvr>
                                            <p:cTn id="38" dur="1000"/>
                                            <p:tgtEl>
                                              <p:spTgt spid="30"/>
                                            </p:tgtEl>
                                            <p:attrNameLst>
                                              <p:attrName>style.rotation</p:attrName>
                                            </p:attrNameLst>
                                          </p:cBhvr>
                                          <p:tavLst>
                                            <p:tav tm="0">
                                              <p:val>
                                                <p:fltVal val="0"/>
                                              </p:val>
                                            </p:tav>
                                            <p:tav tm="100000">
                                              <p:val>
                                                <p:fltVal val="90"/>
                                              </p:val>
                                            </p:tav>
                                          </p:tavLst>
                                        </p:anim>
                                        <p:animEffect transition="out" filter="fade">
                                          <p:cBhvr>
                                            <p:cTn id="39" dur="1000"/>
                                            <p:tgtEl>
                                              <p:spTgt spid="30"/>
                                            </p:tgtEl>
                                          </p:cBhvr>
                                        </p:animEffect>
                                        <p:set>
                                          <p:cBhvr>
                                            <p:cTn id="4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6"/>
                                            </p:tgtEl>
                                          </p:cBhvr>
                                        </p:animEffect>
                                        <p:animScale>
                                          <p:cBhvr>
                                            <p:cTn id="46" dur="250" autoRev="1" fill="hold"/>
                                            <p:tgtEl>
                                              <p:spTgt spid="3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9" name="hammer.wav"/>
                                            </p:tgtEl>
                                          </p:cMediaNode>
                                        </p:audio>
                                      </p:subTnLst>
                                    </p:cTn>
                                  </p:par>
                                </p:childTnLst>
                              </p:cTn>
                            </p:par>
                            <p:par>
                              <p:cTn id="47" fill="hold">
                                <p:stCondLst>
                                  <p:cond delay="500"/>
                                </p:stCondLst>
                                <p:childTnLst>
                                  <p:par>
                                    <p:cTn id="48" presetID="49" presetClass="entr" presetSubtype="0" decel="100000" fill="hold" nodeType="after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 calcmode="lin" valueType="num">
                                          <p:cBhvr>
                                            <p:cTn id="52" dur="500" fill="hold"/>
                                            <p:tgtEl>
                                              <p:spTgt spid="55"/>
                                            </p:tgtEl>
                                            <p:attrNameLst>
                                              <p:attrName>style.rotation</p:attrName>
                                            </p:attrNameLst>
                                          </p:cBhvr>
                                          <p:tavLst>
                                            <p:tav tm="0">
                                              <p:val>
                                                <p:fltVal val="360"/>
                                              </p:val>
                                            </p:tav>
                                            <p:tav tm="100000">
                                              <p:val>
                                                <p:fltVal val="0"/>
                                              </p:val>
                                            </p:tav>
                                          </p:tavLst>
                                        </p:anim>
                                        <p:animEffect transition="in" filter="fade">
                                          <p:cBhvr>
                                            <p:cTn id="53" dur="500"/>
                                            <p:tgtEl>
                                              <p:spTgt spid="55"/>
                                            </p:tgtEl>
                                          </p:cBhvr>
                                        </p:animEffect>
                                      </p:childTnLst>
                                      <p:subTnLst>
                                        <p:audio>
                                          <p:cMediaNode>
                                            <p:cTn display="0" masterRel="sameClick">
                                              <p:stCondLst>
                                                <p:cond evt="begin" delay="0">
                                                  <p:tn val="48"/>
                                                </p:cond>
                                              </p:stCondLst>
                                              <p:endCondLst>
                                                <p:cond evt="onStopAudio" delay="0">
                                                  <p:tgtEl>
                                                    <p:sldTgt/>
                                                  </p:tgtEl>
                                                </p:cond>
                                              </p:endCondLst>
                                            </p:cTn>
                                            <p:tgtEl>
                                              <p:sndTgt r:embed="rId20" name="chimes.wav"/>
                                            </p:tgtEl>
                                          </p:cMediaNode>
                                        </p:audio>
                                      </p:subTnLst>
                                    </p:cTn>
                                  </p:par>
                                  <p:par>
                                    <p:cTn id="54" presetID="32" presetClass="emph" presetSubtype="0" fill="hold" nodeType="withEffect">
                                      <p:stCondLst>
                                        <p:cond delay="0"/>
                                      </p:stCondLst>
                                      <p:childTnLst>
                                        <p:animRot by="120000">
                                          <p:cBhvr>
                                            <p:cTn id="55" dur="100" fill="hold">
                                              <p:stCondLst>
                                                <p:cond delay="0"/>
                                              </p:stCondLst>
                                            </p:cTn>
                                            <p:tgtEl>
                                              <p:spTgt spid="55"/>
                                            </p:tgtEl>
                                            <p:attrNameLst>
                                              <p:attrName>r</p:attrName>
                                            </p:attrNameLst>
                                          </p:cBhvr>
                                        </p:animRot>
                                        <p:animRot by="-240000">
                                          <p:cBhvr>
                                            <p:cTn id="56" dur="200" fill="hold">
                                              <p:stCondLst>
                                                <p:cond delay="200"/>
                                              </p:stCondLst>
                                            </p:cTn>
                                            <p:tgtEl>
                                              <p:spTgt spid="55"/>
                                            </p:tgtEl>
                                            <p:attrNameLst>
                                              <p:attrName>r</p:attrName>
                                            </p:attrNameLst>
                                          </p:cBhvr>
                                        </p:animRot>
                                        <p:animRot by="240000">
                                          <p:cBhvr>
                                            <p:cTn id="57" dur="200" fill="hold">
                                              <p:stCondLst>
                                                <p:cond delay="400"/>
                                              </p:stCondLst>
                                            </p:cTn>
                                            <p:tgtEl>
                                              <p:spTgt spid="55"/>
                                            </p:tgtEl>
                                            <p:attrNameLst>
                                              <p:attrName>r</p:attrName>
                                            </p:attrNameLst>
                                          </p:cBhvr>
                                        </p:animRot>
                                        <p:animRot by="-240000">
                                          <p:cBhvr>
                                            <p:cTn id="58" dur="200" fill="hold">
                                              <p:stCondLst>
                                                <p:cond delay="600"/>
                                              </p:stCondLst>
                                            </p:cTn>
                                            <p:tgtEl>
                                              <p:spTgt spid="55"/>
                                            </p:tgtEl>
                                            <p:attrNameLst>
                                              <p:attrName>r</p:attrName>
                                            </p:attrNameLst>
                                          </p:cBhvr>
                                        </p:animRot>
                                        <p:animRot by="120000">
                                          <p:cBhvr>
                                            <p:cTn id="59" dur="200" fill="hold">
                                              <p:stCondLst>
                                                <p:cond delay="800"/>
                                              </p:stCondLst>
                                            </p:cTn>
                                            <p:tgtEl>
                                              <p:spTgt spid="55"/>
                                            </p:tgtEl>
                                            <p:attrNameLst>
                                              <p:attrName>r</p:attrName>
                                            </p:attrNameLst>
                                          </p:cBhvr>
                                        </p:animRot>
                                      </p:childTnLst>
                                    </p:cTn>
                                  </p:par>
                                  <p:par>
                                    <p:cTn id="60" presetID="1" presetClass="mediacall" presetSubtype="0" fill="hold" nodeType="withEffect">
                                      <p:stCondLst>
                                        <p:cond delay="0"/>
                                      </p:stCondLst>
                                      <p:childTnLst>
                                        <p:cmd type="call" cmd="playFrom(0.0)">
                                          <p:cBhvr>
                                            <p:cTn id="61" dur="4414" fill="hold"/>
                                            <p:tgtEl>
                                              <p:spTgt spid="62"/>
                                            </p:tgtEl>
                                          </p:cBhvr>
                                        </p:cmd>
                                      </p:childTnLst>
                                    </p:cTn>
                                  </p:par>
                                  <p:par>
                                    <p:cTn id="62" presetID="31" presetClass="exit" presetSubtype="0" fill="hold" nodeType="withEffect">
                                      <p:stCondLst>
                                        <p:cond delay="0"/>
                                      </p:stCondLst>
                                      <p:childTnLst>
                                        <p:anim calcmode="lin" valueType="num">
                                          <p:cBhvr>
                                            <p:cTn id="63" dur="1000"/>
                                            <p:tgtEl>
                                              <p:spTgt spid="33"/>
                                            </p:tgtEl>
                                            <p:attrNameLst>
                                              <p:attrName>ppt_w</p:attrName>
                                            </p:attrNameLst>
                                          </p:cBhvr>
                                          <p:tavLst>
                                            <p:tav tm="0">
                                              <p:val>
                                                <p:strVal val="ppt_w"/>
                                              </p:val>
                                            </p:tav>
                                            <p:tav tm="100000">
                                              <p:val>
                                                <p:fltVal val="0"/>
                                              </p:val>
                                            </p:tav>
                                          </p:tavLst>
                                        </p:anim>
                                        <p:anim calcmode="lin" valueType="num">
                                          <p:cBhvr>
                                            <p:cTn id="64" dur="1000"/>
                                            <p:tgtEl>
                                              <p:spTgt spid="33"/>
                                            </p:tgtEl>
                                            <p:attrNameLst>
                                              <p:attrName>ppt_h</p:attrName>
                                            </p:attrNameLst>
                                          </p:cBhvr>
                                          <p:tavLst>
                                            <p:tav tm="0">
                                              <p:val>
                                                <p:strVal val="ppt_h"/>
                                              </p:val>
                                            </p:tav>
                                            <p:tav tm="100000">
                                              <p:val>
                                                <p:fltVal val="0"/>
                                              </p:val>
                                            </p:tav>
                                          </p:tavLst>
                                        </p:anim>
                                        <p:anim calcmode="lin" valueType="num">
                                          <p:cBhvr>
                                            <p:cTn id="65" dur="1000"/>
                                            <p:tgtEl>
                                              <p:spTgt spid="33"/>
                                            </p:tgtEl>
                                            <p:attrNameLst>
                                              <p:attrName>style.rotation</p:attrName>
                                            </p:attrNameLst>
                                          </p:cBhvr>
                                          <p:tavLst>
                                            <p:tav tm="0">
                                              <p:val>
                                                <p:fltVal val="0"/>
                                              </p:val>
                                            </p:tav>
                                            <p:tav tm="100000">
                                              <p:val>
                                                <p:fltVal val="90"/>
                                              </p:val>
                                            </p:tav>
                                          </p:tavLst>
                                        </p:anim>
                                        <p:animEffect transition="out" filter="fade">
                                          <p:cBhvr>
                                            <p:cTn id="66" dur="1000"/>
                                            <p:tgtEl>
                                              <p:spTgt spid="33"/>
                                            </p:tgtEl>
                                          </p:cBhvr>
                                        </p:animEffect>
                                        <p:set>
                                          <p:cBhvr>
                                            <p:cTn id="67" dur="1" fill="hold">
                                              <p:stCondLst>
                                                <p:cond delay="999"/>
                                              </p:stCondLst>
                                            </p:cTn>
                                            <p:tgtEl>
                                              <p:spTgt spid="33"/>
                                            </p:tgtEl>
                                            <p:attrNameLst>
                                              <p:attrName>style.visibility</p:attrName>
                                            </p:attrNameLst>
                                          </p:cBhvr>
                                          <p:to>
                                            <p:strVal val="hidden"/>
                                          </p:to>
                                        </p:set>
                                      </p:childTnLst>
                                    </p:cTn>
                                  </p:par>
                                  <p:par>
                                    <p:cTn id="68" presetID="31" presetClass="exit" presetSubtype="0" fill="hold" nodeType="withEffect">
                                      <p:stCondLst>
                                        <p:cond delay="0"/>
                                      </p:stCondLst>
                                      <p:childTnLst>
                                        <p:anim calcmode="lin" valueType="num">
                                          <p:cBhvr>
                                            <p:cTn id="69" dur="1000"/>
                                            <p:tgtEl>
                                              <p:spTgt spid="36"/>
                                            </p:tgtEl>
                                            <p:attrNameLst>
                                              <p:attrName>ppt_w</p:attrName>
                                            </p:attrNameLst>
                                          </p:cBhvr>
                                          <p:tavLst>
                                            <p:tav tm="0">
                                              <p:val>
                                                <p:strVal val="ppt_w"/>
                                              </p:val>
                                            </p:tav>
                                            <p:tav tm="100000">
                                              <p:val>
                                                <p:fltVal val="0"/>
                                              </p:val>
                                            </p:tav>
                                          </p:tavLst>
                                        </p:anim>
                                        <p:anim calcmode="lin" valueType="num">
                                          <p:cBhvr>
                                            <p:cTn id="70" dur="1000"/>
                                            <p:tgtEl>
                                              <p:spTgt spid="36"/>
                                            </p:tgtEl>
                                            <p:attrNameLst>
                                              <p:attrName>ppt_h</p:attrName>
                                            </p:attrNameLst>
                                          </p:cBhvr>
                                          <p:tavLst>
                                            <p:tav tm="0">
                                              <p:val>
                                                <p:strVal val="ppt_h"/>
                                              </p:val>
                                            </p:tav>
                                            <p:tav tm="100000">
                                              <p:val>
                                                <p:fltVal val="0"/>
                                              </p:val>
                                            </p:tav>
                                          </p:tavLst>
                                        </p:anim>
                                        <p:anim calcmode="lin" valueType="num">
                                          <p:cBhvr>
                                            <p:cTn id="71" dur="1000"/>
                                            <p:tgtEl>
                                              <p:spTgt spid="36"/>
                                            </p:tgtEl>
                                            <p:attrNameLst>
                                              <p:attrName>style.rotation</p:attrName>
                                            </p:attrNameLst>
                                          </p:cBhvr>
                                          <p:tavLst>
                                            <p:tav tm="0">
                                              <p:val>
                                                <p:fltVal val="0"/>
                                              </p:val>
                                            </p:tav>
                                            <p:tav tm="100000">
                                              <p:val>
                                                <p:fltVal val="90"/>
                                              </p:val>
                                            </p:tav>
                                          </p:tavLst>
                                        </p:anim>
                                        <p:animEffect transition="out" filter="fade">
                                          <p:cBhvr>
                                            <p:cTn id="72" dur="1000"/>
                                            <p:tgtEl>
                                              <p:spTgt spid="36"/>
                                            </p:tgtEl>
                                          </p:cBhvr>
                                        </p:animEffect>
                                        <p:set>
                                          <p:cBhvr>
                                            <p:cTn id="73" dur="1" fill="hold">
                                              <p:stCondLst>
                                                <p:cond delay="999"/>
                                              </p:stCondLst>
                                            </p:cTn>
                                            <p:tgtEl>
                                              <p:spTgt spid="36"/>
                                            </p:tgtEl>
                                            <p:attrNameLst>
                                              <p:attrName>style.visibility</p:attrName>
                                            </p:attrNameLst>
                                          </p:cBhvr>
                                          <p:to>
                                            <p:strVal val="hidden"/>
                                          </p:to>
                                        </p:set>
                                      </p:childTnLst>
                                    </p:cTn>
                                  </p:par>
                                  <p:par>
                                    <p:cTn id="74" presetID="31" presetClass="exit" presetSubtype="0" fill="hold" nodeType="withEffect">
                                      <p:stCondLst>
                                        <p:cond delay="0"/>
                                      </p:stCondLst>
                                      <p:childTnLst>
                                        <p:anim calcmode="lin" valueType="num">
                                          <p:cBhvr>
                                            <p:cTn id="75" dur="1000"/>
                                            <p:tgtEl>
                                              <p:spTgt spid="30"/>
                                            </p:tgtEl>
                                            <p:attrNameLst>
                                              <p:attrName>ppt_w</p:attrName>
                                            </p:attrNameLst>
                                          </p:cBhvr>
                                          <p:tavLst>
                                            <p:tav tm="0">
                                              <p:val>
                                                <p:strVal val="ppt_w"/>
                                              </p:val>
                                            </p:tav>
                                            <p:tav tm="100000">
                                              <p:val>
                                                <p:fltVal val="0"/>
                                              </p:val>
                                            </p:tav>
                                          </p:tavLst>
                                        </p:anim>
                                        <p:anim calcmode="lin" valueType="num">
                                          <p:cBhvr>
                                            <p:cTn id="76" dur="1000"/>
                                            <p:tgtEl>
                                              <p:spTgt spid="30"/>
                                            </p:tgtEl>
                                            <p:attrNameLst>
                                              <p:attrName>ppt_h</p:attrName>
                                            </p:attrNameLst>
                                          </p:cBhvr>
                                          <p:tavLst>
                                            <p:tav tm="0">
                                              <p:val>
                                                <p:strVal val="ppt_h"/>
                                              </p:val>
                                            </p:tav>
                                            <p:tav tm="100000">
                                              <p:val>
                                                <p:fltVal val="0"/>
                                              </p:val>
                                            </p:tav>
                                          </p:tavLst>
                                        </p:anim>
                                        <p:anim calcmode="lin" valueType="num">
                                          <p:cBhvr>
                                            <p:cTn id="77" dur="1000"/>
                                            <p:tgtEl>
                                              <p:spTgt spid="30"/>
                                            </p:tgtEl>
                                            <p:attrNameLst>
                                              <p:attrName>style.rotation</p:attrName>
                                            </p:attrNameLst>
                                          </p:cBhvr>
                                          <p:tavLst>
                                            <p:tav tm="0">
                                              <p:val>
                                                <p:fltVal val="0"/>
                                              </p:val>
                                            </p:tav>
                                            <p:tav tm="100000">
                                              <p:val>
                                                <p:fltVal val="90"/>
                                              </p:val>
                                            </p:tav>
                                          </p:tavLst>
                                        </p:anim>
                                        <p:animEffect transition="out" filter="fade">
                                          <p:cBhvr>
                                            <p:cTn id="78" dur="1000"/>
                                            <p:tgtEl>
                                              <p:spTgt spid="30"/>
                                            </p:tgtEl>
                                          </p:cBhvr>
                                        </p:animEffect>
                                        <p:set>
                                          <p:cBhvr>
                                            <p:cTn id="79"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0" restart="whenNotActive" fill="hold" evtFilter="cancelBubble" nodeType="interactiveSeq">
                    <p:stCondLst>
                      <p:cond evt="onClick" delay="0">
                        <p:tgtEl>
                          <p:spTgt spid="33"/>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33"/>
                                            </p:tgtEl>
                                          </p:cBhvr>
                                        </p:animEffect>
                                        <p:animScale>
                                          <p:cBhvr>
                                            <p:cTn id="85" dur="250" autoRev="1" fill="hold"/>
                                            <p:tgtEl>
                                              <p:spTgt spid="33"/>
                                            </p:tgtEl>
                                          </p:cBhvr>
                                          <p:by x="105000" y="105000"/>
                                        </p:animScale>
                                      </p:childTnLst>
                                      <p:subTnLst>
                                        <p:audio>
                                          <p:cMediaNode>
                                            <p:cTn display="0" masterRel="sameClick">
                                              <p:stCondLst>
                                                <p:cond evt="begin" delay="0">
                                                  <p:tn val="83"/>
                                                </p:cond>
                                              </p:stCondLst>
                                              <p:endCondLst>
                                                <p:cond evt="onStopAudio" delay="0">
                                                  <p:tgtEl>
                                                    <p:sldTgt/>
                                                  </p:tgtEl>
                                                </p:cond>
                                              </p:endCondLst>
                                            </p:cTn>
                                            <p:tgtEl>
                                              <p:sndTgt r:embed="rId19" name="hammer.wav"/>
                                            </p:tgtEl>
                                          </p:cMediaNode>
                                        </p:audio>
                                      </p:subTnLst>
                                    </p:cTn>
                                  </p:par>
                                </p:childTnLst>
                              </p:cTn>
                            </p:par>
                            <p:par>
                              <p:cTn id="86" fill="hold">
                                <p:stCondLst>
                                  <p:cond delay="500"/>
                                </p:stCondLst>
                                <p:childTnLst>
                                  <p:par>
                                    <p:cTn id="87" presetID="31" presetClass="exit" presetSubtype="0" fill="hold" nodeType="afterEffect">
                                      <p:stCondLst>
                                        <p:cond delay="0"/>
                                      </p:stCondLst>
                                      <p:childTnLst>
                                        <p:anim calcmode="lin" valueType="num">
                                          <p:cBhvr>
                                            <p:cTn id="88" dur="1000"/>
                                            <p:tgtEl>
                                              <p:spTgt spid="33"/>
                                            </p:tgtEl>
                                            <p:attrNameLst>
                                              <p:attrName>ppt_w</p:attrName>
                                            </p:attrNameLst>
                                          </p:cBhvr>
                                          <p:tavLst>
                                            <p:tav tm="0">
                                              <p:val>
                                                <p:strVal val="ppt_w"/>
                                              </p:val>
                                            </p:tav>
                                            <p:tav tm="100000">
                                              <p:val>
                                                <p:fltVal val="0"/>
                                              </p:val>
                                            </p:tav>
                                          </p:tavLst>
                                        </p:anim>
                                        <p:anim calcmode="lin" valueType="num">
                                          <p:cBhvr>
                                            <p:cTn id="89" dur="1000"/>
                                            <p:tgtEl>
                                              <p:spTgt spid="33"/>
                                            </p:tgtEl>
                                            <p:attrNameLst>
                                              <p:attrName>ppt_h</p:attrName>
                                            </p:attrNameLst>
                                          </p:cBhvr>
                                          <p:tavLst>
                                            <p:tav tm="0">
                                              <p:val>
                                                <p:strVal val="ppt_h"/>
                                              </p:val>
                                            </p:tav>
                                            <p:tav tm="100000">
                                              <p:val>
                                                <p:fltVal val="0"/>
                                              </p:val>
                                            </p:tav>
                                          </p:tavLst>
                                        </p:anim>
                                        <p:anim calcmode="lin" valueType="num">
                                          <p:cBhvr>
                                            <p:cTn id="90" dur="1000"/>
                                            <p:tgtEl>
                                              <p:spTgt spid="33"/>
                                            </p:tgtEl>
                                            <p:attrNameLst>
                                              <p:attrName>style.rotation</p:attrName>
                                            </p:attrNameLst>
                                          </p:cBhvr>
                                          <p:tavLst>
                                            <p:tav tm="0">
                                              <p:val>
                                                <p:fltVal val="0"/>
                                              </p:val>
                                            </p:tav>
                                            <p:tav tm="100000">
                                              <p:val>
                                                <p:fltVal val="90"/>
                                              </p:val>
                                            </p:tav>
                                          </p:tavLst>
                                        </p:anim>
                                        <p:animEffect transition="out" filter="fade">
                                          <p:cBhvr>
                                            <p:cTn id="91" dur="1000"/>
                                            <p:tgtEl>
                                              <p:spTgt spid="33"/>
                                            </p:tgtEl>
                                          </p:cBhvr>
                                        </p:animEffect>
                                        <p:set>
                                          <p:cBhvr>
                                            <p:cTn id="92"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5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withEffect">
                                      <p:stCondLst>
                                        <p:cond delay="0"/>
                                      </p:stCondLst>
                                      <p:childTnLst>
                                        <p:animEffect transition="out" filter="fade">
                                          <p:cBhvr>
                                            <p:cTn id="97" dur="500" tmFilter="0, 0; .2, .5; .8, .5; 1, 0"/>
                                            <p:tgtEl>
                                              <p:spTgt spid="52"/>
                                            </p:tgtEl>
                                          </p:cBhvr>
                                        </p:animEffect>
                                        <p:animScale>
                                          <p:cBhvr>
                                            <p:cTn id="98" dur="250" autoRev="1" fill="hold"/>
                                            <p:tgtEl>
                                              <p:spTgt spid="52"/>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21" name="click.wav"/>
                                            </p:tgtEl>
                                          </p:cMediaNode>
                                        </p:audio>
                                      </p:subTnLst>
                                    </p:cTn>
                                  </p:par>
                                </p:childTnLst>
                              </p:cTn>
                            </p:par>
                            <p:par>
                              <p:cTn id="99" fill="hold">
                                <p:stCondLst>
                                  <p:cond delay="500"/>
                                </p:stCondLst>
                                <p:childTnLst>
                                  <p:par>
                                    <p:cTn id="100" presetID="31" presetClass="exit" presetSubtype="0" fill="hold" nodeType="afterEffect">
                                      <p:stCondLst>
                                        <p:cond delay="0"/>
                                      </p:stCondLst>
                                      <p:childTnLst>
                                        <p:anim calcmode="lin" valueType="num">
                                          <p:cBhvr>
                                            <p:cTn id="101" dur="1000"/>
                                            <p:tgtEl>
                                              <p:spTgt spid="52"/>
                                            </p:tgtEl>
                                            <p:attrNameLst>
                                              <p:attrName>ppt_w</p:attrName>
                                            </p:attrNameLst>
                                          </p:cBhvr>
                                          <p:tavLst>
                                            <p:tav tm="0">
                                              <p:val>
                                                <p:strVal val="ppt_w"/>
                                              </p:val>
                                            </p:tav>
                                            <p:tav tm="100000">
                                              <p:val>
                                                <p:fltVal val="0"/>
                                              </p:val>
                                            </p:tav>
                                          </p:tavLst>
                                        </p:anim>
                                        <p:anim calcmode="lin" valueType="num">
                                          <p:cBhvr>
                                            <p:cTn id="102" dur="1000"/>
                                            <p:tgtEl>
                                              <p:spTgt spid="52"/>
                                            </p:tgtEl>
                                            <p:attrNameLst>
                                              <p:attrName>ppt_h</p:attrName>
                                            </p:attrNameLst>
                                          </p:cBhvr>
                                          <p:tavLst>
                                            <p:tav tm="0">
                                              <p:val>
                                                <p:strVal val="ppt_h"/>
                                              </p:val>
                                            </p:tav>
                                            <p:tav tm="100000">
                                              <p:val>
                                                <p:fltVal val="0"/>
                                              </p:val>
                                            </p:tav>
                                          </p:tavLst>
                                        </p:anim>
                                        <p:anim calcmode="lin" valueType="num">
                                          <p:cBhvr>
                                            <p:cTn id="103" dur="1000"/>
                                            <p:tgtEl>
                                              <p:spTgt spid="52"/>
                                            </p:tgtEl>
                                            <p:attrNameLst>
                                              <p:attrName>style.rotation</p:attrName>
                                            </p:attrNameLst>
                                          </p:cBhvr>
                                          <p:tavLst>
                                            <p:tav tm="0">
                                              <p:val>
                                                <p:fltVal val="0"/>
                                              </p:val>
                                            </p:tav>
                                            <p:tav tm="100000">
                                              <p:val>
                                                <p:fltVal val="90"/>
                                              </p:val>
                                            </p:tav>
                                          </p:tavLst>
                                        </p:anim>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E249844-727A-4062-BDDF-3863F23F491D}"/>
              </a:ext>
            </a:extLst>
          </p:cNvPr>
          <p:cNvPicPr>
            <a:picLocks noChangeAspect="1"/>
          </p:cNvPicPr>
          <p:nvPr/>
        </p:nvPicPr>
        <p:blipFill>
          <a:blip r:embed="rId8"/>
          <a:stretch>
            <a:fillRect/>
          </a:stretch>
        </p:blipFill>
        <p:spPr>
          <a:xfrm>
            <a:off x="0" y="12192"/>
            <a:ext cx="12192000" cy="6833616"/>
          </a:xfrm>
          <a:prstGeom prst="rect">
            <a:avLst/>
          </a:prstGeom>
        </p:spPr>
      </p:pic>
      <p:grpSp>
        <p:nvGrpSpPr>
          <p:cNvPr id="6" name="Group 5"/>
          <p:cNvGrpSpPr/>
          <p:nvPr/>
        </p:nvGrpSpPr>
        <p:grpSpPr>
          <a:xfrm>
            <a:off x="491256" y="418047"/>
            <a:ext cx="11654665" cy="2173912"/>
            <a:chOff x="383136" y="294969"/>
            <a:chExt cx="11654665" cy="2173912"/>
          </a:xfrm>
        </p:grpSpPr>
        <p:grpSp>
          <p:nvGrpSpPr>
            <p:cNvPr id="2" name="Group 1"/>
            <p:cNvGrpSpPr/>
            <p:nvPr/>
          </p:nvGrpSpPr>
          <p:grpSpPr>
            <a:xfrm>
              <a:off x="383136" y="294969"/>
              <a:ext cx="11530957" cy="2173912"/>
              <a:chOff x="383136" y="294969"/>
              <a:chExt cx="11530957" cy="2173912"/>
            </a:xfrm>
          </p:grpSpPr>
          <p:sp>
            <p:nvSpPr>
              <p:cNvPr id="9" name="Hình chữ nhật: Góc Tròn 13">
                <a:extLst>
                  <a:ext uri="{FF2B5EF4-FFF2-40B4-BE49-F238E27FC236}">
                    <a16:creationId xmlns:a16="http://schemas.microsoft.com/office/drawing/2014/main" xmlns=""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rgbClr val="C9DB64"/>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Nhóm 23">
                <a:extLst>
                  <a:ext uri="{FF2B5EF4-FFF2-40B4-BE49-F238E27FC236}">
                    <a16:creationId xmlns:a16="http://schemas.microsoft.com/office/drawing/2014/main" xmlns="" id="{21689025-61A3-14EC-24BE-F79F7A0EA702}"/>
                  </a:ext>
                </a:extLst>
              </p:cNvPr>
              <p:cNvGrpSpPr/>
              <p:nvPr/>
            </p:nvGrpSpPr>
            <p:grpSpPr>
              <a:xfrm>
                <a:off x="4160689" y="384217"/>
                <a:ext cx="2846854" cy="1428305"/>
                <a:chOff x="6162154" y="3327626"/>
                <a:chExt cx="2846854" cy="1428305"/>
              </a:xfrm>
            </p:grpSpPr>
            <p:sp>
              <p:nvSpPr>
                <p:cNvPr id="11" name="TextBox 67">
                  <a:extLst>
                    <a:ext uri="{FF2B5EF4-FFF2-40B4-BE49-F238E27FC236}">
                      <a16:creationId xmlns:a16="http://schemas.microsoft.com/office/drawing/2014/main" xmlns="" id="{A2CE281D-9856-7095-3FAE-4107D2F58A47}"/>
                    </a:ext>
                  </a:extLst>
                </p:cNvPr>
                <p:cNvSpPr txBox="1"/>
                <p:nvPr/>
              </p:nvSpPr>
              <p:spPr>
                <a:xfrm>
                  <a:off x="6370141" y="3327626"/>
                  <a:ext cx="2430880"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a:t>
                  </a:r>
                  <a:r>
                    <a:rPr kumimoji="0" lang="en-US" sz="8000" b="1" i="0" u="none" strike="noStrike" kern="1200" cap="none" spc="0" normalizeH="0" baseline="0" noProof="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 4:</a:t>
                  </a:r>
                  <a:endParaRPr kumimoji="0" lang="en-US" sz="8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sp>
              <p:nvSpPr>
                <p:cNvPr id="12" name="TextBox 67">
                  <a:extLst>
                    <a:ext uri="{FF2B5EF4-FFF2-40B4-BE49-F238E27FC236}">
                      <a16:creationId xmlns:a16="http://schemas.microsoft.com/office/drawing/2014/main" xmlns="" id="{4E2FC697-2A7E-59D7-7BC8-610634E33B6B}"/>
                    </a:ext>
                  </a:extLst>
                </p:cNvPr>
                <p:cNvSpPr txBox="1"/>
                <p:nvPr/>
              </p:nvSpPr>
              <p:spPr>
                <a:xfrm>
                  <a:off x="6162154" y="3388101"/>
                  <a:ext cx="2846854" cy="1367830"/>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rPr>
                    <a:t>Câu 4:</a:t>
                  </a:r>
                  <a:endParaRPr kumimoji="0" lang="en-US" sz="8000" b="0"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latin typeface="LNTH-LuoLuoNotangYuanTi 1" pitchFamily="2" charset="-128"/>
                    <a:ea typeface="LNTH-LuoLuoNotangYuanTi 1" pitchFamily="2" charset="-128"/>
                    <a:cs typeface="LNTH-LuoLuoNotangYuanTi 1" pitchFamily="2" charset="-128"/>
                  </a:endParaRPr>
                </a:p>
              </p:txBody>
            </p:sp>
          </p:grpSp>
        </p:grpSp>
        <p:sp>
          <p:nvSpPr>
            <p:cNvPr id="14" name="TextBox 13">
              <a:extLst>
                <a:ext uri="{FF2B5EF4-FFF2-40B4-BE49-F238E27FC236}">
                  <a16:creationId xmlns:a16="http://schemas.microsoft.com/office/drawing/2014/main" xmlns="" id="{234B22C0-B9C3-AB33-E036-F58F1DD43359}"/>
                </a:ext>
              </a:extLst>
            </p:cNvPr>
            <p:cNvSpPr txBox="1"/>
            <p:nvPr/>
          </p:nvSpPr>
          <p:spPr>
            <a:xfrm>
              <a:off x="506844" y="765374"/>
              <a:ext cx="11530957" cy="160043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Đâu không phải là nội dung có trong kế hoạch luyện các đức tính trong học tập? </a:t>
              </a:r>
              <a:endParaRPr kumimoji="0" lang="en-US" sz="44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xmlns="" id="{78336612-F495-ED65-75A8-0F467FCAC213}"/>
              </a:ext>
            </a:extLst>
          </p:cNvPr>
          <p:cNvGrpSpPr/>
          <p:nvPr/>
        </p:nvGrpSpPr>
        <p:grpSpPr>
          <a:xfrm>
            <a:off x="182330" y="3036022"/>
            <a:ext cx="5575221" cy="1362825"/>
            <a:chOff x="-200600" y="4611841"/>
            <a:chExt cx="7340660" cy="1766330"/>
          </a:xfrm>
        </p:grpSpPr>
        <p:sp>
          <p:nvSpPr>
            <p:cNvPr id="31" name="a">
              <a:extLst>
                <a:ext uri="{FF2B5EF4-FFF2-40B4-BE49-F238E27FC236}">
                  <a16:creationId xmlns:a16="http://schemas.microsoft.com/office/drawing/2014/main" xmlns="" id="{EF361B2F-4AD3-0677-319F-3460F1CEBEA6}"/>
                </a:ext>
              </a:extLst>
            </p:cNvPr>
            <p:cNvSpPr/>
            <p:nvPr/>
          </p:nvSpPr>
          <p:spPr>
            <a:xfrm>
              <a:off x="1260955" y="4805168"/>
              <a:ext cx="5879105" cy="157300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Những việc cần làm.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2" name="Picture 4">
              <a:extLst>
                <a:ext uri="{FF2B5EF4-FFF2-40B4-BE49-F238E27FC236}">
                  <a16:creationId xmlns:a16="http://schemas.microsoft.com/office/drawing/2014/main" xmlns="" id="{3A52F71A-6E1C-29E3-B23E-6E0A0B77027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00600" y="4611841"/>
              <a:ext cx="1582951" cy="1753964"/>
            </a:xfrm>
            <a:prstGeom prst="rect">
              <a:avLst/>
            </a:prstGeom>
          </p:spPr>
        </p:pic>
      </p:grpSp>
      <p:grpSp>
        <p:nvGrpSpPr>
          <p:cNvPr id="33" name="Group 32">
            <a:extLst>
              <a:ext uri="{FF2B5EF4-FFF2-40B4-BE49-F238E27FC236}">
                <a16:creationId xmlns:a16="http://schemas.microsoft.com/office/drawing/2014/main" xmlns="" id="{48A89EED-70B6-F120-465E-37E1ACC821B7}"/>
              </a:ext>
            </a:extLst>
          </p:cNvPr>
          <p:cNvGrpSpPr/>
          <p:nvPr/>
        </p:nvGrpSpPr>
        <p:grpSpPr>
          <a:xfrm>
            <a:off x="6156755" y="3169926"/>
            <a:ext cx="5593511" cy="1320523"/>
            <a:chOff x="9147661" y="4650476"/>
            <a:chExt cx="7364743" cy="1711502"/>
          </a:xfrm>
        </p:grpSpPr>
        <p:sp>
          <p:nvSpPr>
            <p:cNvPr id="34" name="b">
              <a:extLst>
                <a:ext uri="{FF2B5EF4-FFF2-40B4-BE49-F238E27FC236}">
                  <a16:creationId xmlns:a16="http://schemas.microsoft.com/office/drawing/2014/main" xmlns="" id="{58B2C650-1CC2-929E-B9A9-18C31B8740E5}"/>
                </a:ext>
              </a:extLst>
            </p:cNvPr>
            <p:cNvSpPr/>
            <p:nvPr/>
          </p:nvSpPr>
          <p:spPr>
            <a:xfrm>
              <a:off x="10366443" y="4662300"/>
              <a:ext cx="6145961" cy="169967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Kết quả hành động.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35" name="Picture 11">
              <a:extLst>
                <a:ext uri="{FF2B5EF4-FFF2-40B4-BE49-F238E27FC236}">
                  <a16:creationId xmlns:a16="http://schemas.microsoft.com/office/drawing/2014/main" xmlns="" id="{AA202D36-FE70-E9C4-14E5-EEC7E58ABFE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47661" y="4650476"/>
              <a:ext cx="1527587" cy="1699678"/>
            </a:xfrm>
            <a:prstGeom prst="rect">
              <a:avLst/>
            </a:prstGeom>
          </p:spPr>
        </p:pic>
      </p:grpSp>
      <p:grpSp>
        <p:nvGrpSpPr>
          <p:cNvPr id="36" name="Group 35">
            <a:extLst>
              <a:ext uri="{FF2B5EF4-FFF2-40B4-BE49-F238E27FC236}">
                <a16:creationId xmlns:a16="http://schemas.microsoft.com/office/drawing/2014/main" xmlns="" id="{8F3B9162-783E-4BCC-1BC5-A7955DD08F99}"/>
              </a:ext>
            </a:extLst>
          </p:cNvPr>
          <p:cNvGrpSpPr/>
          <p:nvPr/>
        </p:nvGrpSpPr>
        <p:grpSpPr>
          <a:xfrm>
            <a:off x="293172" y="4960161"/>
            <a:ext cx="5453321" cy="1422578"/>
            <a:chOff x="2246346" y="4740348"/>
            <a:chExt cx="7180160" cy="1843772"/>
          </a:xfrm>
        </p:grpSpPr>
        <p:sp>
          <p:nvSpPr>
            <p:cNvPr id="50" name="c">
              <a:extLst>
                <a:ext uri="{FF2B5EF4-FFF2-40B4-BE49-F238E27FC236}">
                  <a16:creationId xmlns:a16="http://schemas.microsoft.com/office/drawing/2014/main" xmlns="" id="{7BBF831F-5501-9367-806D-24D63CE6BB82}"/>
                </a:ext>
              </a:extLst>
            </p:cNvPr>
            <p:cNvSpPr/>
            <p:nvPr/>
          </p:nvSpPr>
          <p:spPr>
            <a:xfrm>
              <a:off x="3609623" y="4740348"/>
              <a:ext cx="5816883" cy="1794648"/>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Đức tính cần rèn luyện.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1" name="Picture 12">
              <a:extLst>
                <a:ext uri="{FF2B5EF4-FFF2-40B4-BE49-F238E27FC236}">
                  <a16:creationId xmlns:a16="http://schemas.microsoft.com/office/drawing/2014/main" xmlns="" id="{2EB48C9B-85B6-9CAF-2C1E-56AEF9465E54}"/>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246346" y="4880655"/>
              <a:ext cx="1560800" cy="1703465"/>
            </a:xfrm>
            <a:prstGeom prst="rect">
              <a:avLst/>
            </a:prstGeom>
          </p:spPr>
        </p:pic>
      </p:grpSp>
      <p:grpSp>
        <p:nvGrpSpPr>
          <p:cNvPr id="52" name="Group 51">
            <a:extLst>
              <a:ext uri="{FF2B5EF4-FFF2-40B4-BE49-F238E27FC236}">
                <a16:creationId xmlns:a16="http://schemas.microsoft.com/office/drawing/2014/main" xmlns="" id="{029C2B4B-B39F-A5A3-576D-3D1C1D40D3C2}"/>
              </a:ext>
            </a:extLst>
          </p:cNvPr>
          <p:cNvGrpSpPr/>
          <p:nvPr/>
        </p:nvGrpSpPr>
        <p:grpSpPr>
          <a:xfrm>
            <a:off x="6214204" y="4985550"/>
            <a:ext cx="5642094" cy="1403144"/>
            <a:chOff x="10001112" y="7512726"/>
            <a:chExt cx="8367798" cy="2021752"/>
          </a:xfrm>
        </p:grpSpPr>
        <p:sp>
          <p:nvSpPr>
            <p:cNvPr id="53" name="d">
              <a:extLst>
                <a:ext uri="{FF2B5EF4-FFF2-40B4-BE49-F238E27FC236}">
                  <a16:creationId xmlns:a16="http://schemas.microsoft.com/office/drawing/2014/main" xmlns="" id="{FFC752B8-A2D1-61FB-BBA2-3041CE152CFD}"/>
                </a:ext>
              </a:extLst>
            </p:cNvPr>
            <p:cNvSpPr/>
            <p:nvPr/>
          </p:nvSpPr>
          <p:spPr>
            <a:xfrm>
              <a:off x="11446016" y="7632125"/>
              <a:ext cx="6922894" cy="1902353"/>
            </a:xfrm>
            <a:prstGeom prst="roundRect">
              <a:avLst/>
            </a:prstGeom>
            <a:solidFill>
              <a:srgbClr val="FFF7A7"/>
            </a:solidFill>
            <a:ln w="76200">
              <a:solidFill>
                <a:srgbClr val="59533B"/>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spcAft>
                  <a:spcPts val="1000"/>
                </a:spcAft>
              </a:pPr>
              <a:r>
                <a:rPr lang="vi-VN" sz="2800"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Thông tin người cần rèn luyện. </a:t>
              </a:r>
              <a:endParaRPr lang="en-US" sz="2800"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54" name="Picture 13">
              <a:extLst>
                <a:ext uri="{FF2B5EF4-FFF2-40B4-BE49-F238E27FC236}">
                  <a16:creationId xmlns:a16="http://schemas.microsoft.com/office/drawing/2014/main" xmlns="" id="{115DBC70-2450-9BC7-4B24-8339B72C4A3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001112" y="7512726"/>
              <a:ext cx="1825659" cy="2006218"/>
            </a:xfrm>
            <a:prstGeom prst="rect">
              <a:avLst/>
            </a:prstGeom>
          </p:spPr>
        </p:pic>
      </p:grpSp>
      <p:pic>
        <p:nvPicPr>
          <p:cNvPr id="55" name="Đúng">
            <a:extLst>
              <a:ext uri="{FF2B5EF4-FFF2-40B4-BE49-F238E27FC236}">
                <a16:creationId xmlns:a16="http://schemas.microsoft.com/office/drawing/2014/main" xmlns="" id="{D3DA7254-BAEF-E06A-35BB-E86419E540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10007" y="3036022"/>
            <a:ext cx="1631474" cy="1305178"/>
          </a:xfrm>
          <a:prstGeom prst="rect">
            <a:avLst/>
          </a:prstGeom>
        </p:spPr>
      </p:pic>
      <p:pic>
        <p:nvPicPr>
          <p:cNvPr id="62" name="Tieng-yeah-tre-con-www_nhacchuongvui_com">
            <a:hlinkClick r:id="" action="ppaction://media"/>
            <a:extLst>
              <a:ext uri="{FF2B5EF4-FFF2-40B4-BE49-F238E27FC236}">
                <a16:creationId xmlns:a16="http://schemas.microsoft.com/office/drawing/2014/main" xmlns=""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2439417" y="161951"/>
            <a:ext cx="609600" cy="609600"/>
          </a:xfrm>
          <a:prstGeom prst="rect">
            <a:avLst/>
          </a:prstGeom>
        </p:spPr>
      </p:pic>
    </p:spTree>
    <p:extLst>
      <p:ext uri="{BB962C8B-B14F-4D97-AF65-F5344CB8AC3E}">
        <p14:creationId xmlns:p14="http://schemas.microsoft.com/office/powerpoint/2010/main" val="43366391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14:presetBounceEnd="70667">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14:bounceEnd="70667">
                                          <p:cBhvr additive="base">
                                            <p:cTn id="13" dur="1000" fill="hold"/>
                                            <p:tgtEl>
                                              <p:spTgt spid="30"/>
                                            </p:tgtEl>
                                            <p:attrNameLst>
                                              <p:attrName>ppt_x</p:attrName>
                                            </p:attrNameLst>
                                          </p:cBhvr>
                                          <p:tavLst>
                                            <p:tav tm="0">
                                              <p:val>
                                                <p:strVal val="#ppt_x"/>
                                              </p:val>
                                            </p:tav>
                                            <p:tav tm="100000">
                                              <p:val>
                                                <p:strVal val="#ppt_x"/>
                                              </p:val>
                                            </p:tav>
                                          </p:tavLst>
                                        </p:anim>
                                        <p:anim calcmode="lin" valueType="num" p14:bounceEnd="70667">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14:presetBounceEnd="70667">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14:bounceEnd="70667">
                                          <p:cBhvr additive="base">
                                            <p:cTn id="18" dur="1000" fill="hold"/>
                                            <p:tgtEl>
                                              <p:spTgt spid="33"/>
                                            </p:tgtEl>
                                            <p:attrNameLst>
                                              <p:attrName>ppt_x</p:attrName>
                                            </p:attrNameLst>
                                          </p:cBhvr>
                                          <p:tavLst>
                                            <p:tav tm="0">
                                              <p:val>
                                                <p:strVal val="#ppt_x"/>
                                              </p:val>
                                            </p:tav>
                                            <p:tav tm="100000">
                                              <p:val>
                                                <p:strVal val="#ppt_x"/>
                                              </p:val>
                                            </p:tav>
                                          </p:tavLst>
                                        </p:anim>
                                        <p:anim calcmode="lin" valueType="num" p14:bounceEnd="70667">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14:presetBounceEnd="70667">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14:bounceEnd="70667">
                                          <p:cBhvr additive="base">
                                            <p:cTn id="22" dur="1000" fill="hold"/>
                                            <p:tgtEl>
                                              <p:spTgt spid="36"/>
                                            </p:tgtEl>
                                            <p:attrNameLst>
                                              <p:attrName>ppt_x</p:attrName>
                                            </p:attrNameLst>
                                          </p:cBhvr>
                                          <p:tavLst>
                                            <p:tav tm="0">
                                              <p:val>
                                                <p:strVal val="#ppt_x"/>
                                              </p:val>
                                            </p:tav>
                                            <p:tav tm="100000">
                                              <p:val>
                                                <p:strVal val="#ppt_x"/>
                                              </p:val>
                                            </p:tav>
                                          </p:tavLst>
                                        </p:anim>
                                        <p:anim calcmode="lin" valueType="num" p14:bounceEnd="70667">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70667">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14:bounceEnd="70667">
                                          <p:cBhvr additive="base">
                                            <p:cTn id="26" dur="1000" fill="hold"/>
                                            <p:tgtEl>
                                              <p:spTgt spid="52"/>
                                            </p:tgtEl>
                                            <p:attrNameLst>
                                              <p:attrName>ppt_x</p:attrName>
                                            </p:attrNameLst>
                                          </p:cBhvr>
                                          <p:tavLst>
                                            <p:tav tm="0">
                                              <p:val>
                                                <p:strVal val="#ppt_x"/>
                                              </p:val>
                                            </p:tav>
                                            <p:tav tm="100000">
                                              <p:val>
                                                <p:strVal val="#ppt_x"/>
                                              </p:val>
                                            </p:tav>
                                          </p:tavLst>
                                        </p:anim>
                                        <p:anim calcmode="lin" valueType="num" p14:bounceEnd="70667">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5"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30"/>
                                            </p:tgtEl>
                                            <p:attrNameLst>
                                              <p:attrName>ppt_w</p:attrName>
                                            </p:attrNameLst>
                                          </p:cBhvr>
                                          <p:tavLst>
                                            <p:tav tm="0">
                                              <p:val>
                                                <p:strVal val="ppt_w"/>
                                              </p:val>
                                            </p:tav>
                                            <p:tav tm="100000">
                                              <p:val>
                                                <p:fltVal val="0"/>
                                              </p:val>
                                            </p:tav>
                                          </p:tavLst>
                                        </p:anim>
                                        <p:anim calcmode="lin" valueType="num">
                                          <p:cBhvr>
                                            <p:cTn id="37" dur="1000"/>
                                            <p:tgtEl>
                                              <p:spTgt spid="30"/>
                                            </p:tgtEl>
                                            <p:attrNameLst>
                                              <p:attrName>ppt_h</p:attrName>
                                            </p:attrNameLst>
                                          </p:cBhvr>
                                          <p:tavLst>
                                            <p:tav tm="0">
                                              <p:val>
                                                <p:strVal val="ppt_h"/>
                                              </p:val>
                                            </p:tav>
                                            <p:tav tm="100000">
                                              <p:val>
                                                <p:fltVal val="0"/>
                                              </p:val>
                                            </p:tav>
                                          </p:tavLst>
                                        </p:anim>
                                        <p:anim calcmode="lin" valueType="num">
                                          <p:cBhvr>
                                            <p:cTn id="38" dur="1000"/>
                                            <p:tgtEl>
                                              <p:spTgt spid="30"/>
                                            </p:tgtEl>
                                            <p:attrNameLst>
                                              <p:attrName>style.rotation</p:attrName>
                                            </p:attrNameLst>
                                          </p:cBhvr>
                                          <p:tavLst>
                                            <p:tav tm="0">
                                              <p:val>
                                                <p:fltVal val="0"/>
                                              </p:val>
                                            </p:tav>
                                            <p:tav tm="100000">
                                              <p:val>
                                                <p:fltVal val="90"/>
                                              </p:val>
                                            </p:tav>
                                          </p:tavLst>
                                        </p:anim>
                                        <p:animEffect transition="out" filter="fade">
                                          <p:cBhvr>
                                            <p:cTn id="39" dur="1000"/>
                                            <p:tgtEl>
                                              <p:spTgt spid="30"/>
                                            </p:tgtEl>
                                          </p:cBhvr>
                                        </p:animEffect>
                                        <p:set>
                                          <p:cBhvr>
                                            <p:cTn id="4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6"/>
                                            </p:tgtEl>
                                          </p:cBhvr>
                                        </p:animEffect>
                                        <p:animScale>
                                          <p:cBhvr>
                                            <p:cTn id="46" dur="250" autoRev="1" fill="hold"/>
                                            <p:tgtEl>
                                              <p:spTgt spid="3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5"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36"/>
                                            </p:tgtEl>
                                            <p:attrNameLst>
                                              <p:attrName>ppt_w</p:attrName>
                                            </p:attrNameLst>
                                          </p:cBhvr>
                                          <p:tavLst>
                                            <p:tav tm="0">
                                              <p:val>
                                                <p:strVal val="ppt_w"/>
                                              </p:val>
                                            </p:tav>
                                            <p:tav tm="100000">
                                              <p:val>
                                                <p:fltVal val="0"/>
                                              </p:val>
                                            </p:tav>
                                          </p:tavLst>
                                        </p:anim>
                                        <p:anim calcmode="lin" valueType="num">
                                          <p:cBhvr>
                                            <p:cTn id="50" dur="1000"/>
                                            <p:tgtEl>
                                              <p:spTgt spid="36"/>
                                            </p:tgtEl>
                                            <p:attrNameLst>
                                              <p:attrName>ppt_h</p:attrName>
                                            </p:attrNameLst>
                                          </p:cBhvr>
                                          <p:tavLst>
                                            <p:tav tm="0">
                                              <p:val>
                                                <p:strVal val="ppt_h"/>
                                              </p:val>
                                            </p:tav>
                                            <p:tav tm="100000">
                                              <p:val>
                                                <p:fltVal val="0"/>
                                              </p:val>
                                            </p:tav>
                                          </p:tavLst>
                                        </p:anim>
                                        <p:anim calcmode="lin" valueType="num">
                                          <p:cBhvr>
                                            <p:cTn id="51" dur="1000"/>
                                            <p:tgtEl>
                                              <p:spTgt spid="36"/>
                                            </p:tgtEl>
                                            <p:attrNameLst>
                                              <p:attrName>style.rotation</p:attrName>
                                            </p:attrNameLst>
                                          </p:cBhvr>
                                          <p:tavLst>
                                            <p:tav tm="0">
                                              <p:val>
                                                <p:fltVal val="0"/>
                                              </p:val>
                                            </p:tav>
                                            <p:tav tm="100000">
                                              <p:val>
                                                <p:fltVal val="90"/>
                                              </p:val>
                                            </p:tav>
                                          </p:tavLst>
                                        </p:anim>
                                        <p:animEffect transition="out" filter="fade">
                                          <p:cBhvr>
                                            <p:cTn id="52" dur="1000"/>
                                            <p:tgtEl>
                                              <p:spTgt spid="36"/>
                                            </p:tgtEl>
                                          </p:cBhvr>
                                        </p:animEffect>
                                        <p:set>
                                          <p:cBhvr>
                                            <p:cTn id="5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3"/>
                                            </p:tgtEl>
                                          </p:cBhvr>
                                        </p:animEffect>
                                        <p:animScale>
                                          <p:cBhvr>
                                            <p:cTn id="59" dur="250" autoRev="1" fill="hold"/>
                                            <p:tgtEl>
                                              <p:spTgt spid="3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5" name="hammer.wav"/>
                                            </p:tgtEl>
                                          </p:cMediaNode>
                                        </p:audio>
                                      </p:subTnLst>
                                    </p:cTn>
                                  </p:par>
                                </p:childTnLst>
                              </p:cTn>
                            </p:par>
                            <p:par>
                              <p:cTn id="60" fill="hold">
                                <p:stCondLst>
                                  <p:cond delay="500"/>
                                </p:stCondLst>
                                <p:childTnLst>
                                  <p:par>
                                    <p:cTn id="61" presetID="49" presetClass="entr" presetSubtype="0" decel="100000"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500" fill="hold"/>
                                            <p:tgtEl>
                                              <p:spTgt spid="55"/>
                                            </p:tgtEl>
                                            <p:attrNameLst>
                                              <p:attrName>ppt_w</p:attrName>
                                            </p:attrNameLst>
                                          </p:cBhvr>
                                          <p:tavLst>
                                            <p:tav tm="0">
                                              <p:val>
                                                <p:fltVal val="0"/>
                                              </p:val>
                                            </p:tav>
                                            <p:tav tm="100000">
                                              <p:val>
                                                <p:strVal val="#ppt_w"/>
                                              </p:val>
                                            </p:tav>
                                          </p:tavLst>
                                        </p:anim>
                                        <p:anim calcmode="lin" valueType="num">
                                          <p:cBhvr>
                                            <p:cTn id="64" dur="500" fill="hold"/>
                                            <p:tgtEl>
                                              <p:spTgt spid="55"/>
                                            </p:tgtEl>
                                            <p:attrNameLst>
                                              <p:attrName>ppt_h</p:attrName>
                                            </p:attrNameLst>
                                          </p:cBhvr>
                                          <p:tavLst>
                                            <p:tav tm="0">
                                              <p:val>
                                                <p:fltVal val="0"/>
                                              </p:val>
                                            </p:tav>
                                            <p:tav tm="100000">
                                              <p:val>
                                                <p:strVal val="#ppt_h"/>
                                              </p:val>
                                            </p:tav>
                                          </p:tavLst>
                                        </p:anim>
                                        <p:anim calcmode="lin" valueType="num">
                                          <p:cBhvr>
                                            <p:cTn id="65" dur="500" fill="hold"/>
                                            <p:tgtEl>
                                              <p:spTgt spid="55"/>
                                            </p:tgtEl>
                                            <p:attrNameLst>
                                              <p:attrName>style.rotation</p:attrName>
                                            </p:attrNameLst>
                                          </p:cBhvr>
                                          <p:tavLst>
                                            <p:tav tm="0">
                                              <p:val>
                                                <p:fltVal val="360"/>
                                              </p:val>
                                            </p:tav>
                                            <p:tav tm="100000">
                                              <p:val>
                                                <p:fltVal val="0"/>
                                              </p:val>
                                            </p:tav>
                                          </p:tavLst>
                                        </p:anim>
                                        <p:animEffect transition="in" filter="fade">
                                          <p:cBhvr>
                                            <p:cTn id="66" dur="500"/>
                                            <p:tgtEl>
                                              <p:spTgt spid="55"/>
                                            </p:tgtEl>
                                          </p:cBhvr>
                                        </p:animEffect>
                                      </p:childTnLst>
                                      <p:subTnLst>
                                        <p:audio>
                                          <p:cMediaNode>
                                            <p:cTn display="0" masterRel="sameClick">
                                              <p:stCondLst>
                                                <p:cond evt="begin" delay="0">
                                                  <p:tn val="61"/>
                                                </p:cond>
                                              </p:stCondLst>
                                              <p:endCondLst>
                                                <p:cond evt="onStopAudio" delay="0">
                                                  <p:tgtEl>
                                                    <p:sldTgt/>
                                                  </p:tgtEl>
                                                </p:cond>
                                              </p:endCondLst>
                                            </p:cTn>
                                            <p:tgtEl>
                                              <p:sndTgt r:embed="rId6" name="chimes.wav"/>
                                            </p:tgtEl>
                                          </p:cMediaNode>
                                        </p:audio>
                                      </p:subTnLst>
                                    </p:cTn>
                                  </p:par>
                                  <p:par>
                                    <p:cTn id="67" presetID="32" presetClass="emph" presetSubtype="0" fill="hold" nodeType="withEffect">
                                      <p:stCondLst>
                                        <p:cond delay="0"/>
                                      </p:stCondLst>
                                      <p:childTnLst>
                                        <p:animRot by="120000">
                                          <p:cBhvr>
                                            <p:cTn id="68" dur="100" fill="hold">
                                              <p:stCondLst>
                                                <p:cond delay="0"/>
                                              </p:stCondLst>
                                            </p:cTn>
                                            <p:tgtEl>
                                              <p:spTgt spid="55"/>
                                            </p:tgtEl>
                                            <p:attrNameLst>
                                              <p:attrName>r</p:attrName>
                                            </p:attrNameLst>
                                          </p:cBhvr>
                                        </p:animRot>
                                        <p:animRot by="-240000">
                                          <p:cBhvr>
                                            <p:cTn id="69" dur="200" fill="hold">
                                              <p:stCondLst>
                                                <p:cond delay="200"/>
                                              </p:stCondLst>
                                            </p:cTn>
                                            <p:tgtEl>
                                              <p:spTgt spid="55"/>
                                            </p:tgtEl>
                                            <p:attrNameLst>
                                              <p:attrName>r</p:attrName>
                                            </p:attrNameLst>
                                          </p:cBhvr>
                                        </p:animRot>
                                        <p:animRot by="240000">
                                          <p:cBhvr>
                                            <p:cTn id="70" dur="200" fill="hold">
                                              <p:stCondLst>
                                                <p:cond delay="400"/>
                                              </p:stCondLst>
                                            </p:cTn>
                                            <p:tgtEl>
                                              <p:spTgt spid="55"/>
                                            </p:tgtEl>
                                            <p:attrNameLst>
                                              <p:attrName>r</p:attrName>
                                            </p:attrNameLst>
                                          </p:cBhvr>
                                        </p:animRot>
                                        <p:animRot by="-240000">
                                          <p:cBhvr>
                                            <p:cTn id="71" dur="200" fill="hold">
                                              <p:stCondLst>
                                                <p:cond delay="600"/>
                                              </p:stCondLst>
                                            </p:cTn>
                                            <p:tgtEl>
                                              <p:spTgt spid="55"/>
                                            </p:tgtEl>
                                            <p:attrNameLst>
                                              <p:attrName>r</p:attrName>
                                            </p:attrNameLst>
                                          </p:cBhvr>
                                        </p:animRot>
                                        <p:animRot by="120000">
                                          <p:cBhvr>
                                            <p:cTn id="72" dur="200" fill="hold">
                                              <p:stCondLst>
                                                <p:cond delay="800"/>
                                              </p:stCondLst>
                                            </p:cTn>
                                            <p:tgtEl>
                                              <p:spTgt spid="55"/>
                                            </p:tgtEl>
                                            <p:attrNameLst>
                                              <p:attrName>r</p:attrName>
                                            </p:attrNameLst>
                                          </p:cBhvr>
                                        </p:animRot>
                                      </p:childTnLst>
                                    </p:cTn>
                                  </p:par>
                                  <p:par>
                                    <p:cTn id="73" presetID="1" presetClass="mediacall" presetSubtype="0" fill="hold" nodeType="withEffect">
                                      <p:stCondLst>
                                        <p:cond delay="0"/>
                                      </p:stCondLst>
                                      <p:childTnLst>
                                        <p:cmd type="call" cmd="playFrom(0.0)">
                                          <p:cBhvr>
                                            <p:cTn id="74" dur="4414" fill="hold"/>
                                            <p:tgtEl>
                                              <p:spTgt spid="62"/>
                                            </p:tgtEl>
                                          </p:cBhvr>
                                        </p:cmd>
                                      </p:childTnLst>
                                    </p:cTn>
                                  </p:par>
                                  <p:par>
                                    <p:cTn id="75" presetID="31" presetClass="exit" presetSubtype="0" fill="hold" nodeType="withEffect">
                                      <p:stCondLst>
                                        <p:cond delay="0"/>
                                      </p:stCondLst>
                                      <p:childTnLst>
                                        <p:anim calcmode="lin" valueType="num">
                                          <p:cBhvr>
                                            <p:cTn id="76" dur="1000"/>
                                            <p:tgtEl>
                                              <p:spTgt spid="36"/>
                                            </p:tgtEl>
                                            <p:attrNameLst>
                                              <p:attrName>ppt_w</p:attrName>
                                            </p:attrNameLst>
                                          </p:cBhvr>
                                          <p:tavLst>
                                            <p:tav tm="0">
                                              <p:val>
                                                <p:strVal val="ppt_w"/>
                                              </p:val>
                                            </p:tav>
                                            <p:tav tm="100000">
                                              <p:val>
                                                <p:fltVal val="0"/>
                                              </p:val>
                                            </p:tav>
                                          </p:tavLst>
                                        </p:anim>
                                        <p:anim calcmode="lin" valueType="num">
                                          <p:cBhvr>
                                            <p:cTn id="77" dur="1000"/>
                                            <p:tgtEl>
                                              <p:spTgt spid="36"/>
                                            </p:tgtEl>
                                            <p:attrNameLst>
                                              <p:attrName>ppt_h</p:attrName>
                                            </p:attrNameLst>
                                          </p:cBhvr>
                                          <p:tavLst>
                                            <p:tav tm="0">
                                              <p:val>
                                                <p:strVal val="ppt_h"/>
                                              </p:val>
                                            </p:tav>
                                            <p:tav tm="100000">
                                              <p:val>
                                                <p:fltVal val="0"/>
                                              </p:val>
                                            </p:tav>
                                          </p:tavLst>
                                        </p:anim>
                                        <p:anim calcmode="lin" valueType="num">
                                          <p:cBhvr>
                                            <p:cTn id="78" dur="1000"/>
                                            <p:tgtEl>
                                              <p:spTgt spid="36"/>
                                            </p:tgtEl>
                                            <p:attrNameLst>
                                              <p:attrName>style.rotation</p:attrName>
                                            </p:attrNameLst>
                                          </p:cBhvr>
                                          <p:tavLst>
                                            <p:tav tm="0">
                                              <p:val>
                                                <p:fltVal val="0"/>
                                              </p:val>
                                            </p:tav>
                                            <p:tav tm="100000">
                                              <p:val>
                                                <p:fltVal val="90"/>
                                              </p:val>
                                            </p:tav>
                                          </p:tavLst>
                                        </p:anim>
                                        <p:animEffect transition="out" filter="fade">
                                          <p:cBhvr>
                                            <p:cTn id="79" dur="1000"/>
                                            <p:tgtEl>
                                              <p:spTgt spid="36"/>
                                            </p:tgtEl>
                                          </p:cBhvr>
                                        </p:animEffect>
                                        <p:set>
                                          <p:cBhvr>
                                            <p:cTn id="80" dur="1" fill="hold">
                                              <p:stCondLst>
                                                <p:cond delay="999"/>
                                              </p:stCondLst>
                                            </p:cTn>
                                            <p:tgtEl>
                                              <p:spTgt spid="36"/>
                                            </p:tgtEl>
                                            <p:attrNameLst>
                                              <p:attrName>style.visibility</p:attrName>
                                            </p:attrNameLst>
                                          </p:cBhvr>
                                          <p:to>
                                            <p:strVal val="hidden"/>
                                          </p:to>
                                        </p:set>
                                      </p:childTnLst>
                                    </p:cTn>
                                  </p:par>
                                  <p:par>
                                    <p:cTn id="81" presetID="31" presetClass="exit" presetSubtype="0" fill="hold" nodeType="withEffect">
                                      <p:stCondLst>
                                        <p:cond delay="0"/>
                                      </p:stCondLst>
                                      <p:childTnLst>
                                        <p:anim calcmode="lin" valueType="num">
                                          <p:cBhvr>
                                            <p:cTn id="82" dur="1000"/>
                                            <p:tgtEl>
                                              <p:spTgt spid="30"/>
                                            </p:tgtEl>
                                            <p:attrNameLst>
                                              <p:attrName>ppt_w</p:attrName>
                                            </p:attrNameLst>
                                          </p:cBhvr>
                                          <p:tavLst>
                                            <p:tav tm="0">
                                              <p:val>
                                                <p:strVal val="ppt_w"/>
                                              </p:val>
                                            </p:tav>
                                            <p:tav tm="100000">
                                              <p:val>
                                                <p:fltVal val="0"/>
                                              </p:val>
                                            </p:tav>
                                          </p:tavLst>
                                        </p:anim>
                                        <p:anim calcmode="lin" valueType="num">
                                          <p:cBhvr>
                                            <p:cTn id="83" dur="1000"/>
                                            <p:tgtEl>
                                              <p:spTgt spid="30"/>
                                            </p:tgtEl>
                                            <p:attrNameLst>
                                              <p:attrName>ppt_h</p:attrName>
                                            </p:attrNameLst>
                                          </p:cBhvr>
                                          <p:tavLst>
                                            <p:tav tm="0">
                                              <p:val>
                                                <p:strVal val="ppt_h"/>
                                              </p:val>
                                            </p:tav>
                                            <p:tav tm="100000">
                                              <p:val>
                                                <p:fltVal val="0"/>
                                              </p:val>
                                            </p:tav>
                                          </p:tavLst>
                                        </p:anim>
                                        <p:anim calcmode="lin" valueType="num">
                                          <p:cBhvr>
                                            <p:cTn id="84" dur="1000"/>
                                            <p:tgtEl>
                                              <p:spTgt spid="30"/>
                                            </p:tgtEl>
                                            <p:attrNameLst>
                                              <p:attrName>style.rotation</p:attrName>
                                            </p:attrNameLst>
                                          </p:cBhvr>
                                          <p:tavLst>
                                            <p:tav tm="0">
                                              <p:val>
                                                <p:fltVal val="0"/>
                                              </p:val>
                                            </p:tav>
                                            <p:tav tm="100000">
                                              <p:val>
                                                <p:fltVal val="90"/>
                                              </p:val>
                                            </p:tav>
                                          </p:tavLst>
                                        </p:anim>
                                        <p:animEffect transition="out" filter="fade">
                                          <p:cBhvr>
                                            <p:cTn id="85" dur="1000"/>
                                            <p:tgtEl>
                                              <p:spTgt spid="30"/>
                                            </p:tgtEl>
                                          </p:cBhvr>
                                        </p:animEffect>
                                        <p:set>
                                          <p:cBhvr>
                                            <p:cTn id="86" dur="1" fill="hold">
                                              <p:stCondLst>
                                                <p:cond delay="999"/>
                                              </p:stCondLst>
                                            </p:cTn>
                                            <p:tgtEl>
                                              <p:spTgt spid="30"/>
                                            </p:tgtEl>
                                            <p:attrNameLst>
                                              <p:attrName>style.visibility</p:attrName>
                                            </p:attrNameLst>
                                          </p:cBhvr>
                                          <p:to>
                                            <p:strVal val="hidden"/>
                                          </p:to>
                                        </p:set>
                                      </p:childTnLst>
                                    </p:cTn>
                                  </p:par>
                                  <p:par>
                                    <p:cTn id="87" presetID="31" presetClass="exit" presetSubtype="0" fill="hold" nodeType="withEffect">
                                      <p:stCondLst>
                                        <p:cond delay="0"/>
                                      </p:stCondLst>
                                      <p:childTnLst>
                                        <p:anim calcmode="lin" valueType="num">
                                          <p:cBhvr>
                                            <p:cTn id="88" dur="1000"/>
                                            <p:tgtEl>
                                              <p:spTgt spid="36"/>
                                            </p:tgtEl>
                                            <p:attrNameLst>
                                              <p:attrName>ppt_w</p:attrName>
                                            </p:attrNameLst>
                                          </p:cBhvr>
                                          <p:tavLst>
                                            <p:tav tm="0">
                                              <p:val>
                                                <p:strVal val="ppt_w"/>
                                              </p:val>
                                            </p:tav>
                                            <p:tav tm="100000">
                                              <p:val>
                                                <p:fltVal val="0"/>
                                              </p:val>
                                            </p:tav>
                                          </p:tavLst>
                                        </p:anim>
                                        <p:anim calcmode="lin" valueType="num">
                                          <p:cBhvr>
                                            <p:cTn id="89" dur="1000"/>
                                            <p:tgtEl>
                                              <p:spTgt spid="36"/>
                                            </p:tgtEl>
                                            <p:attrNameLst>
                                              <p:attrName>ppt_h</p:attrName>
                                            </p:attrNameLst>
                                          </p:cBhvr>
                                          <p:tavLst>
                                            <p:tav tm="0">
                                              <p:val>
                                                <p:strVal val="ppt_h"/>
                                              </p:val>
                                            </p:tav>
                                            <p:tav tm="100000">
                                              <p:val>
                                                <p:fltVal val="0"/>
                                              </p:val>
                                            </p:tav>
                                          </p:tavLst>
                                        </p:anim>
                                        <p:anim calcmode="lin" valueType="num">
                                          <p:cBhvr>
                                            <p:cTn id="90" dur="1000"/>
                                            <p:tgtEl>
                                              <p:spTgt spid="36"/>
                                            </p:tgtEl>
                                            <p:attrNameLst>
                                              <p:attrName>style.rotation</p:attrName>
                                            </p:attrNameLst>
                                          </p:cBhvr>
                                          <p:tavLst>
                                            <p:tav tm="0">
                                              <p:val>
                                                <p:fltVal val="0"/>
                                              </p:val>
                                            </p:tav>
                                            <p:tav tm="100000">
                                              <p:val>
                                                <p:fltVal val="90"/>
                                              </p:val>
                                            </p:tav>
                                          </p:tavLst>
                                        </p:anim>
                                        <p:animEffect transition="out" filter="fade">
                                          <p:cBhvr>
                                            <p:cTn id="91" dur="1000"/>
                                            <p:tgtEl>
                                              <p:spTgt spid="36"/>
                                            </p:tgtEl>
                                          </p:cBhvr>
                                        </p:animEffect>
                                        <p:set>
                                          <p:cBhvr>
                                            <p:cTn id="92"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5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withEffect">
                                      <p:stCondLst>
                                        <p:cond delay="0"/>
                                      </p:stCondLst>
                                      <p:childTnLst>
                                        <p:animEffect transition="out" filter="fade">
                                          <p:cBhvr>
                                            <p:cTn id="97" dur="500" tmFilter="0, 0; .2, .5; .8, .5; 1, 0"/>
                                            <p:tgtEl>
                                              <p:spTgt spid="52"/>
                                            </p:tgtEl>
                                          </p:cBhvr>
                                        </p:animEffect>
                                        <p:animScale>
                                          <p:cBhvr>
                                            <p:cTn id="98" dur="250" autoRev="1" fill="hold"/>
                                            <p:tgtEl>
                                              <p:spTgt spid="52"/>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7" name="click.wav"/>
                                            </p:tgtEl>
                                          </p:cMediaNode>
                                        </p:audio>
                                      </p:subTnLst>
                                    </p:cTn>
                                  </p:par>
                                </p:childTnLst>
                              </p:cTn>
                            </p:par>
                            <p:par>
                              <p:cTn id="99" fill="hold">
                                <p:stCondLst>
                                  <p:cond delay="500"/>
                                </p:stCondLst>
                                <p:childTnLst>
                                  <p:par>
                                    <p:cTn id="100" presetID="31" presetClass="exit" presetSubtype="0" fill="hold" nodeType="afterEffect">
                                      <p:stCondLst>
                                        <p:cond delay="0"/>
                                      </p:stCondLst>
                                      <p:childTnLst>
                                        <p:anim calcmode="lin" valueType="num">
                                          <p:cBhvr>
                                            <p:cTn id="101" dur="1000"/>
                                            <p:tgtEl>
                                              <p:spTgt spid="52"/>
                                            </p:tgtEl>
                                            <p:attrNameLst>
                                              <p:attrName>ppt_w</p:attrName>
                                            </p:attrNameLst>
                                          </p:cBhvr>
                                          <p:tavLst>
                                            <p:tav tm="0">
                                              <p:val>
                                                <p:strVal val="ppt_w"/>
                                              </p:val>
                                            </p:tav>
                                            <p:tav tm="100000">
                                              <p:val>
                                                <p:fltVal val="0"/>
                                              </p:val>
                                            </p:tav>
                                          </p:tavLst>
                                        </p:anim>
                                        <p:anim calcmode="lin" valueType="num">
                                          <p:cBhvr>
                                            <p:cTn id="102" dur="1000"/>
                                            <p:tgtEl>
                                              <p:spTgt spid="52"/>
                                            </p:tgtEl>
                                            <p:attrNameLst>
                                              <p:attrName>ppt_h</p:attrName>
                                            </p:attrNameLst>
                                          </p:cBhvr>
                                          <p:tavLst>
                                            <p:tav tm="0">
                                              <p:val>
                                                <p:strVal val="ppt_h"/>
                                              </p:val>
                                            </p:tav>
                                            <p:tav tm="100000">
                                              <p:val>
                                                <p:fltVal val="0"/>
                                              </p:val>
                                            </p:tav>
                                          </p:tavLst>
                                        </p:anim>
                                        <p:anim calcmode="lin" valueType="num">
                                          <p:cBhvr>
                                            <p:cTn id="103" dur="1000"/>
                                            <p:tgtEl>
                                              <p:spTgt spid="52"/>
                                            </p:tgtEl>
                                            <p:attrNameLst>
                                              <p:attrName>style.rotation</p:attrName>
                                            </p:attrNameLst>
                                          </p:cBhvr>
                                          <p:tavLst>
                                            <p:tav tm="0">
                                              <p:val>
                                                <p:fltVal val="0"/>
                                              </p:val>
                                            </p:tav>
                                            <p:tav tm="100000">
                                              <p:val>
                                                <p:fltVal val="90"/>
                                              </p:val>
                                            </p:tav>
                                          </p:tavLst>
                                        </p:anim>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1000" fill="hold"/>
                                            <p:tgtEl>
                                              <p:spTgt spid="30"/>
                                            </p:tgtEl>
                                            <p:attrNameLst>
                                              <p:attrName>ppt_x</p:attrName>
                                            </p:attrNameLst>
                                          </p:cBhvr>
                                          <p:tavLst>
                                            <p:tav tm="0">
                                              <p:val>
                                                <p:strVal val="#ppt_x"/>
                                              </p:val>
                                            </p:tav>
                                            <p:tav tm="100000">
                                              <p:val>
                                                <p:strVal val="#ppt_x"/>
                                              </p:val>
                                            </p:tav>
                                          </p:tavLst>
                                        </p:anim>
                                        <p:anim calcmode="lin" valueType="num">
                                          <p:cBhvr additive="base">
                                            <p:cTn id="14" dur="1000" fill="hold"/>
                                            <p:tgtEl>
                                              <p:spTgt spid="30"/>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1000" fill="hold"/>
                                            <p:tgtEl>
                                              <p:spTgt spid="33"/>
                                            </p:tgtEl>
                                            <p:attrNameLst>
                                              <p:attrName>ppt_x</p:attrName>
                                            </p:attrNameLst>
                                          </p:cBhvr>
                                          <p:tavLst>
                                            <p:tav tm="0">
                                              <p:val>
                                                <p:strVal val="#ppt_x"/>
                                              </p:val>
                                            </p:tav>
                                            <p:tav tm="100000">
                                              <p:val>
                                                <p:strVal val="#ppt_x"/>
                                              </p:val>
                                            </p:tav>
                                          </p:tavLst>
                                        </p:anim>
                                        <p:anim calcmode="lin" valueType="num">
                                          <p:cBhvr additive="base">
                                            <p:cTn id="19" dur="10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50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1000" fill="hold"/>
                                            <p:tgtEl>
                                              <p:spTgt spid="36"/>
                                            </p:tgtEl>
                                            <p:attrNameLst>
                                              <p:attrName>ppt_x</p:attrName>
                                            </p:attrNameLst>
                                          </p:cBhvr>
                                          <p:tavLst>
                                            <p:tav tm="0">
                                              <p:val>
                                                <p:strVal val="#ppt_x"/>
                                              </p:val>
                                            </p:tav>
                                            <p:tav tm="100000">
                                              <p:val>
                                                <p:strVal val="#ppt_x"/>
                                              </p:val>
                                            </p:tav>
                                          </p:tavLst>
                                        </p:anim>
                                        <p:anim calcmode="lin" valueType="num">
                                          <p:cBhvr additive="base">
                                            <p:cTn id="23" dur="1000" fill="hold"/>
                                            <p:tgtEl>
                                              <p:spTgt spid="3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150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1000" fill="hold"/>
                                            <p:tgtEl>
                                              <p:spTgt spid="52"/>
                                            </p:tgtEl>
                                            <p:attrNameLst>
                                              <p:attrName>ppt_x</p:attrName>
                                            </p:attrNameLst>
                                          </p:cBhvr>
                                          <p:tavLst>
                                            <p:tav tm="0">
                                              <p:val>
                                                <p:strVal val="#ppt_x"/>
                                              </p:val>
                                            </p:tav>
                                            <p:tav tm="100000">
                                              <p:val>
                                                <p:strVal val="#ppt_x"/>
                                              </p:val>
                                            </p:tav>
                                          </p:tavLst>
                                        </p:anim>
                                        <p:anim calcmode="lin" valueType="num">
                                          <p:cBhvr additive="base">
                                            <p:cTn id="27" dur="10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0"/>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withEffect">
                                      <p:stCondLst>
                                        <p:cond delay="0"/>
                                      </p:stCondLst>
                                      <p:childTnLst>
                                        <p:animEffect transition="out" filter="fade">
                                          <p:cBhvr>
                                            <p:cTn id="32" dur="500" tmFilter="0, 0; .2, .5; .8, .5; 1, 0"/>
                                            <p:tgtEl>
                                              <p:spTgt spid="30"/>
                                            </p:tgtEl>
                                          </p:cBhvr>
                                        </p:animEffect>
                                        <p:animScale>
                                          <p:cBhvr>
                                            <p:cTn id="33" dur="250" autoRev="1" fill="hold"/>
                                            <p:tgtEl>
                                              <p:spTgt spid="30"/>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19" name="hammer.wav"/>
                                            </p:tgtEl>
                                          </p:cMediaNode>
                                        </p:audio>
                                      </p:subTnLst>
                                    </p:cTn>
                                  </p:par>
                                </p:childTnLst>
                              </p:cTn>
                            </p:par>
                            <p:par>
                              <p:cTn id="34" fill="hold">
                                <p:stCondLst>
                                  <p:cond delay="500"/>
                                </p:stCondLst>
                                <p:childTnLst>
                                  <p:par>
                                    <p:cTn id="35" presetID="31" presetClass="exit" presetSubtype="0" fill="hold" nodeType="afterEffect">
                                      <p:stCondLst>
                                        <p:cond delay="0"/>
                                      </p:stCondLst>
                                      <p:childTnLst>
                                        <p:anim calcmode="lin" valueType="num">
                                          <p:cBhvr>
                                            <p:cTn id="36" dur="1000"/>
                                            <p:tgtEl>
                                              <p:spTgt spid="30"/>
                                            </p:tgtEl>
                                            <p:attrNameLst>
                                              <p:attrName>ppt_w</p:attrName>
                                            </p:attrNameLst>
                                          </p:cBhvr>
                                          <p:tavLst>
                                            <p:tav tm="0">
                                              <p:val>
                                                <p:strVal val="ppt_w"/>
                                              </p:val>
                                            </p:tav>
                                            <p:tav tm="100000">
                                              <p:val>
                                                <p:fltVal val="0"/>
                                              </p:val>
                                            </p:tav>
                                          </p:tavLst>
                                        </p:anim>
                                        <p:anim calcmode="lin" valueType="num">
                                          <p:cBhvr>
                                            <p:cTn id="37" dur="1000"/>
                                            <p:tgtEl>
                                              <p:spTgt spid="30"/>
                                            </p:tgtEl>
                                            <p:attrNameLst>
                                              <p:attrName>ppt_h</p:attrName>
                                            </p:attrNameLst>
                                          </p:cBhvr>
                                          <p:tavLst>
                                            <p:tav tm="0">
                                              <p:val>
                                                <p:strVal val="ppt_h"/>
                                              </p:val>
                                            </p:tav>
                                            <p:tav tm="100000">
                                              <p:val>
                                                <p:fltVal val="0"/>
                                              </p:val>
                                            </p:tav>
                                          </p:tavLst>
                                        </p:anim>
                                        <p:anim calcmode="lin" valueType="num">
                                          <p:cBhvr>
                                            <p:cTn id="38" dur="1000"/>
                                            <p:tgtEl>
                                              <p:spTgt spid="30"/>
                                            </p:tgtEl>
                                            <p:attrNameLst>
                                              <p:attrName>style.rotation</p:attrName>
                                            </p:attrNameLst>
                                          </p:cBhvr>
                                          <p:tavLst>
                                            <p:tav tm="0">
                                              <p:val>
                                                <p:fltVal val="0"/>
                                              </p:val>
                                            </p:tav>
                                            <p:tav tm="100000">
                                              <p:val>
                                                <p:fltVal val="90"/>
                                              </p:val>
                                            </p:tav>
                                          </p:tavLst>
                                        </p:anim>
                                        <p:animEffect transition="out" filter="fade">
                                          <p:cBhvr>
                                            <p:cTn id="39" dur="1000"/>
                                            <p:tgtEl>
                                              <p:spTgt spid="30"/>
                                            </p:tgtEl>
                                          </p:cBhvr>
                                        </p:animEffect>
                                        <p:set>
                                          <p:cBhvr>
                                            <p:cTn id="40"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6"/>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withEffect">
                                      <p:stCondLst>
                                        <p:cond delay="0"/>
                                      </p:stCondLst>
                                      <p:childTnLst>
                                        <p:animEffect transition="out" filter="fade">
                                          <p:cBhvr>
                                            <p:cTn id="45" dur="500" tmFilter="0, 0; .2, .5; .8, .5; 1, 0"/>
                                            <p:tgtEl>
                                              <p:spTgt spid="36"/>
                                            </p:tgtEl>
                                          </p:cBhvr>
                                        </p:animEffect>
                                        <p:animScale>
                                          <p:cBhvr>
                                            <p:cTn id="46" dur="250" autoRev="1" fill="hold"/>
                                            <p:tgtEl>
                                              <p:spTgt spid="36"/>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9" name="hammer.wav"/>
                                            </p:tgtEl>
                                          </p:cMediaNode>
                                        </p:audio>
                                      </p:subTnLst>
                                    </p:cTn>
                                  </p:par>
                                </p:childTnLst>
                              </p:cTn>
                            </p:par>
                            <p:par>
                              <p:cTn id="47" fill="hold">
                                <p:stCondLst>
                                  <p:cond delay="500"/>
                                </p:stCondLst>
                                <p:childTnLst>
                                  <p:par>
                                    <p:cTn id="48" presetID="31" presetClass="exit" presetSubtype="0" fill="hold" nodeType="afterEffect">
                                      <p:stCondLst>
                                        <p:cond delay="0"/>
                                      </p:stCondLst>
                                      <p:childTnLst>
                                        <p:anim calcmode="lin" valueType="num">
                                          <p:cBhvr>
                                            <p:cTn id="49" dur="1000"/>
                                            <p:tgtEl>
                                              <p:spTgt spid="36"/>
                                            </p:tgtEl>
                                            <p:attrNameLst>
                                              <p:attrName>ppt_w</p:attrName>
                                            </p:attrNameLst>
                                          </p:cBhvr>
                                          <p:tavLst>
                                            <p:tav tm="0">
                                              <p:val>
                                                <p:strVal val="ppt_w"/>
                                              </p:val>
                                            </p:tav>
                                            <p:tav tm="100000">
                                              <p:val>
                                                <p:fltVal val="0"/>
                                              </p:val>
                                            </p:tav>
                                          </p:tavLst>
                                        </p:anim>
                                        <p:anim calcmode="lin" valueType="num">
                                          <p:cBhvr>
                                            <p:cTn id="50" dur="1000"/>
                                            <p:tgtEl>
                                              <p:spTgt spid="36"/>
                                            </p:tgtEl>
                                            <p:attrNameLst>
                                              <p:attrName>ppt_h</p:attrName>
                                            </p:attrNameLst>
                                          </p:cBhvr>
                                          <p:tavLst>
                                            <p:tav tm="0">
                                              <p:val>
                                                <p:strVal val="ppt_h"/>
                                              </p:val>
                                            </p:tav>
                                            <p:tav tm="100000">
                                              <p:val>
                                                <p:fltVal val="0"/>
                                              </p:val>
                                            </p:tav>
                                          </p:tavLst>
                                        </p:anim>
                                        <p:anim calcmode="lin" valueType="num">
                                          <p:cBhvr>
                                            <p:cTn id="51" dur="1000"/>
                                            <p:tgtEl>
                                              <p:spTgt spid="36"/>
                                            </p:tgtEl>
                                            <p:attrNameLst>
                                              <p:attrName>style.rotation</p:attrName>
                                            </p:attrNameLst>
                                          </p:cBhvr>
                                          <p:tavLst>
                                            <p:tav tm="0">
                                              <p:val>
                                                <p:fltVal val="0"/>
                                              </p:val>
                                            </p:tav>
                                            <p:tav tm="100000">
                                              <p:val>
                                                <p:fltVal val="90"/>
                                              </p:val>
                                            </p:tav>
                                          </p:tavLst>
                                        </p:anim>
                                        <p:animEffect transition="out" filter="fade">
                                          <p:cBhvr>
                                            <p:cTn id="52" dur="1000"/>
                                            <p:tgtEl>
                                              <p:spTgt spid="36"/>
                                            </p:tgtEl>
                                          </p:cBhvr>
                                        </p:animEffect>
                                        <p:set>
                                          <p:cBhvr>
                                            <p:cTn id="5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54" restart="whenNotActive" fill="hold" evtFilter="cancelBubble" nodeType="interactiveSeq">
                    <p:stCondLst>
                      <p:cond evt="onClick" delay="0">
                        <p:tgtEl>
                          <p:spTgt spid="33"/>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3"/>
                                            </p:tgtEl>
                                          </p:cBhvr>
                                        </p:animEffect>
                                        <p:animScale>
                                          <p:cBhvr>
                                            <p:cTn id="59" dur="250" autoRev="1" fill="hold"/>
                                            <p:tgtEl>
                                              <p:spTgt spid="33"/>
                                            </p:tgtEl>
                                          </p:cBhvr>
                                          <p:by x="105000" y="105000"/>
                                        </p:animScale>
                                      </p:childTnLst>
                                      <p:subTnLst>
                                        <p:audio>
                                          <p:cMediaNode>
                                            <p:cTn display="0" masterRel="sameClick">
                                              <p:stCondLst>
                                                <p:cond evt="begin" delay="0">
                                                  <p:tn val="57"/>
                                                </p:cond>
                                              </p:stCondLst>
                                              <p:endCondLst>
                                                <p:cond evt="onStopAudio" delay="0">
                                                  <p:tgtEl>
                                                    <p:sldTgt/>
                                                  </p:tgtEl>
                                                </p:cond>
                                              </p:endCondLst>
                                            </p:cTn>
                                            <p:tgtEl>
                                              <p:sndTgt r:embed="rId19" name="hammer.wav"/>
                                            </p:tgtEl>
                                          </p:cMediaNode>
                                        </p:audio>
                                      </p:subTnLst>
                                    </p:cTn>
                                  </p:par>
                                </p:childTnLst>
                              </p:cTn>
                            </p:par>
                            <p:par>
                              <p:cTn id="60" fill="hold">
                                <p:stCondLst>
                                  <p:cond delay="500"/>
                                </p:stCondLst>
                                <p:childTnLst>
                                  <p:par>
                                    <p:cTn id="61" presetID="49" presetClass="entr" presetSubtype="0" decel="100000" fill="hold" nodeType="after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p:cTn id="63" dur="500" fill="hold"/>
                                            <p:tgtEl>
                                              <p:spTgt spid="55"/>
                                            </p:tgtEl>
                                            <p:attrNameLst>
                                              <p:attrName>ppt_w</p:attrName>
                                            </p:attrNameLst>
                                          </p:cBhvr>
                                          <p:tavLst>
                                            <p:tav tm="0">
                                              <p:val>
                                                <p:fltVal val="0"/>
                                              </p:val>
                                            </p:tav>
                                            <p:tav tm="100000">
                                              <p:val>
                                                <p:strVal val="#ppt_w"/>
                                              </p:val>
                                            </p:tav>
                                          </p:tavLst>
                                        </p:anim>
                                        <p:anim calcmode="lin" valueType="num">
                                          <p:cBhvr>
                                            <p:cTn id="64" dur="500" fill="hold"/>
                                            <p:tgtEl>
                                              <p:spTgt spid="55"/>
                                            </p:tgtEl>
                                            <p:attrNameLst>
                                              <p:attrName>ppt_h</p:attrName>
                                            </p:attrNameLst>
                                          </p:cBhvr>
                                          <p:tavLst>
                                            <p:tav tm="0">
                                              <p:val>
                                                <p:fltVal val="0"/>
                                              </p:val>
                                            </p:tav>
                                            <p:tav tm="100000">
                                              <p:val>
                                                <p:strVal val="#ppt_h"/>
                                              </p:val>
                                            </p:tav>
                                          </p:tavLst>
                                        </p:anim>
                                        <p:anim calcmode="lin" valueType="num">
                                          <p:cBhvr>
                                            <p:cTn id="65" dur="500" fill="hold"/>
                                            <p:tgtEl>
                                              <p:spTgt spid="55"/>
                                            </p:tgtEl>
                                            <p:attrNameLst>
                                              <p:attrName>style.rotation</p:attrName>
                                            </p:attrNameLst>
                                          </p:cBhvr>
                                          <p:tavLst>
                                            <p:tav tm="0">
                                              <p:val>
                                                <p:fltVal val="360"/>
                                              </p:val>
                                            </p:tav>
                                            <p:tav tm="100000">
                                              <p:val>
                                                <p:fltVal val="0"/>
                                              </p:val>
                                            </p:tav>
                                          </p:tavLst>
                                        </p:anim>
                                        <p:animEffect transition="in" filter="fade">
                                          <p:cBhvr>
                                            <p:cTn id="66" dur="500"/>
                                            <p:tgtEl>
                                              <p:spTgt spid="55"/>
                                            </p:tgtEl>
                                          </p:cBhvr>
                                        </p:animEffect>
                                      </p:childTnLst>
                                      <p:subTnLst>
                                        <p:audio>
                                          <p:cMediaNode>
                                            <p:cTn display="0" masterRel="sameClick">
                                              <p:stCondLst>
                                                <p:cond evt="begin" delay="0">
                                                  <p:tn val="61"/>
                                                </p:cond>
                                              </p:stCondLst>
                                              <p:endCondLst>
                                                <p:cond evt="onStopAudio" delay="0">
                                                  <p:tgtEl>
                                                    <p:sldTgt/>
                                                  </p:tgtEl>
                                                </p:cond>
                                              </p:endCondLst>
                                            </p:cTn>
                                            <p:tgtEl>
                                              <p:sndTgt r:embed="rId20" name="chimes.wav"/>
                                            </p:tgtEl>
                                          </p:cMediaNode>
                                        </p:audio>
                                      </p:subTnLst>
                                    </p:cTn>
                                  </p:par>
                                  <p:par>
                                    <p:cTn id="67" presetID="32" presetClass="emph" presetSubtype="0" fill="hold" nodeType="withEffect">
                                      <p:stCondLst>
                                        <p:cond delay="0"/>
                                      </p:stCondLst>
                                      <p:childTnLst>
                                        <p:animRot by="120000">
                                          <p:cBhvr>
                                            <p:cTn id="68" dur="100" fill="hold">
                                              <p:stCondLst>
                                                <p:cond delay="0"/>
                                              </p:stCondLst>
                                            </p:cTn>
                                            <p:tgtEl>
                                              <p:spTgt spid="55"/>
                                            </p:tgtEl>
                                            <p:attrNameLst>
                                              <p:attrName>r</p:attrName>
                                            </p:attrNameLst>
                                          </p:cBhvr>
                                        </p:animRot>
                                        <p:animRot by="-240000">
                                          <p:cBhvr>
                                            <p:cTn id="69" dur="200" fill="hold">
                                              <p:stCondLst>
                                                <p:cond delay="200"/>
                                              </p:stCondLst>
                                            </p:cTn>
                                            <p:tgtEl>
                                              <p:spTgt spid="55"/>
                                            </p:tgtEl>
                                            <p:attrNameLst>
                                              <p:attrName>r</p:attrName>
                                            </p:attrNameLst>
                                          </p:cBhvr>
                                        </p:animRot>
                                        <p:animRot by="240000">
                                          <p:cBhvr>
                                            <p:cTn id="70" dur="200" fill="hold">
                                              <p:stCondLst>
                                                <p:cond delay="400"/>
                                              </p:stCondLst>
                                            </p:cTn>
                                            <p:tgtEl>
                                              <p:spTgt spid="55"/>
                                            </p:tgtEl>
                                            <p:attrNameLst>
                                              <p:attrName>r</p:attrName>
                                            </p:attrNameLst>
                                          </p:cBhvr>
                                        </p:animRot>
                                        <p:animRot by="-240000">
                                          <p:cBhvr>
                                            <p:cTn id="71" dur="200" fill="hold">
                                              <p:stCondLst>
                                                <p:cond delay="600"/>
                                              </p:stCondLst>
                                            </p:cTn>
                                            <p:tgtEl>
                                              <p:spTgt spid="55"/>
                                            </p:tgtEl>
                                            <p:attrNameLst>
                                              <p:attrName>r</p:attrName>
                                            </p:attrNameLst>
                                          </p:cBhvr>
                                        </p:animRot>
                                        <p:animRot by="120000">
                                          <p:cBhvr>
                                            <p:cTn id="72" dur="200" fill="hold">
                                              <p:stCondLst>
                                                <p:cond delay="800"/>
                                              </p:stCondLst>
                                            </p:cTn>
                                            <p:tgtEl>
                                              <p:spTgt spid="55"/>
                                            </p:tgtEl>
                                            <p:attrNameLst>
                                              <p:attrName>r</p:attrName>
                                            </p:attrNameLst>
                                          </p:cBhvr>
                                        </p:animRot>
                                      </p:childTnLst>
                                    </p:cTn>
                                  </p:par>
                                  <p:par>
                                    <p:cTn id="73" presetID="1" presetClass="mediacall" presetSubtype="0" fill="hold" nodeType="withEffect">
                                      <p:stCondLst>
                                        <p:cond delay="0"/>
                                      </p:stCondLst>
                                      <p:childTnLst>
                                        <p:cmd type="call" cmd="playFrom(0.0)">
                                          <p:cBhvr>
                                            <p:cTn id="74" dur="4414" fill="hold"/>
                                            <p:tgtEl>
                                              <p:spTgt spid="62"/>
                                            </p:tgtEl>
                                          </p:cBhvr>
                                        </p:cmd>
                                      </p:childTnLst>
                                    </p:cTn>
                                  </p:par>
                                  <p:par>
                                    <p:cTn id="75" presetID="31" presetClass="exit" presetSubtype="0" fill="hold" nodeType="withEffect">
                                      <p:stCondLst>
                                        <p:cond delay="0"/>
                                      </p:stCondLst>
                                      <p:childTnLst>
                                        <p:anim calcmode="lin" valueType="num">
                                          <p:cBhvr>
                                            <p:cTn id="76" dur="1000"/>
                                            <p:tgtEl>
                                              <p:spTgt spid="36"/>
                                            </p:tgtEl>
                                            <p:attrNameLst>
                                              <p:attrName>ppt_w</p:attrName>
                                            </p:attrNameLst>
                                          </p:cBhvr>
                                          <p:tavLst>
                                            <p:tav tm="0">
                                              <p:val>
                                                <p:strVal val="ppt_w"/>
                                              </p:val>
                                            </p:tav>
                                            <p:tav tm="100000">
                                              <p:val>
                                                <p:fltVal val="0"/>
                                              </p:val>
                                            </p:tav>
                                          </p:tavLst>
                                        </p:anim>
                                        <p:anim calcmode="lin" valueType="num">
                                          <p:cBhvr>
                                            <p:cTn id="77" dur="1000"/>
                                            <p:tgtEl>
                                              <p:spTgt spid="36"/>
                                            </p:tgtEl>
                                            <p:attrNameLst>
                                              <p:attrName>ppt_h</p:attrName>
                                            </p:attrNameLst>
                                          </p:cBhvr>
                                          <p:tavLst>
                                            <p:tav tm="0">
                                              <p:val>
                                                <p:strVal val="ppt_h"/>
                                              </p:val>
                                            </p:tav>
                                            <p:tav tm="100000">
                                              <p:val>
                                                <p:fltVal val="0"/>
                                              </p:val>
                                            </p:tav>
                                          </p:tavLst>
                                        </p:anim>
                                        <p:anim calcmode="lin" valueType="num">
                                          <p:cBhvr>
                                            <p:cTn id="78" dur="1000"/>
                                            <p:tgtEl>
                                              <p:spTgt spid="36"/>
                                            </p:tgtEl>
                                            <p:attrNameLst>
                                              <p:attrName>style.rotation</p:attrName>
                                            </p:attrNameLst>
                                          </p:cBhvr>
                                          <p:tavLst>
                                            <p:tav tm="0">
                                              <p:val>
                                                <p:fltVal val="0"/>
                                              </p:val>
                                            </p:tav>
                                            <p:tav tm="100000">
                                              <p:val>
                                                <p:fltVal val="90"/>
                                              </p:val>
                                            </p:tav>
                                          </p:tavLst>
                                        </p:anim>
                                        <p:animEffect transition="out" filter="fade">
                                          <p:cBhvr>
                                            <p:cTn id="79" dur="1000"/>
                                            <p:tgtEl>
                                              <p:spTgt spid="36"/>
                                            </p:tgtEl>
                                          </p:cBhvr>
                                        </p:animEffect>
                                        <p:set>
                                          <p:cBhvr>
                                            <p:cTn id="80" dur="1" fill="hold">
                                              <p:stCondLst>
                                                <p:cond delay="999"/>
                                              </p:stCondLst>
                                            </p:cTn>
                                            <p:tgtEl>
                                              <p:spTgt spid="36"/>
                                            </p:tgtEl>
                                            <p:attrNameLst>
                                              <p:attrName>style.visibility</p:attrName>
                                            </p:attrNameLst>
                                          </p:cBhvr>
                                          <p:to>
                                            <p:strVal val="hidden"/>
                                          </p:to>
                                        </p:set>
                                      </p:childTnLst>
                                    </p:cTn>
                                  </p:par>
                                  <p:par>
                                    <p:cTn id="81" presetID="31" presetClass="exit" presetSubtype="0" fill="hold" nodeType="withEffect">
                                      <p:stCondLst>
                                        <p:cond delay="0"/>
                                      </p:stCondLst>
                                      <p:childTnLst>
                                        <p:anim calcmode="lin" valueType="num">
                                          <p:cBhvr>
                                            <p:cTn id="82" dur="1000"/>
                                            <p:tgtEl>
                                              <p:spTgt spid="30"/>
                                            </p:tgtEl>
                                            <p:attrNameLst>
                                              <p:attrName>ppt_w</p:attrName>
                                            </p:attrNameLst>
                                          </p:cBhvr>
                                          <p:tavLst>
                                            <p:tav tm="0">
                                              <p:val>
                                                <p:strVal val="ppt_w"/>
                                              </p:val>
                                            </p:tav>
                                            <p:tav tm="100000">
                                              <p:val>
                                                <p:fltVal val="0"/>
                                              </p:val>
                                            </p:tav>
                                          </p:tavLst>
                                        </p:anim>
                                        <p:anim calcmode="lin" valueType="num">
                                          <p:cBhvr>
                                            <p:cTn id="83" dur="1000"/>
                                            <p:tgtEl>
                                              <p:spTgt spid="30"/>
                                            </p:tgtEl>
                                            <p:attrNameLst>
                                              <p:attrName>ppt_h</p:attrName>
                                            </p:attrNameLst>
                                          </p:cBhvr>
                                          <p:tavLst>
                                            <p:tav tm="0">
                                              <p:val>
                                                <p:strVal val="ppt_h"/>
                                              </p:val>
                                            </p:tav>
                                            <p:tav tm="100000">
                                              <p:val>
                                                <p:fltVal val="0"/>
                                              </p:val>
                                            </p:tav>
                                          </p:tavLst>
                                        </p:anim>
                                        <p:anim calcmode="lin" valueType="num">
                                          <p:cBhvr>
                                            <p:cTn id="84" dur="1000"/>
                                            <p:tgtEl>
                                              <p:spTgt spid="30"/>
                                            </p:tgtEl>
                                            <p:attrNameLst>
                                              <p:attrName>style.rotation</p:attrName>
                                            </p:attrNameLst>
                                          </p:cBhvr>
                                          <p:tavLst>
                                            <p:tav tm="0">
                                              <p:val>
                                                <p:fltVal val="0"/>
                                              </p:val>
                                            </p:tav>
                                            <p:tav tm="100000">
                                              <p:val>
                                                <p:fltVal val="90"/>
                                              </p:val>
                                            </p:tav>
                                          </p:tavLst>
                                        </p:anim>
                                        <p:animEffect transition="out" filter="fade">
                                          <p:cBhvr>
                                            <p:cTn id="85" dur="1000"/>
                                            <p:tgtEl>
                                              <p:spTgt spid="30"/>
                                            </p:tgtEl>
                                          </p:cBhvr>
                                        </p:animEffect>
                                        <p:set>
                                          <p:cBhvr>
                                            <p:cTn id="86" dur="1" fill="hold">
                                              <p:stCondLst>
                                                <p:cond delay="999"/>
                                              </p:stCondLst>
                                            </p:cTn>
                                            <p:tgtEl>
                                              <p:spTgt spid="30"/>
                                            </p:tgtEl>
                                            <p:attrNameLst>
                                              <p:attrName>style.visibility</p:attrName>
                                            </p:attrNameLst>
                                          </p:cBhvr>
                                          <p:to>
                                            <p:strVal val="hidden"/>
                                          </p:to>
                                        </p:set>
                                      </p:childTnLst>
                                    </p:cTn>
                                  </p:par>
                                  <p:par>
                                    <p:cTn id="87" presetID="31" presetClass="exit" presetSubtype="0" fill="hold" nodeType="withEffect">
                                      <p:stCondLst>
                                        <p:cond delay="0"/>
                                      </p:stCondLst>
                                      <p:childTnLst>
                                        <p:anim calcmode="lin" valueType="num">
                                          <p:cBhvr>
                                            <p:cTn id="88" dur="1000"/>
                                            <p:tgtEl>
                                              <p:spTgt spid="36"/>
                                            </p:tgtEl>
                                            <p:attrNameLst>
                                              <p:attrName>ppt_w</p:attrName>
                                            </p:attrNameLst>
                                          </p:cBhvr>
                                          <p:tavLst>
                                            <p:tav tm="0">
                                              <p:val>
                                                <p:strVal val="ppt_w"/>
                                              </p:val>
                                            </p:tav>
                                            <p:tav tm="100000">
                                              <p:val>
                                                <p:fltVal val="0"/>
                                              </p:val>
                                            </p:tav>
                                          </p:tavLst>
                                        </p:anim>
                                        <p:anim calcmode="lin" valueType="num">
                                          <p:cBhvr>
                                            <p:cTn id="89" dur="1000"/>
                                            <p:tgtEl>
                                              <p:spTgt spid="36"/>
                                            </p:tgtEl>
                                            <p:attrNameLst>
                                              <p:attrName>ppt_h</p:attrName>
                                            </p:attrNameLst>
                                          </p:cBhvr>
                                          <p:tavLst>
                                            <p:tav tm="0">
                                              <p:val>
                                                <p:strVal val="ppt_h"/>
                                              </p:val>
                                            </p:tav>
                                            <p:tav tm="100000">
                                              <p:val>
                                                <p:fltVal val="0"/>
                                              </p:val>
                                            </p:tav>
                                          </p:tavLst>
                                        </p:anim>
                                        <p:anim calcmode="lin" valueType="num">
                                          <p:cBhvr>
                                            <p:cTn id="90" dur="1000"/>
                                            <p:tgtEl>
                                              <p:spTgt spid="36"/>
                                            </p:tgtEl>
                                            <p:attrNameLst>
                                              <p:attrName>style.rotation</p:attrName>
                                            </p:attrNameLst>
                                          </p:cBhvr>
                                          <p:tavLst>
                                            <p:tav tm="0">
                                              <p:val>
                                                <p:fltVal val="0"/>
                                              </p:val>
                                            </p:tav>
                                            <p:tav tm="100000">
                                              <p:val>
                                                <p:fltVal val="90"/>
                                              </p:val>
                                            </p:tav>
                                          </p:tavLst>
                                        </p:anim>
                                        <p:animEffect transition="out" filter="fade">
                                          <p:cBhvr>
                                            <p:cTn id="91" dur="1000"/>
                                            <p:tgtEl>
                                              <p:spTgt spid="36"/>
                                            </p:tgtEl>
                                          </p:cBhvr>
                                        </p:animEffect>
                                        <p:set>
                                          <p:cBhvr>
                                            <p:cTn id="92"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3" restart="whenNotActive" fill="hold" evtFilter="cancelBubble" nodeType="interactiveSeq">
                    <p:stCondLst>
                      <p:cond evt="onClick" delay="0">
                        <p:tgtEl>
                          <p:spTgt spid="52"/>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withEffect">
                                      <p:stCondLst>
                                        <p:cond delay="0"/>
                                      </p:stCondLst>
                                      <p:childTnLst>
                                        <p:animEffect transition="out" filter="fade">
                                          <p:cBhvr>
                                            <p:cTn id="97" dur="500" tmFilter="0, 0; .2, .5; .8, .5; 1, 0"/>
                                            <p:tgtEl>
                                              <p:spTgt spid="52"/>
                                            </p:tgtEl>
                                          </p:cBhvr>
                                        </p:animEffect>
                                        <p:animScale>
                                          <p:cBhvr>
                                            <p:cTn id="98" dur="250" autoRev="1" fill="hold"/>
                                            <p:tgtEl>
                                              <p:spTgt spid="52"/>
                                            </p:tgtEl>
                                          </p:cBhvr>
                                          <p:by x="105000" y="105000"/>
                                        </p:animScale>
                                      </p:childTnLst>
                                      <p:subTnLst>
                                        <p:audio>
                                          <p:cMediaNode>
                                            <p:cTn display="0" masterRel="sameClick">
                                              <p:stCondLst>
                                                <p:cond evt="begin" delay="0">
                                                  <p:tn val="96"/>
                                                </p:cond>
                                              </p:stCondLst>
                                              <p:endCondLst>
                                                <p:cond evt="onStopAudio" delay="0">
                                                  <p:tgtEl>
                                                    <p:sldTgt/>
                                                  </p:tgtEl>
                                                </p:cond>
                                              </p:endCondLst>
                                            </p:cTn>
                                            <p:tgtEl>
                                              <p:sndTgt r:embed="rId21" name="click.wav"/>
                                            </p:tgtEl>
                                          </p:cMediaNode>
                                        </p:audio>
                                      </p:subTnLst>
                                    </p:cTn>
                                  </p:par>
                                </p:childTnLst>
                              </p:cTn>
                            </p:par>
                            <p:par>
                              <p:cTn id="99" fill="hold">
                                <p:stCondLst>
                                  <p:cond delay="500"/>
                                </p:stCondLst>
                                <p:childTnLst>
                                  <p:par>
                                    <p:cTn id="100" presetID="31" presetClass="exit" presetSubtype="0" fill="hold" nodeType="afterEffect">
                                      <p:stCondLst>
                                        <p:cond delay="0"/>
                                      </p:stCondLst>
                                      <p:childTnLst>
                                        <p:anim calcmode="lin" valueType="num">
                                          <p:cBhvr>
                                            <p:cTn id="101" dur="1000"/>
                                            <p:tgtEl>
                                              <p:spTgt spid="52"/>
                                            </p:tgtEl>
                                            <p:attrNameLst>
                                              <p:attrName>ppt_w</p:attrName>
                                            </p:attrNameLst>
                                          </p:cBhvr>
                                          <p:tavLst>
                                            <p:tav tm="0">
                                              <p:val>
                                                <p:strVal val="ppt_w"/>
                                              </p:val>
                                            </p:tav>
                                            <p:tav tm="100000">
                                              <p:val>
                                                <p:fltVal val="0"/>
                                              </p:val>
                                            </p:tav>
                                          </p:tavLst>
                                        </p:anim>
                                        <p:anim calcmode="lin" valueType="num">
                                          <p:cBhvr>
                                            <p:cTn id="102" dur="1000"/>
                                            <p:tgtEl>
                                              <p:spTgt spid="52"/>
                                            </p:tgtEl>
                                            <p:attrNameLst>
                                              <p:attrName>ppt_h</p:attrName>
                                            </p:attrNameLst>
                                          </p:cBhvr>
                                          <p:tavLst>
                                            <p:tav tm="0">
                                              <p:val>
                                                <p:strVal val="ppt_h"/>
                                              </p:val>
                                            </p:tav>
                                            <p:tav tm="100000">
                                              <p:val>
                                                <p:fltVal val="0"/>
                                              </p:val>
                                            </p:tav>
                                          </p:tavLst>
                                        </p:anim>
                                        <p:anim calcmode="lin" valueType="num">
                                          <p:cBhvr>
                                            <p:cTn id="103" dur="1000"/>
                                            <p:tgtEl>
                                              <p:spTgt spid="52"/>
                                            </p:tgtEl>
                                            <p:attrNameLst>
                                              <p:attrName>style.rotation</p:attrName>
                                            </p:attrNameLst>
                                          </p:cBhvr>
                                          <p:tavLst>
                                            <p:tav tm="0">
                                              <p:val>
                                                <p:fltVal val="0"/>
                                              </p:val>
                                            </p:tav>
                                            <p:tav tm="100000">
                                              <p:val>
                                                <p:fltVal val="90"/>
                                              </p:val>
                                            </p:tav>
                                          </p:tavLst>
                                        </p:anim>
                                        <p:animEffect transition="out" filter="fade">
                                          <p:cBhvr>
                                            <p:cTn id="104" dur="1000"/>
                                            <p:tgtEl>
                                              <p:spTgt spid="52"/>
                                            </p:tgtEl>
                                          </p:cBhvr>
                                        </p:animEffect>
                                        <p:set>
                                          <p:cBhvr>
                                            <p:cTn id="105"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audio>
                  <p:cMediaNode vol="80000">
                    <p:cTn id="106" fill="hold" display="0">
                      <p:stCondLst>
                        <p:cond delay="indefinite"/>
                      </p:stCondLst>
                      <p:endCondLst>
                        <p:cond evt="onStopAudio" delay="0">
                          <p:tgtEl>
                            <p:sldTgt/>
                          </p:tgtEl>
                        </p:cond>
                      </p:endCondLst>
                    </p:cTn>
                    <p:tgtEl>
                      <p:spTgt spid="62"/>
                    </p:tgtEl>
                  </p:cMediaNode>
                </p:audio>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D608CD6-E59C-2F72-004C-6BDC3539B0EA}"/>
              </a:ext>
            </a:extLst>
          </p:cNvPr>
          <p:cNvPicPr>
            <a:picLocks noChangeAspect="1"/>
          </p:cNvPicPr>
          <p:nvPr/>
        </p:nvPicPr>
        <p:blipFill>
          <a:blip r:embed="rId2"/>
          <a:stretch>
            <a:fillRect/>
          </a:stretch>
        </p:blipFill>
        <p:spPr>
          <a:xfrm>
            <a:off x="-209550" y="145633"/>
            <a:ext cx="12192000" cy="6566734"/>
          </a:xfrm>
          <a:prstGeom prst="rect">
            <a:avLst/>
          </a:prstGeom>
        </p:spPr>
      </p:pic>
    </p:spTree>
    <p:extLst>
      <p:ext uri="{BB962C8B-B14F-4D97-AF65-F5344CB8AC3E}">
        <p14:creationId xmlns:p14="http://schemas.microsoft.com/office/powerpoint/2010/main" val="366628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1- Vươn cao Phù Đổng- Bài thể dục buổi sáng">
            <a:hlinkClick r:id="" action="ppaction://media"/>
            <a:extLst>
              <a:ext uri="{FF2B5EF4-FFF2-40B4-BE49-F238E27FC236}">
                <a16:creationId xmlns:a16="http://schemas.microsoft.com/office/drawing/2014/main" xmlns="" id="{D5569C6D-4B13-EFFD-AD29-9FEED2EAD7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0114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4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xmlns=""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xmlns="" id="{D986E5F9-0EF6-DB82-857A-24A52FC7668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680259" y="2994851"/>
            <a:ext cx="4595347" cy="3673960"/>
          </a:xfrm>
          <a:prstGeom prst="rect">
            <a:avLst/>
          </a:prstGeom>
        </p:spPr>
      </p:pic>
      <p:sp>
        <p:nvSpPr>
          <p:cNvPr id="4" name="TextBox 3">
            <a:extLst>
              <a:ext uri="{FF2B5EF4-FFF2-40B4-BE49-F238E27FC236}">
                <a16:creationId xmlns:a16="http://schemas.microsoft.com/office/drawing/2014/main" xmlns=""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18" presetClass="entr" presetSubtype="6" fill="hold" grpId="0" nodeType="with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strips(downRight)">
                                      <p:cBhvr>
                                        <p:cTn id="20" dur="500"/>
                                        <p:tgtEl>
                                          <p:spTgt spid="4">
                                            <p:txEl>
                                              <p:pRg st="0" end="0"/>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2" name="tong.wav"/>
                                        </p:tgtEl>
                                      </p:cMediaNode>
                                    </p:audio>
                                  </p:subTnLst>
                                </p:cTn>
                              </p:par>
                              <p:par>
                                <p:cTn id="21" presetID="18" presetClass="entr" presetSubtype="6" fill="hold" grpId="0"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strips(downRight)">
                                      <p:cBhvr>
                                        <p:cTn id="23" dur="500"/>
                                        <p:tgtEl>
                                          <p:spTgt spid="4">
                                            <p:txEl>
                                              <p:pRg st="1" end="1"/>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xmlns="" id="{91AC71C8-13FF-A5C5-D666-C724D5B50D2E}"/>
              </a:ext>
            </a:extLst>
          </p:cNvPr>
          <p:cNvSpPr/>
          <p:nvPr/>
        </p:nvSpPr>
        <p:spPr>
          <a:xfrm>
            <a:off x="1280159" y="420130"/>
            <a:ext cx="9131633" cy="3450830"/>
          </a:xfrm>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31633" h="3450830" fill="none" extrusionOk="0">
                <a:moveTo>
                  <a:pt x="0" y="282864"/>
                </a:moveTo>
                <a:cubicBezTo>
                  <a:pt x="-17633" y="101393"/>
                  <a:pt x="79233" y="-46584"/>
                  <a:pt x="162243" y="0"/>
                </a:cubicBezTo>
                <a:cubicBezTo>
                  <a:pt x="375563" y="-99132"/>
                  <a:pt x="494223" y="62219"/>
                  <a:pt x="739601" y="0"/>
                </a:cubicBezTo>
                <a:cubicBezTo>
                  <a:pt x="1076176" y="-136245"/>
                  <a:pt x="989912" y="-1453"/>
                  <a:pt x="1140814" y="0"/>
                </a:cubicBezTo>
                <a:cubicBezTo>
                  <a:pt x="1331535" y="3832"/>
                  <a:pt x="1378767" y="44555"/>
                  <a:pt x="1453958" y="0"/>
                </a:cubicBezTo>
                <a:cubicBezTo>
                  <a:pt x="1599487" y="-53680"/>
                  <a:pt x="1790276" y="8252"/>
                  <a:pt x="1943244" y="0"/>
                </a:cubicBezTo>
                <a:cubicBezTo>
                  <a:pt x="2037886" y="-66963"/>
                  <a:pt x="2411834" y="31619"/>
                  <a:pt x="2520601" y="0"/>
                </a:cubicBezTo>
                <a:cubicBezTo>
                  <a:pt x="2623216" y="73945"/>
                  <a:pt x="2932230" y="66397"/>
                  <a:pt x="3186030" y="0"/>
                </a:cubicBezTo>
                <a:cubicBezTo>
                  <a:pt x="3502974" y="-115553"/>
                  <a:pt x="3660647" y="86922"/>
                  <a:pt x="3763387" y="0"/>
                </a:cubicBezTo>
                <a:cubicBezTo>
                  <a:pt x="3967304" y="-101038"/>
                  <a:pt x="4243458" y="22593"/>
                  <a:pt x="4428816" y="0"/>
                </a:cubicBezTo>
                <a:cubicBezTo>
                  <a:pt x="4694316" y="-34096"/>
                  <a:pt x="4788698" y="28618"/>
                  <a:pt x="5006173" y="0"/>
                </a:cubicBezTo>
                <a:cubicBezTo>
                  <a:pt x="5193834" y="-15568"/>
                  <a:pt x="5273698" y="43566"/>
                  <a:pt x="5319317" y="0"/>
                </a:cubicBezTo>
                <a:cubicBezTo>
                  <a:pt x="5385153" y="-114673"/>
                  <a:pt x="5808877" y="40959"/>
                  <a:pt x="5896673" y="0"/>
                </a:cubicBezTo>
                <a:cubicBezTo>
                  <a:pt x="6031735" y="-31911"/>
                  <a:pt x="6219394" y="65207"/>
                  <a:pt x="6297888" y="0"/>
                </a:cubicBezTo>
                <a:cubicBezTo>
                  <a:pt x="6456153" y="-93678"/>
                  <a:pt x="6515106" y="-24712"/>
                  <a:pt x="6611031" y="0"/>
                </a:cubicBezTo>
                <a:cubicBezTo>
                  <a:pt x="6748694" y="-18129"/>
                  <a:pt x="6783988" y="-7690"/>
                  <a:pt x="6836102" y="0"/>
                </a:cubicBezTo>
                <a:cubicBezTo>
                  <a:pt x="6918750" y="-1385"/>
                  <a:pt x="7050934" y="-39496"/>
                  <a:pt x="7149245" y="0"/>
                </a:cubicBezTo>
                <a:cubicBezTo>
                  <a:pt x="7242762" y="-39399"/>
                  <a:pt x="7374456" y="52038"/>
                  <a:pt x="7462389" y="0"/>
                </a:cubicBezTo>
                <a:cubicBezTo>
                  <a:pt x="7481038" y="-47190"/>
                  <a:pt x="7816994" y="-28044"/>
                  <a:pt x="7951674" y="0"/>
                </a:cubicBezTo>
                <a:cubicBezTo>
                  <a:pt x="8061942" y="-44507"/>
                  <a:pt x="8230336" y="92206"/>
                  <a:pt x="8440960" y="0"/>
                </a:cubicBezTo>
                <a:cubicBezTo>
                  <a:pt x="8660462" y="-48984"/>
                  <a:pt x="8860229" y="28619"/>
                  <a:pt x="8969389" y="0"/>
                </a:cubicBezTo>
                <a:cubicBezTo>
                  <a:pt x="9101381" y="29001"/>
                  <a:pt x="9139630" y="166038"/>
                  <a:pt x="9131633" y="282864"/>
                </a:cubicBezTo>
                <a:cubicBezTo>
                  <a:pt x="9129852" y="516771"/>
                  <a:pt x="9168181" y="848316"/>
                  <a:pt x="9131633" y="1061840"/>
                </a:cubicBezTo>
                <a:cubicBezTo>
                  <a:pt x="9074982" y="1214680"/>
                  <a:pt x="9040865" y="1404654"/>
                  <a:pt x="9131633" y="1725415"/>
                </a:cubicBezTo>
                <a:cubicBezTo>
                  <a:pt x="9161344" y="2024530"/>
                  <a:pt x="9179221" y="2213545"/>
                  <a:pt x="9131633" y="2475540"/>
                </a:cubicBezTo>
                <a:cubicBezTo>
                  <a:pt x="9161103" y="2729057"/>
                  <a:pt x="9136612" y="2898996"/>
                  <a:pt x="9131633" y="3167965"/>
                </a:cubicBezTo>
                <a:cubicBezTo>
                  <a:pt x="9159677" y="3323558"/>
                  <a:pt x="9034729" y="3472488"/>
                  <a:pt x="8969389" y="3450830"/>
                </a:cubicBezTo>
                <a:cubicBezTo>
                  <a:pt x="8832180" y="3505688"/>
                  <a:pt x="8804413" y="3399509"/>
                  <a:pt x="8656246" y="3450830"/>
                </a:cubicBezTo>
                <a:cubicBezTo>
                  <a:pt x="8602460" y="3487912"/>
                  <a:pt x="8525116" y="3419349"/>
                  <a:pt x="8431175" y="3450830"/>
                </a:cubicBezTo>
                <a:cubicBezTo>
                  <a:pt x="8311715" y="3529271"/>
                  <a:pt x="8175087" y="3442438"/>
                  <a:pt x="7941889" y="3450830"/>
                </a:cubicBezTo>
                <a:cubicBezTo>
                  <a:pt x="7713333" y="3514248"/>
                  <a:pt x="7697140" y="3462738"/>
                  <a:pt x="7540674" y="3450830"/>
                </a:cubicBezTo>
                <a:cubicBezTo>
                  <a:pt x="7329305" y="3491604"/>
                  <a:pt x="7248743" y="3406564"/>
                  <a:pt x="7139460" y="3450830"/>
                </a:cubicBezTo>
                <a:cubicBezTo>
                  <a:pt x="6981427" y="3519226"/>
                  <a:pt x="6896787" y="3446250"/>
                  <a:pt x="6738245" y="3450830"/>
                </a:cubicBezTo>
                <a:cubicBezTo>
                  <a:pt x="6562890" y="3459459"/>
                  <a:pt x="6547655" y="3415762"/>
                  <a:pt x="6513174" y="3450830"/>
                </a:cubicBezTo>
                <a:cubicBezTo>
                  <a:pt x="6492236" y="3594457"/>
                  <a:pt x="6176989" y="3439783"/>
                  <a:pt x="5847745" y="3450830"/>
                </a:cubicBezTo>
                <a:cubicBezTo>
                  <a:pt x="5621378" y="3512260"/>
                  <a:pt x="5455800" y="3446941"/>
                  <a:pt x="5182316" y="3450830"/>
                </a:cubicBezTo>
                <a:cubicBezTo>
                  <a:pt x="4932656" y="3569697"/>
                  <a:pt x="5087771" y="3424742"/>
                  <a:pt x="4957244" y="3450830"/>
                </a:cubicBezTo>
                <a:cubicBezTo>
                  <a:pt x="4833398" y="3458619"/>
                  <a:pt x="4784748" y="3445795"/>
                  <a:pt x="4644102" y="3450830"/>
                </a:cubicBezTo>
                <a:cubicBezTo>
                  <a:pt x="4577925" y="3495162"/>
                  <a:pt x="4395304" y="3384892"/>
                  <a:pt x="4154816" y="3450830"/>
                </a:cubicBezTo>
                <a:cubicBezTo>
                  <a:pt x="3978283" y="3494131"/>
                  <a:pt x="3802958" y="3416219"/>
                  <a:pt x="3577458" y="3450830"/>
                </a:cubicBezTo>
                <a:cubicBezTo>
                  <a:pt x="3439103" y="3508058"/>
                  <a:pt x="3316508" y="3405930"/>
                  <a:pt x="3176244" y="3450830"/>
                </a:cubicBezTo>
                <a:cubicBezTo>
                  <a:pt x="3102093" y="3465499"/>
                  <a:pt x="2936368" y="3431588"/>
                  <a:pt x="2863101" y="3450830"/>
                </a:cubicBezTo>
                <a:cubicBezTo>
                  <a:pt x="2824512" y="3448025"/>
                  <a:pt x="2648899" y="3476242"/>
                  <a:pt x="2549958" y="3450830"/>
                </a:cubicBezTo>
                <a:cubicBezTo>
                  <a:pt x="2502738" y="3446223"/>
                  <a:pt x="2237757" y="3349024"/>
                  <a:pt x="1972601" y="3450830"/>
                </a:cubicBezTo>
                <a:cubicBezTo>
                  <a:pt x="1754252" y="3464847"/>
                  <a:pt x="1782235" y="3429684"/>
                  <a:pt x="1747529" y="3450830"/>
                </a:cubicBezTo>
                <a:cubicBezTo>
                  <a:pt x="1713193" y="3452119"/>
                  <a:pt x="1497175" y="3399437"/>
                  <a:pt x="1346315" y="3450830"/>
                </a:cubicBezTo>
                <a:cubicBezTo>
                  <a:pt x="1189120" y="3488169"/>
                  <a:pt x="989032" y="3354762"/>
                  <a:pt x="857029" y="3450830"/>
                </a:cubicBezTo>
                <a:cubicBezTo>
                  <a:pt x="641156" y="3438077"/>
                  <a:pt x="498903" y="3404844"/>
                  <a:pt x="162243" y="3450830"/>
                </a:cubicBezTo>
                <a:cubicBezTo>
                  <a:pt x="36267" y="3504290"/>
                  <a:pt x="-1764" y="3399845"/>
                  <a:pt x="0" y="3167965"/>
                </a:cubicBezTo>
                <a:cubicBezTo>
                  <a:pt x="-95645" y="2840208"/>
                  <a:pt x="28255" y="2585889"/>
                  <a:pt x="0" y="2475540"/>
                </a:cubicBezTo>
                <a:cubicBezTo>
                  <a:pt x="-74892" y="2337798"/>
                  <a:pt x="-14958" y="2137565"/>
                  <a:pt x="0" y="1783117"/>
                </a:cubicBezTo>
                <a:cubicBezTo>
                  <a:pt x="-30712" y="1486721"/>
                  <a:pt x="75213" y="1307560"/>
                  <a:pt x="0" y="1061840"/>
                </a:cubicBezTo>
                <a:cubicBezTo>
                  <a:pt x="34930" y="733490"/>
                  <a:pt x="95604" y="556295"/>
                  <a:pt x="0" y="282864"/>
                </a:cubicBezTo>
                <a:close/>
              </a:path>
              <a:path w="9131633" h="3450830" stroke="0" extrusionOk="0">
                <a:moveTo>
                  <a:pt x="0" y="282864"/>
                </a:moveTo>
                <a:cubicBezTo>
                  <a:pt x="-4956" y="133676"/>
                  <a:pt x="99216" y="14557"/>
                  <a:pt x="162243" y="0"/>
                </a:cubicBezTo>
                <a:cubicBezTo>
                  <a:pt x="364012" y="-43954"/>
                  <a:pt x="517784" y="95990"/>
                  <a:pt x="827672" y="0"/>
                </a:cubicBezTo>
                <a:cubicBezTo>
                  <a:pt x="1152719" y="-155999"/>
                  <a:pt x="1053420" y="-13516"/>
                  <a:pt x="1228886" y="0"/>
                </a:cubicBezTo>
                <a:cubicBezTo>
                  <a:pt x="1422918" y="3478"/>
                  <a:pt x="1453799" y="25944"/>
                  <a:pt x="1542029" y="0"/>
                </a:cubicBezTo>
                <a:cubicBezTo>
                  <a:pt x="1637738" y="4817"/>
                  <a:pt x="1969650" y="15800"/>
                  <a:pt x="2119387" y="0"/>
                </a:cubicBezTo>
                <a:cubicBezTo>
                  <a:pt x="2239529" y="-54519"/>
                  <a:pt x="2423023" y="-16211"/>
                  <a:pt x="2520601" y="0"/>
                </a:cubicBezTo>
                <a:cubicBezTo>
                  <a:pt x="2551577" y="-117311"/>
                  <a:pt x="3000562" y="110230"/>
                  <a:pt x="3186030" y="0"/>
                </a:cubicBezTo>
                <a:cubicBezTo>
                  <a:pt x="3474968" y="-152315"/>
                  <a:pt x="3383441" y="-13701"/>
                  <a:pt x="3499173" y="0"/>
                </a:cubicBezTo>
                <a:cubicBezTo>
                  <a:pt x="3683341" y="-100708"/>
                  <a:pt x="3837515" y="26984"/>
                  <a:pt x="4164601" y="0"/>
                </a:cubicBezTo>
                <a:cubicBezTo>
                  <a:pt x="4400587" y="-69649"/>
                  <a:pt x="4337398" y="32476"/>
                  <a:pt x="4389673" y="0"/>
                </a:cubicBezTo>
                <a:cubicBezTo>
                  <a:pt x="4516442" y="-34180"/>
                  <a:pt x="4742201" y="34008"/>
                  <a:pt x="4878959" y="0"/>
                </a:cubicBezTo>
                <a:cubicBezTo>
                  <a:pt x="5023839" y="46860"/>
                  <a:pt x="5291796" y="43334"/>
                  <a:pt x="5368245" y="0"/>
                </a:cubicBezTo>
                <a:cubicBezTo>
                  <a:pt x="5440910" y="-58053"/>
                  <a:pt x="5607737" y="30781"/>
                  <a:pt x="5769459" y="0"/>
                </a:cubicBezTo>
                <a:cubicBezTo>
                  <a:pt x="5910367" y="-4353"/>
                  <a:pt x="6233146" y="130769"/>
                  <a:pt x="6434888" y="0"/>
                </a:cubicBezTo>
                <a:cubicBezTo>
                  <a:pt x="6724967" y="-237273"/>
                  <a:pt x="6880507" y="198943"/>
                  <a:pt x="7100317" y="0"/>
                </a:cubicBezTo>
                <a:cubicBezTo>
                  <a:pt x="7274067" y="-119518"/>
                  <a:pt x="7327251" y="50565"/>
                  <a:pt x="7413460" y="0"/>
                </a:cubicBezTo>
                <a:cubicBezTo>
                  <a:pt x="7447404" y="20944"/>
                  <a:pt x="7728181" y="18477"/>
                  <a:pt x="7902746" y="0"/>
                </a:cubicBezTo>
                <a:cubicBezTo>
                  <a:pt x="8088027" y="-65141"/>
                  <a:pt x="8705505" y="104462"/>
                  <a:pt x="8969389" y="0"/>
                </a:cubicBezTo>
                <a:cubicBezTo>
                  <a:pt x="9049189" y="-77076"/>
                  <a:pt x="9174139" y="130523"/>
                  <a:pt x="9131633" y="282864"/>
                </a:cubicBezTo>
                <a:cubicBezTo>
                  <a:pt x="9130211" y="527106"/>
                  <a:pt x="9126305" y="782792"/>
                  <a:pt x="9131633" y="917587"/>
                </a:cubicBezTo>
                <a:cubicBezTo>
                  <a:pt x="9149651" y="1148918"/>
                  <a:pt x="9137267" y="1487945"/>
                  <a:pt x="9131633" y="1696563"/>
                </a:cubicBezTo>
                <a:cubicBezTo>
                  <a:pt x="9093629" y="1768259"/>
                  <a:pt x="9177536" y="2153457"/>
                  <a:pt x="9131633" y="2417840"/>
                </a:cubicBezTo>
                <a:cubicBezTo>
                  <a:pt x="9178901" y="2627714"/>
                  <a:pt x="9144143" y="3066327"/>
                  <a:pt x="9131633" y="3167965"/>
                </a:cubicBezTo>
                <a:cubicBezTo>
                  <a:pt x="9138628" y="3328589"/>
                  <a:pt x="9092852" y="3493282"/>
                  <a:pt x="8969389" y="3450830"/>
                </a:cubicBezTo>
                <a:cubicBezTo>
                  <a:pt x="8803599" y="3450902"/>
                  <a:pt x="8728362" y="3458457"/>
                  <a:pt x="8480103" y="3450830"/>
                </a:cubicBezTo>
                <a:cubicBezTo>
                  <a:pt x="8319137" y="3498513"/>
                  <a:pt x="8181575" y="3373050"/>
                  <a:pt x="7990818" y="3450830"/>
                </a:cubicBezTo>
                <a:cubicBezTo>
                  <a:pt x="7835663" y="3567147"/>
                  <a:pt x="7755858" y="3388384"/>
                  <a:pt x="7677674" y="3450830"/>
                </a:cubicBezTo>
                <a:cubicBezTo>
                  <a:pt x="7552769" y="3458744"/>
                  <a:pt x="7311697" y="3403616"/>
                  <a:pt x="7100317" y="3450830"/>
                </a:cubicBezTo>
                <a:cubicBezTo>
                  <a:pt x="6957092" y="3454155"/>
                  <a:pt x="6931002" y="3430001"/>
                  <a:pt x="6787174" y="3450830"/>
                </a:cubicBezTo>
                <a:cubicBezTo>
                  <a:pt x="6651816" y="3505505"/>
                  <a:pt x="6426481" y="3373505"/>
                  <a:pt x="6209817" y="3450830"/>
                </a:cubicBezTo>
                <a:cubicBezTo>
                  <a:pt x="6080535" y="3480944"/>
                  <a:pt x="6023082" y="3414247"/>
                  <a:pt x="5984745" y="3450830"/>
                </a:cubicBezTo>
                <a:cubicBezTo>
                  <a:pt x="5947836" y="3530116"/>
                  <a:pt x="5660513" y="3384223"/>
                  <a:pt x="5407388" y="3450830"/>
                </a:cubicBezTo>
                <a:cubicBezTo>
                  <a:pt x="5183696" y="3470942"/>
                  <a:pt x="5160041" y="3403522"/>
                  <a:pt x="5094245" y="3450830"/>
                </a:cubicBezTo>
                <a:cubicBezTo>
                  <a:pt x="5017114" y="3537900"/>
                  <a:pt x="4954102" y="3474100"/>
                  <a:pt x="4869173" y="3450830"/>
                </a:cubicBezTo>
                <a:cubicBezTo>
                  <a:pt x="4791969" y="3432727"/>
                  <a:pt x="4640981" y="3384518"/>
                  <a:pt x="4556031" y="3450830"/>
                </a:cubicBezTo>
                <a:cubicBezTo>
                  <a:pt x="4544208" y="3453245"/>
                  <a:pt x="4160358" y="3425542"/>
                  <a:pt x="3978673" y="3450830"/>
                </a:cubicBezTo>
                <a:cubicBezTo>
                  <a:pt x="3727670" y="3483209"/>
                  <a:pt x="3768984" y="3429922"/>
                  <a:pt x="3665530" y="3450830"/>
                </a:cubicBezTo>
                <a:cubicBezTo>
                  <a:pt x="3547973" y="3471819"/>
                  <a:pt x="3521152" y="3451259"/>
                  <a:pt x="3440459" y="3450830"/>
                </a:cubicBezTo>
                <a:cubicBezTo>
                  <a:pt x="3384639" y="3443017"/>
                  <a:pt x="3208989" y="3378165"/>
                  <a:pt x="3127315" y="3450830"/>
                </a:cubicBezTo>
                <a:cubicBezTo>
                  <a:pt x="3056016" y="3493718"/>
                  <a:pt x="2828360" y="3371567"/>
                  <a:pt x="2726101" y="3450830"/>
                </a:cubicBezTo>
                <a:cubicBezTo>
                  <a:pt x="2584991" y="3467351"/>
                  <a:pt x="2472624" y="3289446"/>
                  <a:pt x="2236816" y="3450830"/>
                </a:cubicBezTo>
                <a:cubicBezTo>
                  <a:pt x="1988138" y="3528779"/>
                  <a:pt x="2035814" y="3413377"/>
                  <a:pt x="1923672" y="3450830"/>
                </a:cubicBezTo>
                <a:cubicBezTo>
                  <a:pt x="1803824" y="3457030"/>
                  <a:pt x="1469673" y="3377044"/>
                  <a:pt x="1258243" y="3450830"/>
                </a:cubicBezTo>
                <a:cubicBezTo>
                  <a:pt x="984454" y="3492058"/>
                  <a:pt x="945694" y="3425044"/>
                  <a:pt x="768958" y="3450830"/>
                </a:cubicBezTo>
                <a:cubicBezTo>
                  <a:pt x="648555" y="3451573"/>
                  <a:pt x="394395" y="3451788"/>
                  <a:pt x="162243" y="3450830"/>
                </a:cubicBezTo>
                <a:cubicBezTo>
                  <a:pt x="20026" y="3398361"/>
                  <a:pt x="34400" y="3343659"/>
                  <a:pt x="0" y="3167965"/>
                </a:cubicBezTo>
                <a:cubicBezTo>
                  <a:pt x="43720" y="2891646"/>
                  <a:pt x="50066" y="2669167"/>
                  <a:pt x="0" y="2388989"/>
                </a:cubicBezTo>
                <a:cubicBezTo>
                  <a:pt x="44991" y="2259014"/>
                  <a:pt x="77523" y="1920123"/>
                  <a:pt x="0" y="1725415"/>
                </a:cubicBezTo>
                <a:cubicBezTo>
                  <a:pt x="-3217" y="1481248"/>
                  <a:pt x="-45823" y="1281012"/>
                  <a:pt x="0" y="1004140"/>
                </a:cubicBezTo>
                <a:cubicBezTo>
                  <a:pt x="20475" y="745730"/>
                  <a:pt x="146701" y="500321"/>
                  <a:pt x="0" y="282864"/>
                </a:cubicBezTo>
                <a:close/>
              </a:path>
              <a:path w="9131633" h="3450830" fill="none" stroke="0" extrusionOk="0">
                <a:moveTo>
                  <a:pt x="0" y="282864"/>
                </a:moveTo>
                <a:cubicBezTo>
                  <a:pt x="3132" y="72377"/>
                  <a:pt x="45054" y="-9645"/>
                  <a:pt x="162243" y="0"/>
                </a:cubicBezTo>
                <a:cubicBezTo>
                  <a:pt x="351841" y="8992"/>
                  <a:pt x="410843" y="106084"/>
                  <a:pt x="739601" y="0"/>
                </a:cubicBezTo>
                <a:cubicBezTo>
                  <a:pt x="992362" y="-69192"/>
                  <a:pt x="943107" y="72584"/>
                  <a:pt x="1140814" y="0"/>
                </a:cubicBezTo>
                <a:cubicBezTo>
                  <a:pt x="1310540" y="-36370"/>
                  <a:pt x="1360918" y="76174"/>
                  <a:pt x="1453958" y="0"/>
                </a:cubicBezTo>
                <a:cubicBezTo>
                  <a:pt x="1572199" y="-58374"/>
                  <a:pt x="1791225" y="46280"/>
                  <a:pt x="1943244" y="0"/>
                </a:cubicBezTo>
                <a:cubicBezTo>
                  <a:pt x="2045983" y="-82182"/>
                  <a:pt x="2370919" y="34971"/>
                  <a:pt x="2520601" y="0"/>
                </a:cubicBezTo>
                <a:cubicBezTo>
                  <a:pt x="2612156" y="-65165"/>
                  <a:pt x="2818571" y="136648"/>
                  <a:pt x="3186030" y="0"/>
                </a:cubicBezTo>
                <a:cubicBezTo>
                  <a:pt x="3522626" y="-35469"/>
                  <a:pt x="3644706" y="100381"/>
                  <a:pt x="3763387" y="0"/>
                </a:cubicBezTo>
                <a:cubicBezTo>
                  <a:pt x="3895746" y="-97044"/>
                  <a:pt x="4297794" y="95232"/>
                  <a:pt x="4428816" y="0"/>
                </a:cubicBezTo>
                <a:cubicBezTo>
                  <a:pt x="4678104" y="-12305"/>
                  <a:pt x="4765187" y="18554"/>
                  <a:pt x="5006173" y="0"/>
                </a:cubicBezTo>
                <a:cubicBezTo>
                  <a:pt x="5211987" y="-3178"/>
                  <a:pt x="5269224" y="55257"/>
                  <a:pt x="5319317" y="0"/>
                </a:cubicBezTo>
                <a:cubicBezTo>
                  <a:pt x="5399632" y="-35319"/>
                  <a:pt x="5798160" y="47342"/>
                  <a:pt x="5896673" y="0"/>
                </a:cubicBezTo>
                <a:cubicBezTo>
                  <a:pt x="6017945" y="-78531"/>
                  <a:pt x="6139629" y="18348"/>
                  <a:pt x="6297888" y="0"/>
                </a:cubicBezTo>
                <a:cubicBezTo>
                  <a:pt x="6387046" y="-75738"/>
                  <a:pt x="6495678" y="3473"/>
                  <a:pt x="6611031" y="0"/>
                </a:cubicBezTo>
                <a:cubicBezTo>
                  <a:pt x="6729842" y="-34877"/>
                  <a:pt x="6767803" y="5337"/>
                  <a:pt x="6836102" y="0"/>
                </a:cubicBezTo>
                <a:cubicBezTo>
                  <a:pt x="6870241" y="3482"/>
                  <a:pt x="7052135" y="17492"/>
                  <a:pt x="7149245" y="0"/>
                </a:cubicBezTo>
                <a:cubicBezTo>
                  <a:pt x="7251926" y="-44"/>
                  <a:pt x="7401273" y="16438"/>
                  <a:pt x="7462389" y="0"/>
                </a:cubicBezTo>
                <a:cubicBezTo>
                  <a:pt x="7533844" y="-28443"/>
                  <a:pt x="7800154" y="4259"/>
                  <a:pt x="7951674" y="0"/>
                </a:cubicBezTo>
                <a:cubicBezTo>
                  <a:pt x="8063735" y="-29008"/>
                  <a:pt x="8252048" y="80797"/>
                  <a:pt x="8440960" y="0"/>
                </a:cubicBezTo>
                <a:cubicBezTo>
                  <a:pt x="8652635" y="-81899"/>
                  <a:pt x="8755222" y="38984"/>
                  <a:pt x="8969389" y="0"/>
                </a:cubicBezTo>
                <a:cubicBezTo>
                  <a:pt x="9070301" y="28754"/>
                  <a:pt x="9094369" y="187639"/>
                  <a:pt x="9131633" y="282864"/>
                </a:cubicBezTo>
                <a:cubicBezTo>
                  <a:pt x="9098174" y="476721"/>
                  <a:pt x="9113970" y="835030"/>
                  <a:pt x="9131633" y="1061840"/>
                </a:cubicBezTo>
                <a:cubicBezTo>
                  <a:pt x="9161801" y="1265343"/>
                  <a:pt x="9075499" y="1449357"/>
                  <a:pt x="9131633" y="1725415"/>
                </a:cubicBezTo>
                <a:cubicBezTo>
                  <a:pt x="9175351" y="1926934"/>
                  <a:pt x="9118978" y="2137411"/>
                  <a:pt x="9131633" y="2475540"/>
                </a:cubicBezTo>
                <a:cubicBezTo>
                  <a:pt x="9148290" y="2805904"/>
                  <a:pt x="9120725" y="2918803"/>
                  <a:pt x="9131633" y="3167965"/>
                </a:cubicBezTo>
                <a:cubicBezTo>
                  <a:pt x="9148955" y="3298127"/>
                  <a:pt x="9101837" y="3430050"/>
                  <a:pt x="8969389" y="3450830"/>
                </a:cubicBezTo>
                <a:cubicBezTo>
                  <a:pt x="8834731" y="3473540"/>
                  <a:pt x="8781048" y="3366673"/>
                  <a:pt x="8656246" y="3450830"/>
                </a:cubicBezTo>
                <a:cubicBezTo>
                  <a:pt x="8532818" y="3517371"/>
                  <a:pt x="8540658" y="3423016"/>
                  <a:pt x="8431175" y="3450830"/>
                </a:cubicBezTo>
                <a:cubicBezTo>
                  <a:pt x="8379861" y="3464582"/>
                  <a:pt x="8175416" y="3424330"/>
                  <a:pt x="7941889" y="3450830"/>
                </a:cubicBezTo>
                <a:cubicBezTo>
                  <a:pt x="7767904" y="3522783"/>
                  <a:pt x="7695563" y="3384119"/>
                  <a:pt x="7540674" y="3450830"/>
                </a:cubicBezTo>
                <a:cubicBezTo>
                  <a:pt x="7385386" y="3481740"/>
                  <a:pt x="7262949" y="3362123"/>
                  <a:pt x="7139460" y="3450830"/>
                </a:cubicBezTo>
                <a:cubicBezTo>
                  <a:pt x="7031370" y="3570140"/>
                  <a:pt x="6903535" y="3448912"/>
                  <a:pt x="6738245" y="3450830"/>
                </a:cubicBezTo>
                <a:cubicBezTo>
                  <a:pt x="6571433" y="3475885"/>
                  <a:pt x="6561531" y="3409777"/>
                  <a:pt x="6513174" y="3450830"/>
                </a:cubicBezTo>
                <a:cubicBezTo>
                  <a:pt x="6482555" y="3508460"/>
                  <a:pt x="6237778" y="3295734"/>
                  <a:pt x="5847745" y="3450830"/>
                </a:cubicBezTo>
                <a:cubicBezTo>
                  <a:pt x="5594853" y="3508828"/>
                  <a:pt x="5389512" y="3364943"/>
                  <a:pt x="5182316" y="3450830"/>
                </a:cubicBezTo>
                <a:cubicBezTo>
                  <a:pt x="4872672" y="3508138"/>
                  <a:pt x="5070622" y="3492460"/>
                  <a:pt x="4957244" y="3450830"/>
                </a:cubicBezTo>
                <a:cubicBezTo>
                  <a:pt x="4844323" y="3445634"/>
                  <a:pt x="4788755" y="3430146"/>
                  <a:pt x="4644102" y="3450830"/>
                </a:cubicBezTo>
                <a:cubicBezTo>
                  <a:pt x="4533639" y="3467464"/>
                  <a:pt x="4317479" y="3441503"/>
                  <a:pt x="4154816" y="3450830"/>
                </a:cubicBezTo>
                <a:cubicBezTo>
                  <a:pt x="3955854" y="3521776"/>
                  <a:pt x="3766013" y="3372805"/>
                  <a:pt x="3577458" y="3450830"/>
                </a:cubicBezTo>
                <a:cubicBezTo>
                  <a:pt x="3423368" y="3485846"/>
                  <a:pt x="3272727" y="3426707"/>
                  <a:pt x="3176244" y="3450830"/>
                </a:cubicBezTo>
                <a:cubicBezTo>
                  <a:pt x="3064134" y="3474004"/>
                  <a:pt x="2946565" y="3433329"/>
                  <a:pt x="2863101" y="3450830"/>
                </a:cubicBezTo>
                <a:cubicBezTo>
                  <a:pt x="2790589" y="3467240"/>
                  <a:pt x="2680306" y="3454801"/>
                  <a:pt x="2549958" y="3450830"/>
                </a:cubicBezTo>
                <a:cubicBezTo>
                  <a:pt x="2463814" y="3395720"/>
                  <a:pt x="2230827" y="3346557"/>
                  <a:pt x="1972601" y="3450830"/>
                </a:cubicBezTo>
                <a:cubicBezTo>
                  <a:pt x="1753984" y="3481735"/>
                  <a:pt x="1778558" y="3445296"/>
                  <a:pt x="1747529" y="3450830"/>
                </a:cubicBezTo>
                <a:cubicBezTo>
                  <a:pt x="1725789" y="3476347"/>
                  <a:pt x="1448073" y="3442360"/>
                  <a:pt x="1346315" y="3450830"/>
                </a:cubicBezTo>
                <a:cubicBezTo>
                  <a:pt x="1249080" y="3470183"/>
                  <a:pt x="1065248" y="3321432"/>
                  <a:pt x="857029" y="3450830"/>
                </a:cubicBezTo>
                <a:cubicBezTo>
                  <a:pt x="607783" y="3561714"/>
                  <a:pt x="462380" y="3299585"/>
                  <a:pt x="162243" y="3450830"/>
                </a:cubicBezTo>
                <a:cubicBezTo>
                  <a:pt x="20264" y="3447615"/>
                  <a:pt x="19140" y="3351821"/>
                  <a:pt x="0" y="3167965"/>
                </a:cubicBezTo>
                <a:cubicBezTo>
                  <a:pt x="-66971" y="2868253"/>
                  <a:pt x="-51094" y="2657457"/>
                  <a:pt x="0" y="2475540"/>
                </a:cubicBezTo>
                <a:cubicBezTo>
                  <a:pt x="25806" y="2267162"/>
                  <a:pt x="67204" y="2027925"/>
                  <a:pt x="0" y="1783117"/>
                </a:cubicBezTo>
                <a:cubicBezTo>
                  <a:pt x="-52160" y="1443549"/>
                  <a:pt x="23283" y="1360555"/>
                  <a:pt x="0" y="1061840"/>
                </a:cubicBezTo>
                <a:cubicBezTo>
                  <a:pt x="-17445" y="777896"/>
                  <a:pt x="89514" y="586016"/>
                  <a:pt x="0" y="282864"/>
                </a:cubicBezTo>
                <a:close/>
              </a:path>
              <a:path w="9131633" h="3450830" fill="none" stroke="0" extrusionOk="0">
                <a:moveTo>
                  <a:pt x="0" y="282864"/>
                </a:moveTo>
                <a:cubicBezTo>
                  <a:pt x="-15398" y="101085"/>
                  <a:pt x="60917" y="-20421"/>
                  <a:pt x="162243" y="0"/>
                </a:cubicBezTo>
                <a:cubicBezTo>
                  <a:pt x="370192" y="-55118"/>
                  <a:pt x="420699" y="83047"/>
                  <a:pt x="739601" y="0"/>
                </a:cubicBezTo>
                <a:cubicBezTo>
                  <a:pt x="1045609" y="-114502"/>
                  <a:pt x="965197" y="38225"/>
                  <a:pt x="1140814" y="0"/>
                </a:cubicBezTo>
                <a:cubicBezTo>
                  <a:pt x="1314063" y="-21833"/>
                  <a:pt x="1390333" y="55876"/>
                  <a:pt x="1453958" y="0"/>
                </a:cubicBezTo>
                <a:cubicBezTo>
                  <a:pt x="1605011" y="-52253"/>
                  <a:pt x="1798685" y="22213"/>
                  <a:pt x="1943244" y="0"/>
                </a:cubicBezTo>
                <a:cubicBezTo>
                  <a:pt x="2049439" y="-72281"/>
                  <a:pt x="2384993" y="42802"/>
                  <a:pt x="2520601" y="0"/>
                </a:cubicBezTo>
                <a:cubicBezTo>
                  <a:pt x="2626984" y="31766"/>
                  <a:pt x="2857648" y="138649"/>
                  <a:pt x="3186030" y="0"/>
                </a:cubicBezTo>
                <a:cubicBezTo>
                  <a:pt x="3522644" y="-90215"/>
                  <a:pt x="3655122" y="79407"/>
                  <a:pt x="3763387" y="0"/>
                </a:cubicBezTo>
                <a:cubicBezTo>
                  <a:pt x="3950121" y="-90870"/>
                  <a:pt x="4252185" y="42371"/>
                  <a:pt x="4428816" y="0"/>
                </a:cubicBezTo>
                <a:cubicBezTo>
                  <a:pt x="4690372" y="-26681"/>
                  <a:pt x="4790124" y="39483"/>
                  <a:pt x="5006173" y="0"/>
                </a:cubicBezTo>
                <a:cubicBezTo>
                  <a:pt x="5213740" y="-6164"/>
                  <a:pt x="5273424" y="54433"/>
                  <a:pt x="5319317" y="0"/>
                </a:cubicBezTo>
                <a:cubicBezTo>
                  <a:pt x="5395140" y="-91300"/>
                  <a:pt x="5796745" y="40292"/>
                  <a:pt x="5896673" y="0"/>
                </a:cubicBezTo>
                <a:cubicBezTo>
                  <a:pt x="6019398" y="-50233"/>
                  <a:pt x="6170212" y="52462"/>
                  <a:pt x="6297888" y="0"/>
                </a:cubicBezTo>
                <a:cubicBezTo>
                  <a:pt x="6428282" y="-83514"/>
                  <a:pt x="6497904" y="-19837"/>
                  <a:pt x="6611031" y="0"/>
                </a:cubicBezTo>
                <a:cubicBezTo>
                  <a:pt x="6739511" y="-23671"/>
                  <a:pt x="6776008" y="-1177"/>
                  <a:pt x="6836102" y="0"/>
                </a:cubicBezTo>
                <a:cubicBezTo>
                  <a:pt x="6905031" y="8385"/>
                  <a:pt x="7070013" y="-3678"/>
                  <a:pt x="7149245" y="0"/>
                </a:cubicBezTo>
                <a:cubicBezTo>
                  <a:pt x="7244376" y="-22483"/>
                  <a:pt x="7396000" y="22667"/>
                  <a:pt x="7462389" y="0"/>
                </a:cubicBezTo>
                <a:cubicBezTo>
                  <a:pt x="7512897" y="-29942"/>
                  <a:pt x="7800428" y="2100"/>
                  <a:pt x="7951674" y="0"/>
                </a:cubicBezTo>
                <a:cubicBezTo>
                  <a:pt x="8082673" y="-14920"/>
                  <a:pt x="8226694" y="88846"/>
                  <a:pt x="8440960" y="0"/>
                </a:cubicBezTo>
                <a:cubicBezTo>
                  <a:pt x="8649260" y="-80182"/>
                  <a:pt x="8801135" y="30707"/>
                  <a:pt x="8969389" y="0"/>
                </a:cubicBezTo>
                <a:cubicBezTo>
                  <a:pt x="9097389" y="35322"/>
                  <a:pt x="9123697" y="181201"/>
                  <a:pt x="9131633" y="282864"/>
                </a:cubicBezTo>
                <a:cubicBezTo>
                  <a:pt x="9130289" y="508831"/>
                  <a:pt x="9123225" y="819073"/>
                  <a:pt x="9131633" y="1061840"/>
                </a:cubicBezTo>
                <a:cubicBezTo>
                  <a:pt x="9135096" y="1241538"/>
                  <a:pt x="9065345" y="1394247"/>
                  <a:pt x="9131633" y="1725415"/>
                </a:cubicBezTo>
                <a:cubicBezTo>
                  <a:pt x="9198598" y="2041957"/>
                  <a:pt x="9113034" y="2189613"/>
                  <a:pt x="9131633" y="2475540"/>
                </a:cubicBezTo>
                <a:cubicBezTo>
                  <a:pt x="9140985" y="2801060"/>
                  <a:pt x="9124007" y="2896225"/>
                  <a:pt x="9131633" y="3167965"/>
                </a:cubicBezTo>
                <a:cubicBezTo>
                  <a:pt x="9154092" y="3315769"/>
                  <a:pt x="9048888" y="3462082"/>
                  <a:pt x="8969389" y="3450830"/>
                </a:cubicBezTo>
                <a:cubicBezTo>
                  <a:pt x="8828876" y="3476746"/>
                  <a:pt x="8809895" y="3374982"/>
                  <a:pt x="8656246" y="3450830"/>
                </a:cubicBezTo>
                <a:cubicBezTo>
                  <a:pt x="8576765" y="3500425"/>
                  <a:pt x="8533052" y="3437996"/>
                  <a:pt x="8431175" y="3450830"/>
                </a:cubicBezTo>
                <a:cubicBezTo>
                  <a:pt x="8341250" y="3512658"/>
                  <a:pt x="8142183" y="3462728"/>
                  <a:pt x="7941889" y="3450830"/>
                </a:cubicBezTo>
                <a:cubicBezTo>
                  <a:pt x="7740293" y="3518867"/>
                  <a:pt x="7691518" y="3433119"/>
                  <a:pt x="7540674" y="3450830"/>
                </a:cubicBezTo>
                <a:cubicBezTo>
                  <a:pt x="7379458" y="3489503"/>
                  <a:pt x="7269568" y="3408555"/>
                  <a:pt x="7139460" y="3450830"/>
                </a:cubicBezTo>
                <a:cubicBezTo>
                  <a:pt x="7008161" y="3537880"/>
                  <a:pt x="6918713" y="3456545"/>
                  <a:pt x="6738245" y="3450830"/>
                </a:cubicBezTo>
                <a:cubicBezTo>
                  <a:pt x="6564955" y="3468341"/>
                  <a:pt x="6547368" y="3409766"/>
                  <a:pt x="6513174" y="3450830"/>
                </a:cubicBezTo>
                <a:cubicBezTo>
                  <a:pt x="6458555" y="3574501"/>
                  <a:pt x="6214018" y="3391968"/>
                  <a:pt x="5847745" y="3450830"/>
                </a:cubicBezTo>
                <a:cubicBezTo>
                  <a:pt x="5586348" y="3522580"/>
                  <a:pt x="5455895" y="3391369"/>
                  <a:pt x="5182316" y="3450830"/>
                </a:cubicBezTo>
                <a:cubicBezTo>
                  <a:pt x="4912233" y="3549941"/>
                  <a:pt x="5068836" y="3477945"/>
                  <a:pt x="4957244" y="3450830"/>
                </a:cubicBezTo>
                <a:cubicBezTo>
                  <a:pt x="4831765" y="3438224"/>
                  <a:pt x="4778773" y="3434850"/>
                  <a:pt x="4644102" y="3450830"/>
                </a:cubicBezTo>
                <a:cubicBezTo>
                  <a:pt x="4541957" y="3472069"/>
                  <a:pt x="4372192" y="3408529"/>
                  <a:pt x="4154816" y="3450830"/>
                </a:cubicBezTo>
                <a:cubicBezTo>
                  <a:pt x="3963940" y="3483940"/>
                  <a:pt x="3780969" y="3356706"/>
                  <a:pt x="3577458" y="3450830"/>
                </a:cubicBezTo>
                <a:cubicBezTo>
                  <a:pt x="3427630" y="3475784"/>
                  <a:pt x="3306087" y="3393365"/>
                  <a:pt x="3176244" y="3450830"/>
                </a:cubicBezTo>
                <a:cubicBezTo>
                  <a:pt x="3089425" y="3466221"/>
                  <a:pt x="2944964" y="3418746"/>
                  <a:pt x="2863101" y="3450830"/>
                </a:cubicBezTo>
                <a:cubicBezTo>
                  <a:pt x="2821176" y="3448430"/>
                  <a:pt x="2671311" y="3465832"/>
                  <a:pt x="2549958" y="3450830"/>
                </a:cubicBezTo>
                <a:cubicBezTo>
                  <a:pt x="2499004" y="3384877"/>
                  <a:pt x="2216521" y="3371801"/>
                  <a:pt x="1972601" y="3450830"/>
                </a:cubicBezTo>
                <a:cubicBezTo>
                  <a:pt x="1755076" y="3474776"/>
                  <a:pt x="1781859" y="3432046"/>
                  <a:pt x="1747529" y="3450830"/>
                </a:cubicBezTo>
                <a:cubicBezTo>
                  <a:pt x="1725252" y="3465970"/>
                  <a:pt x="1461987" y="3415500"/>
                  <a:pt x="1346315" y="3450830"/>
                </a:cubicBezTo>
                <a:cubicBezTo>
                  <a:pt x="1201009" y="3485605"/>
                  <a:pt x="992195" y="3337999"/>
                  <a:pt x="857029" y="3450830"/>
                </a:cubicBezTo>
                <a:cubicBezTo>
                  <a:pt x="611504" y="3501287"/>
                  <a:pt x="470235" y="3397675"/>
                  <a:pt x="162243" y="3450830"/>
                </a:cubicBezTo>
                <a:cubicBezTo>
                  <a:pt x="38269" y="3477295"/>
                  <a:pt x="38733" y="3368396"/>
                  <a:pt x="0" y="3167965"/>
                </a:cubicBezTo>
                <a:cubicBezTo>
                  <a:pt x="-107836" y="2840048"/>
                  <a:pt x="8805" y="2611087"/>
                  <a:pt x="0" y="2475540"/>
                </a:cubicBezTo>
                <a:cubicBezTo>
                  <a:pt x="-76455" y="2288236"/>
                  <a:pt x="7886" y="2101970"/>
                  <a:pt x="0" y="1783117"/>
                </a:cubicBezTo>
                <a:cubicBezTo>
                  <a:pt x="-51820" y="1509491"/>
                  <a:pt x="30604" y="1336460"/>
                  <a:pt x="0" y="1061840"/>
                </a:cubicBezTo>
                <a:cubicBezTo>
                  <a:pt x="-34554" y="777694"/>
                  <a:pt x="54730" y="577180"/>
                  <a:pt x="0" y="282864"/>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xmln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xmlns=""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9" name="Picture 8">
            <a:extLst>
              <a:ext uri="{FF2B5EF4-FFF2-40B4-BE49-F238E27FC236}">
                <a16:creationId xmlns:a16="http://schemas.microsoft.com/office/drawing/2014/main" xmlns="" id="{DD1F4BF0-198C-0778-55B5-1D805F5D6536}"/>
              </a:ext>
            </a:extLst>
          </p:cNvPr>
          <p:cNvPicPr>
            <a:picLocks noChangeAspect="1"/>
          </p:cNvPicPr>
          <p:nvPr/>
        </p:nvPicPr>
        <p:blipFill>
          <a:blip r:embed="rId3"/>
          <a:stretch>
            <a:fillRect/>
          </a:stretch>
        </p:blipFill>
        <p:spPr>
          <a:xfrm>
            <a:off x="858394" y="1844524"/>
            <a:ext cx="9986113" cy="1914310"/>
          </a:xfrm>
          <a:prstGeom prst="rect">
            <a:avLst/>
          </a:prstGeom>
        </p:spPr>
      </p:pic>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p:cNvGrpSpPr/>
          <p:nvPr/>
        </p:nvGrpSpPr>
        <p:grpSpPr>
          <a:xfrm>
            <a:off x="0" y="1967865"/>
            <a:ext cx="12192000" cy="4889500"/>
            <a:chOff x="0" y="3099"/>
            <a:chExt cx="19200" cy="7700"/>
          </a:xfrm>
        </p:grpSpPr>
        <p:pic>
          <p:nvPicPr>
            <p:cNvPr id="4" name="图片 3" descr="6"/>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p:cNvGrpSpPr/>
            <p:nvPr/>
          </p:nvGrpSpPr>
          <p:grpSpPr>
            <a:xfrm>
              <a:off x="0" y="3755"/>
              <a:ext cx="19200" cy="7045"/>
              <a:chOff x="0" y="3755"/>
              <a:chExt cx="19200" cy="7045"/>
            </a:xfrm>
          </p:grpSpPr>
          <p:pic>
            <p:nvPicPr>
              <p:cNvPr id="9" name="图片 8" descr="12"/>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xmlns="" id="{C51A7B2A-E84C-B415-2D01-F374124723A3}"/>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xmlns="" id="{CFAC4D11-F4D8-ED77-48DB-E7EC7F4B15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F1AF9E84-A740-DB43-382D-B409B99505FD}"/>
              </a:ext>
            </a:extLst>
          </p:cNvPr>
          <p:cNvSpPr txBox="1"/>
          <p:nvPr/>
        </p:nvSpPr>
        <p:spPr>
          <a:xfrm rot="21372463">
            <a:off x="3456913" y="806179"/>
            <a:ext cx="5392801" cy="2123658"/>
          </a:xfrm>
          <a:prstGeom prst="rect">
            <a:avLst/>
          </a:prstGeom>
          <a:noFill/>
        </p:spPr>
        <p:txBody>
          <a:bodyPr wrap="square" rtlCol="0">
            <a:spAutoFit/>
          </a:bodyPr>
          <a:lstStyle/>
          <a:p>
            <a:pPr algn="ctr"/>
            <a:r>
              <a:rPr lang="vi-VN" sz="4400" b="1" dirty="0">
                <a:solidFill>
                  <a:schemeClr val="bg1"/>
                </a:solidFill>
                <a:latin typeface="Cambria" panose="02040503050406030204" pitchFamily="18" charset="0"/>
                <a:ea typeface="Cambria" panose="02040503050406030204" pitchFamily="18" charset="0"/>
              </a:rPr>
              <a:t>Hoạt động 3:</a:t>
            </a:r>
            <a:endParaRPr lang="en-US" sz="4400" b="1" dirty="0">
              <a:solidFill>
                <a:schemeClr val="bg1"/>
              </a:solidFill>
              <a:latin typeface="Cambria" panose="02040503050406030204" pitchFamily="18" charset="0"/>
              <a:ea typeface="Cambria" panose="02040503050406030204" pitchFamily="18" charset="0"/>
            </a:endParaRPr>
          </a:p>
          <a:p>
            <a:pPr algn="ctr"/>
            <a:r>
              <a:rPr lang="vi-VN" sz="4400" b="1" dirty="0">
                <a:solidFill>
                  <a:schemeClr val="bg1"/>
                </a:solidFill>
                <a:latin typeface="Cambria" panose="02040503050406030204" pitchFamily="18" charset="0"/>
                <a:ea typeface="Cambria" panose="02040503050406030204" pitchFamily="18" charset="0"/>
              </a:rPr>
              <a:t> Xây dựng kế hoạch rèn luyện</a:t>
            </a:r>
            <a:endParaRPr lang="en-US" sz="4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xmlns="" id="{F7528F17-AF32-2C1C-4148-462EB576A05F}"/>
              </a:ext>
            </a:extLst>
          </p:cNvPr>
          <p:cNvGrpSpPr/>
          <p:nvPr/>
        </p:nvGrpSpPr>
        <p:grpSpPr>
          <a:xfrm>
            <a:off x="365429" y="-144573"/>
            <a:ext cx="11108442" cy="1696927"/>
            <a:chOff x="-544765" y="4300828"/>
            <a:chExt cx="8191452" cy="1896970"/>
          </a:xfrm>
        </p:grpSpPr>
        <p:sp>
          <p:nvSpPr>
            <p:cNvPr id="9" name="Rectangle: Rounded Corners 8">
              <a:extLst>
                <a:ext uri="{FF2B5EF4-FFF2-40B4-BE49-F238E27FC236}">
                  <a16:creationId xmlns:a16="http://schemas.microsoft.com/office/drawing/2014/main" xmlns="" id="{59F6B494-9A66-DF56-B9F8-A85628A7298D}"/>
                </a:ext>
              </a:extLst>
            </p:cNvPr>
            <p:cNvSpPr/>
            <p:nvPr/>
          </p:nvSpPr>
          <p:spPr>
            <a:xfrm>
              <a:off x="-201518" y="4852670"/>
              <a:ext cx="7848205" cy="1345128"/>
            </a:xfrm>
            <a:custGeom>
              <a:avLst/>
              <a:gdLst>
                <a:gd name="connsiteX0" fmla="*/ 0 w 10642964"/>
                <a:gd name="connsiteY0" fmla="*/ 601640 h 1203279"/>
                <a:gd name="connsiteX1" fmla="*/ 601640 w 10642964"/>
                <a:gd name="connsiteY1" fmla="*/ 0 h 1203279"/>
                <a:gd name="connsiteX2" fmla="*/ 10041325 w 10642964"/>
                <a:gd name="connsiteY2" fmla="*/ 0 h 1203279"/>
                <a:gd name="connsiteX3" fmla="*/ 10642965 w 10642964"/>
                <a:gd name="connsiteY3" fmla="*/ 601640 h 1203279"/>
                <a:gd name="connsiteX4" fmla="*/ 10642964 w 10642964"/>
                <a:gd name="connsiteY4" fmla="*/ 601640 h 1203279"/>
                <a:gd name="connsiteX5" fmla="*/ 10041324 w 10642964"/>
                <a:gd name="connsiteY5" fmla="*/ 1203280 h 1203279"/>
                <a:gd name="connsiteX6" fmla="*/ 601640 w 10642964"/>
                <a:gd name="connsiteY6" fmla="*/ 1203279 h 1203279"/>
                <a:gd name="connsiteX7" fmla="*/ 0 w 10642964"/>
                <a:gd name="connsiteY7" fmla="*/ 601639 h 1203279"/>
                <a:gd name="connsiteX8" fmla="*/ 0 w 10642964"/>
                <a:gd name="connsiteY8" fmla="*/ 601640 h 120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2964" h="1203279" fill="none" extrusionOk="0">
                  <a:moveTo>
                    <a:pt x="0" y="601640"/>
                  </a:moveTo>
                  <a:cubicBezTo>
                    <a:pt x="-31494" y="263002"/>
                    <a:pt x="229739" y="-17951"/>
                    <a:pt x="601640" y="0"/>
                  </a:cubicBezTo>
                  <a:cubicBezTo>
                    <a:pt x="2632055" y="32216"/>
                    <a:pt x="7770052" y="57206"/>
                    <a:pt x="10041325" y="0"/>
                  </a:cubicBezTo>
                  <a:cubicBezTo>
                    <a:pt x="10374323" y="19525"/>
                    <a:pt x="10676909" y="326331"/>
                    <a:pt x="10642965" y="601640"/>
                  </a:cubicBezTo>
                  <a:lnTo>
                    <a:pt x="10642964" y="601640"/>
                  </a:lnTo>
                  <a:cubicBezTo>
                    <a:pt x="10581777" y="937549"/>
                    <a:pt x="10388520" y="1236527"/>
                    <a:pt x="10041324" y="1203280"/>
                  </a:cubicBezTo>
                  <a:cubicBezTo>
                    <a:pt x="5381674" y="1303053"/>
                    <a:pt x="4373827" y="1264200"/>
                    <a:pt x="601640" y="1203279"/>
                  </a:cubicBezTo>
                  <a:cubicBezTo>
                    <a:pt x="289759" y="1216925"/>
                    <a:pt x="-18179" y="969782"/>
                    <a:pt x="0" y="601639"/>
                  </a:cubicBezTo>
                  <a:lnTo>
                    <a:pt x="0" y="601640"/>
                  </a:lnTo>
                  <a:close/>
                </a:path>
                <a:path w="10642964" h="1203279" stroke="0" extrusionOk="0">
                  <a:moveTo>
                    <a:pt x="0" y="601640"/>
                  </a:moveTo>
                  <a:cubicBezTo>
                    <a:pt x="23761" y="275840"/>
                    <a:pt x="283444" y="29337"/>
                    <a:pt x="601640" y="0"/>
                  </a:cubicBezTo>
                  <a:cubicBezTo>
                    <a:pt x="3294449" y="123000"/>
                    <a:pt x="9035872" y="-96860"/>
                    <a:pt x="10041325" y="0"/>
                  </a:cubicBezTo>
                  <a:cubicBezTo>
                    <a:pt x="10357773" y="-12064"/>
                    <a:pt x="10663834" y="227289"/>
                    <a:pt x="10642965" y="601640"/>
                  </a:cubicBezTo>
                  <a:lnTo>
                    <a:pt x="10642964" y="601640"/>
                  </a:lnTo>
                  <a:cubicBezTo>
                    <a:pt x="10660538" y="918975"/>
                    <a:pt x="10420645" y="1169389"/>
                    <a:pt x="10041324" y="1203280"/>
                  </a:cubicBezTo>
                  <a:cubicBezTo>
                    <a:pt x="6624752" y="1197527"/>
                    <a:pt x="2150463" y="1254762"/>
                    <a:pt x="601640" y="1203279"/>
                  </a:cubicBezTo>
                  <a:cubicBezTo>
                    <a:pt x="265378" y="1187099"/>
                    <a:pt x="-37611" y="953421"/>
                    <a:pt x="0" y="601639"/>
                  </a:cubicBezTo>
                  <a:lnTo>
                    <a:pt x="0" y="601640"/>
                  </a:ln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Calibri" panose="020F0502020204030204" pitchFamily="34" charset="0"/>
              </a:endParaRPr>
            </a:p>
          </p:txBody>
        </p:sp>
        <p:sp>
          <p:nvSpPr>
            <p:cNvPr id="11" name="TextBox 10">
              <a:extLst>
                <a:ext uri="{FF2B5EF4-FFF2-40B4-BE49-F238E27FC236}">
                  <a16:creationId xmlns:a16="http://schemas.microsoft.com/office/drawing/2014/main" xmlns="" id="{2C864861-B596-5F7C-9330-4324C22A5C14}"/>
                </a:ext>
              </a:extLst>
            </p:cNvPr>
            <p:cNvSpPr txBox="1"/>
            <p:nvPr/>
          </p:nvSpPr>
          <p:spPr>
            <a:xfrm>
              <a:off x="-89283" y="4828898"/>
              <a:ext cx="7576691" cy="1341830"/>
            </a:xfrm>
            <a:prstGeom prst="rect">
              <a:avLst/>
            </a:prstGeom>
            <a:noFill/>
          </p:spPr>
          <p:txBody>
            <a:bodyPr wrap="square" rtlCol="0">
              <a:spAutoFit/>
            </a:bodyPr>
            <a:lstStyle/>
            <a:p>
              <a:pPr lvl="0" algn="ctr"/>
              <a:r>
                <a:rPr lang="vi-VN" sz="3600" b="1" dirty="0">
                  <a:solidFill>
                    <a:prstClr val="black"/>
                  </a:solidFill>
                  <a:latin typeface="Calibri" panose="020F0502020204030204" pitchFamily="34" charset="0"/>
                  <a:cs typeface="Calibri" panose="020F0502020204030204" pitchFamily="34" charset="0"/>
                </a:rPr>
                <a:t>Lập kế hoạch rèn luyện các đức tính cần thiết để thích ứng với môi trường học tập theo gợi ý:</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2" descr="Cartoon Key illustration. Isolated gold key vector illustration 8715491  Vector Art at Vecteezy">
              <a:extLst>
                <a:ext uri="{FF2B5EF4-FFF2-40B4-BE49-F238E27FC236}">
                  <a16:creationId xmlns:a16="http://schemas.microsoft.com/office/drawing/2014/main" xmlns="" id="{B2AA8164-F19B-AA41-592F-E4A1E018F72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7110" r="29334"/>
            <a:stretch/>
          </p:blipFill>
          <p:spPr bwMode="auto">
            <a:xfrm rot="2203691">
              <a:off x="-544765" y="4300828"/>
              <a:ext cx="586838" cy="16623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Nhóm 7">
            <a:extLst>
              <a:ext uri="{FF2B5EF4-FFF2-40B4-BE49-F238E27FC236}">
                <a16:creationId xmlns:a16="http://schemas.microsoft.com/office/drawing/2014/main" xmlns="" id="{E1C6D1C3-320D-49A1-F360-593579ED4CC4}"/>
              </a:ext>
            </a:extLst>
          </p:cNvPr>
          <p:cNvGrpSpPr/>
          <p:nvPr/>
        </p:nvGrpSpPr>
        <p:grpSpPr>
          <a:xfrm>
            <a:off x="1899795" y="2370925"/>
            <a:ext cx="8445685" cy="2243605"/>
            <a:chOff x="844062" y="2505669"/>
            <a:chExt cx="11130058" cy="2214953"/>
          </a:xfrm>
        </p:grpSpPr>
        <p:sp>
          <p:nvSpPr>
            <p:cNvPr id="14" name="Hình chữ nhật: Góc Tròn 8">
              <a:extLst>
                <a:ext uri="{FF2B5EF4-FFF2-40B4-BE49-F238E27FC236}">
                  <a16:creationId xmlns:a16="http://schemas.microsoft.com/office/drawing/2014/main" xmlns="" id="{08B42ED9-F768-ACD4-4F8C-4136FDF497A6}"/>
                </a:ext>
              </a:extLst>
            </p:cNvPr>
            <p:cNvSpPr/>
            <p:nvPr/>
          </p:nvSpPr>
          <p:spPr>
            <a:xfrm>
              <a:off x="844062" y="2505669"/>
              <a:ext cx="11130058" cy="2214953"/>
            </a:xfrm>
            <a:prstGeom prst="roundRect">
              <a:avLst/>
            </a:prstGeom>
            <a:solidFill>
              <a:schemeClr val="accent6">
                <a:lumMod val="20000"/>
                <a:lumOff val="80000"/>
                <a:alpha val="83922"/>
              </a:schemeClr>
            </a:solidFill>
            <a:ln w="28575">
              <a:solidFill>
                <a:schemeClr val="accent4">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5" name="Hộp Văn bản 18">
              <a:extLst>
                <a:ext uri="{FF2B5EF4-FFF2-40B4-BE49-F238E27FC236}">
                  <a16:creationId xmlns:a16="http://schemas.microsoft.com/office/drawing/2014/main" xmlns="" id="{5C217CAF-1F3A-B31E-1CDD-1631BD9078D2}"/>
                </a:ext>
              </a:extLst>
            </p:cNvPr>
            <p:cNvSpPr txBox="1"/>
            <p:nvPr/>
          </p:nvSpPr>
          <p:spPr>
            <a:xfrm>
              <a:off x="1358253" y="2720722"/>
              <a:ext cx="10253656" cy="13550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Đức tính cần rèn luyện;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rPr>
                <a:t>+ Những việc làm cần để rèn luyện đức tính đó;</a:t>
              </a:r>
              <a:endParaRPr kumimoji="0" lang="en-US" sz="4000" b="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182201CF-8359-AD6C-24A5-6B2DCD734314}"/>
              </a:ext>
            </a:extLst>
          </p:cNvPr>
          <p:cNvSpPr txBox="1"/>
          <p:nvPr/>
        </p:nvSpPr>
        <p:spPr>
          <a:xfrm>
            <a:off x="2254102" y="754912"/>
            <a:ext cx="7102549" cy="707886"/>
          </a:xfrm>
          <a:prstGeom prst="rect">
            <a:avLst/>
          </a:prstGeom>
          <a:noFill/>
        </p:spPr>
        <p:txBody>
          <a:bodyPr wrap="square" rtlCol="0">
            <a:spAutoFit/>
          </a:bodyPr>
          <a:lstStyle/>
          <a:p>
            <a:pPr algn="ctr"/>
            <a:r>
              <a:rPr lang="en-US" sz="4000" b="1" dirty="0">
                <a:solidFill>
                  <a:srgbClr val="002060"/>
                </a:solidFill>
                <a:latin typeface="Cambria" panose="02040503050406030204" pitchFamily="18" charset="0"/>
                <a:ea typeface="Cambria" panose="02040503050406030204" pitchFamily="18" charset="0"/>
              </a:rPr>
              <a:t>Chia </a:t>
            </a:r>
            <a:r>
              <a:rPr lang="en-US" sz="4000" b="1" dirty="0" err="1">
                <a:solidFill>
                  <a:srgbClr val="002060"/>
                </a:solidFill>
                <a:latin typeface="Cambria" panose="02040503050406030204" pitchFamily="18" charset="0"/>
                <a:ea typeface="Cambria" panose="02040503050406030204" pitchFamily="18" charset="0"/>
              </a:rPr>
              <a:t>sẻ</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hoạch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endParaRPr lang="en-US" sz="40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8CC5CC9-ACCC-FAEA-857F-63F92FE304FB}"/>
              </a:ext>
            </a:extLst>
          </p:cNvPr>
          <p:cNvPicPr>
            <a:picLocks noChangeAspect="1"/>
          </p:cNvPicPr>
          <p:nvPr/>
        </p:nvPicPr>
        <p:blipFill>
          <a:blip r:embed="rId2"/>
          <a:stretch>
            <a:fillRect/>
          </a:stretch>
        </p:blipFill>
        <p:spPr>
          <a:xfrm>
            <a:off x="1718929" y="1660561"/>
            <a:ext cx="8107758" cy="4421262"/>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293</TotalTime>
  <Words>665</Words>
  <Application>Microsoft Office PowerPoint</Application>
  <PresentationFormat>Widescreen</PresentationFormat>
  <Paragraphs>63</Paragraphs>
  <Slides>23</Slides>
  <Notes>4</Notes>
  <HiddenSlides>0</HiddenSlides>
  <MMClips>5</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23</vt:i4>
      </vt:variant>
    </vt:vector>
  </HeadingPairs>
  <TitlesOfParts>
    <vt:vector size="44" baseType="lpstr">
      <vt:lpstr>SimSun</vt:lpstr>
      <vt:lpstr>#9Slide02 Noi dung dai</vt:lpstr>
      <vt:lpstr>Aptos</vt:lpstr>
      <vt:lpstr>Aptos Display</vt:lpstr>
      <vt:lpstr>Arial</vt:lpstr>
      <vt:lpstr>Calibri</vt:lpstr>
      <vt:lpstr>Calibri Light</vt:lpstr>
      <vt:lpstr>Cambria</vt:lpstr>
      <vt:lpstr>LNTH-LuoLuoNotangYuanTi 1</vt:lpstr>
      <vt:lpstr>Times New Roman</vt:lpstr>
      <vt:lpstr>UTM Cookies</vt:lpstr>
      <vt:lpstr>UTM Duepuntozero</vt:lpstr>
      <vt:lpstr>UVN Da Lat</vt:lpstr>
      <vt:lpstr>Wingdings</vt:lpstr>
      <vt:lpstr>思源黑体 CN</vt:lpstr>
      <vt:lpstr>思源黑体 CN Bold</vt:lpstr>
      <vt:lpstr>等线</vt:lpstr>
      <vt:lpstr>Office 主题​​</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Admin</cp:lastModifiedBy>
  <cp:revision>2</cp:revision>
  <dcterms:created xsi:type="dcterms:W3CDTF">2023-07-24T12:44:24Z</dcterms:created>
  <dcterms:modified xsi:type="dcterms:W3CDTF">2025-04-21T02:40:48Z</dcterms:modified>
  <cp:category>9Slide.vn</cp:category>
</cp:coreProperties>
</file>