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media/media1.wav" ContentType="audio/x-wav"/>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92" r:id="rId4"/>
    <p:sldMasterId id="2147483704" r:id="rId5"/>
    <p:sldMasterId id="2147483716" r:id="rId6"/>
    <p:sldMasterId id="2147483728" r:id="rId7"/>
    <p:sldMasterId id="2147483741" r:id="rId8"/>
    <p:sldMasterId id="2147483754" r:id="rId9"/>
  </p:sldMasterIdLst>
  <p:notesMasterIdLst>
    <p:notesMasterId r:id="rId40"/>
  </p:notesMasterIdLst>
  <p:handoutMasterIdLst>
    <p:handoutMasterId r:id="rId41"/>
  </p:handoutMasterIdLst>
  <p:sldIdLst>
    <p:sldId id="2007577134" r:id="rId10"/>
    <p:sldId id="2007577143" r:id="rId11"/>
    <p:sldId id="257" r:id="rId12"/>
    <p:sldId id="2007577137" r:id="rId13"/>
    <p:sldId id="360" r:id="rId14"/>
    <p:sldId id="2919" r:id="rId15"/>
    <p:sldId id="2920" r:id="rId16"/>
    <p:sldId id="2921" r:id="rId17"/>
    <p:sldId id="2922" r:id="rId18"/>
    <p:sldId id="2007577141" r:id="rId19"/>
    <p:sldId id="2007577142" r:id="rId20"/>
    <p:sldId id="2007577139" r:id="rId21"/>
    <p:sldId id="2007577136" r:id="rId22"/>
    <p:sldId id="2007577135" r:id="rId23"/>
    <p:sldId id="2007577145" r:id="rId24"/>
    <p:sldId id="2007577138" r:id="rId25"/>
    <p:sldId id="256" r:id="rId26"/>
    <p:sldId id="2007577127" r:id="rId27"/>
    <p:sldId id="258" r:id="rId28"/>
    <p:sldId id="259" r:id="rId29"/>
    <p:sldId id="260" r:id="rId30"/>
    <p:sldId id="2007577125" r:id="rId31"/>
    <p:sldId id="2007577128" r:id="rId32"/>
    <p:sldId id="270" r:id="rId33"/>
    <p:sldId id="2007577129" r:id="rId34"/>
    <p:sldId id="2007577130" r:id="rId35"/>
    <p:sldId id="280" r:id="rId36"/>
    <p:sldId id="2007577146" r:id="rId37"/>
    <p:sldId id="267" r:id="rId38"/>
    <p:sldId id="2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67" d="100"/>
          <a:sy n="67" d="100"/>
        </p:scale>
        <p:origin x="-858" y="-108"/>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42040E9-0DCD-4ED2-8937-856E3B8149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56064305-E948-4111-B3BE-0187733515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07D1D-13A7-4B7A-B2F7-272800172300}" type="datetimeFigureOut">
              <a:rPr lang="en-US" smtClean="0"/>
              <a:pPr/>
              <a:t>9/20/2022</a:t>
            </a:fld>
            <a:endParaRPr lang="en-US"/>
          </a:p>
        </p:txBody>
      </p:sp>
      <p:sp>
        <p:nvSpPr>
          <p:cNvPr id="4" name="Footer Placeholder 3">
            <a:extLst>
              <a:ext uri="{FF2B5EF4-FFF2-40B4-BE49-F238E27FC236}">
                <a16:creationId xmlns="" xmlns:a16="http://schemas.microsoft.com/office/drawing/2014/main" id="{5B14A2F5-2FB9-435C-B8CE-9CAC958ACC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346754A4-EB48-474D-A008-30CBCAF88F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910804-2E19-4BCF-9E7E-B71241DF58D1}" type="slidenum">
              <a:rPr lang="en-US" smtClean="0"/>
              <a:pPr/>
              <a:t>‹#›</a:t>
            </a:fld>
            <a:endParaRPr lang="en-US"/>
          </a:p>
        </p:txBody>
      </p:sp>
    </p:spTree>
    <p:extLst>
      <p:ext uri="{BB962C8B-B14F-4D97-AF65-F5344CB8AC3E}">
        <p14:creationId xmlns="" xmlns:p14="http://schemas.microsoft.com/office/powerpoint/2010/main" val="2687628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11DC6-5186-48B9-A8E8-217E416214C0}" type="datetimeFigureOut">
              <a:rPr lang="en-US" smtClean="0"/>
              <a:pPr/>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FB013-99A8-48FF-AA76-D585D4484B0C}" type="slidenum">
              <a:rPr lang="en-US" smtClean="0"/>
              <a:pPr/>
              <a:t>‹#›</a:t>
            </a:fld>
            <a:endParaRPr lang="en-US"/>
          </a:p>
        </p:txBody>
      </p:sp>
    </p:spTree>
    <p:extLst>
      <p:ext uri="{BB962C8B-B14F-4D97-AF65-F5344CB8AC3E}">
        <p14:creationId xmlns="" xmlns:p14="http://schemas.microsoft.com/office/powerpoint/2010/main" val="330128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cs typeface="+mn-cs"/>
              </a:rPr>
              <a:t>Thiết</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kế</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bởi</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Hương</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Thảo</a:t>
            </a:r>
            <a:r>
              <a:rPr kumimoji="0" lang="en-US" sz="1200" b="0" i="0" u="none" strike="noStrike" kern="1200" cap="none" spc="0" normalizeH="0" baseline="0" noProof="0" dirty="0">
                <a:ln>
                  <a:noFill/>
                </a:ln>
                <a:solidFill>
                  <a:prstClr val="black"/>
                </a:solidFill>
                <a:effectLst/>
                <a:uLnTx/>
                <a:uFillTx/>
                <a:latin typeface="Arial"/>
                <a:cs typeface="+mn-cs"/>
              </a:rPr>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2003886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6627" name="Rectangle 2"/>
          <p:cNvSpPr>
            <a:spLocks noGrp="1" noRot="1" noChangeAspect="1" noTextEdit="1"/>
          </p:cNvSpPr>
          <p:nvPr>
            <p:ph type="sldImg"/>
          </p:nvPr>
        </p:nvSpPr>
        <p:spPr>
          <a:ln/>
        </p:spPr>
      </p:sp>
      <p:sp>
        <p:nvSpPr>
          <p:cNvPr id="2662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10764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57347" name="Rectangle 2"/>
          <p:cNvSpPr>
            <a:spLocks noGrp="1" noRot="1" noChangeAspect="1" noTextEdit="1"/>
          </p:cNvSpPr>
          <p:nvPr>
            <p:ph type="sldImg"/>
          </p:nvPr>
        </p:nvSpPr>
        <p:spPr>
          <a:ln/>
        </p:spPr>
      </p:sp>
      <p:sp>
        <p:nvSpPr>
          <p:cNvPr id="57348" name="Rectangle 3"/>
          <p:cNvSpPr>
            <a:spLocks noGrp="1"/>
          </p:cNvSpPr>
          <p:nvPr>
            <p:ph type="body" idx="1"/>
          </p:nvPr>
        </p:nvSpPr>
        <p:spPr>
          <a:ln/>
        </p:spPr>
        <p:txBody>
          <a:bodyPr wrap="square" lIns="91440" tIns="45720" rIns="91440" bIns="45720" anchor="t" anchorCtr="0"/>
          <a:lstStyle/>
          <a:p>
            <a:pPr lvl="0" eaLnBrk="1" hangingPunct="1"/>
            <a:r>
              <a:rPr lang="en-US" altLang="zh-CN" dirty="0"/>
              <a:t>Design by: </a:t>
            </a:r>
            <a:r>
              <a:rPr lang="en-US" altLang="zh-CN" dirty="0" err="1"/>
              <a:t>Hương</a:t>
            </a:r>
            <a:r>
              <a:rPr lang="en-US" altLang="zh-CN" dirty="0"/>
              <a:t> </a:t>
            </a:r>
            <a:r>
              <a:rPr lang="en-US" altLang="zh-CN" dirty="0" err="1"/>
              <a:t>Thảo</a:t>
            </a:r>
            <a:r>
              <a:rPr lang="en-US" altLang="zh-CN" dirty="0"/>
              <a:t>: tranthao121012@gmail.com</a:t>
            </a:r>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cs typeface="+mn-cs"/>
              </a:rPr>
              <a:t>Thiết</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kế</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bởi</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Hương</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Thảo</a:t>
            </a:r>
            <a:r>
              <a:rPr kumimoji="0" lang="en-US" sz="1200" b="0" i="0" u="none" strike="noStrike" kern="1200" cap="none" spc="0" normalizeH="0" baseline="0" noProof="0" dirty="0">
                <a:ln>
                  <a:noFill/>
                </a:ln>
                <a:solidFill>
                  <a:prstClr val="black"/>
                </a:solidFill>
                <a:effectLst/>
                <a:uLnTx/>
                <a:uFillTx/>
                <a:latin typeface="Arial"/>
                <a:cs typeface="+mn-cs"/>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08758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 xmlns:p14="http://schemas.microsoft.com/office/powerpoint/2010/main" val="63326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cs typeface="+mn-cs"/>
              </a:rPr>
              <a:t>Thiết</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kế</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bởi</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Hương</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Thảo</a:t>
            </a:r>
            <a:r>
              <a:rPr kumimoji="0" lang="en-US" sz="1200" b="0" i="0" u="none" strike="noStrike" kern="1200" cap="none" spc="0" normalizeH="0" baseline="0" noProof="0" dirty="0">
                <a:ln>
                  <a:noFill/>
                </a:ln>
                <a:solidFill>
                  <a:prstClr val="black"/>
                </a:solidFill>
                <a:effectLst/>
                <a:uLnTx/>
                <a:uFillTx/>
                <a:latin typeface="Arial"/>
                <a:cs typeface="+mn-cs"/>
              </a:rPr>
              <a:t> – tranthao121004@gmail.com</a:t>
            </a:r>
          </a:p>
        </p:txBody>
      </p:sp>
      <p:sp>
        <p:nvSpPr>
          <p:cNvPr id="4" name="Slide Number Placeholder 3"/>
          <p:cNvSpPr>
            <a:spLocks noGrp="1"/>
          </p:cNvSpPr>
          <p:nvPr>
            <p:ph type="sldNum" sz="quarter" idx="5"/>
          </p:nvPr>
        </p:nvSpPr>
        <p:spPr/>
        <p:txBody>
          <a:bodyPr/>
          <a:lstStyle/>
          <a:p>
            <a:fld id="{BF2FB013-99A8-48FF-AA76-D585D4484B0C}" type="slidenum">
              <a:rPr lang="en-US" smtClean="0"/>
              <a:pPr/>
              <a:t>6</a:t>
            </a:fld>
            <a:endParaRPr lang="en-US"/>
          </a:p>
        </p:txBody>
      </p:sp>
    </p:spTree>
    <p:extLst>
      <p:ext uri="{BB962C8B-B14F-4D97-AF65-F5344CB8AC3E}">
        <p14:creationId xmlns="" xmlns:p14="http://schemas.microsoft.com/office/powerpoint/2010/main" val="384141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 xmlns:p14="http://schemas.microsoft.com/office/powerpoint/2010/main" val="19941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2003886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cs typeface="+mn-cs"/>
              </a:rPr>
              <a:t>Thiết</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kế</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bởi</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Hương</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Thảo</a:t>
            </a:r>
            <a:r>
              <a:rPr kumimoji="0" lang="en-US" sz="1200" b="0" i="0" u="none" strike="noStrike" kern="1200" cap="none" spc="0" normalizeH="0" baseline="0" noProof="0" dirty="0">
                <a:ln>
                  <a:noFill/>
                </a:ln>
                <a:solidFill>
                  <a:prstClr val="black"/>
                </a:solidFill>
                <a:effectLst/>
                <a:uLnTx/>
                <a:uFillTx/>
                <a:latin typeface="Arial"/>
                <a:cs typeface="+mn-cs"/>
              </a:rPr>
              <a:t> – tranthao121004@gmail.com</a:t>
            </a:r>
          </a:p>
        </p:txBody>
      </p:sp>
      <p:sp>
        <p:nvSpPr>
          <p:cNvPr id="4" name="Slide Number Placeholder 3"/>
          <p:cNvSpPr>
            <a:spLocks noGrp="1"/>
          </p:cNvSpPr>
          <p:nvPr>
            <p:ph type="sldNum" sz="quarter" idx="5"/>
          </p:nvPr>
        </p:nvSpPr>
        <p:spPr/>
        <p:txBody>
          <a:bodyPr/>
          <a:lstStyle/>
          <a:p>
            <a:fld id="{BF2FB013-99A8-48FF-AA76-D585D4484B0C}" type="slidenum">
              <a:rPr lang="en-US" smtClean="0"/>
              <a:pPr/>
              <a:t>22</a:t>
            </a:fld>
            <a:endParaRPr lang="en-US"/>
          </a:p>
        </p:txBody>
      </p:sp>
    </p:spTree>
    <p:extLst>
      <p:ext uri="{BB962C8B-B14F-4D97-AF65-F5344CB8AC3E}">
        <p14:creationId xmlns="" xmlns:p14="http://schemas.microsoft.com/office/powerpoint/2010/main" val="305439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cs typeface="+mn-cs"/>
              </a:rPr>
              <a:t>Thiết</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kế</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bởi</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Hương</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Thảo</a:t>
            </a:r>
            <a:r>
              <a:rPr kumimoji="0" lang="en-US" sz="1200" b="0" i="0" u="none" strike="noStrike" kern="1200" cap="none" spc="0" normalizeH="0" baseline="0" noProof="0" dirty="0">
                <a:ln>
                  <a:noFill/>
                </a:ln>
                <a:solidFill>
                  <a:prstClr val="black"/>
                </a:solidFill>
                <a:effectLst/>
                <a:uLnTx/>
                <a:uFillTx/>
                <a:latin typeface="Arial"/>
                <a:cs typeface="+mn-cs"/>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59011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367353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3132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422749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10411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rang chiếu Tiêu đề">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 xmlns:a14="http://schemas.microsoft.com/office/drawing/2010/main" val="0"/>
              </a:ext>
            </a:extLst>
          </a:blip>
          <a:srcRect l="2124" r="323" b="422"/>
          <a:stretch>
            <a:fillRect/>
          </a:stretch>
        </p:blipFill>
        <p:spPr>
          <a:xfrm>
            <a:off x="1524" y="1"/>
            <a:ext cx="12188952" cy="6858000"/>
          </a:xfrm>
          <a:prstGeom prst="rect">
            <a:avLst/>
          </a:prstGeom>
        </p:spPr>
      </p:pic>
      <p:sp>
        <p:nvSpPr>
          <p:cNvPr id="2" name="Tiêu đề 1"/>
          <p:cNvSpPr>
            <a:spLocks noGrp="1"/>
          </p:cNvSpPr>
          <p:nvPr>
            <p:ph type="ctrTitle" hasCustomPrompt="1"/>
          </p:nvPr>
        </p:nvSpPr>
        <p:spPr>
          <a:xfrm>
            <a:off x="838200" y="533400"/>
            <a:ext cx="8458200" cy="1828800"/>
          </a:xfrm>
          <a:prstGeom prst="rect">
            <a:avLst/>
          </a:prstGeom>
        </p:spPr>
        <p:txBody>
          <a:bodyPr anchor="b">
            <a:normAutofit/>
          </a:bodyPr>
          <a:lstStyle>
            <a:lvl1pPr algn="l"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838200" y="2438400"/>
            <a:ext cx="7086600" cy="914400"/>
          </a:xfrm>
          <a:prstGeom prst="rect">
            <a:avLst/>
          </a:prstGeom>
        </p:spPr>
        <p:txBody>
          <a:bodyPr>
            <a:normAutofit/>
          </a:bodyPr>
          <a:lstStyle>
            <a:lvl1pPr marL="0" indent="0" algn="l" latinLnBrk="0">
              <a:spcBef>
                <a:spcPts val="1200"/>
              </a:spcBef>
              <a:buNone/>
              <a:defRPr lang="vi-VN" sz="2400">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a:t>Bấm để sửa kiểu tiêu đề phụ Bản cái</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01535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3416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0811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45435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2811E3-33E5-4FA4-A417-31D9789ADE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EEF7A0D-6728-4100-9472-6832470848FB}"/>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2400D13-4615-4063-967F-0842A25AB08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ADE5931F-474B-466E-824D-736B3BA6E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4631E34-1F4D-446B-BA3D-5A38FB6E5E2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993017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935283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29209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19793"/>
            <a:ext cx="12192000" cy="6854343"/>
          </a:xfrm>
          <a:prstGeom prst="rect">
            <a:avLst/>
          </a:prstGeom>
        </p:spPr>
      </p:pic>
      <p:sp>
        <p:nvSpPr>
          <p:cNvPr id="5" name="标题 1"/>
          <p:cNvSpPr txBox="1">
            <a:spLocks/>
          </p:cNvSpPr>
          <p:nvPr userDrawn="1"/>
        </p:nvSpPr>
        <p:spPr bwMode="auto">
          <a:xfrm>
            <a:off x="304955" y="23160"/>
            <a:ext cx="4063892" cy="69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rot="21102571">
            <a:off x="8755985" y="50665"/>
            <a:ext cx="3021855" cy="1129708"/>
          </a:xfrm>
          <a:prstGeom prst="rect">
            <a:avLst/>
          </a:prstGeom>
        </p:spPr>
      </p:pic>
      <p:sp>
        <p:nvSpPr>
          <p:cNvPr id="6" name="矩形 5"/>
          <p:cNvSpPr/>
          <p:nvPr userDrawn="1"/>
        </p:nvSpPr>
        <p:spPr bwMode="auto">
          <a:xfrm>
            <a:off x="203356" y="754620"/>
            <a:ext cx="11785291"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9446" y="5405909"/>
            <a:ext cx="1507620"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10592144" y="5623503"/>
            <a:ext cx="1599857" cy="1250632"/>
          </a:xfrm>
          <a:prstGeom prst="rect">
            <a:avLst/>
          </a:prstGeom>
        </p:spPr>
      </p:pic>
    </p:spTree>
    <p:extLst>
      <p:ext uri="{BB962C8B-B14F-4D97-AF65-F5344CB8AC3E}">
        <p14:creationId xmlns="" xmlns:p14="http://schemas.microsoft.com/office/powerpoint/2010/main" val="7275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900789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957176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086861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89245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147387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66518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572255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081889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924169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71406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 xmlns:p14="http://schemas.microsoft.com/office/powerpoint/2010/main" val="2467292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0798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57075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3275173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993017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2348023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6" name="页脚占位符 5">
            <a:extLst>
              <a:ext uri="{FF2B5EF4-FFF2-40B4-BE49-F238E27FC236}">
                <a16:creationId xmlns=""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164505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8" name="页脚占位符 7">
            <a:extLst>
              <a:ext uri="{FF2B5EF4-FFF2-40B4-BE49-F238E27FC236}">
                <a16:creationId xmlns=""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2433645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4" name="页脚占位符 3">
            <a:extLst>
              <a:ext uri="{FF2B5EF4-FFF2-40B4-BE49-F238E27FC236}">
                <a16:creationId xmlns=""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3388930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3" name="页脚占位符 2">
            <a:extLst>
              <a:ext uri="{FF2B5EF4-FFF2-40B4-BE49-F238E27FC236}">
                <a16:creationId xmlns=""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2318103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6" name="页脚占位符 5">
            <a:extLst>
              <a:ext uri="{FF2B5EF4-FFF2-40B4-BE49-F238E27FC236}">
                <a16:creationId xmlns=""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198065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444977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6" name="页脚占位符 5">
            <a:extLst>
              <a:ext uri="{FF2B5EF4-FFF2-40B4-BE49-F238E27FC236}">
                <a16:creationId xmlns=""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2484550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1021197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pPr/>
              <a:t>‹#›</a:t>
            </a:fld>
            <a:endParaRPr lang="zh-CN" altLang="en-US"/>
          </a:p>
        </p:txBody>
      </p:sp>
    </p:spTree>
    <p:extLst>
      <p:ext uri="{BB962C8B-B14F-4D97-AF65-F5344CB8AC3E}">
        <p14:creationId xmlns="" xmlns:p14="http://schemas.microsoft.com/office/powerpoint/2010/main" val="2930235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701999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950382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726000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038561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782721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 xmlns:p14="http://schemas.microsoft.com/office/powerpoint/2010/main" val="9198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 xmlns:p14="http://schemas.microsoft.com/office/powerpoint/2010/main" val="360215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49255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3344125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952146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792946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432518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9F65A1-84CB-4038-B02E-85D64A5AA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5250F1B-E7B9-453C-B6DC-A7520E29BB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2574B87-EFBE-497A-979F-A64E7621AD89}"/>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5" name="Footer Placeholder 4">
            <a:extLst>
              <a:ext uri="{FF2B5EF4-FFF2-40B4-BE49-F238E27FC236}">
                <a16:creationId xmlns="" xmlns:a16="http://schemas.microsoft.com/office/drawing/2014/main" id="{F1635A31-CB88-48C2-B4FF-3ABF7E831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D155C8-C139-4C8B-A35F-C4494FC5629C}"/>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2959456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C06E99-2CA3-4EB3-A46A-6258C4564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13FAEB2-276C-406C-B6C3-D61581307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86EB14-F3F8-4917-B0B6-7A25736C0383}"/>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5" name="Footer Placeholder 4">
            <a:extLst>
              <a:ext uri="{FF2B5EF4-FFF2-40B4-BE49-F238E27FC236}">
                <a16:creationId xmlns="" xmlns:a16="http://schemas.microsoft.com/office/drawing/2014/main" id="{4282A825-EA66-4AD2-ABB3-F29155FA7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C93F8C-9C5B-45C0-BD92-96311E8BE913}"/>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3520476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60B527-D76F-4716-958D-42079B4004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238FDE-DE19-447B-94AA-8695521CDA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2D13B00-D3E3-4062-939A-4B55B4425ABA}"/>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5" name="Footer Placeholder 4">
            <a:extLst>
              <a:ext uri="{FF2B5EF4-FFF2-40B4-BE49-F238E27FC236}">
                <a16:creationId xmlns="" xmlns:a16="http://schemas.microsoft.com/office/drawing/2014/main" id="{47974DFF-AD4B-4887-BA47-BE9C1C7DA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0D53FB-84F2-4034-99EC-F9541CA3ECA0}"/>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3819609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0CE67-CBDA-4A40-8646-F217F6C58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369EA2-70BA-452D-9EAE-1CBD3C01FF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EDB2620-61D0-432F-B2D6-4CB2C594E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B1FD576-2498-492A-AA78-4F567DCBC503}"/>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6" name="Footer Placeholder 5">
            <a:extLst>
              <a:ext uri="{FF2B5EF4-FFF2-40B4-BE49-F238E27FC236}">
                <a16:creationId xmlns="" xmlns:a16="http://schemas.microsoft.com/office/drawing/2014/main" id="{B8E89893-282B-4812-A5FC-A0EDB90D0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E21C68C-EE74-4FF3-92A8-2CB2F7999E0B}"/>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3489932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64823D-A52A-48D9-8316-ABF45BEB14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94B3EFE-3EB1-4827-AE1D-56F0321A9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F3581D6-3730-48DB-AA75-943664213C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608485B-785E-4EF1-812E-716831CFB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31B2114-7B80-4481-A654-8A3FA5ED11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65427D-C074-43A2-8F74-04EDCA022C91}"/>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8" name="Footer Placeholder 7">
            <a:extLst>
              <a:ext uri="{FF2B5EF4-FFF2-40B4-BE49-F238E27FC236}">
                <a16:creationId xmlns="" xmlns:a16="http://schemas.microsoft.com/office/drawing/2014/main" id="{349B5989-1D17-45BE-A273-80DEA25FA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11FEDBF-8182-4B7C-9F4B-0781F75BDE98}"/>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306718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4C5875-97C4-4FCE-B3C1-190C6277A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5A48A39-3900-4687-BD64-EA9EA7262B8F}"/>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4" name="Footer Placeholder 3">
            <a:extLst>
              <a:ext uri="{FF2B5EF4-FFF2-40B4-BE49-F238E27FC236}">
                <a16:creationId xmlns="" xmlns:a16="http://schemas.microsoft.com/office/drawing/2014/main" id="{8EC19012-B340-4ABA-A430-6E05AB2143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F473366-0063-42AC-A8ED-6726C08AE98C}"/>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162025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 xmlns:p14="http://schemas.microsoft.com/office/powerpoint/2010/main" val="407164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748255A-46FC-4FEF-8FD3-79C213771A15}"/>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3" name="Footer Placeholder 2">
            <a:extLst>
              <a:ext uri="{FF2B5EF4-FFF2-40B4-BE49-F238E27FC236}">
                <a16:creationId xmlns="" xmlns:a16="http://schemas.microsoft.com/office/drawing/2014/main" id="{E6E5D256-7BC4-486F-838D-54128AFD43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8B699B8-5821-4675-B004-0BEE02E172A1}"/>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2591111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B75167-A793-4225-B2A1-8F6CE0AF3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6C9A592-D1D1-40AC-BDDE-761A65479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36868D5-9494-4639-BE87-020F62E13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5CF9E26-97F5-468F-97E7-93A10EBFEE42}"/>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6" name="Footer Placeholder 5">
            <a:extLst>
              <a:ext uri="{FF2B5EF4-FFF2-40B4-BE49-F238E27FC236}">
                <a16:creationId xmlns="" xmlns:a16="http://schemas.microsoft.com/office/drawing/2014/main" id="{B01D28AB-EDC8-4EC7-94C3-736187D15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42D6974-5337-4A72-AED5-AFA3B09B861D}"/>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3715480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7A494-E699-4F8B-89B1-4D27CEFAB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934B642-40D9-40FD-9764-5722EAA38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C569DFA-D760-4F08-B260-CE34CC6D9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E5CEBC6-CD1A-423A-B076-0BF5028150AA}"/>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6" name="Footer Placeholder 5">
            <a:extLst>
              <a:ext uri="{FF2B5EF4-FFF2-40B4-BE49-F238E27FC236}">
                <a16:creationId xmlns="" xmlns:a16="http://schemas.microsoft.com/office/drawing/2014/main" id="{F6541156-572C-4F80-A936-240D511B4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1B636EA-3D89-4E8F-A4BB-D1BCF1F4EEC9}"/>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1292226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EEDBAD-C77D-4F5B-8F26-A1008D738B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BBEF35B-990A-496A-A34F-7CE1E51B8E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70A0C1-217C-4DA5-BC6A-2545E8882FCC}"/>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5" name="Footer Placeholder 4">
            <a:extLst>
              <a:ext uri="{FF2B5EF4-FFF2-40B4-BE49-F238E27FC236}">
                <a16:creationId xmlns="" xmlns:a16="http://schemas.microsoft.com/office/drawing/2014/main" id="{C43D1A44-B13C-4883-9AA4-003C1D12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D58C1BE-3390-4D42-91AB-9AD7BF2EC9B8}"/>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2430488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643DCE2-4D6D-4636-A5A8-ACC94F1C12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A723164-8FA9-493E-8D7B-0511183E49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B094B-E3EB-44CA-81BB-CF14BD25B67E}"/>
              </a:ext>
            </a:extLst>
          </p:cNvPr>
          <p:cNvSpPr>
            <a:spLocks noGrp="1"/>
          </p:cNvSpPr>
          <p:nvPr>
            <p:ph type="dt" sz="half" idx="10"/>
          </p:nvPr>
        </p:nvSpPr>
        <p:spPr/>
        <p:txBody>
          <a:bodyPr/>
          <a:lstStyle/>
          <a:p>
            <a:fld id="{B051734C-68E3-4F0B-BAB2-DABB95D82D56}" type="datetimeFigureOut">
              <a:rPr lang="en-US" smtClean="0"/>
              <a:pPr/>
              <a:t>9/20/2022</a:t>
            </a:fld>
            <a:endParaRPr lang="en-US"/>
          </a:p>
        </p:txBody>
      </p:sp>
      <p:sp>
        <p:nvSpPr>
          <p:cNvPr id="5" name="Footer Placeholder 4">
            <a:extLst>
              <a:ext uri="{FF2B5EF4-FFF2-40B4-BE49-F238E27FC236}">
                <a16:creationId xmlns="" xmlns:a16="http://schemas.microsoft.com/office/drawing/2014/main" id="{5096988C-1A34-46AD-A0BD-F435F270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CBEFDAE-10E4-4415-BD33-3ED00BBBDB05}"/>
              </a:ext>
            </a:extLst>
          </p:cNvPr>
          <p:cNvSpPr>
            <a:spLocks noGrp="1"/>
          </p:cNvSpPr>
          <p:nvPr>
            <p:ph type="sldNum" sz="quarter" idx="12"/>
          </p:nvPr>
        </p:nvSpPr>
        <p:spPr/>
        <p:txBody>
          <a:body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1669816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995314455"/>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1188046906"/>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4013723242"/>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2104542191"/>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2012024218"/>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61042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1185350131"/>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pPr/>
              <a:t>‹#›</a:t>
            </a:fld>
            <a:endParaRPr lang="zh-CN" altLang="en-US"/>
          </a:p>
        </p:txBody>
      </p:sp>
      <p:pic>
        <p:nvPicPr>
          <p:cNvPr id="8" name="图片 7"/>
          <p:cNvPicPr>
            <a:picLocks noChangeAspect="1"/>
          </p:cNvPicPr>
          <p:nvPr userDrawn="1"/>
        </p:nvPicPr>
        <p:blipFill rotWithShape="1">
          <a:blip r:embed="rId3">
            <a:extLst>
              <a:ext uri="{28A0092B-C50C-407E-A947-70E740481C1C}">
                <a14:useLocalDpi xmlns=""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 xmlns:p14="http://schemas.microsoft.com/office/powerpoint/2010/main" val="2566991279"/>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 xmlns:p14="http://schemas.microsoft.com/office/powerpoint/2010/main" val="2232622268"/>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3486881392"/>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1561999556"/>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3722011675"/>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397810483"/>
      </p:ext>
    </p:extLst>
  </p:cSld>
  <p:clrMapOvr>
    <a:masterClrMapping/>
  </p:clrMapOvr>
  <mc:AlternateContent xmlns:mc="http://schemas.openxmlformats.org/markup-compatibility/2006">
    <mc:Choice xmlns="" xmlns:p14="http://schemas.microsoft.com/office/powerpoint/2010/main" Requires="p14">
      <p:transition p14:dur="0" advTm="3000"/>
    </mc:Choice>
    <mc:Fallback>
      <p:transition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 xmlns:p14="http://schemas.microsoft.com/office/powerpoint/2010/main" val="2745237759"/>
      </p:ext>
    </p:extLst>
  </p:cSld>
  <p:clrMapOvr>
    <a:masterClrMapping/>
  </p:clrMapOvr>
  <p:transition spd="slow">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773764354"/>
      </p:ext>
    </p:extLst>
  </p:cSld>
  <p:clrMapOvr>
    <a:masterClrMapping/>
  </p:clrMapOvr>
  <p:transition spd="slow">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 xmlns:p14="http://schemas.microsoft.com/office/powerpoint/2010/main" val="369326901"/>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 xmlns:p14="http://schemas.microsoft.com/office/powerpoint/2010/main" val="964473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751588446"/>
      </p:ext>
    </p:extLst>
  </p:cSld>
  <p:clrMapOvr>
    <a:masterClrMapping/>
  </p:clrMapOvr>
  <p:transition spd="slow">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540865741"/>
      </p:ext>
    </p:extLst>
  </p:cSld>
  <p:clrMapOvr>
    <a:masterClrMapping/>
  </p:clrMapOvr>
  <p:transition spd="slow">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 xmlns:p14="http://schemas.microsoft.com/office/powerpoint/2010/main" val="219741380"/>
      </p:ext>
    </p:extLst>
  </p:cSld>
  <p:clrMapOvr>
    <a:masterClrMapping/>
  </p:clrMapOvr>
  <p:transition spd="slow">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22252458"/>
      </p:ext>
    </p:extLst>
  </p:cSld>
  <p:clrMapOvr>
    <a:masterClrMapping/>
  </p:clrMapOvr>
  <p:transition spd="slow">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 xmlns:p14="http://schemas.microsoft.com/office/powerpoint/2010/main" val="3850169677"/>
      </p:ext>
    </p:extLst>
  </p:cSld>
  <p:clrMapOvr>
    <a:masterClrMapping/>
  </p:clrMapOvr>
  <p:transition spd="slow">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marL="0" marR="0" lvl="0" indent="0" algn="l" defTabSz="1085915" rtl="0" eaLnBrk="0" fontAlgn="base" latinLnBrk="0" hangingPunct="0">
              <a:lnSpc>
                <a:spcPct val="100000"/>
              </a:lnSpc>
              <a:spcBef>
                <a:spcPct val="20000"/>
              </a:spcBef>
              <a:spcAft>
                <a:spcPct val="0"/>
              </a:spcAft>
              <a:buClrTx/>
              <a:buSzTx/>
              <a:buFontTx/>
              <a:buNone/>
              <a:defRPr/>
            </a:pPr>
            <a:endParaRPr kumimoji="0" lang="zh-CN" altLang="en-US" sz="2316"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 xmlns:p14="http://schemas.microsoft.com/office/powerpoint/2010/main" val="509257334"/>
      </p:ext>
    </p:extLst>
  </p:cSld>
  <p:clrMapOvr>
    <a:masterClrMapping/>
  </p:clrMapOvr>
  <p:transition spd="slow">
    <p:split orient="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268513451"/>
      </p:ext>
    </p:extLst>
  </p:cSld>
  <p:clrMapOvr>
    <a:masterClrMapping/>
  </p:clrMapOvr>
  <p:transition spd="slow">
    <p:split orient="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288922014"/>
      </p:ext>
    </p:extLst>
  </p:cSld>
  <p:clrMapOvr>
    <a:masterClrMapping/>
  </p:clrMapOvr>
  <p:transition spd="slow">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4220131710"/>
      </p:ext>
    </p:extLst>
  </p:cSld>
  <p:clrMapOvr>
    <a:masterClrMapping/>
  </p:clrMapOvr>
  <p:transition spd="slow">
    <p:split orient="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4599706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 xmlns:p14="http://schemas.microsoft.com/office/powerpoint/2010/main" val="38441886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7671467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2453968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9872959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1.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theme" Target="../theme/theme9.xml"/><Relationship Id="rId10" Type="http://schemas.openxmlformats.org/officeDocument/2006/relationships/image" Target="../media/image28.png"/><Relationship Id="rId4" Type="http://schemas.openxmlformats.org/officeDocument/2006/relationships/slideLayout" Target="../slideLayouts/slideLayout92.xml"/><Relationship Id="rId9"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95664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9" r:id="rId12"/>
  </p:sldLayoutIdLs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79437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76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ea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9/20/2022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extBox 7">
            <a:extLst>
              <a:ext uri="{FF2B5EF4-FFF2-40B4-BE49-F238E27FC236}">
                <a16:creationId xmlns="" xmlns:a16="http://schemas.microsoft.com/office/drawing/2014/main" id="{B9CFA3A0-6850-4FBB-A1D4-CF0027C878EA}"/>
              </a:ext>
            </a:extLst>
          </p:cNvPr>
          <p:cNvSpPr txBox="1"/>
          <p:nvPr userDrawn="1"/>
        </p:nvSpPr>
        <p:spPr>
          <a:xfrm>
            <a:off x="10047655" y="-26377"/>
            <a:ext cx="4491866" cy="292388"/>
          </a:xfrm>
          <a:prstGeom prst="rect">
            <a:avLst/>
          </a:prstGeom>
          <a:noFill/>
        </p:spPr>
        <p:txBody>
          <a:bodyPr wrap="square">
            <a:spAutoFit/>
          </a:bodyPr>
          <a:lstStyle/>
          <a:p>
            <a:r>
              <a:rPr lang="en-US" sz="1300" i="1" dirty="0" err="1">
                <a:solidFill>
                  <a:schemeClr val="tx1"/>
                </a:solidFill>
                <a:latin typeface="Calibri" panose="020F0502020204030204" pitchFamily="34" charset="0"/>
              </a:rPr>
              <a:t>Hương</a:t>
            </a:r>
            <a:r>
              <a:rPr lang="en-US" sz="1300" i="1" dirty="0">
                <a:solidFill>
                  <a:schemeClr val="tx1"/>
                </a:solidFill>
                <a:latin typeface="Calibri" panose="020F0502020204030204" pitchFamily="34" charset="0"/>
              </a:rPr>
              <a:t> </a:t>
            </a:r>
            <a:r>
              <a:rPr lang="en-US" sz="1300" i="1" dirty="0" err="1">
                <a:solidFill>
                  <a:schemeClr val="tx1"/>
                </a:solidFill>
                <a:latin typeface="Calibri" panose="020F0502020204030204" pitchFamily="34" charset="0"/>
              </a:rPr>
              <a:t>Thảo</a:t>
            </a:r>
            <a:endParaRPr lang="en-US" sz="1300" i="1" dirty="0">
              <a:solidFill>
                <a:schemeClr val="tx1"/>
              </a:solidFill>
            </a:endParaRPr>
          </a:p>
        </p:txBody>
      </p:sp>
    </p:spTree>
    <p:extLst>
      <p:ext uri="{BB962C8B-B14F-4D97-AF65-F5344CB8AC3E}">
        <p14:creationId xmlns="" xmlns:p14="http://schemas.microsoft.com/office/powerpoint/2010/main" val="204031952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pPr/>
              <a:t>2022/9/20</a:t>
            </a:fld>
            <a:endParaRPr lang="zh-CN" altLang="en-US"/>
          </a:p>
        </p:txBody>
      </p:sp>
      <p:sp>
        <p:nvSpPr>
          <p:cNvPr id="5" name="页脚占位符 4">
            <a:extLst>
              <a:ext uri="{FF2B5EF4-FFF2-40B4-BE49-F238E27FC236}">
                <a16:creationId xmlns=""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pPr/>
              <a:t>‹#›</a:t>
            </a:fld>
            <a:endParaRPr lang="zh-CN" altLang="en-US"/>
          </a:p>
        </p:txBody>
      </p:sp>
      <p:sp>
        <p:nvSpPr>
          <p:cNvPr id="8" name="TextBox 7">
            <a:extLst>
              <a:ext uri="{FF2B5EF4-FFF2-40B4-BE49-F238E27FC236}">
                <a16:creationId xmlns="" xmlns:a16="http://schemas.microsoft.com/office/drawing/2014/main" id="{E0EA1120-B585-4297-B273-945F804BCABC}"/>
              </a:ext>
            </a:extLst>
          </p:cNvPr>
          <p:cNvSpPr txBox="1"/>
          <p:nvPr userDrawn="1"/>
        </p:nvSpPr>
        <p:spPr>
          <a:xfrm>
            <a:off x="8930787" y="-31422"/>
            <a:ext cx="3536705"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 xmlns:p14="http://schemas.microsoft.com/office/powerpoint/2010/main" val="713939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516EE7D-276B-4CA8-9C22-89EEC56C6BE5}" type="datetimeFigureOut">
              <a:rPr lang="zh-CN" altLang="en-US" smtClean="0">
                <a:solidFill>
                  <a:prstClr val="black">
                    <a:tint val="75000"/>
                  </a:prstClr>
                </a:solidFill>
              </a:rPr>
              <a:pPr defTabSz="914377">
                <a:defRPr/>
              </a:pPr>
              <a:t>2022/9/20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06CC75A5-5D54-41D7-824F-98141794C68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9309909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88C3249-C233-4F33-B056-D8E29649C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A41E473-4FA1-48C9-A3D7-C0C9FD9BA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D31E59-62D9-4C15-8D7A-7B5E9AA1F0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1734C-68E3-4F0B-BAB2-DABB95D82D56}" type="datetimeFigureOut">
              <a:rPr lang="en-US" smtClean="0"/>
              <a:pPr/>
              <a:t>9/20/2022</a:t>
            </a:fld>
            <a:endParaRPr lang="en-US"/>
          </a:p>
        </p:txBody>
      </p:sp>
      <p:sp>
        <p:nvSpPr>
          <p:cNvPr id="5" name="Footer Placeholder 4">
            <a:extLst>
              <a:ext uri="{FF2B5EF4-FFF2-40B4-BE49-F238E27FC236}">
                <a16:creationId xmlns="" xmlns:a16="http://schemas.microsoft.com/office/drawing/2014/main" id="{4A6BE017-2E28-49EE-A9BA-8527BA821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3F15D4B-DF1C-4BB6-B4FD-70CD875C3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9AC32-B617-4219-8AFA-0F28AB01EC1D}" type="slidenum">
              <a:rPr lang="en-US" smtClean="0"/>
              <a:pPr/>
              <a:t>‹#›</a:t>
            </a:fld>
            <a:endParaRPr lang="en-US"/>
          </a:p>
        </p:txBody>
      </p:sp>
    </p:spTree>
    <p:extLst>
      <p:ext uri="{BB962C8B-B14F-4D97-AF65-F5344CB8AC3E}">
        <p14:creationId xmlns="" xmlns:p14="http://schemas.microsoft.com/office/powerpoint/2010/main" val="168244392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pPr/>
              <a:t>2022/9/20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pPr/>
              <a:t>‹#›</a:t>
            </a:fld>
            <a:endParaRPr lang="zh-CN" altLang="en-US"/>
          </a:p>
        </p:txBody>
      </p:sp>
    </p:spTree>
    <p:extLst>
      <p:ext uri="{BB962C8B-B14F-4D97-AF65-F5344CB8AC3E}">
        <p14:creationId xmlns="" xmlns:p14="http://schemas.microsoft.com/office/powerpoint/2010/main" val="39956650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mc:Choice xmlns="" xmlns:p14="http://schemas.microsoft.com/office/powerpoint/2010/main" Requires="p14">
      <p:transition p14:dur="0" advTm="3000"/>
    </mc:Choice>
    <mc:Fallback>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 xmlns:p14="http://schemas.microsoft.com/office/powerpoint/2010/main" val="208900300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spd="slow">
    <p:split orient="vert"/>
  </p:transition>
  <p:hf sldNum="0" hdr="0" ftr="0" dt="0"/>
  <p:txStyles>
    <p:titleStyle>
      <a:lvl1pPr algn="ctr" defTabSz="1085915" rtl="0" eaLnBrk="0" fontAlgn="base" hangingPunct="0">
        <a:spcBef>
          <a:spcPct val="0"/>
        </a:spcBef>
        <a:spcAft>
          <a:spcPct val="0"/>
        </a:spcAft>
        <a:defRPr sz="5211">
          <a:solidFill>
            <a:schemeClr val="tx2"/>
          </a:solidFill>
          <a:latin typeface="+mj-lt"/>
          <a:ea typeface="+mj-ea"/>
          <a:cs typeface="+mj-cs"/>
        </a:defRPr>
      </a:lvl1pPr>
      <a:lvl2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2pPr>
      <a:lvl3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3pPr>
      <a:lvl4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4pPr>
      <a:lvl5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5pPr>
      <a:lvl6pPr marL="330876"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6pPr>
      <a:lvl7pPr marL="661751"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7pPr>
      <a:lvl8pPr marL="992627"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8pPr>
      <a:lvl9pPr marL="1323503"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9pPr>
    </p:titleStyle>
    <p:bodyStyle>
      <a:lvl1pPr marL="406701" indent="-406701" algn="l" defTabSz="1085915" rtl="0" eaLnBrk="0" fontAlgn="base" hangingPunct="0">
        <a:spcBef>
          <a:spcPct val="20000"/>
        </a:spcBef>
        <a:spcAft>
          <a:spcPct val="0"/>
        </a:spcAft>
        <a:buChar char="•"/>
        <a:defRPr sz="3763">
          <a:solidFill>
            <a:schemeClr val="tx1"/>
          </a:solidFill>
          <a:latin typeface="+mn-lt"/>
          <a:ea typeface="+mn-ea"/>
          <a:cs typeface="+mn-cs"/>
        </a:defRPr>
      </a:lvl1pPr>
      <a:lvl2pPr marL="882335" indent="-340067" algn="l" defTabSz="1085915" rtl="0" eaLnBrk="0" fontAlgn="base" hangingPunct="0">
        <a:spcBef>
          <a:spcPct val="20000"/>
        </a:spcBef>
        <a:spcAft>
          <a:spcPct val="0"/>
        </a:spcAft>
        <a:buChar char="–"/>
        <a:defRPr sz="3329">
          <a:solidFill>
            <a:schemeClr val="tx1"/>
          </a:solidFill>
          <a:latin typeface="+mn-lt"/>
          <a:ea typeface="+mn-ea"/>
        </a:defRPr>
      </a:lvl2pPr>
      <a:lvl3pPr marL="1357050" indent="-271134" algn="l" defTabSz="1085915" rtl="0" eaLnBrk="0" fontAlgn="base" hangingPunct="0">
        <a:spcBef>
          <a:spcPct val="20000"/>
        </a:spcBef>
        <a:spcAft>
          <a:spcPct val="0"/>
        </a:spcAft>
        <a:buChar char="•"/>
        <a:defRPr sz="2822">
          <a:solidFill>
            <a:schemeClr val="tx1"/>
          </a:solidFill>
          <a:latin typeface="+mn-lt"/>
          <a:ea typeface="+mn-ea"/>
        </a:defRPr>
      </a:lvl3pPr>
      <a:lvl4pPr marL="1900237" indent="-272513" algn="l" defTabSz="1085915" rtl="0" eaLnBrk="0" fontAlgn="base" hangingPunct="0">
        <a:spcBef>
          <a:spcPct val="20000"/>
        </a:spcBef>
        <a:spcAft>
          <a:spcPct val="0"/>
        </a:spcAft>
        <a:buChar char="–"/>
        <a:defRPr sz="2388">
          <a:solidFill>
            <a:schemeClr val="tx1"/>
          </a:solidFill>
          <a:latin typeface="+mn-lt"/>
          <a:ea typeface="+mn-ea"/>
        </a:defRPr>
      </a:lvl4pPr>
      <a:lvl5pPr marL="2442506" indent="-271134" algn="l" defTabSz="1085915" rtl="0" eaLnBrk="0" fontAlgn="base" hangingPunct="0">
        <a:spcBef>
          <a:spcPct val="20000"/>
        </a:spcBef>
        <a:spcAft>
          <a:spcPct val="0"/>
        </a:spcAft>
        <a:buChar char="»"/>
        <a:defRPr sz="2388">
          <a:solidFill>
            <a:schemeClr val="tx1"/>
          </a:solidFill>
          <a:latin typeface="+mn-lt"/>
          <a:ea typeface="+mn-ea"/>
        </a:defRPr>
      </a:lvl5pPr>
      <a:lvl6pPr marL="2773381" indent="-271134" algn="l" defTabSz="1085915" rtl="0" fontAlgn="base">
        <a:spcBef>
          <a:spcPct val="20000"/>
        </a:spcBef>
        <a:spcAft>
          <a:spcPct val="0"/>
        </a:spcAft>
        <a:buChar char="»"/>
        <a:defRPr sz="2388">
          <a:solidFill>
            <a:schemeClr val="tx1"/>
          </a:solidFill>
          <a:latin typeface="+mn-lt"/>
          <a:ea typeface="+mn-ea"/>
        </a:defRPr>
      </a:lvl6pPr>
      <a:lvl7pPr marL="3104257" indent="-271134" algn="l" defTabSz="1085915" rtl="0" fontAlgn="base">
        <a:spcBef>
          <a:spcPct val="20000"/>
        </a:spcBef>
        <a:spcAft>
          <a:spcPct val="0"/>
        </a:spcAft>
        <a:buChar char="»"/>
        <a:defRPr sz="2388">
          <a:solidFill>
            <a:schemeClr val="tx1"/>
          </a:solidFill>
          <a:latin typeface="+mn-lt"/>
          <a:ea typeface="+mn-ea"/>
        </a:defRPr>
      </a:lvl7pPr>
      <a:lvl8pPr marL="3435133" indent="-271134" algn="l" defTabSz="1085915" rtl="0" fontAlgn="base">
        <a:spcBef>
          <a:spcPct val="20000"/>
        </a:spcBef>
        <a:spcAft>
          <a:spcPct val="0"/>
        </a:spcAft>
        <a:buChar char="»"/>
        <a:defRPr sz="2388">
          <a:solidFill>
            <a:schemeClr val="tx1"/>
          </a:solidFill>
          <a:latin typeface="+mn-lt"/>
          <a:ea typeface="+mn-ea"/>
        </a:defRPr>
      </a:lvl8pPr>
      <a:lvl9pPr marL="3766008" indent="-271134" algn="l" defTabSz="1085915"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6DE4826-5B4A-4BC3-84D8-C88B63A55A19}"/>
              </a:ext>
            </a:extLst>
          </p:cNvPr>
          <p:cNvPicPr>
            <a:picLocks noChangeAspect="1"/>
          </p:cNvPicPr>
          <p:nvPr userDrawn="1"/>
        </p:nvPicPr>
        <p:blipFill rotWithShape="1">
          <a:blip r:embed="rId6">
            <a:extLst>
              <a:ext uri="{28A0092B-C50C-407E-A947-70E740481C1C}">
                <a14:useLocalDpi xmlns="" xmlns:a14="http://schemas.microsoft.com/office/drawing/2010/main" val="0"/>
              </a:ext>
            </a:extLst>
          </a:blip>
          <a:srcRect r="17663" b="7370"/>
          <a:stretch/>
        </p:blipFill>
        <p:spPr>
          <a:xfrm>
            <a:off x="0" y="0"/>
            <a:ext cx="12192000" cy="6858000"/>
          </a:xfrm>
          <a:prstGeom prst="rect">
            <a:avLst/>
          </a:prstGeom>
        </p:spPr>
      </p:pic>
      <p:sp>
        <p:nvSpPr>
          <p:cNvPr id="3" name="矩形 2">
            <a:extLst>
              <a:ext uri="{FF2B5EF4-FFF2-40B4-BE49-F238E27FC236}">
                <a16:creationId xmlns="" xmlns:a16="http://schemas.microsoft.com/office/drawing/2014/main" id="{5AB4E442-A751-43E9-A45C-7DDB7A47685A}"/>
              </a:ext>
            </a:extLst>
          </p:cNvPr>
          <p:cNvSpPr/>
          <p:nvPr userDrawn="1"/>
        </p:nvSpPr>
        <p:spPr>
          <a:xfrm>
            <a:off x="0" y="0"/>
            <a:ext cx="12192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1E2678BB-B56C-4713-A2A2-A0E438A21F6E}"/>
              </a:ext>
            </a:extLst>
          </p:cNvPr>
          <p:cNvPicPr>
            <a:picLocks noChangeAspect="1"/>
          </p:cNvPicPr>
          <p:nvPr userDrawn="1"/>
        </p:nvPicPr>
        <p:blipFill rotWithShape="1">
          <a:blip r:embed="rId7">
            <a:extLst>
              <a:ext uri="{28A0092B-C50C-407E-A947-70E740481C1C}">
                <a14:useLocalDpi xmlns="" xmlns:a14="http://schemas.microsoft.com/office/drawing/2010/main" val="0"/>
              </a:ext>
            </a:extLst>
          </a:blip>
          <a:srcRect l="7187" r="7187" b="19473"/>
          <a:stretch/>
        </p:blipFill>
        <p:spPr>
          <a:xfrm>
            <a:off x="0" y="5518755"/>
            <a:ext cx="12192000" cy="1339245"/>
          </a:xfrm>
          <a:prstGeom prst="rect">
            <a:avLst/>
          </a:prstGeom>
        </p:spPr>
      </p:pic>
      <p:pic>
        <p:nvPicPr>
          <p:cNvPr id="5" name="图片 4">
            <a:extLst>
              <a:ext uri="{FF2B5EF4-FFF2-40B4-BE49-F238E27FC236}">
                <a16:creationId xmlns="" xmlns:a16="http://schemas.microsoft.com/office/drawing/2014/main" id="{A6D62FD3-F3DE-4915-9A9B-24E6CECB4344}"/>
              </a:ext>
            </a:extLst>
          </p:cNvPr>
          <p:cNvPicPr>
            <a:picLocks noChangeAspect="1"/>
          </p:cNvPicPr>
          <p:nvPr userDrawn="1"/>
        </p:nvPicPr>
        <p:blipFill>
          <a:blip r:embed="rId8" cstate="print">
            <a:extLst>
              <a:ext uri="{28A0092B-C50C-407E-A947-70E740481C1C}">
                <a14:useLocalDpi xmlns="" xmlns:a14="http://schemas.microsoft.com/office/drawing/2010/main" val="0"/>
              </a:ext>
            </a:extLst>
          </a:blip>
          <a:stretch>
            <a:fillRect/>
          </a:stretch>
        </p:blipFill>
        <p:spPr>
          <a:xfrm>
            <a:off x="3529707" y="6236871"/>
            <a:ext cx="5583247" cy="567174"/>
          </a:xfrm>
          <a:prstGeom prst="rect">
            <a:avLst/>
          </a:prstGeom>
        </p:spPr>
      </p:pic>
      <p:pic>
        <p:nvPicPr>
          <p:cNvPr id="6" name="图片 5">
            <a:extLst>
              <a:ext uri="{FF2B5EF4-FFF2-40B4-BE49-F238E27FC236}">
                <a16:creationId xmlns="" xmlns:a16="http://schemas.microsoft.com/office/drawing/2014/main" id="{E0C55E9C-00B0-45D6-AEB6-895465D21839}"/>
              </a:ext>
            </a:extLst>
          </p:cNvPr>
          <p:cNvPicPr>
            <a:picLocks noChangeAspect="1"/>
          </p:cNvPicPr>
          <p:nvPr userDrawn="1"/>
        </p:nvPicPr>
        <p:blipFill>
          <a:blip r:embed="rId9">
            <a:extLst>
              <a:ext uri="{28A0092B-C50C-407E-A947-70E740481C1C}">
                <a14:useLocalDpi xmlns="" xmlns:a14="http://schemas.microsoft.com/office/drawing/2010/main" val="0"/>
              </a:ext>
            </a:extLst>
          </a:blip>
          <a:stretch>
            <a:fillRect/>
          </a:stretch>
        </p:blipFill>
        <p:spPr>
          <a:xfrm>
            <a:off x="839787" y="5904686"/>
            <a:ext cx="1357313" cy="142101"/>
          </a:xfrm>
          <a:prstGeom prst="rect">
            <a:avLst/>
          </a:prstGeom>
        </p:spPr>
      </p:pic>
      <p:pic>
        <p:nvPicPr>
          <p:cNvPr id="7" name="图片 6">
            <a:extLst>
              <a:ext uri="{FF2B5EF4-FFF2-40B4-BE49-F238E27FC236}">
                <a16:creationId xmlns="" xmlns:a16="http://schemas.microsoft.com/office/drawing/2014/main" id="{3DDDE340-11E3-4E71-A8E9-0009FA903430}"/>
              </a:ext>
            </a:extLst>
          </p:cNvPr>
          <p:cNvPicPr>
            <a:picLocks noChangeAspect="1"/>
          </p:cNvPicPr>
          <p:nvPr userDrawn="1"/>
        </p:nvPicPr>
        <p:blipFill>
          <a:blip r:embed="rId10">
            <a:extLst>
              <a:ext uri="{28A0092B-C50C-407E-A947-70E740481C1C}">
                <a14:useLocalDpi xmlns="" xmlns:a14="http://schemas.microsoft.com/office/drawing/2010/main" val="0"/>
              </a:ext>
            </a:extLst>
          </a:blip>
          <a:stretch>
            <a:fillRect/>
          </a:stretch>
        </p:blipFill>
        <p:spPr>
          <a:xfrm>
            <a:off x="0" y="6870017"/>
            <a:ext cx="1162050" cy="154585"/>
          </a:xfrm>
          <a:prstGeom prst="rect">
            <a:avLst/>
          </a:prstGeom>
        </p:spPr>
      </p:pic>
      <p:pic>
        <p:nvPicPr>
          <p:cNvPr id="8" name="图片 7">
            <a:extLst>
              <a:ext uri="{FF2B5EF4-FFF2-40B4-BE49-F238E27FC236}">
                <a16:creationId xmlns="" xmlns:a16="http://schemas.microsoft.com/office/drawing/2014/main" id="{9154F506-702C-4FA1-B787-AA4B9C50DB38}"/>
              </a:ext>
            </a:extLst>
          </p:cNvPr>
          <p:cNvPicPr>
            <a:picLocks noChangeAspect="1"/>
          </p:cNvPicPr>
          <p:nvPr userDrawn="1"/>
        </p:nvPicPr>
        <p:blipFill>
          <a:blip r:embed="rId11">
            <a:extLst>
              <a:ext uri="{28A0092B-C50C-407E-A947-70E740481C1C}">
                <a14:useLocalDpi xmlns="" xmlns:a14="http://schemas.microsoft.com/office/drawing/2010/main" val="0"/>
              </a:ext>
            </a:extLst>
          </a:blip>
          <a:stretch>
            <a:fillRect/>
          </a:stretch>
        </p:blipFill>
        <p:spPr>
          <a:xfrm>
            <a:off x="1723326" y="6382247"/>
            <a:ext cx="1320800" cy="137781"/>
          </a:xfrm>
          <a:prstGeom prst="rect">
            <a:avLst/>
          </a:prstGeom>
        </p:spPr>
      </p:pic>
      <p:pic>
        <p:nvPicPr>
          <p:cNvPr id="9" name="图片 8">
            <a:extLst>
              <a:ext uri="{FF2B5EF4-FFF2-40B4-BE49-F238E27FC236}">
                <a16:creationId xmlns="" xmlns:a16="http://schemas.microsoft.com/office/drawing/2014/main" id="{6D770628-DACC-4000-9917-8318718BDEFC}"/>
              </a:ext>
            </a:extLst>
          </p:cNvPr>
          <p:cNvPicPr>
            <a:picLocks noChangeAspect="1"/>
          </p:cNvPicPr>
          <p:nvPr userDrawn="1"/>
        </p:nvPicPr>
        <p:blipFill>
          <a:blip r:embed="rId12" cstate="print">
            <a:extLst>
              <a:ext uri="{28A0092B-C50C-407E-A947-70E740481C1C}">
                <a14:useLocalDpi xmlns="" xmlns:a14="http://schemas.microsoft.com/office/drawing/2010/main" val="0"/>
              </a:ext>
            </a:extLst>
          </a:blip>
          <a:stretch>
            <a:fillRect/>
          </a:stretch>
        </p:blipFill>
        <p:spPr>
          <a:xfrm>
            <a:off x="9465153" y="4851400"/>
            <a:ext cx="2181344" cy="1743098"/>
          </a:xfrm>
          <a:prstGeom prst="rect">
            <a:avLst/>
          </a:prstGeom>
        </p:spPr>
      </p:pic>
    </p:spTree>
    <p:extLst>
      <p:ext uri="{BB962C8B-B14F-4D97-AF65-F5344CB8AC3E}">
        <p14:creationId xmlns="" xmlns:p14="http://schemas.microsoft.com/office/powerpoint/2010/main" val="55257999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7.png"/><Relationship Id="rId3" Type="http://schemas.openxmlformats.org/officeDocument/2006/relationships/slide" Target="slide21.xml"/><Relationship Id="rId7" Type="http://schemas.openxmlformats.org/officeDocument/2006/relationships/image" Target="../media/image65.png"/><Relationship Id="rId12" Type="http://schemas.openxmlformats.org/officeDocument/2006/relationships/slide" Target="slide20.xml"/><Relationship Id="rId2" Type="http://schemas.openxmlformats.org/officeDocument/2006/relationships/image" Target="../media/image63.jpeg"/><Relationship Id="rId1" Type="http://schemas.openxmlformats.org/officeDocument/2006/relationships/slideLayout" Target="../slideLayouts/slideLayout54.xml"/><Relationship Id="rId6" Type="http://schemas.openxmlformats.org/officeDocument/2006/relationships/slide" Target="slide19.xm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slide" Target="slide18.xml"/><Relationship Id="rId14" Type="http://schemas.openxmlformats.org/officeDocument/2006/relationships/image" Target="../media/image68.gif"/></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slide" Target="slide17.xml"/><Relationship Id="rId5" Type="http://schemas.microsoft.com/office/2007/relationships/hdphoto" Target="../media/hdphoto3.wdp"/><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slide" Target="slide17.xml"/><Relationship Id="rId5" Type="http://schemas.microsoft.com/office/2007/relationships/hdphoto" Target="../media/hdphoto2.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ideo" Target="file:///C:\Users\MCOM\Downloads\T&#7853;p%20b&#224;i%20h&#225;t%20l&#7899;p%203-%20B&#224;i%208-%20Em%20y&#234;u%20Tr&#432;&#7901;ng%20em.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9.png"/><Relationship Id="rId5" Type="http://schemas.openxmlformats.org/officeDocument/2006/relationships/slide" Target="slide17.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slide" Target="slide17.xml"/><Relationship Id="rId5" Type="http://schemas.microsoft.com/office/2007/relationships/hdphoto" Target="../media/hdphoto1.wdp"/><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7.png"/><Relationship Id="rId2" Type="http://schemas.openxmlformats.org/officeDocument/2006/relationships/slideLayout" Target="../slideLayouts/slideLayout32.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90.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34.png"/><Relationship Id="rId5" Type="http://schemas.openxmlformats.org/officeDocument/2006/relationships/image" Target="../media/image1.jpeg"/><Relationship Id="rId10" Type="http://schemas.microsoft.com/office/2007/relationships/media" Target="../media/media1.wav"/><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8.xml"/><Relationship Id="rId5" Type="http://schemas.openxmlformats.org/officeDocument/2006/relationships/image" Target="../media/image77.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250723" y="1533832"/>
            <a:ext cx="11710219" cy="2126943"/>
          </a:xfrm>
        </p:spPr>
        <p:txBody>
          <a:bodyPr>
            <a:prstTxWarp prst="textArchUp">
              <a:avLst/>
            </a:prstTxWarp>
            <a:normAutofit fontScale="90000"/>
          </a:bodyPr>
          <a:lstStyle/>
          <a:p>
            <a:pPr algn="ctr"/>
            <a:r>
              <a:rPr lang="en-US"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49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a:r>
            <a:br>
              <a:rPr lang="en-US" sz="49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br>
            <a:r>
              <a:rPr lang="en-US" sz="49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CHÀO MỪNG </a:t>
            </a:r>
            <a:r>
              <a:rPr lang="en-US" sz="49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QUÝ </a:t>
            </a:r>
            <a:r>
              <a:rPr lang="en-US" sz="4900"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THẦY CÔ CÙNG </a:t>
            </a:r>
            <a:r>
              <a:rPr lang="en-US" sz="4900" b="1" kern="10" dirty="0" smtClean="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sym typeface="+mn-ea"/>
              </a:rPr>
              <a:t> CÁC EM </a:t>
            </a:r>
            <a:endParaRPr lang="en-US" altLang="vi-VN" sz="6000" b="1" kern="10" dirty="0">
              <a:ln>
                <a:solidFill>
                  <a:sysClr val="windowText" lastClr="000000"/>
                </a:solidFill>
              </a:ln>
              <a:gradFill>
                <a:gsLst>
                  <a:gs pos="0">
                    <a:srgbClr val="012D86"/>
                  </a:gs>
                  <a:gs pos="100000">
                    <a:srgbClr val="0E2557"/>
                  </a:gs>
                </a:gsLst>
                <a:lin scaled="0"/>
              </a:gradFill>
              <a:effectLst>
                <a:outerShdw blurRad="38100" dist="25400" dir="5400000" algn="ctr" rotWithShape="0">
                  <a:srgbClr val="6E747A">
                    <a:alpha val="43000"/>
                  </a:srgbClr>
                </a:outerShdw>
              </a:effectLst>
              <a:latin typeface="Times New Roman" panose="02020603050405020304"/>
              <a:cs typeface="Times New Roman" panose="02020603050405020304"/>
            </a:endParaRPr>
          </a:p>
        </p:txBody>
      </p:sp>
      <p:sp>
        <p:nvSpPr>
          <p:cNvPr id="3" name="Tiêu đề phụ 2"/>
          <p:cNvSpPr>
            <a:spLocks noGrp="1"/>
          </p:cNvSpPr>
          <p:nvPr>
            <p:ph type="subTitle" idx="1"/>
          </p:nvPr>
        </p:nvSpPr>
        <p:spPr/>
        <p:txBody>
          <a:bodyPr/>
          <a:lstStyle/>
          <a:p>
            <a:endParaRPr lang="en-US" altLang="vi-VN">
              <a:latin typeface="Times New Roman" panose="02020603050405020304" charset="0"/>
              <a:cs typeface="Times New Roman" panose="02020603050405020304" charset="0"/>
            </a:endParaRPr>
          </a:p>
        </p:txBody>
      </p:sp>
      <p:sp>
        <p:nvSpPr>
          <p:cNvPr id="21" name="圆角矩形 1"/>
          <p:cNvSpPr/>
          <p:nvPr/>
        </p:nvSpPr>
        <p:spPr>
          <a:xfrm>
            <a:off x="1533831" y="2438588"/>
            <a:ext cx="8701549" cy="1298755"/>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000" b="1" dirty="0" smtClean="0">
                <a:solidFill>
                  <a:srgbClr val="FF0000"/>
                </a:solidFill>
                <a:latin typeface="Times New Roman" panose="02020603050405020304" charset="0"/>
                <a:cs typeface="Times New Roman" panose="02020603050405020304" charset="0"/>
              </a:rPr>
              <a:t>HOẠT ĐỘNG TRẢI NGHIỆM</a:t>
            </a:r>
          </a:p>
          <a:p>
            <a:pPr algn="ctr" defTabSz="1216660">
              <a:defRPr/>
            </a:pPr>
            <a:r>
              <a:rPr lang="en-US" altLang="zh-CN" sz="4000" b="1" dirty="0" smtClean="0">
                <a:solidFill>
                  <a:srgbClr val="FF0000"/>
                </a:solidFill>
                <a:latin typeface="Times New Roman" panose="02020603050405020304" charset="0"/>
                <a:cs typeface="Times New Roman" panose="02020603050405020304" charset="0"/>
              </a:rPr>
              <a:t>LỚP 2</a:t>
            </a:r>
            <a:endParaRPr lang="zh-CN" altLang="en-US" sz="4000" b="1" dirty="0">
              <a:solidFill>
                <a:srgbClr val="FF0000"/>
              </a:solidFill>
              <a:latin typeface="Times New Roman" panose="02020603050405020304" charset="0"/>
              <a:cs typeface="Times New Roman" panose="02020603050405020304" charset="0"/>
            </a:endParaRPr>
          </a:p>
        </p:txBody>
      </p:sp>
      <p:sp>
        <p:nvSpPr>
          <p:cNvPr id="22" name="文本框 4"/>
          <p:cNvSpPr txBox="1">
            <a:spLocks noChangeArrowheads="1"/>
          </p:cNvSpPr>
          <p:nvPr/>
        </p:nvSpPr>
        <p:spPr bwMode="auto">
          <a:xfrm>
            <a:off x="3622430" y="6105544"/>
            <a:ext cx="5150968" cy="615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err="1">
                <a:solidFill>
                  <a:srgbClr val="C00000"/>
                </a:solidFill>
                <a:latin typeface="Tahoma" panose="020B0604030504040204" pitchFamily="34" charset="0"/>
                <a:cs typeface="Tahoma" panose="020B0604030504040204" pitchFamily="34" charset="0"/>
                <a:sym typeface="+mn-lt"/>
              </a:rPr>
              <a:t>Giáo</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viên</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smtClean="0">
                <a:solidFill>
                  <a:srgbClr val="C00000"/>
                </a:solidFill>
                <a:latin typeface="Tahoma" panose="020B0604030504040204" pitchFamily="34" charset="0"/>
                <a:cs typeface="Tahoma" panose="020B0604030504040204" pitchFamily="34" charset="0"/>
                <a:sym typeface="+mn-lt"/>
              </a:rPr>
              <a:t>ĐỖ THỊ HIÊN</a:t>
            </a:r>
            <a:endParaRPr lang="zh-CN" altLang="en-US" sz="3200" b="1" dirty="0">
              <a:solidFill>
                <a:srgbClr val="C00000"/>
              </a:solidFill>
              <a:latin typeface="Tahoma" panose="020B0604030504040204" pitchFamily="34" charset="0"/>
              <a:cs typeface="Tahoma" panose="020B0604030504040204" pitchFamily="34" charset="0"/>
              <a:sym typeface="+mn-lt"/>
            </a:endParaRPr>
          </a:p>
        </p:txBody>
      </p:sp>
    </p:spTree>
  </p:cSld>
  <p:clrMapOvr>
    <a:masterClrMapping/>
  </p:clrMapOvr>
  <mc:AlternateContent xmlns:mc="http://schemas.openxmlformats.org/markup-compatibility/2006">
    <mc:Choice xmlns="" xmlns:p14="http://schemas.microsoft.com/office/powerpoint/2010/main" Requires="p14">
      <p:transition spd="med" p14:dur="70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barn(inVertical)">
                                      <p:cBhvr>
                                        <p:cTn id="24" dur="500"/>
                                        <p:tgtEl>
                                          <p:spTgt spid="2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Effect transition="in" filter="barn(inVertical)">
                                      <p:cBhvr>
                                        <p:cTn id="29" dur="500"/>
                                        <p:tgtEl>
                                          <p:spTgt spid="2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barn(inVertical)">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1" grpId="0" bldLvl="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47AD8C-68EF-4DC9-A8DF-F8AFE2370857}"/>
              </a:ext>
            </a:extLst>
          </p:cNvPr>
          <p:cNvSpPr txBox="1"/>
          <p:nvPr/>
        </p:nvSpPr>
        <p:spPr>
          <a:xfrm>
            <a:off x="3372982" y="5508769"/>
            <a:ext cx="5824728"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smtClean="0">
                <a:solidFill>
                  <a:srgbClr val="FF0000"/>
                </a:solidFill>
              </a:rPr>
              <a:t>Âm</a:t>
            </a:r>
            <a:r>
              <a:rPr lang="en-US" sz="4800" dirty="0" smtClean="0">
                <a:solidFill>
                  <a:srgbClr val="FF0000"/>
                </a:solidFill>
              </a:rPr>
              <a:t> </a:t>
            </a:r>
            <a:r>
              <a:rPr lang="en-US" sz="4800" dirty="0" err="1" smtClean="0">
                <a:solidFill>
                  <a:srgbClr val="FF0000"/>
                </a:solidFill>
              </a:rPr>
              <a:t>nhạc</a:t>
            </a:r>
            <a:endParaRPr lang="en-US" sz="4800" dirty="0">
              <a:solidFill>
                <a:srgbClr val="FF0000"/>
              </a:solidFill>
            </a:endParaRPr>
          </a:p>
        </p:txBody>
      </p:sp>
      <p:pic>
        <p:nvPicPr>
          <p:cNvPr id="5" name="Picture 4" descr="1953f56b18bbdce585aa.jpg"/>
          <p:cNvPicPr>
            <a:picLocks noChangeAspect="1"/>
          </p:cNvPicPr>
          <p:nvPr/>
        </p:nvPicPr>
        <p:blipFill>
          <a:blip r:embed="rId2">
            <a:lum bright="14000" contrast="31000"/>
          </a:blip>
          <a:srcRect t="39237" b="4589"/>
          <a:stretch>
            <a:fillRect/>
          </a:stretch>
        </p:blipFill>
        <p:spPr>
          <a:xfrm>
            <a:off x="1557338" y="800100"/>
            <a:ext cx="9644062" cy="4772025"/>
          </a:xfrm>
          <a:prstGeom prst="rect">
            <a:avLst/>
          </a:prstGeom>
        </p:spPr>
      </p:pic>
    </p:spTree>
    <p:extLst>
      <p:ext uri="{BB962C8B-B14F-4D97-AF65-F5344CB8AC3E}">
        <p14:creationId xmlns="" xmlns:p14="http://schemas.microsoft.com/office/powerpoint/2010/main" val="35188572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47AD8C-68EF-4DC9-A8DF-F8AFE2370857}"/>
              </a:ext>
            </a:extLst>
          </p:cNvPr>
          <p:cNvSpPr txBox="1"/>
          <p:nvPr/>
        </p:nvSpPr>
        <p:spPr>
          <a:xfrm>
            <a:off x="3372982" y="5508769"/>
            <a:ext cx="5824728"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smtClean="0">
                <a:solidFill>
                  <a:srgbClr val="FF0000"/>
                </a:solidFill>
              </a:rPr>
              <a:t>Thể</a:t>
            </a:r>
            <a:r>
              <a:rPr lang="en-US" sz="4800" dirty="0" smtClean="0">
                <a:solidFill>
                  <a:srgbClr val="FF0000"/>
                </a:solidFill>
              </a:rPr>
              <a:t> </a:t>
            </a:r>
            <a:r>
              <a:rPr lang="en-US" sz="4800" dirty="0" err="1" smtClean="0">
                <a:solidFill>
                  <a:srgbClr val="FF0000"/>
                </a:solidFill>
              </a:rPr>
              <a:t>thao</a:t>
            </a:r>
            <a:endParaRPr lang="en-US" sz="4800" dirty="0">
              <a:solidFill>
                <a:srgbClr val="FF0000"/>
              </a:solidFill>
            </a:endParaRPr>
          </a:p>
        </p:txBody>
      </p:sp>
      <p:pic>
        <p:nvPicPr>
          <p:cNvPr id="6" name="Picture 5" descr="e17685fc272fe371ba3e.jpg"/>
          <p:cNvPicPr>
            <a:picLocks noChangeAspect="1"/>
          </p:cNvPicPr>
          <p:nvPr/>
        </p:nvPicPr>
        <p:blipFill>
          <a:blip r:embed="rId2">
            <a:lum bright="19000" contrast="29000"/>
          </a:blip>
          <a:srcRect t="43802" b="30303"/>
          <a:stretch>
            <a:fillRect/>
          </a:stretch>
        </p:blipFill>
        <p:spPr>
          <a:xfrm>
            <a:off x="1128713" y="671513"/>
            <a:ext cx="9901237" cy="4657725"/>
          </a:xfrm>
          <a:prstGeom prst="rect">
            <a:avLst/>
          </a:prstGeom>
        </p:spPr>
      </p:pic>
    </p:spTree>
    <p:extLst>
      <p:ext uri="{BB962C8B-B14F-4D97-AF65-F5344CB8AC3E}">
        <p14:creationId xmlns="" xmlns:p14="http://schemas.microsoft.com/office/powerpoint/2010/main" val="35188572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47AD8C-68EF-4DC9-A8DF-F8AFE2370857}"/>
              </a:ext>
            </a:extLst>
          </p:cNvPr>
          <p:cNvSpPr txBox="1"/>
          <p:nvPr/>
        </p:nvSpPr>
        <p:spPr>
          <a:xfrm>
            <a:off x="2371725" y="5508769"/>
            <a:ext cx="6825985"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smtClean="0">
                <a:solidFill>
                  <a:srgbClr val="FF0000"/>
                </a:solidFill>
              </a:rPr>
              <a:t>Tiếng</a:t>
            </a:r>
            <a:r>
              <a:rPr lang="en-US" sz="4800" dirty="0" smtClean="0">
                <a:solidFill>
                  <a:srgbClr val="FF0000"/>
                </a:solidFill>
              </a:rPr>
              <a:t> </a:t>
            </a:r>
            <a:r>
              <a:rPr lang="en-US" sz="4800" dirty="0" err="1" smtClean="0">
                <a:solidFill>
                  <a:srgbClr val="FF0000"/>
                </a:solidFill>
              </a:rPr>
              <a:t>Việt</a:t>
            </a:r>
            <a:endParaRPr lang="en-US" sz="4800" dirty="0">
              <a:solidFill>
                <a:srgbClr val="FF0000"/>
              </a:solidFill>
            </a:endParaRPr>
          </a:p>
        </p:txBody>
      </p:sp>
      <p:pic>
        <p:nvPicPr>
          <p:cNvPr id="5" name="Picture 4" descr="e8d996bc8f6f4b31127e.jpg"/>
          <p:cNvPicPr>
            <a:picLocks noChangeAspect="1"/>
          </p:cNvPicPr>
          <p:nvPr/>
        </p:nvPicPr>
        <p:blipFill>
          <a:blip r:embed="rId2">
            <a:lum bright="19000" contrast="33000"/>
          </a:blip>
          <a:srcRect t="27642" r="27080"/>
          <a:stretch>
            <a:fillRect/>
          </a:stretch>
        </p:blipFill>
        <p:spPr>
          <a:xfrm>
            <a:off x="1143000" y="428626"/>
            <a:ext cx="10115550" cy="4872038"/>
          </a:xfrm>
          <a:prstGeom prst="rect">
            <a:avLst/>
          </a:prstGeom>
        </p:spPr>
      </p:pic>
    </p:spTree>
    <p:extLst>
      <p:ext uri="{BB962C8B-B14F-4D97-AF65-F5344CB8AC3E}">
        <p14:creationId xmlns="" xmlns:p14="http://schemas.microsoft.com/office/powerpoint/2010/main" val="35188572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acce2c8a51861463809.jpg"/>
          <p:cNvPicPr>
            <a:picLocks noGrp="1" noChangeAspect="1"/>
          </p:cNvPicPr>
          <p:nvPr>
            <p:ph idx="1"/>
          </p:nvPr>
        </p:nvPicPr>
        <p:blipFill>
          <a:blip r:embed="rId2">
            <a:lum bright="17000" contrast="24000"/>
          </a:blip>
          <a:stretch>
            <a:fillRect/>
          </a:stretch>
        </p:blipFill>
        <p:spPr>
          <a:xfrm>
            <a:off x="1114426" y="314325"/>
            <a:ext cx="4843462" cy="5862638"/>
          </a:xfrm>
        </p:spPr>
      </p:pic>
      <p:pic>
        <p:nvPicPr>
          <p:cNvPr id="6" name="Content Placeholder 4" descr="f96446ab077bc3259a6a.jpg"/>
          <p:cNvPicPr>
            <a:picLocks noChangeAspect="1"/>
          </p:cNvPicPr>
          <p:nvPr/>
        </p:nvPicPr>
        <p:blipFill>
          <a:blip r:embed="rId3" cstate="print">
            <a:lum bright="9000" contrast="28000"/>
          </a:blip>
          <a:stretch>
            <a:fillRect/>
          </a:stretch>
        </p:blipFill>
        <p:spPr>
          <a:xfrm>
            <a:off x="6000750" y="371475"/>
            <a:ext cx="5329238" cy="58054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4066d6b7976753390a76.jpg"/>
          <p:cNvPicPr>
            <a:picLocks noGrp="1" noChangeAspect="1"/>
          </p:cNvPicPr>
          <p:nvPr>
            <p:ph idx="1"/>
          </p:nvPr>
        </p:nvPicPr>
        <p:blipFill>
          <a:blip r:embed="rId2" cstate="print">
            <a:lum bright="7000" contrast="14000"/>
          </a:blip>
          <a:stretch>
            <a:fillRect/>
          </a:stretch>
        </p:blipFill>
        <p:spPr>
          <a:xfrm>
            <a:off x="426839" y="328613"/>
            <a:ext cx="5030986" cy="5734050"/>
          </a:xfrm>
        </p:spPr>
      </p:pic>
      <p:pic>
        <p:nvPicPr>
          <p:cNvPr id="8" name="Picture 7" descr="2bad207f61afa5f1fcbe.jpg"/>
          <p:cNvPicPr/>
          <p:nvPr/>
        </p:nvPicPr>
        <p:blipFill>
          <a:blip r:embed="rId3" cstate="print">
            <a:lum bright="16000" contrast="35000"/>
          </a:blip>
          <a:stretch>
            <a:fillRect/>
          </a:stretch>
        </p:blipFill>
        <p:spPr>
          <a:xfrm>
            <a:off x="5514975" y="400050"/>
            <a:ext cx="5886450" cy="5715000"/>
          </a:xfrm>
          <a:prstGeom prst="rect">
            <a:avLst/>
          </a:prstGeom>
        </p:spPr>
      </p:pic>
    </p:spTree>
  </p:cSld>
  <p:clrMapOvr>
    <a:masterClrMapping/>
  </p:clrMapOvr>
  <p:transition>
    <p:cut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C7989B0E-A6CA-AB4B-95A2-243060B4B74C}"/>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2352583" y="-546100"/>
            <a:ext cx="9839417" cy="7586092"/>
          </a:xfrm>
          <a:prstGeom prst="rect">
            <a:avLst/>
          </a:prstGeom>
        </p:spPr>
      </p:pic>
      <p:pic>
        <p:nvPicPr>
          <p:cNvPr id="8" name="图片 7">
            <a:extLst>
              <a:ext uri="{FF2B5EF4-FFF2-40B4-BE49-F238E27FC236}">
                <a16:creationId xmlns="" xmlns:a16="http://schemas.microsoft.com/office/drawing/2014/main" id="{5C781354-8B20-4C43-A849-8AFC349CD4C2}"/>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 xmlns:a16="http://schemas.microsoft.com/office/drawing/2014/main" id="{58E50431-3E87-7F49-B231-7F957EC43D60}"/>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138854" y="2791781"/>
            <a:ext cx="3995198" cy="3995198"/>
          </a:xfrm>
          <a:prstGeom prst="rect">
            <a:avLst/>
          </a:prstGeom>
        </p:spPr>
      </p:pic>
      <p:pic>
        <p:nvPicPr>
          <p:cNvPr id="10" name="图片 9">
            <a:extLst>
              <a:ext uri="{FF2B5EF4-FFF2-40B4-BE49-F238E27FC236}">
                <a16:creationId xmlns="" xmlns:a16="http://schemas.microsoft.com/office/drawing/2014/main" id="{CBAD1D7B-EAE3-A94F-8C57-DBD669BED339}"/>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 xmlns:a16="http://schemas.microsoft.com/office/drawing/2014/main" id="{A7DB66FE-C23F-4409-BE91-666E1494560D}"/>
              </a:ext>
            </a:extLst>
          </p:cNvPr>
          <p:cNvSpPr txBox="1"/>
          <p:nvPr/>
        </p:nvSpPr>
        <p:spPr>
          <a:xfrm>
            <a:off x="3260817" y="3712268"/>
            <a:ext cx="7838983" cy="1323439"/>
          </a:xfrm>
          <a:prstGeom prst="rect">
            <a:avLst/>
          </a:prstGeom>
          <a:noFill/>
        </p:spPr>
        <p:txBody>
          <a:bodyPr wrap="square" rtlCol="0">
            <a:spAutoFit/>
          </a:bodyPr>
          <a:lstStyle/>
          <a:p>
            <a:pPr lvl="0" algn="ctr">
              <a:defRPr/>
            </a:pPr>
            <a:r>
              <a:rPr lang="vi-VN" sz="4000">
                <a:solidFill>
                  <a:prstClr val="black"/>
                </a:solidFill>
                <a:ea typeface="Arial-Rounded" panose="020B0500000000000000" pitchFamily="34" charset="0"/>
                <a:cs typeface="Arial-Rounded" panose="020B0500000000000000" pitchFamily="34" charset="0"/>
              </a:rPr>
              <a:t>Em đã tham gia vào câu lạc bộ nào chưa?</a:t>
            </a:r>
            <a:endParaRPr kumimoji="0" lang="en-US" sz="4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C78AAFEE-5742-4511-84B3-F4D812E74B16}"/>
              </a:ext>
            </a:extLst>
          </p:cNvPr>
          <p:cNvSpPr txBox="1"/>
          <p:nvPr/>
        </p:nvSpPr>
        <p:spPr>
          <a:xfrm>
            <a:off x="3228037" y="3763762"/>
            <a:ext cx="7838983" cy="1323439"/>
          </a:xfrm>
          <a:prstGeom prst="rect">
            <a:avLst/>
          </a:prstGeom>
          <a:noFill/>
        </p:spPr>
        <p:txBody>
          <a:bodyPr wrap="square" rtlCol="0">
            <a:spAutoFit/>
          </a:bodyPr>
          <a:lstStyle/>
          <a:p>
            <a:pPr lvl="0" algn="ctr">
              <a:defRPr/>
            </a:pPr>
            <a:r>
              <a:rPr lang="vi-VN" sz="4000" dirty="0">
                <a:solidFill>
                  <a:prstClr val="black"/>
                </a:solidFill>
                <a:ea typeface="Arial-Rounded" panose="020B0500000000000000" pitchFamily="34" charset="0"/>
                <a:cs typeface="Arial-Rounded" panose="020B0500000000000000" pitchFamily="34" charset="0"/>
              </a:rPr>
              <a:t>Em có cảm xúc gì khi được tham gia vào câu lạc bộ đó?</a:t>
            </a:r>
            <a:endParaRPr kumimoji="0" lang="en-US" sz="4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9212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xEl>
                                              <p:pRg st="0" end="0"/>
                                            </p:txEl>
                                          </p:spTgt>
                                        </p:tgtEl>
                                      </p:cBhvr>
                                    </p:animEffect>
                                    <p:set>
                                      <p:cBhvr>
                                        <p:cTn id="22"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allAtOnce"/>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 xmlns:a14="http://schemas.microsoft.com/office/drawing/2010/main" val="0"/>
              </a:ext>
            </a:extLst>
          </a:blip>
          <a:srcRect t="18357" b="13529"/>
          <a:stretch>
            <a:fillRect/>
          </a:stretch>
        </p:blipFill>
        <p:spPr>
          <a:xfrm rot="2031384">
            <a:off x="5188845" y="-373383"/>
            <a:ext cx="3605463" cy="2455816"/>
          </a:xfrm>
          <a:prstGeom prst="rect">
            <a:avLst/>
          </a:prstGeom>
        </p:spPr>
      </p:pic>
      <p:pic>
        <p:nvPicPr>
          <p:cNvPr id="10" name="图片 9"/>
          <p:cNvPicPr>
            <a:picLocks noChangeAspect="1"/>
          </p:cNvPicPr>
          <p:nvPr/>
        </p:nvPicPr>
        <p:blipFill rotWithShape="1">
          <a:blip r:embed="rId4" cstate="print">
            <a:extLst>
              <a:ext uri="{28A0092B-C50C-407E-A947-70E740481C1C}">
                <a14:useLocalDpi xmlns="" xmlns:a14="http://schemas.microsoft.com/office/drawing/2010/main" val="0"/>
              </a:ext>
            </a:extLst>
          </a:blip>
          <a:srcRect l="26062" r="20605"/>
          <a:stretch>
            <a:fillRect/>
          </a:stretch>
        </p:blipFill>
        <p:spPr>
          <a:xfrm>
            <a:off x="10241604" y="3520183"/>
            <a:ext cx="1668613" cy="3128651"/>
          </a:xfrm>
          <a:prstGeom prst="rect">
            <a:avLst/>
          </a:prstGeom>
        </p:spPr>
      </p:pic>
      <p:pic>
        <p:nvPicPr>
          <p:cNvPr id="11" name="图片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72" y="4140453"/>
            <a:ext cx="3019329" cy="3019329"/>
          </a:xfrm>
          <a:prstGeom prst="rect">
            <a:avLst/>
          </a:prstGeom>
        </p:spPr>
      </p:pic>
      <p:pic>
        <p:nvPicPr>
          <p:cNvPr id="12" name="图片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71" y="2269401"/>
            <a:ext cx="3272828" cy="3272828"/>
          </a:xfrm>
          <a:prstGeom prst="rect">
            <a:avLst/>
          </a:prstGeom>
        </p:spPr>
      </p:pic>
      <p:grpSp>
        <p:nvGrpSpPr>
          <p:cNvPr id="3" name="Group 13"/>
          <p:cNvGrpSpPr/>
          <p:nvPr/>
        </p:nvGrpSpPr>
        <p:grpSpPr>
          <a:xfrm>
            <a:off x="1996752" y="104370"/>
            <a:ext cx="5139302" cy="4530013"/>
            <a:chOff x="1954530" y="78277"/>
            <a:chExt cx="3397510" cy="3397510"/>
          </a:xfrm>
        </p:grpSpPr>
        <p:pic>
          <p:nvPicPr>
            <p:cNvPr id="4" name="图片 3"/>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954530" y="78277"/>
              <a:ext cx="3397510" cy="3397510"/>
            </a:xfrm>
            <a:prstGeom prst="rect">
              <a:avLst/>
            </a:prstGeom>
          </p:spPr>
        </p:pic>
        <p:sp>
          <p:nvSpPr>
            <p:cNvPr id="8" name="Rectangle 7"/>
            <p:cNvSpPr/>
            <p:nvPr/>
          </p:nvSpPr>
          <p:spPr>
            <a:xfrm rot="21232585">
              <a:off x="2438281" y="1257660"/>
              <a:ext cx="2473287" cy="1038746"/>
            </a:xfrm>
            <a:prstGeom prst="rect">
              <a:avLst/>
            </a:prstGeom>
          </p:spPr>
          <p:txBody>
            <a:bodyPr wrap="square">
              <a:spAutoFit/>
            </a:bodyPr>
            <a:lstStyle/>
            <a:p>
              <a:pPr algn="ctr">
                <a:spcBef>
                  <a:spcPts val="700"/>
                </a:spcBef>
                <a:spcAft>
                  <a:spcPts val="700"/>
                </a:spcAft>
              </a:pPr>
              <a:r>
                <a:rPr lang="vi-VN"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câu lạc bộ nào thường được tổ chức ở trường tiểu học?</a:t>
              </a:r>
              <a:endParaRPr lang="vi-VN" sz="2800" dirty="0">
                <a:effectLst/>
                <a:latin typeface="Arial" panose="020B0604020202020204" pitchFamily="34" charset="0"/>
                <a:cs typeface="Arial" panose="020B0604020202020204" pitchFamily="34" charset="0"/>
              </a:endParaRPr>
            </a:p>
          </p:txBody>
        </p:sp>
      </p:grpSp>
      <p:grpSp>
        <p:nvGrpSpPr>
          <p:cNvPr id="5" name="Group 14"/>
          <p:cNvGrpSpPr/>
          <p:nvPr/>
        </p:nvGrpSpPr>
        <p:grpSpPr>
          <a:xfrm>
            <a:off x="6174571" y="1597988"/>
            <a:ext cx="4298709" cy="4310264"/>
            <a:chOff x="4630928" y="1198491"/>
            <a:chExt cx="3224032" cy="3232698"/>
          </a:xfrm>
        </p:grpSpPr>
        <p:pic>
          <p:nvPicPr>
            <p:cNvPr id="2" name="图片 1"/>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630928" y="1198491"/>
              <a:ext cx="3224032" cy="3232698"/>
            </a:xfrm>
            <a:prstGeom prst="rect">
              <a:avLst/>
            </a:prstGeom>
          </p:spPr>
        </p:pic>
        <p:sp>
          <p:nvSpPr>
            <p:cNvPr id="13" name="Rectangle 12"/>
            <p:cNvSpPr/>
            <p:nvPr/>
          </p:nvSpPr>
          <p:spPr>
            <a:xfrm rot="21412951">
              <a:off x="5222551" y="2312483"/>
              <a:ext cx="2132845" cy="1143727"/>
            </a:xfrm>
            <a:prstGeom prst="rect">
              <a:avLst/>
            </a:prstGeom>
          </p:spPr>
          <p:txBody>
            <a:bodyPr wrap="square">
              <a:spAutoFit/>
            </a:bodyPr>
            <a:lstStyle/>
            <a:p>
              <a:pPr algn="ctr">
                <a:lnSpc>
                  <a:spcPct val="114000"/>
                </a:lnSpc>
                <a:spcAft>
                  <a:spcPts val="1000"/>
                </a:spcAft>
              </a:pPr>
              <a:r>
                <a:rPr lang="vi-VN"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mình có những câu lạc bộ nào? </a:t>
              </a:r>
              <a:endParaRPr lang="vi-VN" sz="2800" dirty="0">
                <a:effectLst/>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32047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ải +999 Hình Nền Powerpoint Đơn Giản Mà Đẹp Năm 2018">
            <a:extLst>
              <a:ext uri="{FF2B5EF4-FFF2-40B4-BE49-F238E27FC236}">
                <a16:creationId xmlns="" xmlns:a16="http://schemas.microsoft.com/office/drawing/2014/main" id="{FBFB91D3-FD4F-4B8C-9EB0-D4398F076D4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Red Gift Box Clipart Free PNG Image｜Illustoon">
            <a:hlinkClick r:id="rId3" action="ppaction://hlinksldjump"/>
            <a:extLst>
              <a:ext uri="{FF2B5EF4-FFF2-40B4-BE49-F238E27FC236}">
                <a16:creationId xmlns="" xmlns:a16="http://schemas.microsoft.com/office/drawing/2014/main" id="{C1CA2542-DDBD-40F8-B8FE-E6ACC7E364E3}"/>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5333" b="92000" l="14667" r="85778">
                        <a14:foregroundMark x1="32889" y1="9778" x2="32889" y2="9778"/>
                        <a14:foregroundMark x1="17778" y1="32000" x2="17778" y2="32000"/>
                        <a14:foregroundMark x1="14667" y1="31111" x2="14667" y2="31111"/>
                        <a14:foregroundMark x1="85778" y1="38222" x2="85778" y2="38222"/>
                        <a14:foregroundMark x1="42222" y1="88889" x2="42222" y2="88889"/>
                        <a14:foregroundMark x1="44000" y1="92000" x2="44000" y2="92000"/>
                        <a14:foregroundMark x1="32000" y1="5333" x2="32000" y2="5333"/>
                        <a14:foregroundMark x1="31111" y1="18667" x2="31111" y2="18667"/>
                        <a14:foregroundMark x1="73778" y1="28889" x2="73778" y2="28889"/>
                      </a14:backgroundRemoval>
                    </a14:imgEffect>
                  </a14:imgLayer>
                </a14:imgProps>
              </a:ext>
              <a:ext uri="{28A0092B-C50C-407E-A947-70E740481C1C}">
                <a14:useLocalDpi xmlns="" xmlns:a14="http://schemas.microsoft.com/office/drawing/2010/main" val="0"/>
              </a:ext>
            </a:extLst>
          </a:blip>
          <a:srcRect l="9365" t="3371" r="7130" b="4591"/>
          <a:stretch/>
        </p:blipFill>
        <p:spPr bwMode="auto">
          <a:xfrm>
            <a:off x="4551019" y="3429000"/>
            <a:ext cx="1908130" cy="210312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artoon - Pink Gift Box Clipart - Free Transparent PNG Clipart Images  Download">
            <a:hlinkClick r:id="rId6" action="ppaction://hlinksldjump"/>
            <a:extLst>
              <a:ext uri="{FF2B5EF4-FFF2-40B4-BE49-F238E27FC236}">
                <a16:creationId xmlns="" xmlns:a16="http://schemas.microsoft.com/office/drawing/2014/main" id="{80E2B881-A6A6-4A6B-9ECF-AB708BF811B0}"/>
              </a:ext>
            </a:extLst>
          </p:cNvPr>
          <p:cNvPicPr>
            <a:picLocks noChangeAspect="1" noChangeArrowheads="1"/>
          </p:cNvPicPr>
          <p:nvPr/>
        </p:nvPicPr>
        <p:blipFill rotWithShape="1">
          <a:blip r:embed="rId7">
            <a:extLst>
              <a:ext uri="{BEBA8EAE-BF5A-486C-A8C5-ECC9F3942E4B}">
                <a14:imgProps xmlns="" xmlns:a14="http://schemas.microsoft.com/office/drawing/2010/main">
                  <a14:imgLayer r:embed="rId8">
                    <a14:imgEffect>
                      <a14:backgroundRemoval t="6239" b="90556" l="10000" r="90000">
                        <a14:foregroundMark x1="42976" y1="6408" x2="42976" y2="6408"/>
                        <a14:foregroundMark x1="42381" y1="8769" x2="42381" y2="8769"/>
                        <a14:foregroundMark x1="27738" y1="73524" x2="27738" y2="73524"/>
                        <a14:foregroundMark x1="33333" y1="75548" x2="34286" y2="75885"/>
                        <a14:foregroundMark x1="39167" y1="78583" x2="40000" y2="78921"/>
                        <a14:foregroundMark x1="45714" y1="81619" x2="47619" y2="82799"/>
                        <a14:foregroundMark x1="55952" y1="87015" x2="55952" y2="87015"/>
                        <a14:foregroundMark x1="55238" y1="90556" x2="55238" y2="90556"/>
                      </a14:backgroundRemoval>
                    </a14:imgEffect>
                  </a14:imgLayer>
                </a14:imgProps>
              </a:ext>
              <a:ext uri="{28A0092B-C50C-407E-A947-70E740481C1C}">
                <a14:useLocalDpi xmlns="" xmlns:a14="http://schemas.microsoft.com/office/drawing/2010/main" val="0"/>
              </a:ext>
            </a:extLst>
          </a:blip>
          <a:srcRect l="22789" t="3631" r="15170" b="6867"/>
          <a:stretch/>
        </p:blipFill>
        <p:spPr bwMode="auto">
          <a:xfrm>
            <a:off x="1953431" y="2645229"/>
            <a:ext cx="2065079" cy="210312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Pink cartoon gift box white bow Royalty Free Vector Image">
            <a:hlinkClick r:id="rId9" action="ppaction://hlinksldjump"/>
            <a:extLst>
              <a:ext uri="{FF2B5EF4-FFF2-40B4-BE49-F238E27FC236}">
                <a16:creationId xmlns="" xmlns:a16="http://schemas.microsoft.com/office/drawing/2014/main" id="{24B5CA41-EACC-46E5-AC31-F5AC9C0C791B}"/>
              </a:ext>
            </a:extLst>
          </p:cNvPr>
          <p:cNvPicPr>
            <a:picLocks noChangeAspect="1" noChangeArrowheads="1"/>
          </p:cNvPicPr>
          <p:nvPr/>
        </p:nvPicPr>
        <p:blipFill rotWithShape="1">
          <a:blip r:embed="rId10">
            <a:extLst>
              <a:ext uri="{BEBA8EAE-BF5A-486C-A8C5-ECC9F3942E4B}">
                <a14:imgProps xmlns="" xmlns:a14="http://schemas.microsoft.com/office/drawing/2010/main">
                  <a14:imgLayer r:embed="rId11">
                    <a14:imgEffect>
                      <a14:backgroundRemoval t="8796" b="79168" l="10000" r="90000">
                        <a14:foregroundMark x1="41204" y1="19313" x2="41204" y2="19313"/>
                        <a14:foregroundMark x1="33796" y1="16738" x2="46296" y2="15451"/>
                        <a14:foregroundMark x1="62963" y1="20172" x2="44907" y2="22747"/>
                        <a14:foregroundMark x1="65278" y1="17597" x2="60648" y2="20172"/>
                        <a14:foregroundMark x1="51852" y1="19313" x2="47685" y2="19313"/>
                        <a14:foregroundMark x1="30093" y1="16738" x2="30093" y2="16738"/>
                        <a14:foregroundMark x1="29630" y1="15021" x2="29630" y2="15021"/>
                        <a14:foregroundMark x1="37037" y1="14163" x2="37037" y2="14163"/>
                        <a14:foregroundMark x1="54630" y1="21459" x2="54630" y2="21459"/>
                        <a14:foregroundMark x1="49074" y1="18884" x2="49074" y2="18884"/>
                        <a14:foregroundMark x1="46296" y1="18884" x2="69444" y2="26609"/>
                        <a14:foregroundMark x1="71759" y1="15451" x2="71759" y2="15451"/>
                        <a14:foregroundMark x1="70370" y1="14163" x2="70370" y2="14163"/>
                        <a14:foregroundMark x1="64815" y1="12876" x2="64815" y2="12876"/>
                        <a14:foregroundMark x1="79167" y1="23176" x2="79167" y2="23176"/>
                        <a14:foregroundMark x1="80093" y1="24464" x2="80093" y2="24464"/>
                        <a14:foregroundMark x1="80556" y1="24464" x2="80556" y2="24464"/>
                        <a14:foregroundMark x1="80556" y1="24034" x2="79167" y2="27897"/>
                        <a14:foregroundMark x1="65278" y1="25751" x2="78704" y2="27039"/>
                        <a14:foregroundMark x1="81481" y1="24464" x2="63426" y2="24034"/>
                        <a14:foregroundMark x1="81481" y1="24034" x2="81481" y2="31760"/>
                        <a14:foregroundMark x1="75000" y1="21888" x2="62963" y2="38197"/>
                        <a14:foregroundMark x1="62963" y1="38197" x2="57407" y2="41202"/>
                        <a14:foregroundMark x1="51852" y1="33047" x2="57407" y2="76395"/>
                        <a14:foregroundMark x1="53241" y1="34335" x2="55093" y2="70815"/>
                        <a14:foregroundMark x1="39815" y1="30901" x2="53704" y2="71245"/>
                        <a14:foregroundMark x1="28704" y1="39914" x2="36574" y2="65665"/>
                        <a14:foregroundMark x1="29630" y1="37339" x2="28704" y2="60944"/>
                        <a14:foregroundMark x1="28704" y1="60944" x2="31481" y2="71245"/>
                        <a14:foregroundMark x1="31019" y1="43348" x2="30093" y2="70815"/>
                        <a14:foregroundMark x1="25926" y1="34335" x2="25463" y2="77682"/>
                        <a14:foregroundMark x1="18056" y1="39914" x2="25926" y2="70815"/>
                        <a14:foregroundMark x1="34259" y1="44635" x2="78704" y2="70815"/>
                        <a14:foregroundMark x1="78704" y1="70815" x2="78704" y2="70815"/>
                        <a14:foregroundMark x1="46759" y1="28326" x2="60185" y2="39485"/>
                      </a14:backgroundRemoval>
                    </a14:imgEffect>
                  </a14:imgLayer>
                </a14:imgProps>
              </a:ext>
              <a:ext uri="{28A0092B-C50C-407E-A947-70E740481C1C}">
                <a14:useLocalDpi xmlns="" xmlns:a14="http://schemas.microsoft.com/office/drawing/2010/main" val="0"/>
              </a:ext>
            </a:extLst>
          </a:blip>
          <a:srcRect l="13316" t="8401" r="8815" b="17966"/>
          <a:stretch/>
        </p:blipFill>
        <p:spPr bwMode="auto">
          <a:xfrm>
            <a:off x="6756598" y="2042665"/>
            <a:ext cx="2065078" cy="210646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Box Blue Package - Free vector graphic on Pixabay">
            <a:hlinkClick r:id="rId12" action="ppaction://hlinksldjump"/>
            <a:extLst>
              <a:ext uri="{FF2B5EF4-FFF2-40B4-BE49-F238E27FC236}">
                <a16:creationId xmlns="" xmlns:a16="http://schemas.microsoft.com/office/drawing/2014/main" id="{DEFCEAFE-47BB-4805-BD27-D99958B5032D}"/>
              </a:ext>
            </a:extLst>
          </p:cNvPr>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2494" t="12190" r="8930" b="6096"/>
          <a:stretch/>
        </p:blipFill>
        <p:spPr bwMode="auto">
          <a:xfrm>
            <a:off x="9052805" y="3429000"/>
            <a:ext cx="2181559" cy="210312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3CE6CF82-C617-4763-A4DB-5E4C91611BEB}"/>
              </a:ext>
            </a:extLst>
          </p:cNvPr>
          <p:cNvSpPr/>
          <p:nvPr/>
        </p:nvSpPr>
        <p:spPr>
          <a:xfrm>
            <a:off x="3694416" y="533012"/>
            <a:ext cx="460254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Hộp</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quà</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bí</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mật</a:t>
            </a:r>
            <a:endPar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pic>
        <p:nvPicPr>
          <p:cNvPr id="1028" name="Picture 4" descr="Day 30!!!! 🎉 | Furry Amino">
            <a:extLst>
              <a:ext uri="{FF2B5EF4-FFF2-40B4-BE49-F238E27FC236}">
                <a16:creationId xmlns="" xmlns:a16="http://schemas.microsoft.com/office/drawing/2014/main" id="{6CC9734B-CECF-4204-9D94-2BE2981D63F9}"/>
              </a:ext>
            </a:extLst>
          </p:cNvPr>
          <p:cNvPicPr>
            <a:picLocks noChangeAspect="1" noChangeArrowheads="1" noCrop="1"/>
          </p:cNvPicPr>
          <p:nvPr/>
        </p:nvPicPr>
        <p:blipFill>
          <a:blip r:embed="rId14">
            <a:extLst>
              <a:ext uri="{28A0092B-C50C-407E-A947-70E740481C1C}">
                <a14:useLocalDpi xmlns="" xmlns:a14="http://schemas.microsoft.com/office/drawing/2010/main" val="0"/>
              </a:ext>
            </a:extLst>
          </a:blip>
          <a:srcRect/>
          <a:stretch>
            <a:fillRect/>
          </a:stretch>
        </p:blipFill>
        <p:spPr bwMode="auto">
          <a:xfrm>
            <a:off x="3694416" y="1747543"/>
            <a:ext cx="4803166" cy="48031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6692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30"/>
                    </p:tgtEl>
                  </p:cond>
                </p:stCondLst>
                <p:endSync evt="end" delay="0">
                  <p:rtn val="all"/>
                </p:endSync>
                <p:childTnLst>
                  <p:par>
                    <p:cTn id="8" fill="hold">
                      <p:stCondLst>
                        <p:cond delay="0"/>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30"/>
                                        </p:tgtEl>
                                      </p:cBhvr>
                                    </p:animEffect>
                                    <p:set>
                                      <p:cBhvr>
                                        <p:cTn id="12"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3" restart="whenNotActive" fill="hold" evtFilter="cancelBubble" nodeType="interactiveSeq">
                <p:stCondLst>
                  <p:cond evt="onClick" delay="0">
                    <p:tgtEl>
                      <p:spTgt spid="1026"/>
                    </p:tgtEl>
                  </p:cond>
                </p:stCondLst>
                <p:endSync evt="end" delay="0">
                  <p:rtn val="all"/>
                </p:endSync>
                <p:childTnLst>
                  <p:par>
                    <p:cTn id="14" fill="hold">
                      <p:stCondLst>
                        <p:cond delay="0"/>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9" restart="whenNotActive" fill="hold" evtFilter="cancelBubble" nodeType="interactiveSeq">
                <p:stCondLst>
                  <p:cond evt="onClick" delay="0">
                    <p:tgtEl>
                      <p:spTgt spid="1032"/>
                    </p:tgtEl>
                  </p:cond>
                </p:stCondLst>
                <p:endSync evt="end" delay="0">
                  <p:rtn val="all"/>
                </p:endSync>
                <p:childTnLst>
                  <p:par>
                    <p:cTn id="20" fill="hold">
                      <p:stCondLst>
                        <p:cond delay="0"/>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1032"/>
                                        </p:tgtEl>
                                      </p:cBhvr>
                                    </p:animEffect>
                                    <p:set>
                                      <p:cBhvr>
                                        <p:cTn id="24"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25" restart="whenNotActive" fill="hold" evtFilter="cancelBubble" nodeType="interactiveSeq">
                <p:stCondLst>
                  <p:cond evt="onClick" delay="0">
                    <p:tgtEl>
                      <p:spTgt spid="1034"/>
                    </p:tgtEl>
                  </p:cond>
                </p:stCondLst>
                <p:endSync evt="end" delay="0">
                  <p:rtn val="all"/>
                </p:endSync>
                <p:childTnLst>
                  <p:par>
                    <p:cTn id="26" fill="hold">
                      <p:stCondLst>
                        <p:cond delay="0"/>
                      </p:stCondLst>
                      <p:childTnLst>
                        <p:par>
                          <p:cTn id="27" fill="hold">
                            <p:stCondLst>
                              <p:cond delay="0"/>
                            </p:stCondLst>
                            <p:childTnLst>
                              <p:par>
                                <p:cTn id="28" presetID="5" presetClass="exit" presetSubtype="10" fill="hold" nodeType="clickEffect">
                                  <p:stCondLst>
                                    <p:cond delay="0"/>
                                  </p:stCondLst>
                                  <p:childTnLst>
                                    <p:animEffect transition="out" filter="checkerboard(across)">
                                      <p:cBhvr>
                                        <p:cTn id="29" dur="500"/>
                                        <p:tgtEl>
                                          <p:spTgt spid="1034"/>
                                        </p:tgtEl>
                                      </p:cBhvr>
                                    </p:animEffect>
                                    <p:set>
                                      <p:cBhvr>
                                        <p:cTn id="30"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ải +999 Hình Nền Powerpoint Đơn Giản Mà Đẹp Năm 2018">
            <a:extLst>
              <a:ext uri="{FF2B5EF4-FFF2-40B4-BE49-F238E27FC236}">
                <a16:creationId xmlns="" xmlns:a16="http://schemas.microsoft.com/office/drawing/2014/main" id="{FBFB91D3-FD4F-4B8C-9EB0-D4398F076D4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 y="28576"/>
            <a:ext cx="12192001"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8" descr="Pink cartoon gift box white bow Royalty Free Vector Image">
            <a:extLst>
              <a:ext uri="{FF2B5EF4-FFF2-40B4-BE49-F238E27FC236}">
                <a16:creationId xmlns="" xmlns:a16="http://schemas.microsoft.com/office/drawing/2014/main" id="{03E080D4-AE00-444B-9DF9-0825A2BCEAEB}"/>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8796" b="79168" l="10000" r="90000">
                        <a14:foregroundMark x1="41204" y1="19313" x2="41204" y2="19313"/>
                        <a14:foregroundMark x1="33796" y1="16738" x2="46296" y2="15451"/>
                        <a14:foregroundMark x1="62963" y1="20172" x2="44907" y2="22747"/>
                        <a14:foregroundMark x1="65278" y1="17597" x2="60648" y2="20172"/>
                        <a14:foregroundMark x1="51852" y1="19313" x2="47685" y2="19313"/>
                        <a14:foregroundMark x1="30093" y1="16738" x2="30093" y2="16738"/>
                        <a14:foregroundMark x1="29630" y1="15021" x2="29630" y2="15021"/>
                        <a14:foregroundMark x1="37037" y1="14163" x2="37037" y2="14163"/>
                        <a14:foregroundMark x1="54630" y1="21459" x2="54630" y2="21459"/>
                        <a14:foregroundMark x1="49074" y1="18884" x2="49074" y2="18884"/>
                        <a14:foregroundMark x1="46296" y1="18884" x2="69444" y2="26609"/>
                        <a14:foregroundMark x1="71759" y1="15451" x2="71759" y2="15451"/>
                        <a14:foregroundMark x1="70370" y1="14163" x2="70370" y2="14163"/>
                        <a14:foregroundMark x1="64815" y1="12876" x2="64815" y2="12876"/>
                        <a14:foregroundMark x1="79167" y1="23176" x2="79167" y2="23176"/>
                        <a14:foregroundMark x1="80093" y1="24464" x2="80093" y2="24464"/>
                        <a14:foregroundMark x1="80556" y1="24464" x2="80556" y2="24464"/>
                        <a14:foregroundMark x1="80556" y1="24034" x2="79167" y2="27897"/>
                        <a14:foregroundMark x1="65278" y1="25751" x2="78704" y2="27039"/>
                        <a14:foregroundMark x1="81481" y1="24464" x2="63426" y2="24034"/>
                        <a14:foregroundMark x1="81481" y1="24034" x2="81481" y2="31760"/>
                        <a14:foregroundMark x1="75000" y1="21888" x2="62963" y2="38197"/>
                        <a14:foregroundMark x1="62963" y1="38197" x2="57407" y2="41202"/>
                        <a14:foregroundMark x1="51852" y1="33047" x2="57407" y2="76395"/>
                        <a14:foregroundMark x1="53241" y1="34335" x2="55093" y2="70815"/>
                        <a14:foregroundMark x1="39815" y1="30901" x2="53704" y2="71245"/>
                        <a14:foregroundMark x1="28704" y1="39914" x2="36574" y2="65665"/>
                        <a14:foregroundMark x1="29630" y1="37339" x2="28704" y2="60944"/>
                        <a14:foregroundMark x1="28704" y1="60944" x2="31481" y2="71245"/>
                        <a14:foregroundMark x1="31019" y1="43348" x2="30093" y2="70815"/>
                        <a14:foregroundMark x1="25926" y1="34335" x2="25463" y2="77682"/>
                        <a14:foregroundMark x1="18056" y1="39914" x2="25926" y2="70815"/>
                        <a14:foregroundMark x1="34259" y1="44635" x2="78704" y2="70815"/>
                        <a14:foregroundMark x1="78704" y1="70815" x2="78704" y2="70815"/>
                        <a14:foregroundMark x1="46759" y1="28326" x2="60185" y2="39485"/>
                      </a14:backgroundRemoval>
                    </a14:imgEffect>
                  </a14:imgLayer>
                </a14:imgProps>
              </a:ext>
              <a:ext uri="{28A0092B-C50C-407E-A947-70E740481C1C}">
                <a14:useLocalDpi xmlns="" xmlns:a14="http://schemas.microsoft.com/office/drawing/2010/main" val="0"/>
              </a:ext>
            </a:extLst>
          </a:blip>
          <a:srcRect l="13316" t="8401" r="8815" b="17966"/>
          <a:stretch/>
        </p:blipFill>
        <p:spPr bwMode="auto">
          <a:xfrm>
            <a:off x="9718191" y="4734984"/>
            <a:ext cx="2065078" cy="210646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D32222E6-1588-4B5D-ADBA-93600FB9DE47}"/>
              </a:ext>
            </a:extLst>
          </p:cNvPr>
          <p:cNvSpPr txBox="1"/>
          <p:nvPr/>
        </p:nvSpPr>
        <p:spPr>
          <a:xfrm>
            <a:off x="1300164" y="1528711"/>
            <a:ext cx="9572624"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1. </a:t>
            </a:r>
            <a:r>
              <a:rPr lang="en-US" sz="4000" dirty="0" err="1" smtClean="0">
                <a:solidFill>
                  <a:srgbClr val="002060"/>
                </a:solidFill>
                <a:latin typeface="Calibri" panose="020F0502020204030204"/>
              </a:rPr>
              <a:t>Câu</a:t>
            </a:r>
            <a:r>
              <a:rPr lang="en-US" sz="4000" dirty="0" smtClean="0">
                <a:solidFill>
                  <a:srgbClr val="002060"/>
                </a:solidFill>
                <a:latin typeface="Calibri" panose="020F0502020204030204"/>
              </a:rPr>
              <a:t> </a:t>
            </a:r>
            <a:r>
              <a:rPr lang="en-US" sz="4000" dirty="0" err="1" smtClean="0">
                <a:solidFill>
                  <a:srgbClr val="002060"/>
                </a:solidFill>
                <a:latin typeface="Calibri" panose="020F0502020204030204"/>
              </a:rPr>
              <a:t>lạc</a:t>
            </a:r>
            <a:r>
              <a:rPr lang="en-US" sz="4000" dirty="0" smtClean="0">
                <a:solidFill>
                  <a:srgbClr val="002060"/>
                </a:solidFill>
                <a:latin typeface="Calibri" panose="020F0502020204030204"/>
              </a:rPr>
              <a:t> </a:t>
            </a:r>
            <a:r>
              <a:rPr lang="en-US" sz="4000" dirty="0" err="1" smtClean="0">
                <a:solidFill>
                  <a:srgbClr val="002060"/>
                </a:solidFill>
                <a:latin typeface="Calibri" panose="020F0502020204030204"/>
              </a:rPr>
              <a:t>bộ</a:t>
            </a:r>
            <a:r>
              <a:rPr lang="en-US" sz="4000" dirty="0" smtClean="0">
                <a:solidFill>
                  <a:srgbClr val="002060"/>
                </a:solidFill>
                <a:latin typeface="Calibri" panose="020F0502020204030204"/>
              </a:rPr>
              <a:t> </a:t>
            </a:r>
            <a:r>
              <a:rPr lang="en-US" sz="4000" dirty="0" err="1">
                <a:solidFill>
                  <a:srgbClr val="002060"/>
                </a:solidFill>
                <a:latin typeface="Calibri" panose="020F0502020204030204"/>
              </a:rPr>
              <a:t>gì</a:t>
            </a:r>
            <a:r>
              <a:rPr lang="en-US" sz="4000" dirty="0">
                <a:solidFill>
                  <a:srgbClr val="002060"/>
                </a:solidFill>
                <a:latin typeface="Calibri" panose="020F0502020204030204"/>
              </a:rPr>
              <a:t> </a:t>
            </a:r>
            <a:r>
              <a:rPr lang="en-US" sz="4000" dirty="0" err="1">
                <a:solidFill>
                  <a:srgbClr val="002060"/>
                </a:solidFill>
                <a:latin typeface="Calibri" panose="020F0502020204030204"/>
              </a:rPr>
              <a:t>mà</a:t>
            </a:r>
            <a:r>
              <a:rPr lang="en-US" sz="4000" dirty="0">
                <a:solidFill>
                  <a:srgbClr val="002060"/>
                </a:solidFill>
                <a:latin typeface="Calibri" panose="020F0502020204030204"/>
              </a:rPr>
              <a:t> ở </a:t>
            </a:r>
            <a:r>
              <a:rPr lang="en-US" sz="4000" dirty="0" err="1">
                <a:solidFill>
                  <a:srgbClr val="002060"/>
                </a:solidFill>
                <a:latin typeface="Calibri" panose="020F0502020204030204"/>
              </a:rPr>
              <a:t>đó</a:t>
            </a:r>
            <a:r>
              <a:rPr lang="en-US" sz="4000" dirty="0">
                <a:solidFill>
                  <a:srgbClr val="002060"/>
                </a:solidFill>
                <a:latin typeface="Calibri" panose="020F0502020204030204"/>
              </a:rPr>
              <a:t> </a:t>
            </a:r>
            <a:r>
              <a:rPr lang="en-US" sz="4000" dirty="0" err="1">
                <a:solidFill>
                  <a:srgbClr val="002060"/>
                </a:solidFill>
                <a:latin typeface="Calibri" panose="020F0502020204030204"/>
              </a:rPr>
              <a:t>học</a:t>
            </a:r>
            <a:r>
              <a:rPr lang="en-US" sz="4000" dirty="0">
                <a:solidFill>
                  <a:srgbClr val="002060"/>
                </a:solidFill>
                <a:latin typeface="Calibri" panose="020F0502020204030204"/>
              </a:rPr>
              <a:t> </a:t>
            </a:r>
            <a:r>
              <a:rPr lang="en-US" sz="4000" dirty="0" err="1">
                <a:solidFill>
                  <a:srgbClr val="002060"/>
                </a:solidFill>
                <a:latin typeface="Calibri" panose="020F0502020204030204"/>
              </a:rPr>
              <a:t>sinh</a:t>
            </a:r>
            <a:r>
              <a:rPr lang="en-US" sz="4000" dirty="0">
                <a:solidFill>
                  <a:srgbClr val="002060"/>
                </a:solidFill>
                <a:latin typeface="Calibri" panose="020F0502020204030204"/>
              </a:rPr>
              <a:t> </a:t>
            </a:r>
            <a:r>
              <a:rPr lang="en-US" sz="4000" dirty="0" err="1">
                <a:solidFill>
                  <a:srgbClr val="002060"/>
                </a:solidFill>
                <a:latin typeface="Calibri" panose="020F0502020204030204"/>
              </a:rPr>
              <a:t>được</a:t>
            </a:r>
            <a:r>
              <a:rPr lang="en-US" sz="4000" dirty="0">
                <a:solidFill>
                  <a:srgbClr val="002060"/>
                </a:solidFill>
                <a:latin typeface="Calibri" panose="020F0502020204030204"/>
              </a:rPr>
              <a:t> </a:t>
            </a:r>
            <a:r>
              <a:rPr lang="en-US" sz="4000" dirty="0" err="1">
                <a:solidFill>
                  <a:srgbClr val="002060"/>
                </a:solidFill>
                <a:latin typeface="Calibri" panose="020F0502020204030204"/>
              </a:rPr>
              <a:t>thể</a:t>
            </a:r>
            <a:r>
              <a:rPr lang="en-US" sz="4000" dirty="0">
                <a:solidFill>
                  <a:srgbClr val="002060"/>
                </a:solidFill>
                <a:latin typeface="Calibri" panose="020F0502020204030204"/>
              </a:rPr>
              <a:t> </a:t>
            </a:r>
            <a:r>
              <a:rPr lang="en-US" sz="4000" dirty="0" err="1">
                <a:solidFill>
                  <a:srgbClr val="002060"/>
                </a:solidFill>
                <a:latin typeface="Calibri" panose="020F0502020204030204"/>
              </a:rPr>
              <a:t>hiện</a:t>
            </a:r>
            <a:r>
              <a:rPr lang="en-US" sz="4000" dirty="0">
                <a:solidFill>
                  <a:srgbClr val="002060"/>
                </a:solidFill>
                <a:latin typeface="Calibri" panose="020F0502020204030204"/>
              </a:rPr>
              <a:t> </a:t>
            </a:r>
            <a:r>
              <a:rPr lang="en-US" sz="4000" dirty="0" err="1">
                <a:solidFill>
                  <a:srgbClr val="002060"/>
                </a:solidFill>
                <a:latin typeface="Calibri" panose="020F0502020204030204"/>
              </a:rPr>
              <a:t>đam</a:t>
            </a:r>
            <a:r>
              <a:rPr lang="en-US" sz="4000" dirty="0">
                <a:solidFill>
                  <a:srgbClr val="002060"/>
                </a:solidFill>
                <a:latin typeface="Calibri" panose="020F0502020204030204"/>
              </a:rPr>
              <a:t> </a:t>
            </a:r>
            <a:r>
              <a:rPr lang="en-US" sz="4000" dirty="0" err="1">
                <a:solidFill>
                  <a:srgbClr val="002060"/>
                </a:solidFill>
                <a:latin typeface="Calibri" panose="020F0502020204030204"/>
              </a:rPr>
              <a:t>mê</a:t>
            </a:r>
            <a:r>
              <a:rPr lang="en-US" sz="4000" dirty="0">
                <a:solidFill>
                  <a:srgbClr val="002060"/>
                </a:solidFill>
                <a:latin typeface="Calibri" panose="020F0502020204030204"/>
              </a:rPr>
              <a:t> </a:t>
            </a:r>
            <a:r>
              <a:rPr lang="en-US" sz="4000" dirty="0" err="1">
                <a:solidFill>
                  <a:srgbClr val="002060"/>
                </a:solidFill>
                <a:latin typeface="Calibri" panose="020F0502020204030204"/>
              </a:rPr>
              <a:t>với</a:t>
            </a:r>
            <a:r>
              <a:rPr lang="en-US" sz="4000" dirty="0">
                <a:solidFill>
                  <a:srgbClr val="002060"/>
                </a:solidFill>
                <a:latin typeface="Calibri" panose="020F0502020204030204"/>
              </a:rPr>
              <a:t> </a:t>
            </a:r>
            <a:r>
              <a:rPr lang="en-US" sz="4000" dirty="0" err="1">
                <a:solidFill>
                  <a:srgbClr val="002060"/>
                </a:solidFill>
                <a:latin typeface="Calibri" panose="020F0502020204030204"/>
              </a:rPr>
              <a:t>những</a:t>
            </a:r>
            <a:r>
              <a:rPr lang="en-US" sz="4000" dirty="0">
                <a:solidFill>
                  <a:srgbClr val="002060"/>
                </a:solidFill>
                <a:latin typeface="Calibri" panose="020F0502020204030204"/>
              </a:rPr>
              <a:t> con </a:t>
            </a:r>
            <a:r>
              <a:rPr lang="en-US" sz="4000" dirty="0" err="1" smtClean="0">
                <a:solidFill>
                  <a:srgbClr val="002060"/>
                </a:solidFill>
                <a:latin typeface="Calibri" panose="020F0502020204030204"/>
              </a:rPr>
              <a:t>số</a:t>
            </a:r>
            <a:r>
              <a:rPr lang="en-US" sz="4000" dirty="0" smtClean="0">
                <a:solidFill>
                  <a:srgbClr val="002060"/>
                </a:solidFill>
                <a:latin typeface="Calibri" panose="020F0502020204030204"/>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9DAC4DFB-2B74-4CD6-940C-5B813E5C76CE}"/>
              </a:ext>
            </a:extLst>
          </p:cNvPr>
          <p:cNvSpPr txBox="1"/>
          <p:nvPr/>
        </p:nvSpPr>
        <p:spPr>
          <a:xfrm>
            <a:off x="1200150" y="3193081"/>
            <a:ext cx="98440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Câu</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lạc</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bộ</a:t>
            </a:r>
            <a:r>
              <a:rPr kumimoji="0" lang="en-US" sz="4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800" b="0" i="0" u="none" strike="noStrike" kern="1200" cap="none" spc="0" normalizeH="0" noProof="0" dirty="0">
                <a:ln>
                  <a:noFill/>
                </a:ln>
                <a:solidFill>
                  <a:srgbClr val="FF0000"/>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Explosion: 8 Points 10">
            <a:extLst>
              <a:ext uri="{FF2B5EF4-FFF2-40B4-BE49-F238E27FC236}">
                <a16:creationId xmlns="" xmlns:a16="http://schemas.microsoft.com/office/drawing/2014/main" id="{E7CADDC7-89F7-4FA9-8C9F-2E39A671671A}"/>
              </a:ext>
            </a:extLst>
          </p:cNvPr>
          <p:cNvSpPr/>
          <p:nvPr/>
        </p:nvSpPr>
        <p:spPr>
          <a:xfrm>
            <a:off x="9535884" y="4072271"/>
            <a:ext cx="2429691" cy="21064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cái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bút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chì</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hlinkClick r:id="rId6" action="ppaction://hlinksldjump"/>
            <a:extLst>
              <a:ext uri="{FF2B5EF4-FFF2-40B4-BE49-F238E27FC236}">
                <a16:creationId xmlns="" xmlns:a16="http://schemas.microsoft.com/office/drawing/2014/main" id="{241CE81A-7672-4C27-9D89-3570A62534AC}"/>
              </a:ext>
            </a:extLst>
          </p:cNvPr>
          <p:cNvPicPr>
            <a:picLocks noChangeAspect="1"/>
          </p:cNvPicPr>
          <p:nvPr/>
        </p:nvPicPr>
        <p:blipFill>
          <a:blip r:embed="rId7"/>
          <a:stretch>
            <a:fillRect/>
          </a:stretch>
        </p:blipFill>
        <p:spPr>
          <a:xfrm>
            <a:off x="-34506" y="6109719"/>
            <a:ext cx="2017951" cy="823031"/>
          </a:xfrm>
          <a:prstGeom prst="rect">
            <a:avLst/>
          </a:prstGeom>
        </p:spPr>
      </p:pic>
    </p:spTree>
    <p:extLst>
      <p:ext uri="{BB962C8B-B14F-4D97-AF65-F5344CB8AC3E}">
        <p14:creationId xmlns="" xmlns:p14="http://schemas.microsoft.com/office/powerpoint/2010/main" val="42572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childTnLst>
        </p:cTn>
      </p:par>
    </p:tnLst>
    <p:bldLst>
      <p:bldP spid="6"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ải +999 Hình Nền Powerpoint Đơn Giản Mà Đẹp Năm 2018">
            <a:extLst>
              <a:ext uri="{FF2B5EF4-FFF2-40B4-BE49-F238E27FC236}">
                <a16:creationId xmlns="" xmlns:a16="http://schemas.microsoft.com/office/drawing/2014/main" id="{FBFB91D3-FD4F-4B8C-9EB0-D4398F076D4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6" descr="Cartoon - Pink Gift Box Clipart - Free Transparent PNG Clipart Images  Download">
            <a:extLst>
              <a:ext uri="{FF2B5EF4-FFF2-40B4-BE49-F238E27FC236}">
                <a16:creationId xmlns="" xmlns:a16="http://schemas.microsoft.com/office/drawing/2014/main" id="{D00DBB8C-D1F0-473C-9887-D50BE7432357}"/>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6239" b="90556" l="10000" r="90000">
                        <a14:foregroundMark x1="42976" y1="6408" x2="42976" y2="6408"/>
                        <a14:foregroundMark x1="42381" y1="8769" x2="42381" y2="8769"/>
                        <a14:foregroundMark x1="27738" y1="73524" x2="27738" y2="73524"/>
                        <a14:foregroundMark x1="33333" y1="75548" x2="34286" y2="75885"/>
                        <a14:foregroundMark x1="39167" y1="78583" x2="40000" y2="78921"/>
                        <a14:foregroundMark x1="45714" y1="81619" x2="47619" y2="82799"/>
                        <a14:foregroundMark x1="55952" y1="87015" x2="55952" y2="87015"/>
                        <a14:foregroundMark x1="55238" y1="90556" x2="55238" y2="90556"/>
                      </a14:backgroundRemoval>
                    </a14:imgEffect>
                  </a14:imgLayer>
                </a14:imgProps>
              </a:ext>
              <a:ext uri="{28A0092B-C50C-407E-A947-70E740481C1C}">
                <a14:useLocalDpi xmlns="" xmlns:a14="http://schemas.microsoft.com/office/drawing/2010/main" val="0"/>
              </a:ext>
            </a:extLst>
          </a:blip>
          <a:srcRect l="22789" t="3631" r="15170" b="6867"/>
          <a:stretch/>
        </p:blipFill>
        <p:spPr bwMode="auto">
          <a:xfrm>
            <a:off x="10126921" y="4754880"/>
            <a:ext cx="2065079" cy="21031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9DE75B29-8A9A-4D4E-B2FB-2E3C6E119233}"/>
              </a:ext>
            </a:extLst>
          </p:cNvPr>
          <p:cNvSpPr txBox="1"/>
          <p:nvPr/>
        </p:nvSpPr>
        <p:spPr>
          <a:xfrm>
            <a:off x="1328739" y="1602083"/>
            <a:ext cx="9830722"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i="0"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2. </a:t>
            </a:r>
            <a:r>
              <a:rPr kumimoji="0" lang="vi-VN" sz="4000" i="0"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C</a:t>
            </a:r>
            <a:r>
              <a:rPr lang="en-US" sz="4000" dirty="0" err="1" smtClean="0">
                <a:solidFill>
                  <a:srgbClr val="002060"/>
                </a:solidFill>
                <a:latin typeface="Times New Roman" pitchFamily="18" charset="0"/>
                <a:cs typeface="Times New Roman" pitchFamily="18" charset="0"/>
              </a:rPr>
              <a:t>âu</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lạc</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bộ</a:t>
            </a:r>
            <a:r>
              <a:rPr lang="en-US" sz="4000" dirty="0" smtClean="0">
                <a:solidFill>
                  <a:srgbClr val="002060"/>
                </a:solidFill>
                <a:latin typeface="Times New Roman" pitchFamily="18" charset="0"/>
                <a:cs typeface="Times New Roman" pitchFamily="18" charset="0"/>
              </a:rPr>
              <a:t> </a:t>
            </a:r>
            <a:r>
              <a:rPr kumimoji="0" lang="vi-VN" sz="4000" i="0"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gì </a:t>
            </a:r>
            <a:r>
              <a:rPr kumimoji="0" lang="vi-VN" sz="4000" i="0" strike="noStrike" kern="1200" cap="none" spc="0" normalizeH="0" baseline="0" noProof="0" dirty="0">
                <a:ln>
                  <a:noFill/>
                </a:ln>
                <a:solidFill>
                  <a:srgbClr val="002060"/>
                </a:solidFill>
                <a:effectLst/>
                <a:uLnTx/>
                <a:uFillTx/>
                <a:latin typeface="Times New Roman" pitchFamily="18" charset="0"/>
                <a:cs typeface="Times New Roman" pitchFamily="18" charset="0"/>
              </a:rPr>
              <a:t>mà ở đó học sinh được </a:t>
            </a:r>
            <a:r>
              <a:rPr kumimoji="0" lang="en-US" sz="4000" i="0" strike="noStrike" kern="1200" cap="none" spc="0" normalizeH="0" baseline="0" noProof="0" dirty="0" err="1">
                <a:ln>
                  <a:noFill/>
                </a:ln>
                <a:solidFill>
                  <a:srgbClr val="002060"/>
                </a:solidFill>
                <a:effectLst/>
                <a:uLnTx/>
                <a:uFillTx/>
                <a:latin typeface="Times New Roman" pitchFamily="18" charset="0"/>
                <a:cs typeface="Times New Roman" pitchFamily="18" charset="0"/>
              </a:rPr>
              <a:t>thỏa</a:t>
            </a:r>
            <a:r>
              <a:rPr kumimoji="0" lang="en-US" sz="4000" i="0"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i="0" strike="noStrike" kern="1200" cap="none" spc="0" normalizeH="0" baseline="0" noProof="0" dirty="0" err="1">
                <a:ln>
                  <a:noFill/>
                </a:ln>
                <a:solidFill>
                  <a:srgbClr val="002060"/>
                </a:solidFill>
                <a:effectLst/>
                <a:uLnTx/>
                <a:uFillTx/>
                <a:latin typeface="Times New Roman" pitchFamily="18" charset="0"/>
                <a:cs typeface="Times New Roman" pitchFamily="18" charset="0"/>
              </a:rPr>
              <a:t>sức</a:t>
            </a:r>
            <a:r>
              <a:rPr kumimoji="0" lang="en-US" sz="4000" i="0"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i="0" strike="noStrike" kern="1200" cap="none" spc="0" normalizeH="0" baseline="0" noProof="0" dirty="0" err="1">
                <a:ln>
                  <a:noFill/>
                </a:ln>
                <a:solidFill>
                  <a:srgbClr val="002060"/>
                </a:solidFill>
                <a:effectLst/>
                <a:uLnTx/>
                <a:uFillTx/>
                <a:latin typeface="Times New Roman" pitchFamily="18" charset="0"/>
                <a:cs typeface="Times New Roman" pitchFamily="18" charset="0"/>
              </a:rPr>
              <a:t>sáng</a:t>
            </a:r>
            <a:r>
              <a:rPr kumimoji="0" lang="en-US" sz="4000" i="0"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i="0" strike="noStrike" kern="1200" cap="none" spc="0" normalizeH="0" baseline="0" noProof="0" dirty="0" err="1">
                <a:ln>
                  <a:noFill/>
                </a:ln>
                <a:solidFill>
                  <a:srgbClr val="002060"/>
                </a:solidFill>
                <a:effectLst/>
                <a:uLnTx/>
                <a:uFillTx/>
                <a:latin typeface="Times New Roman" pitchFamily="18" charset="0"/>
                <a:cs typeface="Times New Roman" pitchFamily="18" charset="0"/>
              </a:rPr>
              <a:t>tạo</a:t>
            </a:r>
            <a:r>
              <a:rPr kumimoji="0" lang="en-US" sz="4000" i="0"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i="0" strike="noStrike" kern="1200" cap="none" spc="0" normalizeH="0" baseline="0" noProof="0" dirty="0" err="1">
                <a:ln>
                  <a:noFill/>
                </a:ln>
                <a:solidFill>
                  <a:srgbClr val="002060"/>
                </a:solidFill>
                <a:effectLst/>
                <a:uLnTx/>
                <a:uFillTx/>
                <a:latin typeface="Times New Roman" pitchFamily="18" charset="0"/>
                <a:cs typeface="Times New Roman" pitchFamily="18" charset="0"/>
              </a:rPr>
              <a:t>với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giấy</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và</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bút</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màu</a:t>
            </a:r>
            <a:r>
              <a:rPr lang="en-US" sz="4000" dirty="0">
                <a:solidFill>
                  <a:srgbClr val="002060"/>
                </a:solidFill>
                <a:latin typeface="Times New Roman" pitchFamily="18" charset="0"/>
                <a:cs typeface="Times New Roman" pitchFamily="18" charset="0"/>
              </a:rPr>
              <a:t>?</a:t>
            </a:r>
            <a:endParaRPr kumimoji="0" lang="vi-VN" sz="4000" i="0"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3B6F6153-93A6-4DDC-908D-DC78F7114657}"/>
              </a:ext>
            </a:extLst>
          </p:cNvPr>
          <p:cNvSpPr txBox="1"/>
          <p:nvPr/>
        </p:nvSpPr>
        <p:spPr>
          <a:xfrm>
            <a:off x="1400176" y="3000272"/>
            <a:ext cx="102910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Câu</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lạc</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bộ</a:t>
            </a:r>
            <a:r>
              <a:rPr kumimoji="0" lang="en-US" sz="4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lang="en-US" sz="4800" dirty="0" err="1">
                <a:solidFill>
                  <a:srgbClr val="FF0000"/>
                </a:solidFill>
                <a:latin typeface="Calibri" panose="020F0502020204030204"/>
              </a:rPr>
              <a:t>M</a:t>
            </a:r>
            <a:r>
              <a:rPr kumimoji="0" lang="en-US" sz="4800" b="0" i="0" u="none" strike="noStrike" kern="1200" cap="none" spc="0" normalizeH="0" baseline="0" noProof="0" dirty="0" smtClean="0">
                <a:ln>
                  <a:noFill/>
                </a:ln>
                <a:solidFill>
                  <a:srgbClr val="FF0000"/>
                </a:solidFill>
                <a:effectLst/>
                <a:uLnTx/>
                <a:uFillTx/>
                <a:latin typeface="Calibri" panose="020F0502020204030204"/>
                <a:ea typeface="+mn-ea"/>
                <a:cs typeface="+mn-cs"/>
              </a:rPr>
              <a:t>ỹ</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FF0000"/>
                </a:solidFill>
                <a:effectLst/>
                <a:uLnTx/>
                <a:uFillTx/>
                <a:latin typeface="Calibri" panose="020F0502020204030204"/>
                <a:ea typeface="+mn-ea"/>
                <a:cs typeface="+mn-cs"/>
              </a:rPr>
              <a:t>thuật</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Explosion: 8 Points 7">
            <a:extLst>
              <a:ext uri="{FF2B5EF4-FFF2-40B4-BE49-F238E27FC236}">
                <a16:creationId xmlns="" xmlns:a16="http://schemas.microsoft.com/office/drawing/2014/main" id="{4C2564A1-C5F8-4A39-BC26-EAE018230FBD}"/>
              </a:ext>
            </a:extLst>
          </p:cNvPr>
          <p:cNvSpPr/>
          <p:nvPr/>
        </p:nvSpPr>
        <p:spPr>
          <a:xfrm>
            <a:off x="9535884" y="4072271"/>
            <a:ext cx="2429691" cy="21064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cái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bút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chì</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hlinkClick r:id="rId6" action="ppaction://hlinksldjump"/>
            <a:extLst>
              <a:ext uri="{FF2B5EF4-FFF2-40B4-BE49-F238E27FC236}">
                <a16:creationId xmlns="" xmlns:a16="http://schemas.microsoft.com/office/drawing/2014/main" id="{C2927C61-1418-4B68-8086-59A855F13EE0}"/>
              </a:ext>
            </a:extLst>
          </p:cNvPr>
          <p:cNvPicPr>
            <a:picLocks noChangeAspect="1"/>
          </p:cNvPicPr>
          <p:nvPr/>
        </p:nvPicPr>
        <p:blipFill>
          <a:blip r:embed="rId7"/>
          <a:stretch>
            <a:fillRect/>
          </a:stretch>
        </p:blipFill>
        <p:spPr>
          <a:xfrm>
            <a:off x="-34506" y="6109719"/>
            <a:ext cx="2017951" cy="823031"/>
          </a:xfrm>
          <a:prstGeom prst="rect">
            <a:avLst/>
          </a:prstGeom>
        </p:spPr>
      </p:pic>
    </p:spTree>
    <p:extLst>
      <p:ext uri="{BB962C8B-B14F-4D97-AF65-F5344CB8AC3E}">
        <p14:creationId xmlns="" xmlns:p14="http://schemas.microsoft.com/office/powerpoint/2010/main" val="12315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Tập bài hát lớp 3- Bài 8- Em yêu Trường em.mp4">
            <a:hlinkClick r:id="" action="ppaction://media"/>
          </p:cNvPr>
          <p:cNvPicPr>
            <a:picLocks noRot="1" noChangeAspect="1"/>
          </p:cNvPicPr>
          <p:nvPr>
            <a:videoFile r:link="rId1"/>
          </p:nvPr>
        </p:nvPicPr>
        <p:blipFill>
          <a:blip r:embed="rId3"/>
          <a:stretch>
            <a:fillRect/>
          </a:stretch>
        </p:blipFill>
        <p:spPr>
          <a:xfrm>
            <a:off x="1014413" y="700088"/>
            <a:ext cx="10501312" cy="524351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ải +999 Hình Nền Powerpoint Đơn Giản Mà Đẹp Năm 2018">
            <a:extLst>
              <a:ext uri="{FF2B5EF4-FFF2-40B4-BE49-F238E27FC236}">
                <a16:creationId xmlns="" xmlns:a16="http://schemas.microsoft.com/office/drawing/2014/main" id="{FBFB91D3-FD4F-4B8C-9EB0-D4398F076D4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0" descr="Box Blue Package - Free vector graphic on Pixabay">
            <a:extLst>
              <a:ext uri="{FF2B5EF4-FFF2-40B4-BE49-F238E27FC236}">
                <a16:creationId xmlns="" xmlns:a16="http://schemas.microsoft.com/office/drawing/2014/main" id="{853729CB-E101-44B3-8F4B-A1E89A978063}"/>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494" t="12190" r="8930" b="6096"/>
          <a:stretch/>
        </p:blipFill>
        <p:spPr bwMode="auto">
          <a:xfrm>
            <a:off x="9849639" y="4754879"/>
            <a:ext cx="2181559" cy="210312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750337F7-FE3C-42B5-B317-AB3EAD8A0D34}"/>
              </a:ext>
            </a:extLst>
          </p:cNvPr>
          <p:cNvSpPr txBox="1"/>
          <p:nvPr/>
        </p:nvSpPr>
        <p:spPr>
          <a:xfrm>
            <a:off x="1000125" y="1659283"/>
            <a:ext cx="9396353"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dirty="0" smtClean="0">
                <a:solidFill>
                  <a:srgbClr val="002060"/>
                </a:solidFill>
                <a:latin typeface="Calibri" panose="020F0502020204030204"/>
              </a:rPr>
              <a:t>3. </a:t>
            </a:r>
            <a:r>
              <a:rPr lang="en-US" sz="4000" dirty="0" err="1" smtClean="0">
                <a:solidFill>
                  <a:srgbClr val="002060"/>
                </a:solidFill>
                <a:latin typeface="Calibri" panose="020F0502020204030204"/>
              </a:rPr>
              <a:t>Câu</a:t>
            </a:r>
            <a:r>
              <a:rPr lang="en-US" sz="4000" dirty="0" smtClean="0">
                <a:solidFill>
                  <a:srgbClr val="002060"/>
                </a:solidFill>
                <a:latin typeface="Calibri" panose="020F0502020204030204"/>
              </a:rPr>
              <a:t> </a:t>
            </a:r>
            <a:r>
              <a:rPr lang="en-US" sz="4000" dirty="0" err="1" smtClean="0">
                <a:solidFill>
                  <a:srgbClr val="002060"/>
                </a:solidFill>
                <a:latin typeface="Calibri" panose="020F0502020204030204"/>
              </a:rPr>
              <a:t>lạc</a:t>
            </a:r>
            <a:r>
              <a:rPr lang="en-US" sz="4000" dirty="0" smtClean="0">
                <a:solidFill>
                  <a:srgbClr val="002060"/>
                </a:solidFill>
                <a:latin typeface="Calibri" panose="020F0502020204030204"/>
              </a:rPr>
              <a:t> </a:t>
            </a:r>
            <a:r>
              <a:rPr lang="en-US" sz="4000" dirty="0" err="1" smtClean="0">
                <a:solidFill>
                  <a:srgbClr val="002060"/>
                </a:solidFill>
                <a:latin typeface="Calibri" panose="020F0502020204030204"/>
              </a:rPr>
              <a:t>bộ</a:t>
            </a:r>
            <a:r>
              <a:rPr lang="en-US" sz="4000" dirty="0" smtClean="0">
                <a:solidFill>
                  <a:srgbClr val="002060"/>
                </a:solidFill>
                <a:latin typeface="Calibri" panose="020F0502020204030204"/>
              </a:rPr>
              <a:t>  </a:t>
            </a:r>
            <a:r>
              <a:rPr lang="en-US" sz="4000" dirty="0" err="1">
                <a:solidFill>
                  <a:srgbClr val="002060"/>
                </a:solidFill>
                <a:latin typeface="Calibri" panose="020F0502020204030204"/>
              </a:rPr>
              <a:t>gì</a:t>
            </a:r>
            <a:r>
              <a:rPr lang="en-US" sz="4000" dirty="0">
                <a:solidFill>
                  <a:srgbClr val="002060"/>
                </a:solidFill>
                <a:latin typeface="Calibri" panose="020F0502020204030204"/>
              </a:rPr>
              <a:t> </a:t>
            </a:r>
            <a:r>
              <a:rPr lang="en-US" sz="4000" dirty="0" err="1">
                <a:solidFill>
                  <a:srgbClr val="002060"/>
                </a:solidFill>
                <a:latin typeface="Calibri" panose="020F0502020204030204"/>
              </a:rPr>
              <a:t>mà</a:t>
            </a:r>
            <a:r>
              <a:rPr lang="en-US" sz="4000" dirty="0">
                <a:solidFill>
                  <a:srgbClr val="002060"/>
                </a:solidFill>
                <a:latin typeface="Calibri" panose="020F0502020204030204"/>
              </a:rPr>
              <a:t> ở </a:t>
            </a:r>
            <a:r>
              <a:rPr lang="en-US" sz="4000" dirty="0" err="1">
                <a:solidFill>
                  <a:srgbClr val="002060"/>
                </a:solidFill>
                <a:latin typeface="Calibri" panose="020F0502020204030204"/>
              </a:rPr>
              <a:t>đó</a:t>
            </a:r>
            <a:r>
              <a:rPr lang="en-US" sz="4000" dirty="0">
                <a:solidFill>
                  <a:srgbClr val="002060"/>
                </a:solidFill>
                <a:latin typeface="Calibri" panose="020F0502020204030204"/>
              </a:rPr>
              <a:t> </a:t>
            </a:r>
            <a:r>
              <a:rPr lang="en-US" sz="4000" dirty="0" err="1">
                <a:solidFill>
                  <a:srgbClr val="002060"/>
                </a:solidFill>
                <a:latin typeface="Calibri" panose="020F0502020204030204"/>
              </a:rPr>
              <a:t>học</a:t>
            </a:r>
            <a:r>
              <a:rPr lang="en-US" sz="4000" dirty="0">
                <a:solidFill>
                  <a:srgbClr val="002060"/>
                </a:solidFill>
                <a:latin typeface="Calibri" panose="020F0502020204030204"/>
              </a:rPr>
              <a:t> </a:t>
            </a:r>
            <a:r>
              <a:rPr lang="en-US" sz="4000" dirty="0" err="1">
                <a:solidFill>
                  <a:srgbClr val="002060"/>
                </a:solidFill>
                <a:latin typeface="Calibri" panose="020F0502020204030204"/>
              </a:rPr>
              <a:t>sinh</a:t>
            </a:r>
            <a:r>
              <a:rPr lang="en-US" sz="4000" dirty="0">
                <a:solidFill>
                  <a:srgbClr val="002060"/>
                </a:solidFill>
                <a:latin typeface="Calibri" panose="020F0502020204030204"/>
              </a:rPr>
              <a:t> </a:t>
            </a:r>
            <a:r>
              <a:rPr lang="en-US" sz="4000" dirty="0" err="1">
                <a:solidFill>
                  <a:srgbClr val="002060"/>
                </a:solidFill>
                <a:latin typeface="Calibri" panose="020F0502020204030204"/>
              </a:rPr>
              <a:t>được</a:t>
            </a:r>
            <a:r>
              <a:rPr lang="en-US" sz="4000" dirty="0">
                <a:solidFill>
                  <a:srgbClr val="002060"/>
                </a:solidFill>
                <a:latin typeface="Calibri" panose="020F0502020204030204"/>
              </a:rPr>
              <a:t> </a:t>
            </a:r>
            <a:r>
              <a:rPr lang="en-US" sz="4000" dirty="0" err="1">
                <a:solidFill>
                  <a:srgbClr val="002060"/>
                </a:solidFill>
                <a:latin typeface="Calibri" panose="020F0502020204030204"/>
              </a:rPr>
              <a:t>tìm</a:t>
            </a:r>
            <a:r>
              <a:rPr lang="en-US" sz="4000" dirty="0">
                <a:solidFill>
                  <a:srgbClr val="002060"/>
                </a:solidFill>
                <a:latin typeface="Calibri" panose="020F0502020204030204"/>
              </a:rPr>
              <a:t> </a:t>
            </a:r>
            <a:r>
              <a:rPr lang="en-US" sz="4000" dirty="0" err="1">
                <a:solidFill>
                  <a:srgbClr val="002060"/>
                </a:solidFill>
                <a:latin typeface="Calibri" panose="020F0502020204030204"/>
              </a:rPr>
              <a:t>hiểu</a:t>
            </a:r>
            <a:r>
              <a:rPr lang="en-US" sz="4000" dirty="0">
                <a:solidFill>
                  <a:srgbClr val="002060"/>
                </a:solidFill>
                <a:latin typeface="Calibri" panose="020F0502020204030204"/>
              </a:rPr>
              <a:t> </a:t>
            </a:r>
            <a:r>
              <a:rPr lang="en-US" sz="4000" dirty="0" err="1">
                <a:solidFill>
                  <a:srgbClr val="002060"/>
                </a:solidFill>
                <a:latin typeface="Calibri" panose="020F0502020204030204"/>
              </a:rPr>
              <a:t>và</a:t>
            </a:r>
            <a:r>
              <a:rPr lang="en-US" sz="4000" dirty="0">
                <a:solidFill>
                  <a:srgbClr val="002060"/>
                </a:solidFill>
                <a:latin typeface="Calibri" panose="020F0502020204030204"/>
              </a:rPr>
              <a:t> </a:t>
            </a:r>
            <a:r>
              <a:rPr lang="en-US" sz="4000" dirty="0" err="1">
                <a:solidFill>
                  <a:srgbClr val="002060"/>
                </a:solidFill>
                <a:latin typeface="Calibri" panose="020F0502020204030204"/>
              </a:rPr>
              <a:t>giao</a:t>
            </a:r>
            <a:r>
              <a:rPr lang="en-US" sz="4000" dirty="0">
                <a:solidFill>
                  <a:srgbClr val="002060"/>
                </a:solidFill>
                <a:latin typeface="Calibri" panose="020F0502020204030204"/>
              </a:rPr>
              <a:t> </a:t>
            </a:r>
            <a:r>
              <a:rPr lang="en-US" sz="4000" dirty="0" err="1">
                <a:solidFill>
                  <a:srgbClr val="002060"/>
                </a:solidFill>
                <a:latin typeface="Calibri" panose="020F0502020204030204"/>
              </a:rPr>
              <a:t>lưu</a:t>
            </a:r>
            <a:r>
              <a:rPr lang="en-US" sz="4000" dirty="0">
                <a:solidFill>
                  <a:srgbClr val="002060"/>
                </a:solidFill>
                <a:latin typeface="Calibri" panose="020F0502020204030204"/>
              </a:rPr>
              <a:t> </a:t>
            </a:r>
            <a:r>
              <a:rPr lang="en-US" sz="4000" dirty="0" err="1">
                <a:solidFill>
                  <a:srgbClr val="002060"/>
                </a:solidFill>
                <a:latin typeface="Calibri" panose="020F0502020204030204"/>
              </a:rPr>
              <a:t>về</a:t>
            </a:r>
            <a:r>
              <a:rPr lang="en-US" sz="4000" dirty="0">
                <a:solidFill>
                  <a:srgbClr val="002060"/>
                </a:solidFill>
                <a:latin typeface="Calibri" panose="020F0502020204030204"/>
              </a:rPr>
              <a:t> </a:t>
            </a:r>
            <a:r>
              <a:rPr lang="en-US" sz="4000" dirty="0" err="1">
                <a:solidFill>
                  <a:srgbClr val="002060"/>
                </a:solidFill>
                <a:latin typeface="Calibri" panose="020F0502020204030204"/>
              </a:rPr>
              <a:t>ngôn</a:t>
            </a:r>
            <a:r>
              <a:rPr lang="en-US" sz="4000" dirty="0">
                <a:solidFill>
                  <a:srgbClr val="002060"/>
                </a:solidFill>
                <a:latin typeface="Calibri" panose="020F0502020204030204"/>
              </a:rPr>
              <a:t> </a:t>
            </a:r>
            <a:r>
              <a:rPr lang="en-US" sz="4000" dirty="0" err="1">
                <a:solidFill>
                  <a:srgbClr val="002060"/>
                </a:solidFill>
                <a:latin typeface="Calibri" panose="020F0502020204030204"/>
              </a:rPr>
              <a:t>ngữ</a:t>
            </a:r>
            <a:r>
              <a:rPr lang="en-US" sz="4000" dirty="0">
                <a:solidFill>
                  <a:srgbClr val="002060"/>
                </a:solidFill>
                <a:latin typeface="Calibri" panose="020F0502020204030204"/>
              </a:rPr>
              <a:t> </a:t>
            </a:r>
            <a:r>
              <a:rPr lang="en-US" sz="4000" dirty="0" err="1">
                <a:solidFill>
                  <a:srgbClr val="002060"/>
                </a:solidFill>
                <a:latin typeface="Calibri" panose="020F0502020204030204"/>
              </a:rPr>
              <a:t>khác</a:t>
            </a:r>
            <a:r>
              <a:rPr lang="en-US" sz="4000" dirty="0">
                <a:solidFill>
                  <a:srgbClr val="002060"/>
                </a:solidFill>
                <a:latin typeface="Calibri" panose="020F0502020204030204"/>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B87AFD48-4462-463E-8AE3-4902687CBABB}"/>
              </a:ext>
            </a:extLst>
          </p:cNvPr>
          <p:cNvSpPr txBox="1"/>
          <p:nvPr/>
        </p:nvSpPr>
        <p:spPr>
          <a:xfrm>
            <a:off x="1042988" y="3000272"/>
            <a:ext cx="100869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48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Câu</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lạc</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bộ</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FF0000"/>
                </a:solidFill>
                <a:effectLst/>
                <a:uLnTx/>
                <a:uFillTx/>
                <a:latin typeface="Calibri" panose="020F0502020204030204"/>
                <a:ea typeface="+mn-ea"/>
                <a:cs typeface="+mn-cs"/>
              </a:rPr>
              <a:t>Tiếng</a:t>
            </a:r>
            <a:r>
              <a:rPr kumimoji="0" lang="en-US" sz="4800" b="0" i="0" u="none" strike="noStrike" kern="1200" cap="none" spc="0" normalizeH="0" noProof="0" dirty="0">
                <a:ln>
                  <a:noFill/>
                </a:ln>
                <a:solidFill>
                  <a:srgbClr val="FF0000"/>
                </a:solidFill>
                <a:effectLst/>
                <a:uLnTx/>
                <a:uFillTx/>
                <a:latin typeface="Calibri" panose="020F0502020204030204"/>
                <a:ea typeface="+mn-ea"/>
                <a:cs typeface="+mn-cs"/>
              </a:rPr>
              <a:t> Anh</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Explosion: 8 Points 7">
            <a:extLst>
              <a:ext uri="{FF2B5EF4-FFF2-40B4-BE49-F238E27FC236}">
                <a16:creationId xmlns="" xmlns:a16="http://schemas.microsoft.com/office/drawing/2014/main" id="{4D65731A-0875-4C1E-9266-776FDFFC5C56}"/>
              </a:ext>
            </a:extLst>
          </p:cNvPr>
          <p:cNvSpPr/>
          <p:nvPr/>
        </p:nvSpPr>
        <p:spPr>
          <a:xfrm>
            <a:off x="9535884" y="4072271"/>
            <a:ext cx="2429691" cy="21064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gói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kẹo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hlinkClick r:id="rId5" action="ppaction://hlinksldjump"/>
            <a:extLst>
              <a:ext uri="{FF2B5EF4-FFF2-40B4-BE49-F238E27FC236}">
                <a16:creationId xmlns="" xmlns:a16="http://schemas.microsoft.com/office/drawing/2014/main" id="{08E66E79-A834-4CC0-9681-8631C74EDF63}"/>
              </a:ext>
            </a:extLst>
          </p:cNvPr>
          <p:cNvPicPr>
            <a:picLocks noChangeAspect="1"/>
          </p:cNvPicPr>
          <p:nvPr/>
        </p:nvPicPr>
        <p:blipFill>
          <a:blip r:embed="rId6"/>
          <a:stretch>
            <a:fillRect/>
          </a:stretch>
        </p:blipFill>
        <p:spPr>
          <a:xfrm>
            <a:off x="-34506" y="6109719"/>
            <a:ext cx="2017951" cy="823031"/>
          </a:xfrm>
          <a:prstGeom prst="rect">
            <a:avLst/>
          </a:prstGeom>
        </p:spPr>
      </p:pic>
    </p:spTree>
    <p:extLst>
      <p:ext uri="{BB962C8B-B14F-4D97-AF65-F5344CB8AC3E}">
        <p14:creationId xmlns="" xmlns:p14="http://schemas.microsoft.com/office/powerpoint/2010/main" val="42140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childTnLst>
        </p:cTn>
      </p:par>
    </p:tnLst>
    <p:bldLst>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ải +999 Hình Nền Powerpoint Đơn Giản Mà Đẹp Năm 2018">
            <a:extLst>
              <a:ext uri="{FF2B5EF4-FFF2-40B4-BE49-F238E27FC236}">
                <a16:creationId xmlns="" xmlns:a16="http://schemas.microsoft.com/office/drawing/2014/main" id="{FBFB91D3-FD4F-4B8C-9EB0-D4398F076D4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Red Gift Box Clipart Free PNG Image｜Illustoon">
            <a:extLst>
              <a:ext uri="{FF2B5EF4-FFF2-40B4-BE49-F238E27FC236}">
                <a16:creationId xmlns="" xmlns:a16="http://schemas.microsoft.com/office/drawing/2014/main" id="{EEC4ABD8-4CDC-4E94-A257-7D30C14B80C0}"/>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5333" b="92000" l="14667" r="85778">
                        <a14:foregroundMark x1="32889" y1="9778" x2="32889" y2="9778"/>
                        <a14:foregroundMark x1="17778" y1="32000" x2="17778" y2="32000"/>
                        <a14:foregroundMark x1="14667" y1="31111" x2="14667" y2="31111"/>
                        <a14:foregroundMark x1="85778" y1="38222" x2="85778" y2="38222"/>
                        <a14:foregroundMark x1="42222" y1="88889" x2="42222" y2="88889"/>
                        <a14:foregroundMark x1="44000" y1="92000" x2="44000" y2="92000"/>
                        <a14:foregroundMark x1="32000" y1="5333" x2="32000" y2="5333"/>
                        <a14:foregroundMark x1="31111" y1="18667" x2="31111" y2="18667"/>
                        <a14:foregroundMark x1="73778" y1="28889" x2="73778" y2="28889"/>
                      </a14:backgroundRemoval>
                    </a14:imgEffect>
                  </a14:imgLayer>
                </a14:imgProps>
              </a:ext>
              <a:ext uri="{28A0092B-C50C-407E-A947-70E740481C1C}">
                <a14:useLocalDpi xmlns="" xmlns:a14="http://schemas.microsoft.com/office/drawing/2010/main" val="0"/>
              </a:ext>
            </a:extLst>
          </a:blip>
          <a:srcRect l="9365" t="3371" r="7130" b="4591"/>
          <a:stretch/>
        </p:blipFill>
        <p:spPr bwMode="auto">
          <a:xfrm>
            <a:off x="10141922" y="4643845"/>
            <a:ext cx="1908130" cy="21031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AD26010-9747-4228-9DB6-B6BAEB5C697C}"/>
              </a:ext>
            </a:extLst>
          </p:cNvPr>
          <p:cNvSpPr txBox="1"/>
          <p:nvPr/>
        </p:nvSpPr>
        <p:spPr>
          <a:xfrm>
            <a:off x="1257300" y="1358537"/>
            <a:ext cx="1002982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dirty="0" smtClean="0">
                <a:solidFill>
                  <a:srgbClr val="002060"/>
                </a:solidFill>
                <a:latin typeface="Calibri" panose="020F0502020204030204"/>
              </a:rPr>
              <a:t>4</a:t>
            </a:r>
            <a:r>
              <a:rPr kumimoji="0" lang="vi-VN" sz="4000" b="0" i="0" u="none" strike="noStrike" kern="1200" cap="none" spc="0" normalizeH="0" baseline="0" noProof="0" dirty="0" smtClean="0">
                <a:ln>
                  <a:noFill/>
                </a:ln>
                <a:solidFill>
                  <a:srgbClr val="002060"/>
                </a:solidFill>
                <a:effectLst/>
                <a:uLnTx/>
                <a:uFillTx/>
                <a:latin typeface="Calibri" panose="020F0502020204030204"/>
                <a:ea typeface="+mn-ea"/>
                <a:cs typeface="+mn-cs"/>
              </a:rPr>
              <a:t>. C</a:t>
            </a:r>
            <a:r>
              <a:rPr lang="en-US" sz="4000" dirty="0" err="1" smtClean="0">
                <a:solidFill>
                  <a:srgbClr val="002060"/>
                </a:solidFill>
                <a:latin typeface="Calibri" panose="020F0502020204030204"/>
              </a:rPr>
              <a:t>âu</a:t>
            </a:r>
            <a:r>
              <a:rPr lang="en-US" sz="4000" dirty="0" smtClean="0">
                <a:solidFill>
                  <a:srgbClr val="002060"/>
                </a:solidFill>
                <a:latin typeface="Calibri" panose="020F0502020204030204"/>
              </a:rPr>
              <a:t> </a:t>
            </a:r>
            <a:r>
              <a:rPr lang="en-US" sz="4000" dirty="0" err="1" smtClean="0">
                <a:solidFill>
                  <a:srgbClr val="002060"/>
                </a:solidFill>
                <a:latin typeface="Calibri" panose="020F0502020204030204"/>
              </a:rPr>
              <a:t>lạc</a:t>
            </a:r>
            <a:r>
              <a:rPr lang="en-US" sz="4000" dirty="0" smtClean="0">
                <a:solidFill>
                  <a:srgbClr val="002060"/>
                </a:solidFill>
                <a:latin typeface="Calibri" panose="020F0502020204030204"/>
              </a:rPr>
              <a:t> </a:t>
            </a:r>
            <a:r>
              <a:rPr lang="en-US" sz="4000" dirty="0" err="1" smtClean="0">
                <a:solidFill>
                  <a:srgbClr val="002060"/>
                </a:solidFill>
                <a:latin typeface="Calibri" panose="020F0502020204030204"/>
              </a:rPr>
              <a:t>bộ</a:t>
            </a:r>
            <a:r>
              <a:rPr kumimoji="0" lang="vi-VN" sz="4000" b="0" i="0" u="none" strike="noStrike" kern="1200" cap="none" spc="0" normalizeH="0" baseline="0" noProof="0" dirty="0" smtClean="0">
                <a:ln>
                  <a:noFill/>
                </a:ln>
                <a:solidFill>
                  <a:srgbClr val="002060"/>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gì mà ở đó học sinh được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rèn</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luyện</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sức</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khỏe</a:t>
            </a:r>
            <a:r>
              <a:rPr lang="en-US" sz="4000" dirty="0">
                <a:solidFill>
                  <a:srgbClr val="002060"/>
                </a:solidFill>
                <a:latin typeface="Calibri" panose="020F0502020204030204"/>
              </a:rPr>
              <a:t>?</a:t>
            </a:r>
            <a:endPar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4E5566CB-B42A-4EA5-B233-18B33A77D94A}"/>
              </a:ext>
            </a:extLst>
          </p:cNvPr>
          <p:cNvSpPr txBox="1"/>
          <p:nvPr/>
        </p:nvSpPr>
        <p:spPr>
          <a:xfrm>
            <a:off x="1343025" y="3000272"/>
            <a:ext cx="10040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Câu</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lạc</a:t>
            </a:r>
            <a:r>
              <a:rPr kumimoji="0" lang="en-US" sz="4800" b="0"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smtClean="0">
                <a:ln>
                  <a:noFill/>
                </a:ln>
                <a:solidFill>
                  <a:srgbClr val="FF0000"/>
                </a:solidFill>
                <a:effectLst/>
                <a:uLnTx/>
                <a:uFillTx/>
                <a:latin typeface="Calibri" panose="020F0502020204030204"/>
                <a:ea typeface="+mn-ea"/>
                <a:cs typeface="+mn-cs"/>
              </a:rPr>
              <a:t>bộ</a:t>
            </a:r>
            <a:r>
              <a:rPr kumimoji="0" lang="en-US" sz="4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thể</a:t>
            </a:r>
            <a:r>
              <a:rPr kumimoji="0" lang="en-US" sz="4800" b="0" i="0" u="none" strike="noStrike" kern="1200" cap="none" spc="0" normalizeH="0" noProof="0" dirty="0">
                <a:ln>
                  <a:noFill/>
                </a:ln>
                <a:solidFill>
                  <a:srgbClr val="FF0000"/>
                </a:solidFill>
                <a:effectLst/>
                <a:uLnTx/>
                <a:uFillTx/>
                <a:latin typeface="Calibri" panose="020F0502020204030204"/>
                <a:ea typeface="+mn-ea"/>
                <a:cs typeface="+mn-cs"/>
              </a:rPr>
              <a:t> thao</a:t>
            </a:r>
            <a:endPar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Explosion: 8 Points 7">
            <a:extLst>
              <a:ext uri="{FF2B5EF4-FFF2-40B4-BE49-F238E27FC236}">
                <a16:creationId xmlns="" xmlns:a16="http://schemas.microsoft.com/office/drawing/2014/main" id="{9F78D888-A0CE-4696-A32D-9174CE14BCEA}"/>
              </a:ext>
            </a:extLst>
          </p:cNvPr>
          <p:cNvSpPr/>
          <p:nvPr/>
        </p:nvSpPr>
        <p:spPr>
          <a:xfrm>
            <a:off x="9535884" y="4072271"/>
            <a:ext cx="2429691" cy="21064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cái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thước</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hlinkClick r:id="rId6" action="ppaction://hlinksldjump"/>
            <a:extLst>
              <a:ext uri="{FF2B5EF4-FFF2-40B4-BE49-F238E27FC236}">
                <a16:creationId xmlns="" xmlns:a16="http://schemas.microsoft.com/office/drawing/2014/main" id="{656C2BD7-8CF1-4E19-BD87-555EC2AF1502}"/>
              </a:ext>
            </a:extLst>
          </p:cNvPr>
          <p:cNvPicPr>
            <a:picLocks noChangeAspect="1"/>
          </p:cNvPicPr>
          <p:nvPr/>
        </p:nvPicPr>
        <p:blipFill>
          <a:blip r:embed="rId7"/>
          <a:stretch>
            <a:fillRect/>
          </a:stretch>
        </p:blipFill>
        <p:spPr>
          <a:xfrm>
            <a:off x="-34506" y="6109719"/>
            <a:ext cx="2017951" cy="823031"/>
          </a:xfrm>
          <a:prstGeom prst="rect">
            <a:avLst/>
          </a:prstGeom>
        </p:spPr>
      </p:pic>
    </p:spTree>
    <p:extLst>
      <p:ext uri="{BB962C8B-B14F-4D97-AF65-F5344CB8AC3E}">
        <p14:creationId xmlns="" xmlns:p14="http://schemas.microsoft.com/office/powerpoint/2010/main" val="293960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childTnLst>
        </p:cTn>
      </p:par>
    </p:tnLst>
    <p:bldLst>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 xmlns:a16="http://schemas.microsoft.com/office/drawing/2014/main" id="{4882BC73-21F2-49B4-AD3B-E7B022BD27B3}"/>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3" name="TextBox 2">
            <a:extLst>
              <a:ext uri="{FF2B5EF4-FFF2-40B4-BE49-F238E27FC236}">
                <a16:creationId xmlns="" xmlns:a16="http://schemas.microsoft.com/office/drawing/2014/main" id="{4472E149-A651-4AA5-8C83-00343D0FD393}"/>
              </a:ext>
            </a:extLst>
          </p:cNvPr>
          <p:cNvSpPr txBox="1"/>
          <p:nvPr/>
        </p:nvSpPr>
        <p:spPr>
          <a:xfrm>
            <a:off x="1148390" y="2307933"/>
            <a:ext cx="3188368" cy="1938992"/>
          </a:xfrm>
          <a:prstGeom prst="rect">
            <a:avLst/>
          </a:prstGeom>
          <a:noFill/>
        </p:spPr>
        <p:txBody>
          <a:bodyPr wrap="square" rtlCol="0">
            <a:spAutoFit/>
          </a:bodyPr>
          <a:lstStyle/>
          <a:p>
            <a:pPr lvl="0" algn="ctr">
              <a:defRPr/>
            </a:pPr>
            <a:r>
              <a:rPr lang="vi-VN" sz="4000" dirty="0">
                <a:solidFill>
                  <a:srgbClr val="FFFFFF"/>
                </a:solidFill>
                <a:latin typeface="Arial" panose="020B0604020202020204" pitchFamily="34" charset="0"/>
                <a:cs typeface="Arial" panose="020B0604020202020204" pitchFamily="34" charset="0"/>
              </a:rPr>
              <a:t>Câu lạc bộ trong trường học bao gồm</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等腰三角形 14">
            <a:extLst>
              <a:ext uri="{FF2B5EF4-FFF2-40B4-BE49-F238E27FC236}">
                <a16:creationId xmlns="" xmlns:a16="http://schemas.microsoft.com/office/drawing/2014/main" id="{0A755C37-F45C-4B94-BA7F-F585BE164BE6}"/>
              </a:ext>
            </a:extLst>
          </p:cNvPr>
          <p:cNvSpPr/>
          <p:nvPr/>
        </p:nvSpPr>
        <p:spPr>
          <a:xfrm rot="3975024" flipH="1">
            <a:off x="4818562" y="166546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5" name="TextBox 4">
            <a:extLst>
              <a:ext uri="{FF2B5EF4-FFF2-40B4-BE49-F238E27FC236}">
                <a16:creationId xmlns="" xmlns:a16="http://schemas.microsoft.com/office/drawing/2014/main" id="{7EBCDE89-17AD-44BA-BEE7-57E371FCFDE4}"/>
              </a:ext>
            </a:extLst>
          </p:cNvPr>
          <p:cNvSpPr txBox="1"/>
          <p:nvPr/>
        </p:nvSpPr>
        <p:spPr>
          <a:xfrm>
            <a:off x="5289749" y="1230716"/>
            <a:ext cx="6588307" cy="1569660"/>
          </a:xfrm>
          <a:prstGeom prst="rect">
            <a:avLst/>
          </a:prstGeom>
          <a:noFill/>
        </p:spPr>
        <p:txBody>
          <a:bodyPr wrap="square" rtlCol="0">
            <a:spAutoFit/>
          </a:bodyPr>
          <a:lstStyle/>
          <a:p>
            <a:pPr lvl="0" algn="just">
              <a:defRPr/>
            </a:pPr>
            <a:r>
              <a:rPr lang="en-US" sz="3200" dirty="0" err="1">
                <a:solidFill>
                  <a:srgbClr val="007E39"/>
                </a:solidFill>
                <a:latin typeface="Arial" panose="020B0604020202020204" pitchFamily="34" charset="0"/>
                <a:cs typeface="Arial" panose="020B0604020202020204" pitchFamily="34" charset="0"/>
              </a:rPr>
              <a:t>Nhiều</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bạn</a:t>
            </a:r>
            <a:r>
              <a:rPr lang="en-US" sz="3200" dirty="0">
                <a:solidFill>
                  <a:srgbClr val="007E39"/>
                </a:solidFill>
                <a:latin typeface="Arial" panose="020B0604020202020204" pitchFamily="34" charset="0"/>
                <a:cs typeface="Arial" panose="020B0604020202020204" pitchFamily="34" charset="0"/>
              </a:rPr>
              <a:t> </a:t>
            </a:r>
            <a:r>
              <a:rPr lang="en-US" sz="3200" dirty="0" err="1" smtClean="0">
                <a:solidFill>
                  <a:srgbClr val="007E39"/>
                </a:solidFill>
                <a:latin typeface="Arial" panose="020B0604020202020204" pitchFamily="34" charset="0"/>
                <a:cs typeface="Arial" panose="020B0604020202020204" pitchFamily="34" charset="0"/>
              </a:rPr>
              <a:t>học</a:t>
            </a:r>
            <a:r>
              <a:rPr lang="en-US" sz="3200" dirty="0" smtClean="0">
                <a:solidFill>
                  <a:srgbClr val="007E39"/>
                </a:solidFill>
                <a:latin typeface="Arial" panose="020B0604020202020204" pitchFamily="34" charset="0"/>
                <a:cs typeface="Arial" panose="020B0604020202020204" pitchFamily="34" charset="0"/>
              </a:rPr>
              <a:t> </a:t>
            </a:r>
            <a:r>
              <a:rPr lang="en-US" sz="3200" dirty="0" err="1" smtClean="0">
                <a:solidFill>
                  <a:srgbClr val="007E39"/>
                </a:solidFill>
                <a:latin typeface="Arial" panose="020B0604020202020204" pitchFamily="34" charset="0"/>
                <a:cs typeface="Arial" panose="020B0604020202020204" pitchFamily="34" charset="0"/>
              </a:rPr>
              <a:t>sinh</a:t>
            </a:r>
            <a:r>
              <a:rPr lang="en-US" sz="3200" dirty="0" smtClean="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có</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cùng</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sở</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thích</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năng</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khiếu</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và</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tự</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nguyện</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tham</a:t>
            </a:r>
            <a:r>
              <a:rPr lang="en-US" sz="3200" dirty="0">
                <a:solidFill>
                  <a:srgbClr val="007E39"/>
                </a:solidFill>
                <a:latin typeface="Arial" panose="020B0604020202020204" pitchFamily="34" charset="0"/>
                <a:cs typeface="Arial" panose="020B0604020202020204" pitchFamily="34" charset="0"/>
              </a:rPr>
              <a:t> </a:t>
            </a:r>
            <a:r>
              <a:rPr lang="en-US" sz="3200" dirty="0" err="1">
                <a:solidFill>
                  <a:srgbClr val="007E39"/>
                </a:solidFill>
                <a:latin typeface="Arial" panose="020B0604020202020204" pitchFamily="34" charset="0"/>
                <a:cs typeface="Arial" panose="020B0604020202020204" pitchFamily="34" charset="0"/>
              </a:rPr>
              <a:t>gia</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6A4023A-032E-48E2-9D82-4E1E4CB3C2B0}"/>
              </a:ext>
            </a:extLst>
          </p:cNvPr>
          <p:cNvSpPr txBox="1"/>
          <p:nvPr/>
        </p:nvSpPr>
        <p:spPr>
          <a:xfrm>
            <a:off x="5484066" y="3565181"/>
            <a:ext cx="6499433" cy="2554545"/>
          </a:xfrm>
          <a:prstGeom prst="rect">
            <a:avLst/>
          </a:prstGeom>
          <a:noFill/>
        </p:spPr>
        <p:txBody>
          <a:bodyPr wrap="square" rtlCol="0">
            <a:spAutoFit/>
          </a:bodyPr>
          <a:lstStyle/>
          <a:p>
            <a:pPr lvl="0" algn="just">
              <a:defRPr/>
            </a:pPr>
            <a:r>
              <a:rPr lang="vi-VN" sz="3200" dirty="0">
                <a:solidFill>
                  <a:srgbClr val="007E39"/>
                </a:solidFill>
                <a:latin typeface="Arial" panose="020B0604020202020204" pitchFamily="34" charset="0"/>
                <a:cs typeface="Arial" panose="020B0604020202020204" pitchFamily="34" charset="0"/>
              </a:rPr>
              <a:t> Tham gia </a:t>
            </a:r>
            <a:r>
              <a:rPr lang="en-US" sz="3200" dirty="0" err="1" smtClean="0">
                <a:solidFill>
                  <a:srgbClr val="007E39"/>
                </a:solidFill>
                <a:latin typeface="Arial" panose="020B0604020202020204" pitchFamily="34" charset="0"/>
                <a:cs typeface="Arial" panose="020B0604020202020204" pitchFamily="34" charset="0"/>
              </a:rPr>
              <a:t>câu</a:t>
            </a:r>
            <a:r>
              <a:rPr lang="en-US" sz="3200" dirty="0" smtClean="0">
                <a:solidFill>
                  <a:srgbClr val="007E39"/>
                </a:solidFill>
                <a:latin typeface="Arial" panose="020B0604020202020204" pitchFamily="34" charset="0"/>
                <a:cs typeface="Arial" panose="020B0604020202020204" pitchFamily="34" charset="0"/>
              </a:rPr>
              <a:t> </a:t>
            </a:r>
            <a:r>
              <a:rPr lang="en-US" sz="3200" dirty="0" err="1" smtClean="0">
                <a:solidFill>
                  <a:srgbClr val="007E39"/>
                </a:solidFill>
                <a:latin typeface="Arial" panose="020B0604020202020204" pitchFamily="34" charset="0"/>
                <a:cs typeface="Arial" panose="020B0604020202020204" pitchFamily="34" charset="0"/>
              </a:rPr>
              <a:t>lạc</a:t>
            </a:r>
            <a:r>
              <a:rPr lang="en-US" sz="3200" dirty="0" smtClean="0">
                <a:solidFill>
                  <a:srgbClr val="007E39"/>
                </a:solidFill>
                <a:latin typeface="Arial" panose="020B0604020202020204" pitchFamily="34" charset="0"/>
                <a:cs typeface="Arial" panose="020B0604020202020204" pitchFamily="34" charset="0"/>
              </a:rPr>
              <a:t> </a:t>
            </a:r>
            <a:r>
              <a:rPr lang="en-US" sz="3200" dirty="0" err="1" smtClean="0">
                <a:solidFill>
                  <a:srgbClr val="007E39"/>
                </a:solidFill>
                <a:latin typeface="Arial" panose="020B0604020202020204" pitchFamily="34" charset="0"/>
                <a:cs typeface="Arial" panose="020B0604020202020204" pitchFamily="34" charset="0"/>
              </a:rPr>
              <a:t>bộ</a:t>
            </a:r>
            <a:r>
              <a:rPr lang="en-US" sz="3200" dirty="0" smtClean="0">
                <a:solidFill>
                  <a:srgbClr val="007E39"/>
                </a:solidFill>
                <a:latin typeface="Arial" panose="020B0604020202020204" pitchFamily="34" charset="0"/>
                <a:cs typeface="Arial" panose="020B0604020202020204" pitchFamily="34" charset="0"/>
              </a:rPr>
              <a:t> </a:t>
            </a:r>
            <a:r>
              <a:rPr lang="vi-VN" sz="3200" dirty="0">
                <a:solidFill>
                  <a:srgbClr val="007E39"/>
                </a:solidFill>
                <a:latin typeface="Arial" panose="020B0604020202020204" pitchFamily="34" charset="0"/>
                <a:cs typeface="Arial" panose="020B0604020202020204" pitchFamily="34" charset="0"/>
              </a:rPr>
              <a:t>giúp các em luôn vui vẻ, phát triển năng khiếu và được cùng bạn thực hiện các hoạt động học tập và vui chơi bổ ích.</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7" name="等腰三角形 14">
            <a:extLst>
              <a:ext uri="{FF2B5EF4-FFF2-40B4-BE49-F238E27FC236}">
                <a16:creationId xmlns="" xmlns:a16="http://schemas.microsoft.com/office/drawing/2014/main" id="{290DE022-B86F-4A11-B6EC-C75819D78112}"/>
              </a:ext>
            </a:extLst>
          </p:cNvPr>
          <p:cNvSpPr/>
          <p:nvPr/>
        </p:nvSpPr>
        <p:spPr>
          <a:xfrm rot="6220156" flipH="1">
            <a:off x="5014397" y="3761835"/>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extLst>
      <p:ext uri="{BB962C8B-B14F-4D97-AF65-F5344CB8AC3E}">
        <p14:creationId xmlns="" xmlns:p14="http://schemas.microsoft.com/office/powerpoint/2010/main" val="1596677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9E211EE-A62B-4D25-8775-0D260B769A7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 xmlns:a14="http://schemas.microsoft.com/office/drawing/2010/main" val="0"/>
              </a:ext>
            </a:extLst>
          </a:blip>
          <a:srcRect l="6027" t="45612" r="46939" b="16614"/>
          <a:stretch/>
        </p:blipFill>
        <p:spPr>
          <a:xfrm>
            <a:off x="383835"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 xmlns:a14="http://schemas.microsoft.com/office/drawing/2010/main" val="0"/>
              </a:ext>
            </a:extLst>
          </a:blip>
          <a:srcRect l="27294" t="7312" r="32213" b="28914"/>
          <a:stretch/>
        </p:blipFill>
        <p:spPr>
          <a:xfrm>
            <a:off x="285361" y="0"/>
            <a:ext cx="3080825" cy="4575269"/>
          </a:xfrm>
          <a:prstGeom prst="rect">
            <a:avLst/>
          </a:prstGeom>
        </p:spPr>
      </p:pic>
      <p:pic>
        <p:nvPicPr>
          <p:cNvPr id="3" name="Cute_Avalanche">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609600" y="-1241425"/>
            <a:ext cx="609600" cy="609600"/>
          </a:xfrm>
          <a:prstGeom prst="rect">
            <a:avLst/>
          </a:prstGeom>
        </p:spPr>
      </p:pic>
      <p:sp>
        <p:nvSpPr>
          <p:cNvPr id="14" name="TextBox 13"/>
          <p:cNvSpPr txBox="1"/>
          <p:nvPr/>
        </p:nvSpPr>
        <p:spPr>
          <a:xfrm>
            <a:off x="1769907" y="2982439"/>
            <a:ext cx="8652185" cy="1323439"/>
          </a:xfrm>
          <a:prstGeom prst="rect">
            <a:avLst/>
          </a:prstGeom>
          <a:noFill/>
        </p:spPr>
        <p:txBody>
          <a:bodyPr wrap="square" rtlCol="0">
            <a:spAutoFit/>
          </a:bodyPr>
          <a:lstStyle/>
          <a:p>
            <a:pPr lvl="0" algn="ctr">
              <a:defRPr/>
            </a:pPr>
            <a:r>
              <a:rPr lang="vi-VN" sz="4000" b="1">
                <a:solidFill>
                  <a:prstClr val="black"/>
                </a:solidFill>
                <a:latin typeface="Arial" panose="020B0604020202020204" pitchFamily="34" charset="0"/>
                <a:ea typeface="Arial-Rounded" panose="020B0500000000000000" pitchFamily="34" charset="0"/>
                <a:cs typeface="Arial" panose="020B0604020202020204" pitchFamily="34" charset="0"/>
              </a:rPr>
              <a:t>Hoạt động 2: Chia sẻ mong muốn tham gia câu lạc bộ</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 xmlns:p14="http://schemas.microsoft.com/office/powerpoint/2010/main" val="296382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3"/>
                </p:tgtEl>
              </p:cMediaNode>
            </p:video>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035698" y="234200"/>
            <a:ext cx="10843427" cy="5416279"/>
            <a:chOff x="1628990" y="670081"/>
            <a:chExt cx="6398005" cy="4062209"/>
          </a:xfrm>
        </p:grpSpPr>
        <p:pic>
          <p:nvPicPr>
            <p:cNvPr id="43" name="图片 1"/>
            <p:cNvPicPr>
              <a:picLocks noChangeAspect="1"/>
            </p:cNvPicPr>
            <p:nvPr/>
          </p:nvPicPr>
          <p:blipFill rotWithShape="1">
            <a:blip r:embed="rId3">
              <a:extLst>
                <a:ext uri="{28A0092B-C50C-407E-A947-70E740481C1C}">
                  <a14:useLocalDpi xmlns="" xmlns:a14="http://schemas.microsoft.com/office/drawing/2010/main" val="0"/>
                </a:ext>
              </a:extLst>
            </a:blip>
            <a:srcRect t="15138" b="7943"/>
            <a:stretch>
              <a:fillRect/>
            </a:stretch>
          </p:blipFill>
          <p:spPr>
            <a:xfrm>
              <a:off x="1628990" y="670081"/>
              <a:ext cx="6398005" cy="4062209"/>
            </a:xfrm>
            <a:prstGeom prst="rect">
              <a:avLst/>
            </a:prstGeom>
          </p:spPr>
        </p:pic>
        <p:sp>
          <p:nvSpPr>
            <p:cNvPr id="110" name="文本框 109"/>
            <p:cNvSpPr txBox="1"/>
            <p:nvPr/>
          </p:nvSpPr>
          <p:spPr>
            <a:xfrm>
              <a:off x="2311236" y="1672992"/>
              <a:ext cx="3694923" cy="2419893"/>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pPr>
                <a:spcBef>
                  <a:spcPts val="700"/>
                </a:spcBef>
                <a:spcAft>
                  <a:spcPts val="700"/>
                </a:spcAft>
              </a:pPr>
              <a:r>
                <a:rPr lang="en-US" sz="3200" b="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lấy</a:t>
              </a:r>
              <a:r>
                <a:rPr lang="vi-VN"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b="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bông hoa bằng giấy </a:t>
              </a:r>
              <a:r>
                <a:rPr lang="vi-VN"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en-US"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0" i="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vi-VN" sz="3200" b="0"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200" b="0" dirty="0">
                <a:effectLst/>
                <a:latin typeface="Arial" panose="020B0604020202020204" pitchFamily="34" charset="0"/>
                <a:cs typeface="Arial" panose="020B0604020202020204" pitchFamily="34" charset="0"/>
              </a:endParaRPr>
            </a:p>
            <a:p>
              <a:pPr>
                <a:spcBef>
                  <a:spcPts val="700"/>
                </a:spcBef>
                <a:spcAft>
                  <a:spcPts val="700"/>
                </a:spcAft>
              </a:pPr>
              <a:r>
                <a:rPr lang="vi-VN" sz="3200" b="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Viết lên mỗi bông hoa tên một câu lạc bộ và các hoạt động mà em muốn được tham gia trong câu lạc bộ đó.</a:t>
              </a:r>
              <a:endParaRPr lang="vi-VN" sz="3200" b="0" dirty="0">
                <a:effectLst/>
                <a:latin typeface="Arial" panose="020B0604020202020204" pitchFamily="34" charset="0"/>
                <a:cs typeface="Arial" panose="020B0604020202020204" pitchFamily="34" charset="0"/>
              </a:endParaRPr>
            </a:p>
          </p:txBody>
        </p:sp>
      </p:grpSp>
      <p:pic>
        <p:nvPicPr>
          <p:cNvPr id="40" name="图片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0708126" y="0"/>
            <a:ext cx="1170999" cy="142590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500" advTm="3000">
        <p:split orient="vert"/>
      </p:transition>
    </mc:Choice>
    <mc:Fallback>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403DF6D-EB9F-4F10-9665-5D1883BB304A}"/>
              </a:ext>
            </a:extLst>
          </p:cNvPr>
          <p:cNvPicPr>
            <a:picLocks noChangeAspect="1"/>
          </p:cNvPicPr>
          <p:nvPr/>
        </p:nvPicPr>
        <p:blipFill>
          <a:blip r:embed="rId2"/>
          <a:stretch>
            <a:fillRect/>
          </a:stretch>
        </p:blipFill>
        <p:spPr>
          <a:xfrm>
            <a:off x="2328473" y="468279"/>
            <a:ext cx="7257376" cy="5921441"/>
          </a:xfrm>
          <a:prstGeom prst="rect">
            <a:avLst/>
          </a:prstGeom>
        </p:spPr>
      </p:pic>
    </p:spTree>
    <p:extLst>
      <p:ext uri="{BB962C8B-B14F-4D97-AF65-F5344CB8AC3E}">
        <p14:creationId xmlns="" xmlns:p14="http://schemas.microsoft.com/office/powerpoint/2010/main" val="508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 xmlns:a14="http://schemas.microsoft.com/office/drawing/2010/main" val="0"/>
              </a:ext>
            </a:extLst>
          </a:blip>
          <a:srcRect l="26062" r="20605"/>
          <a:stretch>
            <a:fillRect/>
          </a:stretch>
        </p:blipFill>
        <p:spPr>
          <a:xfrm>
            <a:off x="10241604" y="3520183"/>
            <a:ext cx="1668613" cy="3128651"/>
          </a:xfrm>
          <a:prstGeom prst="rect">
            <a:avLst/>
          </a:prstGeom>
        </p:spPr>
      </p:pic>
      <p:pic>
        <p:nvPicPr>
          <p:cNvPr id="11" name="图片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72" y="4140453"/>
            <a:ext cx="3019329" cy="3019329"/>
          </a:xfrm>
          <a:prstGeom prst="rect">
            <a:avLst/>
          </a:prstGeom>
        </p:spPr>
      </p:pic>
      <p:pic>
        <p:nvPicPr>
          <p:cNvPr id="12" name="图片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71" y="2269401"/>
            <a:ext cx="3272828" cy="3272828"/>
          </a:xfrm>
          <a:prstGeom prst="rect">
            <a:avLst/>
          </a:prstGeom>
        </p:spPr>
      </p:pic>
      <p:grpSp>
        <p:nvGrpSpPr>
          <p:cNvPr id="14" name="Group 13"/>
          <p:cNvGrpSpPr/>
          <p:nvPr/>
        </p:nvGrpSpPr>
        <p:grpSpPr>
          <a:xfrm>
            <a:off x="3659628" y="1586205"/>
            <a:ext cx="5062630" cy="5062630"/>
            <a:chOff x="1555068" y="-321185"/>
            <a:chExt cx="3796973" cy="3796973"/>
          </a:xfrm>
        </p:grpSpPr>
        <p:pic>
          <p:nvPicPr>
            <p:cNvPr id="4" name="图片 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555068" y="-321185"/>
              <a:ext cx="3796973" cy="3796973"/>
            </a:xfrm>
            <a:prstGeom prst="rect">
              <a:avLst/>
            </a:prstGeom>
          </p:spPr>
        </p:pic>
        <p:sp>
          <p:nvSpPr>
            <p:cNvPr id="8" name="Rectangle 7"/>
            <p:cNvSpPr/>
            <p:nvPr/>
          </p:nvSpPr>
          <p:spPr>
            <a:xfrm rot="21232585">
              <a:off x="2216911" y="768927"/>
              <a:ext cx="2473287" cy="1546577"/>
            </a:xfrm>
            <a:prstGeom prst="rect">
              <a:avLst/>
            </a:prstGeom>
          </p:spPr>
          <p:txBody>
            <a:bodyPr wrap="square">
              <a:spAutoFit/>
            </a:bodyPr>
            <a:lstStyle/>
            <a:p>
              <a:pPr algn="ctr">
                <a:spcBef>
                  <a:spcPts val="700"/>
                </a:spcBef>
                <a:spcAft>
                  <a:spcPts val="700"/>
                </a:spcAft>
              </a:pP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sẻ</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mong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muốn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cs typeface="Arial" panose="020B0604020202020204" pitchFamily="34" charset="0"/>
              </a:endParaRPr>
            </a:p>
          </p:txBody>
        </p:sp>
      </p:grpSp>
      <p:sp>
        <p:nvSpPr>
          <p:cNvPr id="3" name="Rectangle: Rounded Corners 2">
            <a:extLst>
              <a:ext uri="{FF2B5EF4-FFF2-40B4-BE49-F238E27FC236}">
                <a16:creationId xmlns="" xmlns:a16="http://schemas.microsoft.com/office/drawing/2014/main" id="{1929413A-B4BF-4D33-A983-E43A5852A098}"/>
              </a:ext>
            </a:extLst>
          </p:cNvPr>
          <p:cNvSpPr/>
          <p:nvPr/>
        </p:nvSpPr>
        <p:spPr>
          <a:xfrm>
            <a:off x="3697093" y="410547"/>
            <a:ext cx="5579706" cy="10730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nhóm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đôi</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112743388"/>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Picture 7"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Picture 5" descr="1-43"/>
          <p:cNvPicPr>
            <a:picLocks noChangeAspect="1"/>
          </p:cNvPicPr>
          <p:nvPr/>
        </p:nvPicPr>
        <p:blipFill>
          <a:blip r:embed="rId5"/>
          <a:stretch>
            <a:fillRect/>
          </a:stretch>
        </p:blipFill>
        <p:spPr>
          <a:xfrm>
            <a:off x="8687145" y="3758744"/>
            <a:ext cx="3776553" cy="3410043"/>
          </a:xfrm>
          <a:prstGeom prst="rect">
            <a:avLst/>
          </a:prstGeom>
          <a:noFill/>
          <a:ln w="9525">
            <a:noFill/>
          </a:ln>
        </p:spPr>
      </p:pic>
      <p:pic>
        <p:nvPicPr>
          <p:cNvPr id="47110" name="Picture 6" descr="1-42"/>
          <p:cNvPicPr>
            <a:picLocks noChangeAspect="1"/>
          </p:cNvPicPr>
          <p:nvPr/>
        </p:nvPicPr>
        <p:blipFill>
          <a:blip r:embed="rId6"/>
          <a:stretch>
            <a:fillRect/>
          </a:stretch>
        </p:blipFill>
        <p:spPr>
          <a:xfrm>
            <a:off x="24445" y="-328596"/>
            <a:ext cx="11662730" cy="7186596"/>
          </a:xfrm>
          <a:prstGeom prst="rect">
            <a:avLst/>
          </a:prstGeom>
          <a:noFill/>
          <a:ln w="9525">
            <a:noFill/>
          </a:ln>
        </p:spPr>
      </p:pic>
      <p:sp>
        <p:nvSpPr>
          <p:cNvPr id="2" name="TextBox 1">
            <a:extLst>
              <a:ext uri="{FF2B5EF4-FFF2-40B4-BE49-F238E27FC236}">
                <a16:creationId xmlns="" xmlns:a16="http://schemas.microsoft.com/office/drawing/2014/main" id="{0DE0899A-1239-4AC9-9081-9D7323A1EC9C}"/>
              </a:ext>
            </a:extLst>
          </p:cNvPr>
          <p:cNvSpPr txBox="1"/>
          <p:nvPr/>
        </p:nvSpPr>
        <p:spPr>
          <a:xfrm>
            <a:off x="1502405" y="2139206"/>
            <a:ext cx="77273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
                <a:ea typeface="宋体"/>
              </a:rPr>
              <a:t>Đại</a:t>
            </a:r>
            <a:r>
              <a:rPr lang="en-US" sz="3600" dirty="0">
                <a:solidFill>
                  <a:srgbClr val="000000"/>
                </a:solidFill>
                <a:latin typeface="Arial"/>
                <a:ea typeface="宋体"/>
              </a:rPr>
              <a:t> </a:t>
            </a:r>
            <a:r>
              <a:rPr lang="en-US" sz="3600" dirty="0" err="1">
                <a:solidFill>
                  <a:srgbClr val="000000"/>
                </a:solidFill>
                <a:latin typeface="Arial"/>
                <a:ea typeface="宋体"/>
              </a:rPr>
              <a:t>diện</a:t>
            </a:r>
            <a:r>
              <a:rPr lang="en-US" sz="3600" dirty="0">
                <a:solidFill>
                  <a:srgbClr val="000000"/>
                </a:solidFill>
                <a:latin typeface="Arial"/>
                <a:ea typeface="宋体"/>
              </a:rPr>
              <a:t> </a:t>
            </a:r>
            <a:r>
              <a:rPr lang="en-US" sz="3600" dirty="0" err="1">
                <a:solidFill>
                  <a:srgbClr val="000000"/>
                </a:solidFill>
                <a:latin typeface="Arial"/>
                <a:ea typeface="宋体"/>
              </a:rPr>
              <a:t>nhóm</a:t>
            </a:r>
            <a:r>
              <a:rPr lang="en-US" sz="3600" dirty="0">
                <a:solidFill>
                  <a:srgbClr val="000000"/>
                </a:solidFill>
                <a:latin typeface="Arial"/>
                <a:ea typeface="宋体"/>
              </a:rPr>
              <a:t> </a:t>
            </a:r>
            <a:r>
              <a:rPr lang="en-US" sz="3600" dirty="0" err="1">
                <a:solidFill>
                  <a:srgbClr val="000000"/>
                </a:solidFill>
                <a:latin typeface="Arial"/>
                <a:ea typeface="宋体"/>
              </a:rPr>
              <a:t>trình</a:t>
            </a:r>
            <a:r>
              <a:rPr lang="en-US" sz="3600" dirty="0">
                <a:solidFill>
                  <a:srgbClr val="000000"/>
                </a:solidFill>
                <a:latin typeface="Arial"/>
                <a:ea typeface="宋体"/>
              </a:rPr>
              <a:t> </a:t>
            </a:r>
            <a:r>
              <a:rPr lang="en-US" sz="3600" dirty="0" err="1">
                <a:solidFill>
                  <a:srgbClr val="000000"/>
                </a:solidFill>
                <a:latin typeface="Arial"/>
                <a:ea typeface="宋体"/>
              </a:rPr>
              <a:t>bày</a:t>
            </a:r>
            <a:r>
              <a:rPr lang="en-US" sz="3600" dirty="0">
                <a:solidFill>
                  <a:srgbClr val="000000"/>
                </a:solidFill>
                <a:latin typeface="Arial"/>
                <a:ea typeface="宋体"/>
              </a:rPr>
              <a:t> </a:t>
            </a:r>
            <a:r>
              <a:rPr lang="en-US" sz="3600" dirty="0" err="1">
                <a:solidFill>
                  <a:srgbClr val="000000"/>
                </a:solidFill>
                <a:latin typeface="Arial"/>
                <a:ea typeface="宋体"/>
              </a:rPr>
              <a:t>trước</a:t>
            </a:r>
            <a:r>
              <a:rPr lang="en-US" sz="3600" dirty="0">
                <a:solidFill>
                  <a:srgbClr val="000000"/>
                </a:solidFill>
                <a:latin typeface="Arial"/>
                <a:ea typeface="宋体"/>
              </a:rPr>
              <a:t> </a:t>
            </a:r>
            <a:r>
              <a:rPr lang="en-US" sz="3600" dirty="0" err="1">
                <a:solidFill>
                  <a:srgbClr val="000000"/>
                </a:solidFill>
                <a:latin typeface="Arial"/>
                <a:ea typeface="宋体"/>
              </a:rPr>
              <a:t>lớp</a:t>
            </a:r>
            <a:endParaRPr kumimoji="0" lang="en-US" sz="3600" b="0" i="0" u="none" strike="noStrike" kern="1200" cap="none" spc="0" normalizeH="0" baseline="0" noProof="0" dirty="0">
              <a:ln>
                <a:noFill/>
              </a:ln>
              <a:solidFill>
                <a:srgbClr val="000000"/>
              </a:solidFill>
              <a:effectLst/>
              <a:uLnTx/>
              <a:uFillTx/>
              <a:latin typeface="Arial"/>
              <a:ea typeface="宋体"/>
              <a:cs typeface="+mn-cs"/>
            </a:endParaRPr>
          </a:p>
        </p:txBody>
      </p:sp>
      <p:sp>
        <p:nvSpPr>
          <p:cNvPr id="8" name="TextBox 7">
            <a:extLst>
              <a:ext uri="{FF2B5EF4-FFF2-40B4-BE49-F238E27FC236}">
                <a16:creationId xmlns="" xmlns:a16="http://schemas.microsoft.com/office/drawing/2014/main" id="{EEC80CAB-9DB7-46BD-9E4B-07E91B47CD1A}"/>
              </a:ext>
            </a:extLst>
          </p:cNvPr>
          <p:cNvSpPr txBox="1"/>
          <p:nvPr/>
        </p:nvSpPr>
        <p:spPr>
          <a:xfrm>
            <a:off x="1380581" y="2986088"/>
            <a:ext cx="7977731" cy="1815882"/>
          </a:xfrm>
          <a:prstGeom prst="rect">
            <a:avLst/>
          </a:prstGeom>
          <a:noFill/>
        </p:spPr>
        <p:txBody>
          <a:bodyPr wrap="square" rtlCol="0">
            <a:spAutoFit/>
          </a:bodyPr>
          <a:lstStyle/>
          <a:p>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thích</a:t>
            </a:r>
            <a:r>
              <a:rPr lang="en-US" sz="2800" dirty="0">
                <a:solidFill>
                  <a:srgbClr val="FF0000"/>
                </a:solidFill>
              </a:rPr>
              <a:t> </a:t>
            </a:r>
            <a:r>
              <a:rPr lang="en-US" sz="2800" dirty="0" err="1">
                <a:solidFill>
                  <a:srgbClr val="FF0000"/>
                </a:solidFill>
              </a:rPr>
              <a:t>nhất</a:t>
            </a:r>
            <a:r>
              <a:rPr lang="en-US" sz="2800" dirty="0">
                <a:solidFill>
                  <a:srgbClr val="FF0000"/>
                </a:solidFill>
              </a:rPr>
              <a:t> </a:t>
            </a:r>
            <a:r>
              <a:rPr lang="en-US" sz="2800" dirty="0" err="1">
                <a:solidFill>
                  <a:srgbClr val="FF0000"/>
                </a:solidFill>
              </a:rPr>
              <a:t>câu</a:t>
            </a:r>
            <a:r>
              <a:rPr lang="en-US" sz="2800" dirty="0">
                <a:solidFill>
                  <a:srgbClr val="FF0000"/>
                </a:solidFill>
              </a:rPr>
              <a:t> </a:t>
            </a:r>
            <a:r>
              <a:rPr lang="en-US" sz="2800" dirty="0" err="1">
                <a:solidFill>
                  <a:srgbClr val="FF0000"/>
                </a:solidFill>
              </a:rPr>
              <a:t>lạc</a:t>
            </a:r>
            <a:r>
              <a:rPr lang="en-US" sz="2800" dirty="0">
                <a:solidFill>
                  <a:srgbClr val="FF0000"/>
                </a:solidFill>
              </a:rPr>
              <a:t> </a:t>
            </a:r>
            <a:r>
              <a:rPr lang="en-US" sz="2800" dirty="0" err="1">
                <a:solidFill>
                  <a:srgbClr val="FF0000"/>
                </a:solidFill>
              </a:rPr>
              <a:t>bộ</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smtClean="0">
                <a:solidFill>
                  <a:srgbClr val="FF0000"/>
                </a:solidFill>
              </a:rPr>
              <a:t>Vì</a:t>
            </a:r>
            <a:r>
              <a:rPr lang="en-US" sz="2800" dirty="0" smtClean="0">
                <a:solidFill>
                  <a:srgbClr val="FF0000"/>
                </a:solidFill>
              </a:rPr>
              <a:t> </a:t>
            </a:r>
            <a:r>
              <a:rPr lang="en-US" sz="2800" dirty="0" err="1">
                <a:solidFill>
                  <a:srgbClr val="FF0000"/>
                </a:solidFill>
              </a:rPr>
              <a:t>sao</a:t>
            </a:r>
            <a:r>
              <a:rPr lang="en-US" sz="2800" dirty="0">
                <a:solidFill>
                  <a:srgbClr val="FF0000"/>
                </a:solidFill>
              </a:rPr>
              <a:t>?</a:t>
            </a:r>
          </a:p>
          <a:p>
            <a:pPr algn="just"/>
            <a:r>
              <a:rPr lang="en-US" sz="2800" dirty="0">
                <a:solidFill>
                  <a:srgbClr val="FF0000"/>
                </a:solidFill>
              </a:rPr>
              <a:t>+ </a:t>
            </a:r>
            <a:r>
              <a:rPr lang="en-US" sz="2800" dirty="0" err="1" smtClean="0">
                <a:solidFill>
                  <a:srgbClr val="FF0000"/>
                </a:solidFill>
              </a:rPr>
              <a:t>Em</a:t>
            </a:r>
            <a:r>
              <a:rPr lang="en-US" sz="2800" dirty="0" smtClean="0">
                <a:solidFill>
                  <a:srgbClr val="FF0000"/>
                </a:solidFill>
              </a:rPr>
              <a:t> </a:t>
            </a:r>
            <a:r>
              <a:rPr lang="en-US" sz="2800" dirty="0" err="1" smtClean="0">
                <a:solidFill>
                  <a:srgbClr val="FF0000"/>
                </a:solidFill>
              </a:rPr>
              <a:t>có</a:t>
            </a:r>
            <a:r>
              <a:rPr lang="en-US" sz="2800" dirty="0" smtClean="0">
                <a:solidFill>
                  <a:srgbClr val="FF0000"/>
                </a:solidFill>
              </a:rPr>
              <a:t> </a:t>
            </a:r>
            <a:r>
              <a:rPr lang="en-US" sz="2800" dirty="0" err="1" smtClean="0">
                <a:solidFill>
                  <a:srgbClr val="FF0000"/>
                </a:solidFill>
              </a:rPr>
              <a:t>cảm</a:t>
            </a:r>
            <a:r>
              <a:rPr lang="en-US" sz="2800" dirty="0" smtClean="0">
                <a:solidFill>
                  <a:srgbClr val="FF0000"/>
                </a:solidFill>
              </a:rPr>
              <a:t> </a:t>
            </a:r>
            <a:r>
              <a:rPr lang="en-US" sz="2800" dirty="0" err="1" smtClean="0">
                <a:solidFill>
                  <a:srgbClr val="FF0000"/>
                </a:solidFill>
              </a:rPr>
              <a:t>nghĩ</a:t>
            </a:r>
            <a:r>
              <a:rPr lang="en-US" sz="2800" dirty="0" smtClean="0">
                <a:solidFill>
                  <a:srgbClr val="FF0000"/>
                </a:solidFill>
              </a:rPr>
              <a:t> </a:t>
            </a:r>
            <a:r>
              <a:rPr lang="en-US" sz="2800" dirty="0" err="1" smtClean="0">
                <a:solidFill>
                  <a:srgbClr val="FF0000"/>
                </a:solidFill>
              </a:rPr>
              <a:t>gì</a:t>
            </a:r>
            <a:r>
              <a:rPr lang="en-US" sz="2800" dirty="0" smtClean="0">
                <a:solidFill>
                  <a:srgbClr val="FF0000"/>
                </a:solidFill>
              </a:rPr>
              <a:t> </a:t>
            </a:r>
            <a:r>
              <a:rPr lang="en-US" sz="2800" dirty="0" err="1" smtClean="0">
                <a:solidFill>
                  <a:srgbClr val="FF0000"/>
                </a:solidFill>
              </a:rPr>
              <a:t>khi</a:t>
            </a:r>
            <a:r>
              <a:rPr lang="en-US" sz="2800" dirty="0" smtClean="0">
                <a:solidFill>
                  <a:srgbClr val="FF0000"/>
                </a:solidFill>
              </a:rPr>
              <a:t> </a:t>
            </a:r>
            <a:r>
              <a:rPr lang="en-US" sz="2800" dirty="0" err="1" smtClean="0">
                <a:solidFill>
                  <a:srgbClr val="FF0000"/>
                </a:solidFill>
              </a:rPr>
              <a:t>được</a:t>
            </a:r>
            <a:r>
              <a:rPr lang="en-US" sz="2800" dirty="0" smtClean="0">
                <a:solidFill>
                  <a:srgbClr val="FF0000"/>
                </a:solidFill>
              </a:rPr>
              <a:t> </a:t>
            </a:r>
            <a:r>
              <a:rPr lang="en-US" sz="2800" dirty="0" err="1" smtClean="0">
                <a:solidFill>
                  <a:srgbClr val="FF0000"/>
                </a:solidFill>
              </a:rPr>
              <a:t>tham</a:t>
            </a:r>
            <a:r>
              <a:rPr lang="en-US" sz="2800" dirty="0" smtClean="0">
                <a:solidFill>
                  <a:srgbClr val="FF0000"/>
                </a:solidFill>
              </a:rPr>
              <a:t> </a:t>
            </a:r>
            <a:r>
              <a:rPr lang="en-US" sz="2800" dirty="0" err="1" smtClean="0">
                <a:solidFill>
                  <a:srgbClr val="FF0000"/>
                </a:solidFill>
              </a:rPr>
              <a:t>gia</a:t>
            </a:r>
            <a:r>
              <a:rPr lang="en-US" sz="2800" dirty="0" smtClean="0">
                <a:solidFill>
                  <a:srgbClr val="FF0000"/>
                </a:solidFill>
              </a:rPr>
              <a:t> </a:t>
            </a:r>
            <a:r>
              <a:rPr lang="en-US" sz="2800" dirty="0" err="1" smtClean="0">
                <a:solidFill>
                  <a:srgbClr val="FF0000"/>
                </a:solidFill>
              </a:rPr>
              <a:t>câu</a:t>
            </a:r>
            <a:r>
              <a:rPr lang="en-US" sz="2800" dirty="0" smtClean="0">
                <a:solidFill>
                  <a:srgbClr val="FF0000"/>
                </a:solidFill>
              </a:rPr>
              <a:t> </a:t>
            </a:r>
            <a:r>
              <a:rPr lang="en-US" sz="2800" dirty="0" err="1" smtClean="0">
                <a:solidFill>
                  <a:srgbClr val="FF0000"/>
                </a:solidFill>
              </a:rPr>
              <a:t>lạc</a:t>
            </a:r>
            <a:r>
              <a:rPr lang="en-US" sz="2800" dirty="0" smtClean="0">
                <a:solidFill>
                  <a:srgbClr val="FF0000"/>
                </a:solidFill>
              </a:rPr>
              <a:t> </a:t>
            </a:r>
            <a:r>
              <a:rPr lang="en-US" sz="2800" dirty="0" err="1" smtClean="0">
                <a:solidFill>
                  <a:srgbClr val="FF0000"/>
                </a:solidFill>
              </a:rPr>
              <a:t>bộ</a:t>
            </a:r>
            <a:r>
              <a:rPr lang="en-US" sz="2800" dirty="0" smtClean="0">
                <a:solidFill>
                  <a:srgbClr val="FF0000"/>
                </a:solidFill>
              </a:rPr>
              <a:t>?</a:t>
            </a:r>
            <a:endParaRPr lang="en-US" sz="2800" dirty="0">
              <a:solidFill>
                <a:srgbClr val="FF0000"/>
              </a:solidFill>
            </a:endParaRPr>
          </a:p>
          <a:p>
            <a:pPr algn="just"/>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sẽ</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smtClean="0">
                <a:solidFill>
                  <a:srgbClr val="FF0000"/>
                </a:solidFill>
              </a:rPr>
              <a:t>khi</a:t>
            </a:r>
            <a:r>
              <a:rPr lang="en-US" sz="2800" dirty="0" smtClean="0">
                <a:solidFill>
                  <a:srgbClr val="FF0000"/>
                </a:solidFill>
              </a:rPr>
              <a:t> </a:t>
            </a:r>
            <a:r>
              <a:rPr lang="en-US" sz="2800" dirty="0" err="1" smtClean="0">
                <a:solidFill>
                  <a:srgbClr val="FF0000"/>
                </a:solidFill>
              </a:rPr>
              <a:t>được</a:t>
            </a:r>
            <a:r>
              <a:rPr lang="en-US" sz="2800" dirty="0" smtClean="0">
                <a:solidFill>
                  <a:srgbClr val="FF0000"/>
                </a:solidFill>
              </a:rPr>
              <a:t> </a:t>
            </a:r>
            <a:r>
              <a:rPr lang="en-US" sz="2800" dirty="0" err="1" smtClean="0">
                <a:solidFill>
                  <a:srgbClr val="FF0000"/>
                </a:solidFill>
              </a:rPr>
              <a:t>tham</a:t>
            </a:r>
            <a:r>
              <a:rPr lang="en-US" sz="2800" dirty="0" smtClean="0">
                <a:solidFill>
                  <a:srgbClr val="FF0000"/>
                </a:solidFill>
              </a:rPr>
              <a:t> </a:t>
            </a:r>
            <a:r>
              <a:rPr lang="en-US" sz="2800" dirty="0" err="1" smtClean="0">
                <a:solidFill>
                  <a:srgbClr val="FF0000"/>
                </a:solidFill>
              </a:rPr>
              <a:t>gia</a:t>
            </a:r>
            <a:r>
              <a:rPr lang="en-US" sz="2800" dirty="0" smtClean="0">
                <a:solidFill>
                  <a:srgbClr val="FF0000"/>
                </a:solidFill>
              </a:rPr>
              <a:t> </a:t>
            </a:r>
            <a:r>
              <a:rPr lang="en-US" sz="2800" dirty="0" err="1" smtClean="0">
                <a:solidFill>
                  <a:srgbClr val="FF0000"/>
                </a:solidFill>
              </a:rPr>
              <a:t>câu</a:t>
            </a:r>
            <a:r>
              <a:rPr lang="en-US" sz="2800" dirty="0" smtClean="0">
                <a:solidFill>
                  <a:srgbClr val="FF0000"/>
                </a:solidFill>
              </a:rPr>
              <a:t> </a:t>
            </a:r>
            <a:r>
              <a:rPr lang="en-US" sz="2800" dirty="0" err="1" smtClean="0">
                <a:solidFill>
                  <a:srgbClr val="FF0000"/>
                </a:solidFill>
              </a:rPr>
              <a:t>lạc</a:t>
            </a:r>
            <a:r>
              <a:rPr lang="en-US" sz="2800" dirty="0" smtClean="0">
                <a:solidFill>
                  <a:srgbClr val="FF0000"/>
                </a:solidFill>
              </a:rPr>
              <a:t> </a:t>
            </a:r>
            <a:r>
              <a:rPr lang="en-US" sz="2800" dirty="0" err="1" smtClean="0">
                <a:solidFill>
                  <a:srgbClr val="FF0000"/>
                </a:solidFill>
              </a:rPr>
              <a:t>đó</a:t>
            </a:r>
            <a:r>
              <a:rPr lang="en-US" sz="2800" dirty="0" smtClean="0">
                <a:solidFill>
                  <a:srgbClr val="FF0000"/>
                </a:solidFill>
              </a:rPr>
              <a:t>?</a:t>
            </a:r>
            <a:endParaRPr lang="en-US" sz="2800" dirty="0">
              <a:solidFill>
                <a:srgbClr val="FF0000"/>
              </a:solidFill>
            </a:endParaRPr>
          </a:p>
        </p:txBody>
      </p:sp>
      <p:pic>
        <p:nvPicPr>
          <p:cNvPr id="9" name="Picture 8">
            <a:extLst>
              <a:ext uri="{FF2B5EF4-FFF2-40B4-BE49-F238E27FC236}">
                <a16:creationId xmlns="" xmlns:a16="http://schemas.microsoft.com/office/drawing/2014/main" id="{8D58ECE1-A199-4EE2-9D02-7A13F6D77B5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765626" y="-131416"/>
            <a:ext cx="1569661" cy="1569661"/>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barn(inVertical)">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barn(inVertical)">
                                      <p:cBhvr>
                                        <p:cTn id="5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081" y="1071564"/>
            <a:ext cx="10973838" cy="2987677"/>
          </a:xfrm>
          <a:prstGeom prst="rect">
            <a:avLst/>
          </a:prstGeom>
        </p:spPr>
        <p:txBody>
          <a:bodyPr wrap="square">
            <a:spAutoFit/>
          </a:bodyPr>
          <a:lstStyle/>
          <a:p>
            <a:pPr algn="just">
              <a:buNone/>
            </a:pPr>
            <a:r>
              <a:rPr lang="nl-NL" dirty="0" smtClean="0"/>
              <a:t>  Tham </a:t>
            </a:r>
            <a:r>
              <a:rPr lang="nl-NL" dirty="0" smtClean="0"/>
              <a:t>gia câu lạc bộ là sự tự nguyện của mỗi </a:t>
            </a:r>
            <a:r>
              <a:rPr lang="nl-NL" dirty="0" smtClean="0"/>
              <a:t>học sinh. </a:t>
            </a:r>
            <a:r>
              <a:rPr lang="nl-NL" dirty="0" smtClean="0"/>
              <a:t>Mỗi em đều có những sở thích, sở trường khác nhau. Khi tham gia câu lạc bộ, các em cần thể hiện sự tự tin, chăm chỉ, tích cực và đoàn kết với tất cả các thành viên trong câu lạc bộ.</a:t>
            </a:r>
            <a:endParaRPr lang="en-US" dirty="0"/>
          </a:p>
        </p:txBody>
      </p:sp>
    </p:spTree>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94B4104-C571-4E5A-B65F-28E3D0B63BF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flipH="1">
            <a:off x="1264296" y="1817687"/>
            <a:ext cx="4392125" cy="3222625"/>
          </a:xfrm>
          <a:prstGeom prst="rect">
            <a:avLst/>
          </a:prstGeom>
        </p:spPr>
      </p:pic>
      <p:pic>
        <p:nvPicPr>
          <p:cNvPr id="4" name="图片 3">
            <a:extLst>
              <a:ext uri="{FF2B5EF4-FFF2-40B4-BE49-F238E27FC236}">
                <a16:creationId xmlns="" xmlns:a16="http://schemas.microsoft.com/office/drawing/2014/main" id="{F04F86EF-8A15-467D-92DC-4111705FE2D8}"/>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427785" y="1444455"/>
            <a:ext cx="6529753" cy="4720382"/>
          </a:xfrm>
          <a:prstGeom prst="rect">
            <a:avLst/>
          </a:prstGeom>
        </p:spPr>
      </p:pic>
      <p:sp>
        <p:nvSpPr>
          <p:cNvPr id="8" name="文本框 7">
            <a:extLst>
              <a:ext uri="{FF2B5EF4-FFF2-40B4-BE49-F238E27FC236}">
                <a16:creationId xmlns="" xmlns:a16="http://schemas.microsoft.com/office/drawing/2014/main" id="{B5473035-518B-4BCF-8927-49BB90DCBE43}"/>
              </a:ext>
            </a:extLst>
          </p:cNvPr>
          <p:cNvSpPr txBox="1"/>
          <p:nvPr/>
        </p:nvSpPr>
        <p:spPr>
          <a:xfrm>
            <a:off x="5957888" y="2177990"/>
            <a:ext cx="5304162" cy="1754326"/>
          </a:xfrm>
          <a:prstGeom prst="rect">
            <a:avLst/>
          </a:prstGeom>
          <a:noFill/>
        </p:spPr>
        <p:txBody>
          <a:bodyPr wrap="square" rtlCol="0">
            <a:spAutoFit/>
            <a:scene3d>
              <a:camera prst="orthographicFront"/>
              <a:lightRig rig="threePt" dir="t"/>
            </a:scene3d>
            <a:sp3d contourW="12700"/>
          </a:bodyPr>
          <a:lstStyle/>
          <a:p>
            <a:pPr lvl="0" algn="ctr" defTabSz="457200"/>
            <a:r>
              <a:rPr lang="en-US" altLang="zh-CN" sz="3600" b="1" dirty="0" smtClean="0">
                <a:solidFill>
                  <a:srgbClr val="FF0000"/>
                </a:solidFill>
                <a:ea typeface="百变马丁" panose="02010601030101010101" pitchFamily="2" charset="-122"/>
              </a:rPr>
              <a:t>C</a:t>
            </a:r>
            <a:r>
              <a:rPr lang="vi-VN" altLang="zh-CN" sz="3600" b="1" dirty="0">
                <a:solidFill>
                  <a:srgbClr val="FF0000"/>
                </a:solidFill>
                <a:ea typeface="百变马丁" panose="02010601030101010101" pitchFamily="2" charset="-122"/>
              </a:rPr>
              <a:t>hia sẻ với bố mẹ, người thân về các </a:t>
            </a:r>
            <a:r>
              <a:rPr lang="en-US" altLang="zh-CN" sz="3600" b="1" dirty="0" err="1" smtClean="0">
                <a:solidFill>
                  <a:srgbClr val="FF0000"/>
                </a:solidFill>
                <a:ea typeface="百变马丁" panose="02010601030101010101" pitchFamily="2" charset="-122"/>
              </a:rPr>
              <a:t>câu</a:t>
            </a:r>
            <a:r>
              <a:rPr lang="en-US" altLang="zh-CN" sz="3600" b="1" dirty="0" smtClean="0">
                <a:solidFill>
                  <a:srgbClr val="FF0000"/>
                </a:solidFill>
                <a:ea typeface="百变马丁" panose="02010601030101010101" pitchFamily="2" charset="-122"/>
              </a:rPr>
              <a:t> </a:t>
            </a:r>
            <a:r>
              <a:rPr lang="en-US" altLang="zh-CN" sz="3600" b="1" dirty="0" err="1" smtClean="0">
                <a:solidFill>
                  <a:srgbClr val="FF0000"/>
                </a:solidFill>
                <a:ea typeface="百变马丁" panose="02010601030101010101" pitchFamily="2" charset="-122"/>
              </a:rPr>
              <a:t>lạc</a:t>
            </a:r>
            <a:r>
              <a:rPr lang="en-US" altLang="zh-CN" sz="3600" b="1" dirty="0" smtClean="0">
                <a:solidFill>
                  <a:srgbClr val="FF0000"/>
                </a:solidFill>
                <a:ea typeface="百变马丁" panose="02010601030101010101" pitchFamily="2" charset="-122"/>
              </a:rPr>
              <a:t> </a:t>
            </a:r>
            <a:r>
              <a:rPr lang="en-US" altLang="zh-CN" sz="3600" b="1" dirty="0" err="1" smtClean="0">
                <a:solidFill>
                  <a:srgbClr val="FF0000"/>
                </a:solidFill>
                <a:ea typeface="百变马丁" panose="02010601030101010101" pitchFamily="2" charset="-122"/>
              </a:rPr>
              <a:t>bộ</a:t>
            </a:r>
            <a:r>
              <a:rPr lang="en-US" altLang="zh-CN" sz="3600" b="1" dirty="0" smtClean="0">
                <a:solidFill>
                  <a:srgbClr val="FF0000"/>
                </a:solidFill>
                <a:ea typeface="百变马丁" panose="02010601030101010101" pitchFamily="2" charset="-122"/>
              </a:rPr>
              <a:t> </a:t>
            </a:r>
            <a:r>
              <a:rPr lang="vi-VN" altLang="zh-CN" sz="3600" b="1" dirty="0">
                <a:solidFill>
                  <a:srgbClr val="FF0000"/>
                </a:solidFill>
                <a:ea typeface="百变马丁" panose="02010601030101010101" pitchFamily="2" charset="-122"/>
              </a:rPr>
              <a:t>trong </a:t>
            </a:r>
            <a:r>
              <a:rPr lang="en-US" altLang="zh-CN" sz="3600" b="1" dirty="0" err="1">
                <a:solidFill>
                  <a:srgbClr val="FF0000"/>
                </a:solidFill>
                <a:ea typeface="百变马丁" panose="02010601030101010101" pitchFamily="2" charset="-122"/>
              </a:rPr>
              <a:t>trường</a:t>
            </a:r>
            <a:endParaRPr kumimoji="0" lang="zh-CN" altLang="en-US" sz="3600" b="1" i="0" u="none" strike="noStrike" kern="1200" cap="none" spc="0" normalizeH="0" baseline="0" noProof="0" dirty="0">
              <a:ln>
                <a:noFill/>
              </a:ln>
              <a:solidFill>
                <a:srgbClr val="FF0000"/>
              </a:solidFill>
              <a:effectLst/>
              <a:uLnTx/>
              <a:uFillTx/>
              <a:latin typeface="Arial"/>
              <a:ea typeface="百变马丁" panose="02010601030101010101" pitchFamily="2" charset="-122"/>
              <a:cs typeface="+mn-cs"/>
            </a:endParaRPr>
          </a:p>
        </p:txBody>
      </p:sp>
      <p:pic>
        <p:nvPicPr>
          <p:cNvPr id="12" name="图片 11">
            <a:extLst>
              <a:ext uri="{FF2B5EF4-FFF2-40B4-BE49-F238E27FC236}">
                <a16:creationId xmlns="" xmlns:a16="http://schemas.microsoft.com/office/drawing/2014/main" id="{BCB65A3E-A2A8-4C6D-A7EA-24BB6CBC72F2}"/>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84212" y="475216"/>
            <a:ext cx="1068387" cy="650322"/>
          </a:xfrm>
          <a:prstGeom prst="rect">
            <a:avLst/>
          </a:prstGeom>
        </p:spPr>
      </p:pic>
    </p:spTree>
    <p:extLst>
      <p:ext uri="{BB962C8B-B14F-4D97-AF65-F5344CB8AC3E}">
        <p14:creationId xmlns="" xmlns:p14="http://schemas.microsoft.com/office/powerpoint/2010/main" val="173925012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446" y="0"/>
            <a:ext cx="12236649" cy="6879445"/>
          </a:xfrm>
          <a:prstGeom prst="rect">
            <a:avLst/>
          </a:prstGeom>
        </p:spPr>
      </p:pic>
      <p:sp>
        <p:nvSpPr>
          <p:cNvPr id="6" name="矩形 7"/>
          <p:cNvSpPr/>
          <p:nvPr/>
        </p:nvSpPr>
        <p:spPr bwMode="auto">
          <a:xfrm>
            <a:off x="174274" y="2285999"/>
            <a:ext cx="11843455" cy="4594737"/>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zh-CN" altLang="en-US" sz="2400">
              <a:solidFill>
                <a:srgbClr val="FFFFFF"/>
              </a:solidFill>
              <a:latin typeface="Arial" pitchFamily="34" charset="0"/>
              <a:ea typeface="宋体" pitchFamily="2" charset="-122"/>
            </a:endParaRPr>
          </a:p>
        </p:txBody>
      </p:sp>
      <p:sp>
        <p:nvSpPr>
          <p:cNvPr id="11" name="TextBox 10"/>
          <p:cNvSpPr txBox="1">
            <a:spLocks noChangeArrowheads="1"/>
          </p:cNvSpPr>
          <p:nvPr/>
        </p:nvSpPr>
        <p:spPr bwMode="auto">
          <a:xfrm>
            <a:off x="442913" y="2185988"/>
            <a:ext cx="11472862" cy="1569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219170" eaLnBrk="1" fontAlgn="base" hangingPunct="1">
              <a:spcBef>
                <a:spcPct val="0"/>
              </a:spcBef>
              <a:spcAft>
                <a:spcPct val="0"/>
              </a:spcAft>
            </a:pPr>
            <a:r>
              <a:rPr lang="en-US" altLang="zh-CN" sz="4800" b="1" dirty="0" err="1" smtClean="0">
                <a:solidFill>
                  <a:srgbClr val="FF0000"/>
                </a:solidFill>
                <a:latin typeface="+mj-lt"/>
                <a:ea typeface="方正大黑简体" pitchFamily="65" charset="-122"/>
              </a:rPr>
              <a:t>Chủ</a:t>
            </a:r>
            <a:r>
              <a:rPr lang="en-US" altLang="zh-CN" sz="4800" b="1" dirty="0" smtClean="0">
                <a:solidFill>
                  <a:srgbClr val="FF0000"/>
                </a:solidFill>
                <a:latin typeface="+mj-lt"/>
                <a:ea typeface="方正大黑简体" pitchFamily="65" charset="-122"/>
              </a:rPr>
              <a:t> </a:t>
            </a:r>
            <a:r>
              <a:rPr lang="en-US" altLang="zh-CN" sz="4800" b="1" dirty="0" err="1" smtClean="0">
                <a:solidFill>
                  <a:srgbClr val="FF0000"/>
                </a:solidFill>
                <a:latin typeface="+mj-lt"/>
                <a:ea typeface="方正大黑简体" pitchFamily="65" charset="-122"/>
              </a:rPr>
              <a:t>đề</a:t>
            </a:r>
            <a:r>
              <a:rPr lang="en-US" altLang="zh-CN" sz="4800" b="1" dirty="0" smtClean="0">
                <a:solidFill>
                  <a:srgbClr val="FF0000"/>
                </a:solidFill>
                <a:latin typeface="+mj-lt"/>
                <a:ea typeface="方正大黑简体" pitchFamily="65" charset="-122"/>
              </a:rPr>
              <a:t> 1: </a:t>
            </a:r>
            <a:r>
              <a:rPr lang="en-US" altLang="zh-CN" sz="4800" b="1" dirty="0" err="1" smtClean="0">
                <a:solidFill>
                  <a:srgbClr val="FF0000"/>
                </a:solidFill>
                <a:latin typeface="+mj-lt"/>
                <a:ea typeface="方正大黑简体" pitchFamily="65" charset="-122"/>
              </a:rPr>
              <a:t>Trường</a:t>
            </a:r>
            <a:r>
              <a:rPr lang="en-US" altLang="zh-CN" sz="4800" b="1" dirty="0" smtClean="0">
                <a:solidFill>
                  <a:srgbClr val="FF0000"/>
                </a:solidFill>
                <a:latin typeface="+mj-lt"/>
                <a:ea typeface="方正大黑简体" pitchFamily="65" charset="-122"/>
              </a:rPr>
              <a:t> </a:t>
            </a:r>
            <a:r>
              <a:rPr lang="en-US" altLang="zh-CN" sz="4800" b="1" dirty="0" err="1" smtClean="0">
                <a:solidFill>
                  <a:srgbClr val="FF0000"/>
                </a:solidFill>
                <a:latin typeface="+mj-lt"/>
                <a:ea typeface="方正大黑简体" pitchFamily="65" charset="-122"/>
              </a:rPr>
              <a:t>Tiểu</a:t>
            </a:r>
            <a:r>
              <a:rPr lang="en-US" altLang="zh-CN" sz="4800" b="1" dirty="0" smtClean="0">
                <a:solidFill>
                  <a:srgbClr val="FF0000"/>
                </a:solidFill>
                <a:latin typeface="+mj-lt"/>
                <a:ea typeface="方正大黑简体" pitchFamily="65" charset="-122"/>
              </a:rPr>
              <a:t> </a:t>
            </a:r>
            <a:r>
              <a:rPr lang="en-US" altLang="zh-CN" sz="4800" b="1" dirty="0" err="1" smtClean="0">
                <a:solidFill>
                  <a:srgbClr val="FF0000"/>
                </a:solidFill>
                <a:latin typeface="+mj-lt"/>
                <a:ea typeface="方正大黑简体" pitchFamily="65" charset="-122"/>
              </a:rPr>
              <a:t>học</a:t>
            </a:r>
            <a:endParaRPr lang="en-US" altLang="zh-CN" sz="4800" b="1" dirty="0" smtClean="0">
              <a:solidFill>
                <a:srgbClr val="FF0000"/>
              </a:solidFill>
              <a:latin typeface="+mj-lt"/>
              <a:ea typeface="方正大黑简体" pitchFamily="65" charset="-122"/>
            </a:endParaRPr>
          </a:p>
          <a:p>
            <a:pPr defTabSz="1219170" eaLnBrk="1" fontAlgn="base" hangingPunct="1">
              <a:spcBef>
                <a:spcPct val="0"/>
              </a:spcBef>
              <a:spcAft>
                <a:spcPct val="0"/>
              </a:spcAft>
            </a:pPr>
            <a:r>
              <a:rPr lang="en-US" altLang="zh-CN" sz="4800" b="1" dirty="0" err="1" smtClean="0">
                <a:solidFill>
                  <a:srgbClr val="FF0000"/>
                </a:solidFill>
                <a:latin typeface="+mj-lt"/>
                <a:ea typeface="方正大黑简体" pitchFamily="65" charset="-122"/>
              </a:rPr>
              <a:t>Tiết</a:t>
            </a:r>
            <a:r>
              <a:rPr lang="en-US" altLang="zh-CN" sz="4800" b="1" dirty="0" smtClean="0">
                <a:solidFill>
                  <a:srgbClr val="FF0000"/>
                </a:solidFill>
                <a:latin typeface="+mj-lt"/>
                <a:ea typeface="方正大黑简体" pitchFamily="65" charset="-122"/>
              </a:rPr>
              <a:t> 11: </a:t>
            </a:r>
            <a:r>
              <a:rPr lang="en-US" altLang="zh-CN" sz="4800" b="1" dirty="0" err="1" smtClean="0">
                <a:solidFill>
                  <a:srgbClr val="FF0000"/>
                </a:solidFill>
                <a:latin typeface="+mj-lt"/>
                <a:ea typeface="方正大黑简体" pitchFamily="65" charset="-122"/>
              </a:rPr>
              <a:t>Chúng</a:t>
            </a:r>
            <a:r>
              <a:rPr lang="en-US" altLang="zh-CN" sz="4800" b="1" dirty="0" smtClean="0">
                <a:solidFill>
                  <a:srgbClr val="FF0000"/>
                </a:solidFill>
                <a:latin typeface="+mj-lt"/>
                <a:ea typeface="方正大黑简体" pitchFamily="65" charset="-122"/>
              </a:rPr>
              <a:t> </a:t>
            </a:r>
            <a:r>
              <a:rPr lang="en-US" altLang="zh-CN" sz="4800" b="1" dirty="0" err="1">
                <a:solidFill>
                  <a:srgbClr val="FF0000"/>
                </a:solidFill>
                <a:latin typeface="+mj-lt"/>
                <a:ea typeface="方正大黑简体" pitchFamily="65" charset="-122"/>
              </a:rPr>
              <a:t>em</a:t>
            </a:r>
            <a:r>
              <a:rPr lang="en-US" altLang="zh-CN" sz="4800" b="1" dirty="0">
                <a:solidFill>
                  <a:srgbClr val="FF0000"/>
                </a:solidFill>
                <a:latin typeface="+mj-lt"/>
                <a:ea typeface="方正大黑简体" pitchFamily="65" charset="-122"/>
              </a:rPr>
              <a:t> </a:t>
            </a:r>
            <a:r>
              <a:rPr lang="en-US" altLang="zh-CN" sz="4800" b="1" dirty="0" err="1">
                <a:solidFill>
                  <a:srgbClr val="FF0000"/>
                </a:solidFill>
                <a:latin typeface="+mj-lt"/>
                <a:ea typeface="方正大黑简体" pitchFamily="65" charset="-122"/>
              </a:rPr>
              <a:t>tham</a:t>
            </a:r>
            <a:r>
              <a:rPr lang="en-US" altLang="zh-CN" sz="4800" b="1" dirty="0">
                <a:solidFill>
                  <a:srgbClr val="FF0000"/>
                </a:solidFill>
                <a:latin typeface="+mj-lt"/>
                <a:ea typeface="方正大黑简体" pitchFamily="65" charset="-122"/>
              </a:rPr>
              <a:t> </a:t>
            </a:r>
            <a:r>
              <a:rPr lang="en-US" altLang="zh-CN" sz="4800" b="1" dirty="0" err="1" smtClean="0">
                <a:solidFill>
                  <a:srgbClr val="FF0000"/>
                </a:solidFill>
                <a:latin typeface="+mj-lt"/>
                <a:ea typeface="方正大黑简体" pitchFamily="65" charset="-122"/>
              </a:rPr>
              <a:t>gia</a:t>
            </a:r>
            <a:r>
              <a:rPr lang="en-US" altLang="zh-CN" sz="4800" b="1" dirty="0">
                <a:solidFill>
                  <a:srgbClr val="FF0000"/>
                </a:solidFill>
                <a:latin typeface="+mj-lt"/>
                <a:ea typeface="方正大黑简体" pitchFamily="65" charset="-122"/>
              </a:rPr>
              <a:t> </a:t>
            </a:r>
            <a:r>
              <a:rPr lang="en-US" altLang="zh-CN" sz="4800" b="1" dirty="0" err="1" smtClean="0">
                <a:solidFill>
                  <a:srgbClr val="FF0000"/>
                </a:solidFill>
                <a:latin typeface="+mj-lt"/>
                <a:ea typeface="方正大黑简体" pitchFamily="65" charset="-122"/>
              </a:rPr>
              <a:t>câu</a:t>
            </a:r>
            <a:r>
              <a:rPr lang="en-US" altLang="zh-CN" sz="4800" b="1" dirty="0" smtClean="0">
                <a:solidFill>
                  <a:srgbClr val="FF0000"/>
                </a:solidFill>
                <a:latin typeface="+mj-lt"/>
                <a:ea typeface="方正大黑简体" pitchFamily="65" charset="-122"/>
              </a:rPr>
              <a:t> </a:t>
            </a:r>
            <a:r>
              <a:rPr lang="en-US" altLang="zh-CN" sz="4800" b="1" dirty="0" err="1">
                <a:solidFill>
                  <a:srgbClr val="FF0000"/>
                </a:solidFill>
                <a:latin typeface="+mj-lt"/>
                <a:ea typeface="方正大黑简体" pitchFamily="65" charset="-122"/>
              </a:rPr>
              <a:t>lạc</a:t>
            </a:r>
            <a:r>
              <a:rPr lang="en-US" altLang="zh-CN" sz="4800" b="1" dirty="0">
                <a:solidFill>
                  <a:srgbClr val="FF0000"/>
                </a:solidFill>
                <a:latin typeface="+mj-lt"/>
                <a:ea typeface="方正大黑简体" pitchFamily="65" charset="-122"/>
              </a:rPr>
              <a:t> </a:t>
            </a:r>
            <a:r>
              <a:rPr lang="en-US" altLang="zh-CN" sz="4800" b="1" dirty="0" err="1">
                <a:solidFill>
                  <a:srgbClr val="FF0000"/>
                </a:solidFill>
                <a:latin typeface="+mj-lt"/>
                <a:ea typeface="方正大黑简体" pitchFamily="65" charset="-122"/>
              </a:rPr>
              <a:t>bộ</a:t>
            </a:r>
            <a:endParaRPr lang="zh-CN" altLang="en-US" sz="4800" b="1" dirty="0">
              <a:solidFill>
                <a:srgbClr val="FF0000"/>
              </a:solidFill>
              <a:latin typeface="+mj-lt"/>
              <a:ea typeface="方正大黑简体" pitchFamily="65" charset="-122"/>
            </a:endParaRPr>
          </a:p>
        </p:txBody>
      </p:sp>
      <p:pic>
        <p:nvPicPr>
          <p:cNvPr id="7" name="图片 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446" y="3913733"/>
            <a:ext cx="3015239" cy="2984356"/>
          </a:xfrm>
          <a:prstGeom prst="rect">
            <a:avLst/>
          </a:prstGeom>
        </p:spPr>
      </p:pic>
      <p:pic>
        <p:nvPicPr>
          <p:cNvPr id="8" name="图片 7"/>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35448" y="734807"/>
            <a:ext cx="2640161" cy="1689533"/>
          </a:xfrm>
          <a:prstGeom prst="rect">
            <a:avLst/>
          </a:prstGeom>
        </p:spPr>
      </p:pic>
      <p:pic>
        <p:nvPicPr>
          <p:cNvPr id="9" name="图片 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9347435" y="4650498"/>
            <a:ext cx="2844565" cy="2223637"/>
          </a:xfrm>
          <a:prstGeom prst="rect">
            <a:avLst/>
          </a:prstGeom>
        </p:spPr>
      </p:pic>
      <p:pic>
        <p:nvPicPr>
          <p:cNvPr id="10" name="轻快儿童音乐.wav">
            <a:hlinkClick r:id="" action="ppaction://media"/>
          </p:cNvPr>
          <p:cNvPicPr>
            <a:picLocks noChangeAspect="1"/>
          </p:cNvPicPr>
          <p:nvPr>
            <a:videoFile r:link="rId2"/>
            <p:extLst>
              <p:ext uri="{DAA4B4D4-6D71-4841-9C94-3DE7FCFB9230}">
                <p14:media xmlns="" xmlns:p14="http://schemas.microsoft.com/office/powerpoint/2010/main" r:embed="rId10"/>
              </p:ext>
            </p:extLst>
          </p:nvPr>
        </p:nvPicPr>
        <p:blipFill>
          <a:blip r:embed="rId11" cstate="print"/>
          <a:stretch>
            <a:fillRect/>
          </a:stretch>
        </p:blipFill>
        <p:spPr>
          <a:xfrm>
            <a:off x="742725" y="-960005"/>
            <a:ext cx="812800" cy="7315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750"/>
                                        <p:tgtEl>
                                          <p:spTgt spid="6"/>
                                        </p:tgtEl>
                                      </p:cBhvr>
                                    </p:animEffect>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9"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0-#ppt_w/2"/>
                                          </p:val>
                                        </p:tav>
                                        <p:tav tm="100000">
                                          <p:val>
                                            <p:strVal val="#ppt_x"/>
                                          </p:val>
                                        </p:tav>
                                      </p:tavLst>
                                    </p:anim>
                                    <p:anim calcmode="lin" valueType="num">
                                      <p:cBhvr additive="base">
                                        <p:cTn id="29" dur="1000" fill="hold"/>
                                        <p:tgtEl>
                                          <p:spTgt spid="8"/>
                                        </p:tgtEl>
                                        <p:attrNameLst>
                                          <p:attrName>ppt_y</p:attrName>
                                        </p:attrNameLst>
                                      </p:cBhvr>
                                      <p:tavLst>
                                        <p:tav tm="0">
                                          <p:val>
                                            <p:strVal val="0-#ppt_h/2"/>
                                          </p:val>
                                        </p:tav>
                                        <p:tav tm="100000">
                                          <p:val>
                                            <p:strVal val="#ppt_y"/>
                                          </p:val>
                                        </p:tav>
                                      </p:tavLst>
                                    </p:anim>
                                  </p:childTnLst>
                                </p:cTn>
                              </p:par>
                            </p:childTnLst>
                          </p:cTn>
                        </p:par>
                        <p:par>
                          <p:cTn id="30" fill="hold">
                            <p:stCondLst>
                              <p:cond delay="4000"/>
                            </p:stCondLst>
                            <p:childTnLst>
                              <p:par>
                                <p:cTn id="31" presetID="1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p:tgtEl>
                                          <p:spTgt spid="11"/>
                                        </p:tgtEl>
                                        <p:attrNameLst>
                                          <p:attrName>ppt_x</p:attrName>
                                        </p:attrNameLst>
                                      </p:cBhvr>
                                      <p:tavLst>
                                        <p:tav tm="0">
                                          <p:val>
                                            <p:strVal val="#ppt_x-#ppt_w*1.125000"/>
                                          </p:val>
                                        </p:tav>
                                        <p:tav tm="100000">
                                          <p:val>
                                            <p:strVal val="#ppt_x"/>
                                          </p:val>
                                        </p:tav>
                                      </p:tavLst>
                                    </p:anim>
                                    <p:animEffect transition="in" filter="wipe(right)">
                                      <p:cBhvr>
                                        <p:cTn id="34" dur="75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barn(inVertical)">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barn(inVertical)">
                                      <p:cBhvr>
                                        <p:cTn id="4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5" repeatCount="indefinite" fill="hold" display="0">
                  <p:stCondLst>
                    <p:cond delay="indefinite"/>
                  </p:stCondLst>
                  <p:endCondLst>
                    <p:cond evt="onStopAudio" delay="0">
                      <p:tgtEl>
                        <p:sldTgt/>
                      </p:tgtEl>
                    </p:cond>
                  </p:endCondLst>
                </p:cTn>
                <p:tgtEl>
                  <p:spTgt spid="10"/>
                </p:tgtEl>
              </p:cMediaNode>
            </p:video>
          </p:childTnLst>
        </p:cTn>
      </p:par>
    </p:tnLst>
    <p:bldLst>
      <p:bldP spid="6"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p:cNvPicPr>
          <p:nvPr/>
        </p:nvPicPr>
        <p:blipFill>
          <a:blip r:embed="rId3"/>
          <a:stretch>
            <a:fillRect/>
          </a:stretch>
        </p:blipFill>
        <p:spPr>
          <a:xfrm>
            <a:off x="24447" y="1052425"/>
            <a:ext cx="12140809" cy="5805575"/>
          </a:xfrm>
          <a:prstGeom prst="rect">
            <a:avLst/>
          </a:prstGeom>
          <a:noFill/>
          <a:ln w="9525">
            <a:noFill/>
          </a:ln>
        </p:spPr>
      </p:pic>
      <p:sp>
        <p:nvSpPr>
          <p:cNvPr id="15381" name="Text Box 21"/>
          <p:cNvSpPr txBox="1"/>
          <p:nvPr/>
        </p:nvSpPr>
        <p:spPr>
          <a:xfrm>
            <a:off x="985838" y="742949"/>
            <a:ext cx="10329862" cy="3970318"/>
          </a:xfrm>
          <a:prstGeom prst="rect">
            <a:avLst/>
          </a:prstGeom>
          <a:noFill/>
          <a:ln w="9525">
            <a:noFill/>
          </a:ln>
        </p:spPr>
        <p:txBody>
          <a:bodyPr wrap="square">
            <a:spAutoFit/>
          </a:bodyPr>
          <a:lstStyle/>
          <a:p>
            <a:pPr marL="0" marR="0" lvl="0" indent="0" algn="ctr" defTabSz="1085915" rtl="0" eaLnBrk="1" fontAlgn="base" latinLnBrk="0" hangingPunct="1">
              <a:lnSpc>
                <a:spcPct val="100000"/>
              </a:lnSpc>
              <a:spcBef>
                <a:spcPct val="50000"/>
              </a:spcBef>
              <a:spcAft>
                <a:spcPct val="0"/>
              </a:spcAft>
              <a:buClrTx/>
              <a:buSzTx/>
              <a:buFontTx/>
              <a:buNone/>
              <a:tabLst/>
              <a:defRPr/>
            </a:pPr>
            <a:endParaRPr kumimoji="0" lang="en-US" altLang="zh-CN" sz="7200" b="1" i="0" u="none" strike="noStrike" kern="1200" cap="none" spc="0" normalizeH="0" baseline="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endParaRPr>
          </a:p>
          <a:p>
            <a:pPr marL="0" marR="0" lvl="0" indent="0" algn="ctr" defTabSz="1085915" rtl="0" eaLnBrk="1" fontAlgn="base" latinLnBrk="0" hangingPunct="1">
              <a:lnSpc>
                <a:spcPct val="100000"/>
              </a:lnSpc>
              <a:spcBef>
                <a:spcPct val="50000"/>
              </a:spcBef>
              <a:spcAft>
                <a:spcPct val="0"/>
              </a:spcAft>
              <a:buClrTx/>
              <a:buSzTx/>
              <a:buFontTx/>
              <a:buNone/>
              <a:tabLst/>
              <a:defRPr/>
            </a:pPr>
            <a:r>
              <a:rPr kumimoji="0" lang="en-US" altLang="zh-CN" sz="7200" b="1" i="0" u="none" strike="noStrike" kern="1200" cap="none" spc="0" normalizeH="0" baseline="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Chúc</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thầy</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cô</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và</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các</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em</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mạnh</a:t>
            </a:r>
            <a:r>
              <a:rPr kumimoji="0" lang="en-US" altLang="zh-CN" sz="7200" b="1" i="0" u="none" strike="noStrike" kern="1200" cap="none" spc="0" normalizeH="0" noProof="0" dirty="0"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 </a:t>
            </a:r>
            <a:r>
              <a:rPr kumimoji="0" lang="en-US" altLang="zh-CN" sz="7200" b="1" i="0" u="none" strike="noStrike" kern="1200" cap="none" spc="0" normalizeH="0" noProof="0" dirty="0" err="1" smtClean="0">
                <a:ln>
                  <a:noFill/>
                </a:ln>
                <a:solidFill>
                  <a:srgbClr val="FF0000"/>
                </a:solidFill>
                <a:effectLst/>
                <a:uLnTx/>
                <a:uFillTx/>
                <a:latin typeface="Calibri" panose="020F0502020204030204" pitchFamily="34" charset="0"/>
                <a:ea typeface="黑体" pitchFamily="2" charset="-122"/>
                <a:cs typeface="Calibri" panose="020F0502020204030204" pitchFamily="34" charset="0"/>
              </a:rPr>
              <a:t>khỏe</a:t>
            </a:r>
            <a:endParaRPr kumimoji="0" lang="zh-CN" altLang="en-US" sz="7200" b="1" i="0" u="none" strike="noStrike" kern="1200" cap="none" spc="0" normalizeH="0" baseline="0" noProof="0" dirty="0">
              <a:ln>
                <a:noFill/>
              </a:ln>
              <a:solidFill>
                <a:srgbClr val="FF0000"/>
              </a:solidFill>
              <a:effectLst/>
              <a:uLnTx/>
              <a:uFillTx/>
              <a:latin typeface="Calibri" panose="020F0502020204030204" pitchFamily="34" charset="0"/>
              <a:ea typeface="黑体" pitchFamily="2" charset="-122"/>
              <a:cs typeface="Calibri" panose="020F0502020204030204" pitchFamily="34" charset="0"/>
            </a:endParaRPr>
          </a:p>
        </p:txBody>
      </p:sp>
      <p:pic>
        <p:nvPicPr>
          <p:cNvPr id="15382" name="Picture 22" descr="1-16"/>
          <p:cNvPicPr>
            <a:picLocks noChangeAspect="1"/>
          </p:cNvPicPr>
          <p:nvPr/>
        </p:nvPicPr>
        <p:blipFill>
          <a:blip r:embed="rId4"/>
          <a:stretch>
            <a:fillRect/>
          </a:stretch>
        </p:blipFill>
        <p:spPr>
          <a:xfrm>
            <a:off x="9952405" y="458426"/>
            <a:ext cx="1412042" cy="657191"/>
          </a:xfrm>
          <a:prstGeom prst="rect">
            <a:avLst/>
          </a:prstGeom>
          <a:noFill/>
          <a:ln w="9525">
            <a:noFill/>
          </a:ln>
        </p:spPr>
      </p:pic>
      <p:pic>
        <p:nvPicPr>
          <p:cNvPr id="15383" name="Picture 23" descr="1-16"/>
          <p:cNvPicPr>
            <a:picLocks noChangeAspect="1"/>
          </p:cNvPicPr>
          <p:nvPr/>
        </p:nvPicPr>
        <p:blipFill>
          <a:blip r:embed="rId4"/>
          <a:stretch>
            <a:fillRect/>
          </a:stretch>
        </p:blipFill>
        <p:spPr>
          <a:xfrm>
            <a:off x="2656660" y="406723"/>
            <a:ext cx="1412042" cy="657191"/>
          </a:xfrm>
          <a:prstGeom prst="rect">
            <a:avLst/>
          </a:prstGeom>
          <a:noFill/>
          <a:ln w="9525">
            <a:noFill/>
          </a:ln>
        </p:spPr>
      </p:pic>
      <p:pic>
        <p:nvPicPr>
          <p:cNvPr id="15384" name="Picture 24" descr="1-16"/>
          <p:cNvPicPr>
            <a:picLocks noChangeAspect="1"/>
          </p:cNvPicPr>
          <p:nvPr/>
        </p:nvPicPr>
        <p:blipFill>
          <a:blip r:embed="rId4"/>
          <a:stretch>
            <a:fillRect/>
          </a:stretch>
        </p:blipFill>
        <p:spPr>
          <a:xfrm>
            <a:off x="6409086" y="719234"/>
            <a:ext cx="1412042" cy="657191"/>
          </a:xfrm>
          <a:prstGeom prst="rect">
            <a:avLst/>
          </a:prstGeom>
          <a:noFill/>
          <a:ln w="9525">
            <a:noFill/>
          </a:ln>
        </p:spPr>
      </p:pic>
      <p:pic>
        <p:nvPicPr>
          <p:cNvPr id="7" name="Picture 6">
            <a:extLst>
              <a:ext uri="{FF2B5EF4-FFF2-40B4-BE49-F238E27FC236}">
                <a16:creationId xmlns="" xmlns:a16="http://schemas.microsoft.com/office/drawing/2014/main" id="{6167D6CE-CAD1-47E2-9282-8CBEC2AA0D1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765626" y="-131416"/>
            <a:ext cx="1569661" cy="1569661"/>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anim calcmode="lin" valueType="num">
                                      <p:cBhvr>
                                        <p:cTn id="8" dur="1000" fill="hold"/>
                                        <p:tgtEl>
                                          <p:spTgt spid="15379"/>
                                        </p:tgtEl>
                                        <p:attrNameLst>
                                          <p:attrName>ppt_x</p:attrName>
                                        </p:attrNameLst>
                                      </p:cBhvr>
                                      <p:tavLst>
                                        <p:tav tm="0">
                                          <p:val>
                                            <p:strVal val="#ppt_x"/>
                                          </p:val>
                                        </p:tav>
                                        <p:tav tm="100000">
                                          <p:val>
                                            <p:strVal val="#ppt_x"/>
                                          </p:val>
                                        </p:tav>
                                      </p:tavLst>
                                    </p:anim>
                                    <p:anim calcmode="lin" valueType="num">
                                      <p:cBhvr>
                                        <p:cTn id="9" dur="1000" fill="hold"/>
                                        <p:tgtEl>
                                          <p:spTgt spid="1537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1000" fill="hold"/>
                                        <p:tgtEl>
                                          <p:spTgt spid="15383"/>
                                        </p:tgtEl>
                                        <p:attrNameLst>
                                          <p:attrName>ppt_x</p:attrName>
                                        </p:attrNameLst>
                                      </p:cBhvr>
                                      <p:tavLst>
                                        <p:tav tm="0">
                                          <p:val>
                                            <p:strVal val="#ppt_x-.2"/>
                                          </p:val>
                                        </p:tav>
                                        <p:tav tm="100000">
                                          <p:val>
                                            <p:strVal val="#ppt_x"/>
                                          </p:val>
                                        </p:tav>
                                      </p:tavLst>
                                    </p:anim>
                                    <p:anim calcmode="lin" valueType="num">
                                      <p:cBhvr>
                                        <p:cTn id="14"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383"/>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5384"/>
                                        </p:tgtEl>
                                        <p:attrNameLst>
                                          <p:attrName>style.visibility</p:attrName>
                                        </p:attrNameLst>
                                      </p:cBhvr>
                                      <p:to>
                                        <p:strVal val="visible"/>
                                      </p:to>
                                    </p:set>
                                    <p:anim calcmode="lin" valueType="num">
                                      <p:cBhvr>
                                        <p:cTn id="19" dur="1000" fill="hold"/>
                                        <p:tgtEl>
                                          <p:spTgt spid="15384"/>
                                        </p:tgtEl>
                                        <p:attrNameLst>
                                          <p:attrName>ppt_x</p:attrName>
                                        </p:attrNameLst>
                                      </p:cBhvr>
                                      <p:tavLst>
                                        <p:tav tm="0">
                                          <p:val>
                                            <p:strVal val="#ppt_x-.2"/>
                                          </p:val>
                                        </p:tav>
                                        <p:tav tm="100000">
                                          <p:val>
                                            <p:strVal val="#ppt_x"/>
                                          </p:val>
                                        </p:tav>
                                      </p:tavLst>
                                    </p:anim>
                                    <p:anim calcmode="lin" valueType="num">
                                      <p:cBhvr>
                                        <p:cTn id="20"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384"/>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382"/>
                                        </p:tgtEl>
                                        <p:attrNameLst>
                                          <p:attrName>style.visibility</p:attrName>
                                        </p:attrNameLst>
                                      </p:cBhvr>
                                      <p:to>
                                        <p:strVal val="visible"/>
                                      </p:to>
                                    </p:set>
                                    <p:anim calcmode="lin" valueType="num">
                                      <p:cBhvr>
                                        <p:cTn id="25" dur="1000" fill="hold"/>
                                        <p:tgtEl>
                                          <p:spTgt spid="15382"/>
                                        </p:tgtEl>
                                        <p:attrNameLst>
                                          <p:attrName>ppt_x</p:attrName>
                                        </p:attrNameLst>
                                      </p:cBhvr>
                                      <p:tavLst>
                                        <p:tav tm="0">
                                          <p:val>
                                            <p:strVal val="#ppt_x-.2"/>
                                          </p:val>
                                        </p:tav>
                                        <p:tav tm="100000">
                                          <p:val>
                                            <p:strVal val="#ppt_x"/>
                                          </p:val>
                                        </p:tav>
                                      </p:tavLst>
                                    </p:anim>
                                    <p:anim calcmode="lin" valueType="num">
                                      <p:cBhvr>
                                        <p:cTn id="26"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38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5381"/>
                                        </p:tgtEl>
                                        <p:attrNameLst>
                                          <p:attrName>style.visibility</p:attrName>
                                        </p:attrNameLst>
                                      </p:cBhvr>
                                      <p:to>
                                        <p:strVal val="visible"/>
                                      </p:to>
                                    </p:set>
                                    <p:animEffect transition="in" filter="wipe(down)">
                                      <p:cBhvr>
                                        <p:cTn id="32" dur="580">
                                          <p:stCondLst>
                                            <p:cond delay="0"/>
                                          </p:stCondLst>
                                        </p:cTn>
                                        <p:tgtEl>
                                          <p:spTgt spid="15381"/>
                                        </p:tgtEl>
                                      </p:cBhvr>
                                    </p:animEffect>
                                    <p:anim calcmode="lin" valueType="num">
                                      <p:cBhvr>
                                        <p:cTn id="33" dur="1822" tmFilter="0,0; 0.14,0.36; 0.43,0.73; 0.71,0.91; 1.0,1.0">
                                          <p:stCondLst>
                                            <p:cond delay="0"/>
                                          </p:stCondLst>
                                        </p:cTn>
                                        <p:tgtEl>
                                          <p:spTgt spid="1538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38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38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38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381"/>
                                        </p:tgtEl>
                                        <p:attrNameLst>
                                          <p:attrName>ppt_y</p:attrName>
                                        </p:attrNameLst>
                                      </p:cBhvr>
                                      <p:tavLst>
                                        <p:tav tm="0" fmla="#ppt_y-sin(pi*$)/81">
                                          <p:val>
                                            <p:fltVal val="0"/>
                                          </p:val>
                                        </p:tav>
                                        <p:tav tm="100000">
                                          <p:val>
                                            <p:fltVal val="1"/>
                                          </p:val>
                                        </p:tav>
                                      </p:tavLst>
                                    </p:anim>
                                    <p:animScale>
                                      <p:cBhvr>
                                        <p:cTn id="38" dur="26">
                                          <p:stCondLst>
                                            <p:cond delay="650"/>
                                          </p:stCondLst>
                                        </p:cTn>
                                        <p:tgtEl>
                                          <p:spTgt spid="15381"/>
                                        </p:tgtEl>
                                      </p:cBhvr>
                                      <p:to x="100000" y="60000"/>
                                    </p:animScale>
                                    <p:animScale>
                                      <p:cBhvr>
                                        <p:cTn id="39" dur="166" decel="50000">
                                          <p:stCondLst>
                                            <p:cond delay="676"/>
                                          </p:stCondLst>
                                        </p:cTn>
                                        <p:tgtEl>
                                          <p:spTgt spid="15381"/>
                                        </p:tgtEl>
                                      </p:cBhvr>
                                      <p:to x="100000" y="100000"/>
                                    </p:animScale>
                                    <p:animScale>
                                      <p:cBhvr>
                                        <p:cTn id="40" dur="26">
                                          <p:stCondLst>
                                            <p:cond delay="1312"/>
                                          </p:stCondLst>
                                        </p:cTn>
                                        <p:tgtEl>
                                          <p:spTgt spid="15381"/>
                                        </p:tgtEl>
                                      </p:cBhvr>
                                      <p:to x="100000" y="80000"/>
                                    </p:animScale>
                                    <p:animScale>
                                      <p:cBhvr>
                                        <p:cTn id="41" dur="166" decel="50000">
                                          <p:stCondLst>
                                            <p:cond delay="1338"/>
                                          </p:stCondLst>
                                        </p:cTn>
                                        <p:tgtEl>
                                          <p:spTgt spid="15381"/>
                                        </p:tgtEl>
                                      </p:cBhvr>
                                      <p:to x="100000" y="100000"/>
                                    </p:animScale>
                                    <p:animScale>
                                      <p:cBhvr>
                                        <p:cTn id="42" dur="26">
                                          <p:stCondLst>
                                            <p:cond delay="1642"/>
                                          </p:stCondLst>
                                        </p:cTn>
                                        <p:tgtEl>
                                          <p:spTgt spid="15381"/>
                                        </p:tgtEl>
                                      </p:cBhvr>
                                      <p:to x="100000" y="90000"/>
                                    </p:animScale>
                                    <p:animScale>
                                      <p:cBhvr>
                                        <p:cTn id="43" dur="166" decel="50000">
                                          <p:stCondLst>
                                            <p:cond delay="1668"/>
                                          </p:stCondLst>
                                        </p:cTn>
                                        <p:tgtEl>
                                          <p:spTgt spid="15381"/>
                                        </p:tgtEl>
                                      </p:cBhvr>
                                      <p:to x="100000" y="100000"/>
                                    </p:animScale>
                                    <p:animScale>
                                      <p:cBhvr>
                                        <p:cTn id="44" dur="26">
                                          <p:stCondLst>
                                            <p:cond delay="1808"/>
                                          </p:stCondLst>
                                        </p:cTn>
                                        <p:tgtEl>
                                          <p:spTgt spid="15381"/>
                                        </p:tgtEl>
                                      </p:cBhvr>
                                      <p:to x="100000" y="95000"/>
                                    </p:animScale>
                                    <p:animScale>
                                      <p:cBhvr>
                                        <p:cTn id="45" dur="166" decel="50000">
                                          <p:stCondLst>
                                            <p:cond delay="1834"/>
                                          </p:stCondLst>
                                        </p:cTn>
                                        <p:tgtEl>
                                          <p:spTgt spid="1538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9E211EE-A62B-4D25-8775-0D260B769A7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 xmlns:a14="http://schemas.microsoft.com/office/drawing/2010/main" val="0"/>
              </a:ext>
            </a:extLst>
          </a:blip>
          <a:srcRect l="6027" t="45612" r="46939" b="16614"/>
          <a:stretch/>
        </p:blipFill>
        <p:spPr>
          <a:xfrm>
            <a:off x="383835"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 xmlns:a14="http://schemas.microsoft.com/office/drawing/2010/main" val="0"/>
              </a:ext>
            </a:extLst>
          </a:blip>
          <a:srcRect l="27294" t="7312" r="32213" b="28914"/>
          <a:stretch/>
        </p:blipFill>
        <p:spPr>
          <a:xfrm>
            <a:off x="285361" y="0"/>
            <a:ext cx="3080825" cy="4575269"/>
          </a:xfrm>
          <a:prstGeom prst="rect">
            <a:avLst/>
          </a:prstGeom>
        </p:spPr>
      </p:pic>
      <p:pic>
        <p:nvPicPr>
          <p:cNvPr id="3" name="Cute_Avalanche">
            <a:hlinkClick r:id="" action="ppaction://media"/>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09600" y="-1241425"/>
            <a:ext cx="609600" cy="609600"/>
          </a:xfrm>
          <a:prstGeom prst="rect">
            <a:avLst/>
          </a:prstGeom>
        </p:spPr>
      </p:pic>
      <p:sp>
        <p:nvSpPr>
          <p:cNvPr id="14" name="TextBox 13"/>
          <p:cNvSpPr txBox="1"/>
          <p:nvPr/>
        </p:nvSpPr>
        <p:spPr>
          <a:xfrm>
            <a:off x="1769907" y="2982439"/>
            <a:ext cx="8652185" cy="1323439"/>
          </a:xfrm>
          <a:prstGeom prst="rect">
            <a:avLst/>
          </a:prstGeom>
          <a:noFill/>
        </p:spPr>
        <p:txBody>
          <a:bodyPr wrap="square" rtlCol="0">
            <a:spAutoFit/>
          </a:bodyPr>
          <a:lstStyle/>
          <a:p>
            <a:pPr lvl="0" algn="ctr">
              <a:defRPr/>
            </a:pPr>
            <a:r>
              <a:rPr lang="vi-VN" sz="4000" b="1" dirty="0">
                <a:solidFill>
                  <a:prstClr val="black"/>
                </a:solidFill>
                <a:latin typeface="Arial" panose="020B0604020202020204" pitchFamily="34" charset="0"/>
                <a:ea typeface="Arial-Rounded" panose="020B0500000000000000" pitchFamily="34" charset="0"/>
                <a:cs typeface="Arial" panose="020B0604020202020204" pitchFamily="34" charset="0"/>
              </a:rPr>
              <a:t>Hoạt động 1: Tìm hiểu về các câu lạc bộ trong trường em</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 xmlns:p14="http://schemas.microsoft.com/office/powerpoint/2010/main" val="3688337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3"/>
                </p:tgtEl>
              </p:cMediaNode>
            </p:vide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E7C73A4-796D-994F-9362-C7FA7877F8D0}"/>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503281" y="0"/>
            <a:ext cx="7556500" cy="4241800"/>
          </a:xfrm>
          <a:prstGeom prst="rect">
            <a:avLst/>
          </a:prstGeom>
        </p:spPr>
      </p:pic>
      <p:sp>
        <p:nvSpPr>
          <p:cNvPr id="16" name="TextBox 15">
            <a:extLst>
              <a:ext uri="{FF2B5EF4-FFF2-40B4-BE49-F238E27FC236}">
                <a16:creationId xmlns="" xmlns:a16="http://schemas.microsoft.com/office/drawing/2014/main" id="{5D978843-FFF4-4E0D-A4B7-49C55FF85D27}"/>
              </a:ext>
            </a:extLst>
          </p:cNvPr>
          <p:cNvSpPr txBox="1"/>
          <p:nvPr/>
        </p:nvSpPr>
        <p:spPr>
          <a:xfrm>
            <a:off x="2903785" y="1304586"/>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
        <p:nvSpPr>
          <p:cNvPr id="5" name="TextBox 4">
            <a:extLst>
              <a:ext uri="{FF2B5EF4-FFF2-40B4-BE49-F238E27FC236}">
                <a16:creationId xmlns="" xmlns:a16="http://schemas.microsoft.com/office/drawing/2014/main" id="{43568337-4734-420E-9A08-80579D510DEF}"/>
              </a:ext>
            </a:extLst>
          </p:cNvPr>
          <p:cNvSpPr txBox="1"/>
          <p:nvPr/>
        </p:nvSpPr>
        <p:spPr>
          <a:xfrm>
            <a:off x="3310142" y="6581001"/>
            <a:ext cx="7329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cs typeface="+mn-cs"/>
              </a:rPr>
              <a:t>Thiết</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kế</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bởi</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Hương</a:t>
            </a:r>
            <a:r>
              <a:rPr kumimoji="0" lang="en-US" sz="1200" b="0" i="0" u="none" strike="noStrike" kern="1200" cap="none" spc="0" normalizeH="0" baseline="0" noProof="0" dirty="0">
                <a:ln>
                  <a:noFill/>
                </a:ln>
                <a:solidFill>
                  <a:prstClr val="black"/>
                </a:solidFill>
                <a:effectLst/>
                <a:uLnTx/>
                <a:uFillTx/>
                <a:latin typeface="Arial"/>
                <a:cs typeface="+mn-cs"/>
              </a:rPr>
              <a:t> </a:t>
            </a:r>
            <a:r>
              <a:rPr kumimoji="0" lang="en-US" sz="1200" b="0" i="0" u="none" strike="noStrike" kern="1200" cap="none" spc="0" normalizeH="0" baseline="0" noProof="0" dirty="0" err="1">
                <a:ln>
                  <a:noFill/>
                </a:ln>
                <a:solidFill>
                  <a:prstClr val="black"/>
                </a:solidFill>
                <a:effectLst/>
                <a:uLnTx/>
                <a:uFillTx/>
                <a:latin typeface="Arial"/>
                <a:cs typeface="+mn-cs"/>
              </a:rPr>
              <a:t>Thảo</a:t>
            </a:r>
            <a:r>
              <a:rPr kumimoji="0" lang="en-US" sz="1200" b="0" i="0" u="none" strike="noStrike" kern="1200" cap="none" spc="0" normalizeH="0" baseline="0" noProof="0" dirty="0">
                <a:ln>
                  <a:noFill/>
                </a:ln>
                <a:solidFill>
                  <a:prstClr val="black"/>
                </a:solidFill>
                <a:effectLst/>
                <a:uLnTx/>
                <a:uFillTx/>
                <a:latin typeface="Arial"/>
                <a:cs typeface="+mn-cs"/>
              </a:rPr>
              <a:t> – tranthao121004@gmail.com</a:t>
            </a:r>
          </a:p>
        </p:txBody>
      </p:sp>
      <p:pic>
        <p:nvPicPr>
          <p:cNvPr id="6" name="Picture 5" descr="image.png"/>
          <p:cNvPicPr>
            <a:picLocks noChangeAspect="1"/>
          </p:cNvPicPr>
          <p:nvPr/>
        </p:nvPicPr>
        <p:blipFill>
          <a:blip r:embed="rId5"/>
          <a:srcRect t="30000" r="7006" b="6458"/>
          <a:stretch>
            <a:fillRect/>
          </a:stretch>
        </p:blipFill>
        <p:spPr>
          <a:xfrm>
            <a:off x="742961" y="342899"/>
            <a:ext cx="10515589" cy="5772141"/>
          </a:xfrm>
          <a:prstGeom prst="rect">
            <a:avLst/>
          </a:prstGeom>
        </p:spPr>
      </p:pic>
    </p:spTree>
    <p:extLst>
      <p:ext uri="{BB962C8B-B14F-4D97-AF65-F5344CB8AC3E}">
        <p14:creationId xmlns=""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34AD5EA-4934-443B-A422-F8DD7F93AFA5}"/>
              </a:ext>
            </a:extLst>
          </p:cNvPr>
          <p:cNvSpPr txBox="1"/>
          <p:nvPr/>
        </p:nvSpPr>
        <p:spPr>
          <a:xfrm>
            <a:off x="4187952" y="5806440"/>
            <a:ext cx="5824728"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a:solidFill>
                  <a:srgbClr val="FF0000"/>
                </a:solidFill>
              </a:rPr>
              <a:t>Toán</a:t>
            </a:r>
            <a:r>
              <a:rPr lang="en-US" sz="4800" dirty="0">
                <a:solidFill>
                  <a:srgbClr val="FF0000"/>
                </a:solidFill>
              </a:rPr>
              <a:t> </a:t>
            </a:r>
          </a:p>
        </p:txBody>
      </p:sp>
      <p:pic>
        <p:nvPicPr>
          <p:cNvPr id="5" name="Picture 4" descr="4e5db13f5cef98b1c1fe.jpg"/>
          <p:cNvPicPr>
            <a:picLocks noChangeAspect="1"/>
          </p:cNvPicPr>
          <p:nvPr/>
        </p:nvPicPr>
        <p:blipFill>
          <a:blip r:embed="rId3">
            <a:lum bright="18000" contrast="30000"/>
          </a:blip>
          <a:srcRect l="4876" t="22871" r="12611"/>
          <a:stretch>
            <a:fillRect/>
          </a:stretch>
        </p:blipFill>
        <p:spPr>
          <a:xfrm>
            <a:off x="800100" y="371475"/>
            <a:ext cx="10444163" cy="5314950"/>
          </a:xfrm>
          <a:prstGeom prst="rect">
            <a:avLst/>
          </a:prstGeom>
          <a:solidFill>
            <a:schemeClr val="accent2"/>
          </a:solidFill>
          <a:ln>
            <a:solidFill>
              <a:schemeClr val="accent1"/>
            </a:solidFill>
          </a:ln>
        </p:spPr>
      </p:pic>
    </p:spTree>
    <p:extLst>
      <p:ext uri="{BB962C8B-B14F-4D97-AF65-F5344CB8AC3E}">
        <p14:creationId xmlns="" xmlns:p14="http://schemas.microsoft.com/office/powerpoint/2010/main" val="6167863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647479-966A-4A9F-A132-F5655A56AED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243013" y="285750"/>
            <a:ext cx="10315575" cy="5822442"/>
          </a:xfrm>
          <a:prstGeom prst="rect">
            <a:avLst/>
          </a:prstGeom>
        </p:spPr>
      </p:pic>
      <p:sp>
        <p:nvSpPr>
          <p:cNvPr id="4" name="TextBox 3">
            <a:extLst>
              <a:ext uri="{FF2B5EF4-FFF2-40B4-BE49-F238E27FC236}">
                <a16:creationId xmlns="" xmlns:a16="http://schemas.microsoft.com/office/drawing/2014/main" id="{FE1C612F-DFFB-4D92-A441-DFC7A4E49CA8}"/>
              </a:ext>
            </a:extLst>
          </p:cNvPr>
          <p:cNvSpPr txBox="1"/>
          <p:nvPr/>
        </p:nvSpPr>
        <p:spPr>
          <a:xfrm>
            <a:off x="3639312" y="6108192"/>
            <a:ext cx="5824728"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a:solidFill>
                  <a:srgbClr val="FF0000"/>
                </a:solidFill>
              </a:rPr>
              <a:t>đọc</a:t>
            </a:r>
            <a:r>
              <a:rPr lang="en-US" sz="4800" dirty="0">
                <a:solidFill>
                  <a:srgbClr val="FF0000"/>
                </a:solidFill>
              </a:rPr>
              <a:t> </a:t>
            </a:r>
            <a:r>
              <a:rPr lang="en-US" sz="4800" dirty="0" err="1">
                <a:solidFill>
                  <a:srgbClr val="FF0000"/>
                </a:solidFill>
              </a:rPr>
              <a:t>sách</a:t>
            </a:r>
            <a:endParaRPr lang="en-US" sz="4800" dirty="0">
              <a:solidFill>
                <a:srgbClr val="FF0000"/>
              </a:solidFill>
            </a:endParaRPr>
          </a:p>
        </p:txBody>
      </p:sp>
    </p:spTree>
    <p:extLst>
      <p:ext uri="{BB962C8B-B14F-4D97-AF65-F5344CB8AC3E}">
        <p14:creationId xmlns="" xmlns:p14="http://schemas.microsoft.com/office/powerpoint/2010/main" val="27093779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C57E46-B7DB-44D0-A7B3-9AD15F649FC9}"/>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615112" y="814388"/>
            <a:ext cx="5043488" cy="4974962"/>
          </a:xfrm>
          <a:prstGeom prst="rect">
            <a:avLst/>
          </a:prstGeom>
        </p:spPr>
      </p:pic>
      <p:sp>
        <p:nvSpPr>
          <p:cNvPr id="4" name="TextBox 3">
            <a:extLst>
              <a:ext uri="{FF2B5EF4-FFF2-40B4-BE49-F238E27FC236}">
                <a16:creationId xmlns="" xmlns:a16="http://schemas.microsoft.com/office/drawing/2014/main" id="{98017059-D808-424D-BB13-1A3E04007D2F}"/>
              </a:ext>
            </a:extLst>
          </p:cNvPr>
          <p:cNvSpPr txBox="1"/>
          <p:nvPr/>
        </p:nvSpPr>
        <p:spPr>
          <a:xfrm>
            <a:off x="3426248" y="5952653"/>
            <a:ext cx="5824728"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a:solidFill>
                  <a:srgbClr val="FF0000"/>
                </a:solidFill>
              </a:rPr>
              <a:t>tiếng</a:t>
            </a:r>
            <a:r>
              <a:rPr lang="en-US" sz="4800" dirty="0">
                <a:solidFill>
                  <a:srgbClr val="FF0000"/>
                </a:solidFill>
              </a:rPr>
              <a:t> </a:t>
            </a:r>
            <a:r>
              <a:rPr lang="en-US" sz="4800" dirty="0" err="1">
                <a:solidFill>
                  <a:srgbClr val="FF0000"/>
                </a:solidFill>
              </a:rPr>
              <a:t>A</a:t>
            </a:r>
            <a:r>
              <a:rPr lang="en-US" sz="4800" dirty="0" err="1" smtClean="0">
                <a:solidFill>
                  <a:srgbClr val="FF0000"/>
                </a:solidFill>
              </a:rPr>
              <a:t>nh</a:t>
            </a:r>
            <a:endParaRPr lang="en-US" sz="4800" dirty="0">
              <a:solidFill>
                <a:srgbClr val="FF0000"/>
              </a:solidFill>
            </a:endParaRPr>
          </a:p>
        </p:txBody>
      </p:sp>
      <p:pic>
        <p:nvPicPr>
          <p:cNvPr id="5" name="Picture 4" descr="dd6c355cd88c1cd2459d.jpg"/>
          <p:cNvPicPr>
            <a:picLocks noChangeAspect="1"/>
          </p:cNvPicPr>
          <p:nvPr/>
        </p:nvPicPr>
        <p:blipFill>
          <a:blip r:embed="rId3" cstate="print">
            <a:lum bright="32000" contrast="33000"/>
          </a:blip>
          <a:stretch>
            <a:fillRect/>
          </a:stretch>
        </p:blipFill>
        <p:spPr>
          <a:xfrm>
            <a:off x="628650" y="842963"/>
            <a:ext cx="5957888" cy="4914899"/>
          </a:xfrm>
          <a:prstGeom prst="rect">
            <a:avLst/>
          </a:prstGeom>
        </p:spPr>
      </p:pic>
    </p:spTree>
    <p:extLst>
      <p:ext uri="{BB962C8B-B14F-4D97-AF65-F5344CB8AC3E}">
        <p14:creationId xmlns="" xmlns:p14="http://schemas.microsoft.com/office/powerpoint/2010/main" val="2529061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5DC7FF-AB29-4233-8C47-A79BCEA54565}"/>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28700" y="152153"/>
            <a:ext cx="10058399" cy="5080000"/>
          </a:xfrm>
          <a:prstGeom prst="rect">
            <a:avLst/>
          </a:prstGeom>
        </p:spPr>
      </p:pic>
      <p:sp>
        <p:nvSpPr>
          <p:cNvPr id="4" name="TextBox 3">
            <a:extLst>
              <a:ext uri="{FF2B5EF4-FFF2-40B4-BE49-F238E27FC236}">
                <a16:creationId xmlns="" xmlns:a16="http://schemas.microsoft.com/office/drawing/2014/main" id="{7247AD8C-68EF-4DC9-A8DF-F8AFE2370857}"/>
              </a:ext>
            </a:extLst>
          </p:cNvPr>
          <p:cNvSpPr txBox="1"/>
          <p:nvPr/>
        </p:nvSpPr>
        <p:spPr>
          <a:xfrm>
            <a:off x="3372982" y="5508769"/>
            <a:ext cx="5824728" cy="830997"/>
          </a:xfrm>
          <a:prstGeom prst="rect">
            <a:avLst/>
          </a:prstGeom>
          <a:noFill/>
        </p:spPr>
        <p:txBody>
          <a:bodyPr wrap="square" rtlCol="0">
            <a:spAutoFit/>
          </a:bodyPr>
          <a:lstStyle/>
          <a:p>
            <a:r>
              <a:rPr lang="en-US" sz="4800" dirty="0" err="1">
                <a:solidFill>
                  <a:srgbClr val="FF0000"/>
                </a:solidFill>
              </a:rPr>
              <a:t>Câu</a:t>
            </a:r>
            <a:r>
              <a:rPr lang="en-US" sz="4800" dirty="0">
                <a:solidFill>
                  <a:srgbClr val="FF0000"/>
                </a:solidFill>
              </a:rPr>
              <a:t> </a:t>
            </a:r>
            <a:r>
              <a:rPr lang="en-US" sz="4800" dirty="0" err="1">
                <a:solidFill>
                  <a:srgbClr val="FF0000"/>
                </a:solidFill>
              </a:rPr>
              <a:t>lạc</a:t>
            </a:r>
            <a:r>
              <a:rPr lang="en-US" sz="4800" dirty="0">
                <a:solidFill>
                  <a:srgbClr val="FF0000"/>
                </a:solidFill>
              </a:rPr>
              <a:t> </a:t>
            </a:r>
            <a:r>
              <a:rPr lang="en-US" sz="4800" dirty="0" err="1">
                <a:solidFill>
                  <a:srgbClr val="FF0000"/>
                </a:solidFill>
              </a:rPr>
              <a:t>bộ</a:t>
            </a:r>
            <a:r>
              <a:rPr lang="en-US" sz="4800" dirty="0">
                <a:solidFill>
                  <a:srgbClr val="FF0000"/>
                </a:solidFill>
              </a:rPr>
              <a:t> </a:t>
            </a:r>
            <a:r>
              <a:rPr lang="en-US" sz="4800" dirty="0" err="1">
                <a:solidFill>
                  <a:srgbClr val="FF0000"/>
                </a:solidFill>
              </a:rPr>
              <a:t>M</a:t>
            </a:r>
            <a:r>
              <a:rPr lang="en-US" sz="4800" dirty="0" err="1" smtClean="0">
                <a:solidFill>
                  <a:srgbClr val="FF0000"/>
                </a:solidFill>
              </a:rPr>
              <a:t>ỹ</a:t>
            </a:r>
            <a:r>
              <a:rPr lang="en-US" sz="4800" dirty="0" smtClean="0">
                <a:solidFill>
                  <a:srgbClr val="FF0000"/>
                </a:solidFill>
              </a:rPr>
              <a:t> </a:t>
            </a:r>
            <a:r>
              <a:rPr lang="en-US" sz="4800" dirty="0" err="1">
                <a:solidFill>
                  <a:srgbClr val="FF0000"/>
                </a:solidFill>
              </a:rPr>
              <a:t>thuật</a:t>
            </a:r>
            <a:endParaRPr lang="en-US" sz="4800" dirty="0">
              <a:solidFill>
                <a:srgbClr val="FF0000"/>
              </a:solidFill>
            </a:endParaRPr>
          </a:p>
        </p:txBody>
      </p:sp>
    </p:spTree>
    <p:extLst>
      <p:ext uri="{BB962C8B-B14F-4D97-AF65-F5344CB8AC3E}">
        <p14:creationId xmlns="" xmlns:p14="http://schemas.microsoft.com/office/powerpoint/2010/main" val="35188572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docProps/app.xml><?xml version="1.0" encoding="utf-8"?>
<Properties xmlns="http://schemas.openxmlformats.org/officeDocument/2006/extended-properties" xmlns:vt="http://schemas.openxmlformats.org/officeDocument/2006/docPropsVTypes">
  <TotalTime>268</TotalTime>
  <Words>595</Words>
  <Application>Microsoft Office PowerPoint</Application>
  <PresentationFormat>Custom</PresentationFormat>
  <Paragraphs>68</Paragraphs>
  <Slides>30</Slides>
  <Notes>13</Notes>
  <HiddenSlides>0</HiddenSlides>
  <MMClips>4</MMClips>
  <ScaleCrop>false</ScaleCrop>
  <HeadingPairs>
    <vt:vector size="4" baseType="variant">
      <vt:variant>
        <vt:lpstr>Theme</vt:lpstr>
      </vt:variant>
      <vt:variant>
        <vt:i4>9</vt:i4>
      </vt:variant>
      <vt:variant>
        <vt:lpstr>Slide Titles</vt:lpstr>
      </vt:variant>
      <vt:variant>
        <vt:i4>30</vt:i4>
      </vt:variant>
    </vt:vector>
  </HeadingPairs>
  <TitlesOfParts>
    <vt:vector size="39" baseType="lpstr">
      <vt:lpstr>2_Default Design</vt:lpstr>
      <vt:lpstr>1_Office 主题</vt:lpstr>
      <vt:lpstr>2_Office Theme</vt:lpstr>
      <vt:lpstr>2_Office 主题​​</vt:lpstr>
      <vt:lpstr>2_Office 主题</vt:lpstr>
      <vt:lpstr>Office Theme</vt:lpstr>
      <vt:lpstr>Office 主题</vt:lpstr>
      <vt:lpstr>默认设计模板</vt:lpstr>
      <vt:lpstr>包图主题2</vt:lpstr>
      <vt:lpstr>    CHÀO MỪNG QUÝ THẦY CÔ CÙNG  CÁC EM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MCOM</cp:lastModifiedBy>
  <cp:revision>30</cp:revision>
  <dcterms:created xsi:type="dcterms:W3CDTF">2021-09-03T14:00:29Z</dcterms:created>
  <dcterms:modified xsi:type="dcterms:W3CDTF">2022-09-20T15:40:37Z</dcterms:modified>
</cp:coreProperties>
</file>