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0" r:id="rId3"/>
    <p:sldId id="315" r:id="rId4"/>
    <p:sldId id="262" r:id="rId5"/>
    <p:sldId id="316" r:id="rId6"/>
    <p:sldId id="265" r:id="rId7"/>
    <p:sldId id="264" r:id="rId8"/>
    <p:sldId id="266" r:id="rId9"/>
    <p:sldId id="267" r:id="rId10"/>
    <p:sldId id="258" r:id="rId11"/>
    <p:sldId id="268" r:id="rId12"/>
    <p:sldId id="286" r:id="rId13"/>
    <p:sldId id="317" r:id="rId14"/>
    <p:sldId id="318" r:id="rId15"/>
    <p:sldId id="319" r:id="rId16"/>
    <p:sldId id="307" r:id="rId17"/>
    <p:sldId id="320" r:id="rId18"/>
    <p:sldId id="310" r:id="rId19"/>
    <p:sldId id="311" r:id="rId20"/>
    <p:sldId id="312" r:id="rId21"/>
    <p:sldId id="321" r:id="rId22"/>
    <p:sldId id="313" r:id="rId23"/>
    <p:sldId id="305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77D"/>
    <a:srgbClr val="FF99FF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>
        <p:scale>
          <a:sx n="30" d="100"/>
          <a:sy n="30" d="100"/>
        </p:scale>
        <p:origin x="198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C63F6-A023-400C-9B04-43A69290144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704B4-D94D-41A6-8DF5-1DC6D09F2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70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67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1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8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0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0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6E36-255A-F934-371C-382AB87DF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4AA1-C60B-6622-9047-3D7D3B05A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843C9-0B5E-C9E4-DC7B-77E020F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F6D43-683D-6D4A-22C8-CCD2918F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C059D-A779-A6C0-D9DD-82AE352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352F-B431-2140-1AEE-D4EC3240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B9EDC-3307-E052-9762-CC82D935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29DC-02F3-D506-90D9-65D32E68D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1A66-78A7-788F-4081-BDC1C28D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ADF86-7A24-3F20-E781-A8BA08DE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E655-F01A-3E52-9A96-58681D5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FD191-1171-2914-20E5-4E0C6812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968A0-8E11-41C9-79E6-0D7C9E0E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F9066-2DB6-7137-8AB8-260930B6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7388A-1295-09F2-AAA5-58CF1600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9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1736-8B52-8F95-BF2A-A4EFE8E9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BEA9-7274-8AF2-77BC-8FC134AAC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9314F-6384-4EEA-0B69-A028E25B1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E1E4-AC5A-DD14-F58D-869C351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5F31-51C9-5A97-DCAC-D60660D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AE34-E1FD-A6EA-1569-AFE5380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199C-7566-8BE2-78AD-AF58439C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C6FAD-5CB3-9107-3C2C-9C1BE02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F570-E317-E157-9138-DE2C160F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5AC9C-593B-7FD8-E1BF-60BC9743E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148F0-08EB-B1EC-CC81-025043B36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5771E-E14B-BB45-C28C-5032173E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835394-F79A-2B53-DF61-FDE6A203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5CA0-BFDE-0222-17B4-A21D9A2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4265-A620-DAA8-54BE-EF52B87F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B1B-FDBA-3CE8-F8EC-3198D3A1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E28E1-5EC9-E6B3-0827-8F848619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00EE2-B289-BCE5-8D4C-5A380E8E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59DCF-C85B-2F3A-A105-6091DFE3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5DA38-799A-FF55-8745-5B3716E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146C5-250D-6D9E-5823-D0FCDF95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60B6-14CE-5567-8A75-4AEE0874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0327-48E8-707E-AF75-76C982DC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879BD-4B5A-A70C-A5DD-4D5A156CD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B2C12-DA7A-F478-63AA-FEB93D29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7695-F2FC-1D81-8BBC-5528C104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247CC-28CD-FE18-DDAD-418AB26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CA9A-D2FA-506D-9CAC-01A16758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AA1D4-5D5F-64A2-BEF4-19B0B40C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F0C28-87F1-2331-4BEB-89C38914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F78C3-BCD6-7418-3717-62644F5B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150FB-EAE9-B8F3-76CE-7EA49095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48F71-5F48-A36D-D8DA-E9C909B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E9C7-C567-82A2-67F3-2FA26B1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FC9F-3952-423E-28EE-B84331AC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79F5F-AF6C-6320-D08F-D0FA59BD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E5BD9-98EF-5B83-F018-84B60120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E82B3-9F13-98B8-6F4B-3D380FED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431B7-9BE4-4AB4-6827-B7CD11335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14DC19-E3B0-4B8F-EBCE-C272B2237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1D64A-1B0A-391B-DC42-A29E90BE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88C17-3EAB-2EE0-6C38-007811F4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FC1F-9167-FB41-EDF7-0F5C0D2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6F5D55F-34D3-77EA-EC98-E77BB6FF4BB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20B31-E6F4-3C3B-DF3C-A14F4FEC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894B8-6E21-EB80-95B3-17A222C0C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FE36A-581A-B1BD-163A-DB717F5CF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25DC3-7AFA-4F34-8BF5-C46B7BFACEA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7780-036F-EBBC-6E4A-7A762782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B470F-ED22-AECD-3F36-1F5618784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0355E5-332D-416A-9ADE-418E397A1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21E09-487F-232B-6B92-A06C6BCD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93" y="-346627"/>
            <a:ext cx="1091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5256" r="59014" b="53780"/>
          <a:stretch/>
        </p:blipFill>
        <p:spPr>
          <a:xfrm>
            <a:off x="0" y="-328996"/>
            <a:ext cx="6225583" cy="3326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2F532-BA28-72D1-3572-8D779E0A6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90" y="-541647"/>
            <a:ext cx="11455377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Đọc các số tự nhiên sau: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74BB26-7FAD-F384-6D30-4DDE268E2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45" y="1373250"/>
            <a:ext cx="11511516" cy="731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E14DC-D9EC-0D8C-EF1F-3BD72F2ABF94}"/>
              </a:ext>
            </a:extLst>
          </p:cNvPr>
          <p:cNvSpPr/>
          <p:nvPr/>
        </p:nvSpPr>
        <p:spPr>
          <a:xfrm>
            <a:off x="457201" y="2285999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731 986: Bảy trăm ba mươi mốt nghìn chín trăm tám mươi sáu.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4F0EC5-1905-C49E-BBD5-C7A9D067557F}"/>
              </a:ext>
            </a:extLst>
          </p:cNvPr>
          <p:cNvSpPr/>
          <p:nvPr/>
        </p:nvSpPr>
        <p:spPr>
          <a:xfrm>
            <a:off x="446569" y="3232297"/>
            <a:ext cx="11355572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5 392 107: Năm triệu ba trăm chín mươi hai nghìn một trăm linh bảy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DE8A5-777B-95B3-2714-194078DEE892}"/>
              </a:ext>
            </a:extLst>
          </p:cNvPr>
          <p:cNvSpPr/>
          <p:nvPr/>
        </p:nvSpPr>
        <p:spPr>
          <a:xfrm>
            <a:off x="393406" y="4199859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699 540 001: Sáu trăm chín mươi chín triệu năm trăm bốn mươi nghìn không trăm linh một. 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46FA3-8F6A-EBB1-9B02-67B83F5B285B}"/>
              </a:ext>
            </a:extLst>
          </p:cNvPr>
          <p:cNvSpPr/>
          <p:nvPr/>
        </p:nvSpPr>
        <p:spPr>
          <a:xfrm>
            <a:off x="404039" y="5454501"/>
            <a:ext cx="11355572" cy="92503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10 002 000: Mười triệu không trăm linh hai nghìn.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tự nhiên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8C3934-4545-B6CC-4A9D-454BA4E69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3" y="1357867"/>
            <a:ext cx="1150620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BA8F06-CE1D-C8FF-4B84-6C237CA5FC83}"/>
              </a:ext>
            </a:extLst>
          </p:cNvPr>
          <p:cNvSpPr txBox="1"/>
          <p:nvPr/>
        </p:nvSpPr>
        <p:spPr>
          <a:xfrm>
            <a:off x="1945758" y="2349795"/>
            <a:ext cx="368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83 400 000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BDF9-5BEB-B71C-91E4-4A4A6F9ED822}"/>
              </a:ext>
            </a:extLst>
          </p:cNvPr>
          <p:cNvSpPr txBox="1"/>
          <p:nvPr/>
        </p:nvSpPr>
        <p:spPr>
          <a:xfrm>
            <a:off x="7751135" y="2179675"/>
            <a:ext cx="4359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 21 000 000 000</a:t>
            </a:r>
          </a:p>
        </p:txBody>
      </p:sp>
    </p:spTree>
    <p:extLst>
      <p:ext uri="{BB962C8B-B14F-4D97-AF65-F5344CB8AC3E}">
        <p14:creationId xmlns:p14="http://schemas.microsoft.com/office/powerpoint/2010/main" val="10918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Trong các số tự nhiên ở câu a, số nào là số chẵn, số nào là số lẻ?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BB46897-9045-4193-042E-C3586BB39D64}"/>
              </a:ext>
            </a:extLst>
          </p:cNvPr>
          <p:cNvSpPr/>
          <p:nvPr/>
        </p:nvSpPr>
        <p:spPr>
          <a:xfrm>
            <a:off x="1584252" y="2264734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731 986; 10 002 000.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8432BD-FF1A-7D80-B078-4B26D366FB7A}"/>
              </a:ext>
            </a:extLst>
          </p:cNvPr>
          <p:cNvSpPr/>
          <p:nvPr/>
        </p:nvSpPr>
        <p:spPr>
          <a:xfrm>
            <a:off x="1584252" y="3912780"/>
            <a:ext cx="9675627" cy="105262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fr-F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là: </a:t>
            </a:r>
            <a:r>
              <a:rPr lang="fr-FR" sz="4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5 392 107; 699 540 001.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646331"/>
            <a:chOff x="449784" y="157588"/>
            <a:chExt cx="11168144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d) Viết và đọc mỗi số sau thành tổng (theo mẫu):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A6BB351-AE1D-9C43-EEC2-D0DC63E8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5" y="1438582"/>
            <a:ext cx="11468986" cy="33862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887796-E6E9-9EE4-B38D-467E585C18C0}"/>
              </a:ext>
            </a:extLst>
          </p:cNvPr>
          <p:cNvSpPr/>
          <p:nvPr/>
        </p:nvSpPr>
        <p:spPr>
          <a:xfrm>
            <a:off x="1073890" y="459326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2FC3E-D868-5F7E-0972-5B1876544743}"/>
              </a:ext>
            </a:extLst>
          </p:cNvPr>
          <p:cNvSpPr/>
          <p:nvPr/>
        </p:nvSpPr>
        <p:spPr>
          <a:xfrm>
            <a:off x="1148317" y="5603358"/>
            <a:ext cx="10728250" cy="1010093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07587E-BB20-FE82-986C-4EB77704CB94}"/>
              </a:ext>
            </a:extLst>
          </p:cNvPr>
          <p:cNvSpPr/>
          <p:nvPr/>
        </p:nvSpPr>
        <p:spPr>
          <a:xfrm>
            <a:off x="1265275" y="733644"/>
            <a:ext cx="9675627" cy="78681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700 807 = 700 000 + 800 + 7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6223A-3E3E-04CC-5EF4-F0A1C545D82F}"/>
              </a:ext>
            </a:extLst>
          </p:cNvPr>
          <p:cNvSpPr txBox="1"/>
          <p:nvPr/>
        </p:nvSpPr>
        <p:spPr>
          <a:xfrm>
            <a:off x="1913862" y="4401880"/>
            <a:ext cx="845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200 123 460 gồm 2 trăm triệu 1 trăm nghìn 2 chục nghìn 3 nghìn 4 trăm 6 chục.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4CFB05-6367-6615-591D-954372DE7163}"/>
              </a:ext>
            </a:extLst>
          </p:cNvPr>
          <p:cNvSpPr/>
          <p:nvPr/>
        </p:nvSpPr>
        <p:spPr>
          <a:xfrm>
            <a:off x="1180216" y="2764465"/>
            <a:ext cx="9675627" cy="1201478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200 123 460 = 200 000 000 + 100 000 + 20 000 + 3 000 + 400 + 60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EE908-7ED6-EBCE-4B15-242B5E0CADE8}"/>
              </a:ext>
            </a:extLst>
          </p:cNvPr>
          <p:cNvSpPr txBox="1"/>
          <p:nvPr/>
        </p:nvSpPr>
        <p:spPr>
          <a:xfrm>
            <a:off x="1839435" y="1616150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700 807 gồm 7 trăm nghìn 8 trăm 7 đơn vị.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e) Tìm số thích hợp tương ứng với mỗi vạch trên tia số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7356FD4-1A52-1150-E885-B9C2C412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22" y="2014919"/>
            <a:ext cx="11181907" cy="2057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682817-466D-0137-FAD2-DB1AC2786C16}"/>
              </a:ext>
            </a:extLst>
          </p:cNvPr>
          <p:cNvSpPr/>
          <p:nvPr/>
        </p:nvSpPr>
        <p:spPr>
          <a:xfrm>
            <a:off x="574158" y="2126512"/>
            <a:ext cx="1244010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49F95E-DA21-33FB-7844-F3E4B62587E6}"/>
              </a:ext>
            </a:extLst>
          </p:cNvPr>
          <p:cNvSpPr/>
          <p:nvPr/>
        </p:nvSpPr>
        <p:spPr>
          <a:xfrm>
            <a:off x="2636874" y="2126512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2C7D5D-374D-6EF6-B527-04B80AE73AEF}"/>
              </a:ext>
            </a:extLst>
          </p:cNvPr>
          <p:cNvSpPr/>
          <p:nvPr/>
        </p:nvSpPr>
        <p:spPr>
          <a:xfrm>
            <a:off x="3678864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340 000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514CAF-F5D2-9BEC-97AB-9D54AFA075AE}"/>
              </a:ext>
            </a:extLst>
          </p:cNvPr>
          <p:cNvSpPr/>
          <p:nvPr/>
        </p:nvSpPr>
        <p:spPr>
          <a:xfrm>
            <a:off x="5582092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550 000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167164-6E24-46ED-D1E4-6F800FD19662}"/>
              </a:ext>
            </a:extLst>
          </p:cNvPr>
          <p:cNvSpPr/>
          <p:nvPr/>
        </p:nvSpPr>
        <p:spPr>
          <a:xfrm>
            <a:off x="6815468" y="3253564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660 000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E84919-C775-9436-B52A-B0BE56D5CD7B}"/>
              </a:ext>
            </a:extLst>
          </p:cNvPr>
          <p:cNvSpPr/>
          <p:nvPr/>
        </p:nvSpPr>
        <p:spPr>
          <a:xfrm>
            <a:off x="8197701" y="3264195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770 000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A411D9-5E97-C76B-5DAA-34BD8B7C11D5}"/>
              </a:ext>
            </a:extLst>
          </p:cNvPr>
          <p:cNvSpPr/>
          <p:nvPr/>
        </p:nvSpPr>
        <p:spPr>
          <a:xfrm>
            <a:off x="9952073" y="2115879"/>
            <a:ext cx="1403499" cy="5209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990 000</a:t>
            </a:r>
          </a:p>
        </p:txBody>
      </p:sp>
    </p:spTree>
    <p:extLst>
      <p:ext uri="{BB962C8B-B14F-4D97-AF65-F5344CB8AC3E}">
        <p14:creationId xmlns:p14="http://schemas.microsoft.com/office/powerpoint/2010/main" val="31526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832A4-B00A-22B8-C6EC-4F6AB919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33" y="421425"/>
            <a:ext cx="2562225" cy="1762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70CA37-8763-F577-F87E-5491DC57A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7" y="2715179"/>
            <a:ext cx="11078901" cy="3100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2AB489-D63E-C526-8A22-4DC2350E82BC}"/>
              </a:ext>
            </a:extLst>
          </p:cNvPr>
          <p:cNvSpPr/>
          <p:nvPr/>
        </p:nvSpPr>
        <p:spPr>
          <a:xfrm>
            <a:off x="2881423" y="2902688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145533-E946-D7C1-E4BD-D144447557A1}"/>
              </a:ext>
            </a:extLst>
          </p:cNvPr>
          <p:cNvSpPr/>
          <p:nvPr/>
        </p:nvSpPr>
        <p:spPr>
          <a:xfrm>
            <a:off x="2892055" y="3848986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CBACFA-B920-DA69-9B29-C97E9BFE9004}"/>
              </a:ext>
            </a:extLst>
          </p:cNvPr>
          <p:cNvSpPr/>
          <p:nvPr/>
        </p:nvSpPr>
        <p:spPr>
          <a:xfrm>
            <a:off x="2881423" y="4784651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401662-F202-5A1F-8349-D6FBE0389068}"/>
              </a:ext>
            </a:extLst>
          </p:cNvPr>
          <p:cNvSpPr/>
          <p:nvPr/>
        </p:nvSpPr>
        <p:spPr>
          <a:xfrm>
            <a:off x="8814390" y="2881423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83EFAA-6ADB-CECB-D43F-E5F2904FABE2}"/>
              </a:ext>
            </a:extLst>
          </p:cNvPr>
          <p:cNvSpPr/>
          <p:nvPr/>
        </p:nvSpPr>
        <p:spPr>
          <a:xfrm>
            <a:off x="8814390" y="3827720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C0B92C-328D-A836-2BF6-F694267D747E}"/>
              </a:ext>
            </a:extLst>
          </p:cNvPr>
          <p:cNvSpPr/>
          <p:nvPr/>
        </p:nvSpPr>
        <p:spPr>
          <a:xfrm>
            <a:off x="8825023" y="4763385"/>
            <a:ext cx="893135" cy="86123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lớn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635E15-F94F-B0C6-EDA0-81C834298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" y="1367665"/>
            <a:ext cx="11724167" cy="1038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3F3BF7-8C2E-EFF5-CDE3-5C1D13139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17" y="2947655"/>
            <a:ext cx="2562225" cy="1047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8A2CF-4BFB-8235-5214-6DD0833E3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803" y="3027177"/>
            <a:ext cx="2400300" cy="952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248AFE-DBFE-FE8D-DB8D-BBD1485C5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287" y="2998935"/>
            <a:ext cx="2714625" cy="923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0711E-A6BF-3E32-3BC3-BD8445A96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6259" y="2982432"/>
            <a:ext cx="27146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438459" y="211472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0BBB3E-E5FF-1EBF-8DED-24FDCC803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07" y="1512103"/>
            <a:ext cx="9213998" cy="36070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AED224-5799-7024-DDE9-57D98A23072F}"/>
              </a:ext>
            </a:extLst>
          </p:cNvPr>
          <p:cNvSpPr txBox="1"/>
          <p:nvPr/>
        </p:nvSpPr>
        <p:spPr>
          <a:xfrm>
            <a:off x="2955851" y="5135526"/>
            <a:ext cx="489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32 895 164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76199-E283-93F8-25EC-952B72C06EA2}"/>
              </a:ext>
            </a:extLst>
          </p:cNvPr>
          <p:cNvSpPr txBox="1"/>
          <p:nvPr/>
        </p:nvSpPr>
        <p:spPr>
          <a:xfrm>
            <a:off x="1552352" y="5730950"/>
            <a:ext cx="9622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là: Ba mươi hai triệu tám trăm chín mươi lăm nghìn một trăm sáu mươi tư.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25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27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grpSp>
        <p:nvGrpSpPr>
          <p:cNvPr id="32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7286613" y="691662"/>
            <a:ext cx="4656417" cy="3068352"/>
            <a:chOff x="1139185" y="2161570"/>
            <a:chExt cx="7173783" cy="3736656"/>
          </a:xfrm>
        </p:grpSpPr>
        <p:sp>
          <p:nvSpPr>
            <p:cNvPr id="3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3736656"/>
            </a:xfrm>
            <a:custGeom>
              <a:avLst/>
              <a:gdLst>
                <a:gd name="connsiteX0" fmla="*/ 0 w 7173783"/>
                <a:gd name="connsiteY0" fmla="*/ 622788 h 3736656"/>
                <a:gd name="connsiteX1" fmla="*/ 622788 w 7173783"/>
                <a:gd name="connsiteY1" fmla="*/ 0 h 3736656"/>
                <a:gd name="connsiteX2" fmla="*/ 1195631 w 7173783"/>
                <a:gd name="connsiteY2" fmla="*/ 0 h 3736656"/>
                <a:gd name="connsiteX3" fmla="*/ 1195631 w 7173783"/>
                <a:gd name="connsiteY3" fmla="*/ 0 h 3736656"/>
                <a:gd name="connsiteX4" fmla="*/ 2989076 w 7173783"/>
                <a:gd name="connsiteY4" fmla="*/ 0 h 3736656"/>
                <a:gd name="connsiteX5" fmla="*/ 6550995 w 7173783"/>
                <a:gd name="connsiteY5" fmla="*/ 0 h 3736656"/>
                <a:gd name="connsiteX6" fmla="*/ 7173783 w 7173783"/>
                <a:gd name="connsiteY6" fmla="*/ 622788 h 3736656"/>
                <a:gd name="connsiteX7" fmla="*/ 7173783 w 7173783"/>
                <a:gd name="connsiteY7" fmla="*/ 2179716 h 3736656"/>
                <a:gd name="connsiteX8" fmla="*/ 7173783 w 7173783"/>
                <a:gd name="connsiteY8" fmla="*/ 2179716 h 3736656"/>
                <a:gd name="connsiteX9" fmla="*/ 7173783 w 7173783"/>
                <a:gd name="connsiteY9" fmla="*/ 3113880 h 3736656"/>
                <a:gd name="connsiteX10" fmla="*/ 7173783 w 7173783"/>
                <a:gd name="connsiteY10" fmla="*/ 3113868 h 3736656"/>
                <a:gd name="connsiteX11" fmla="*/ 6550995 w 7173783"/>
                <a:gd name="connsiteY11" fmla="*/ 3736656 h 3736656"/>
                <a:gd name="connsiteX12" fmla="*/ 2989076 w 7173783"/>
                <a:gd name="connsiteY12" fmla="*/ 3736656 h 3736656"/>
                <a:gd name="connsiteX13" fmla="*/ 1195631 w 7173783"/>
                <a:gd name="connsiteY13" fmla="*/ 3736656 h 3736656"/>
                <a:gd name="connsiteX14" fmla="*/ 1195631 w 7173783"/>
                <a:gd name="connsiteY14" fmla="*/ 3736656 h 3736656"/>
                <a:gd name="connsiteX15" fmla="*/ 622788 w 7173783"/>
                <a:gd name="connsiteY15" fmla="*/ 3736656 h 3736656"/>
                <a:gd name="connsiteX16" fmla="*/ 0 w 7173783"/>
                <a:gd name="connsiteY16" fmla="*/ 3113868 h 3736656"/>
                <a:gd name="connsiteX17" fmla="*/ 0 w 7173783"/>
                <a:gd name="connsiteY17" fmla="*/ 3113880 h 3736656"/>
                <a:gd name="connsiteX18" fmla="*/ -1293792 w 7173783"/>
                <a:gd name="connsiteY18" fmla="*/ 2343855 h 3736656"/>
                <a:gd name="connsiteX19" fmla="*/ 0 w 7173783"/>
                <a:gd name="connsiteY19" fmla="*/ 2179716 h 3736656"/>
                <a:gd name="connsiteX20" fmla="*/ 0 w 7173783"/>
                <a:gd name="connsiteY20" fmla="*/ 622788 h 37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3736656" fill="none" extrusionOk="0">
                  <a:moveTo>
                    <a:pt x="0" y="622788"/>
                  </a:moveTo>
                  <a:cubicBezTo>
                    <a:pt x="-28094" y="245611"/>
                    <a:pt x="275657" y="-5769"/>
                    <a:pt x="622788" y="0"/>
                  </a:cubicBezTo>
                  <a:cubicBezTo>
                    <a:pt x="891126" y="35821"/>
                    <a:pt x="1054447" y="48516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24031" y="169626"/>
                    <a:pt x="6022263" y="166819"/>
                    <a:pt x="6550995" y="0"/>
                  </a:cubicBezTo>
                  <a:cubicBezTo>
                    <a:pt x="6918913" y="-35935"/>
                    <a:pt x="7138022" y="252658"/>
                    <a:pt x="7173783" y="622788"/>
                  </a:cubicBezTo>
                  <a:cubicBezTo>
                    <a:pt x="7307286" y="1365295"/>
                    <a:pt x="7053877" y="1468078"/>
                    <a:pt x="7173783" y="2179716"/>
                  </a:cubicBezTo>
                  <a:lnTo>
                    <a:pt x="7173783" y="2179716"/>
                  </a:lnTo>
                  <a:cubicBezTo>
                    <a:pt x="7236074" y="2591870"/>
                    <a:pt x="7210589" y="2845059"/>
                    <a:pt x="7173783" y="3113880"/>
                  </a:cubicBezTo>
                  <a:cubicBezTo>
                    <a:pt x="7173782" y="3113875"/>
                    <a:pt x="7173784" y="3113873"/>
                    <a:pt x="7173783" y="3113868"/>
                  </a:cubicBezTo>
                  <a:cubicBezTo>
                    <a:pt x="7214291" y="3426033"/>
                    <a:pt x="6904144" y="3760410"/>
                    <a:pt x="6550995" y="3736656"/>
                  </a:cubicBezTo>
                  <a:cubicBezTo>
                    <a:pt x="5282595" y="3659694"/>
                    <a:pt x="3543674" y="3707597"/>
                    <a:pt x="2989076" y="3736656"/>
                  </a:cubicBezTo>
                  <a:cubicBezTo>
                    <a:pt x="2457844" y="3719649"/>
                    <a:pt x="1832322" y="3702396"/>
                    <a:pt x="1195631" y="3736656"/>
                  </a:cubicBezTo>
                  <a:lnTo>
                    <a:pt x="1195631" y="3736656"/>
                  </a:lnTo>
                  <a:cubicBezTo>
                    <a:pt x="991623" y="3729851"/>
                    <a:pt x="862126" y="3714594"/>
                    <a:pt x="622788" y="3736656"/>
                  </a:cubicBezTo>
                  <a:cubicBezTo>
                    <a:pt x="255202" y="3744101"/>
                    <a:pt x="2082" y="3504386"/>
                    <a:pt x="0" y="3113868"/>
                  </a:cubicBezTo>
                  <a:cubicBezTo>
                    <a:pt x="0" y="3113871"/>
                    <a:pt x="0" y="3113878"/>
                    <a:pt x="0" y="3113880"/>
                  </a:cubicBezTo>
                  <a:cubicBezTo>
                    <a:pt x="-355349" y="2929664"/>
                    <a:pt x="-1199043" y="2542516"/>
                    <a:pt x="-1293792" y="2343855"/>
                  </a:cubicBezTo>
                  <a:cubicBezTo>
                    <a:pt x="-652002" y="2339115"/>
                    <a:pt x="-338605" y="2183441"/>
                    <a:pt x="0" y="2179716"/>
                  </a:cubicBezTo>
                  <a:cubicBezTo>
                    <a:pt x="-126384" y="1409931"/>
                    <a:pt x="-104759" y="1347094"/>
                    <a:pt x="0" y="622788"/>
                  </a:cubicBezTo>
                  <a:close/>
                </a:path>
                <a:path w="7173783" h="3736656" stroke="0" extrusionOk="0">
                  <a:moveTo>
                    <a:pt x="0" y="622788"/>
                  </a:moveTo>
                  <a:cubicBezTo>
                    <a:pt x="33159" y="282770"/>
                    <a:pt x="263037" y="-21251"/>
                    <a:pt x="622788" y="0"/>
                  </a:cubicBezTo>
                  <a:cubicBezTo>
                    <a:pt x="698628" y="31800"/>
                    <a:pt x="1024553" y="1821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666461" y="117495"/>
                    <a:pt x="5477730" y="-81622"/>
                    <a:pt x="6550995" y="0"/>
                  </a:cubicBezTo>
                  <a:cubicBezTo>
                    <a:pt x="6871429" y="-9468"/>
                    <a:pt x="7181044" y="280491"/>
                    <a:pt x="7173783" y="622788"/>
                  </a:cubicBezTo>
                  <a:cubicBezTo>
                    <a:pt x="7247632" y="868559"/>
                    <a:pt x="7099267" y="1886675"/>
                    <a:pt x="7173783" y="2179716"/>
                  </a:cubicBezTo>
                  <a:lnTo>
                    <a:pt x="7173783" y="2179716"/>
                  </a:lnTo>
                  <a:cubicBezTo>
                    <a:pt x="7228756" y="2570406"/>
                    <a:pt x="7146365" y="2986442"/>
                    <a:pt x="7173783" y="3113880"/>
                  </a:cubicBezTo>
                  <a:cubicBezTo>
                    <a:pt x="7173783" y="3113873"/>
                    <a:pt x="7173782" y="3113871"/>
                    <a:pt x="7173783" y="3113868"/>
                  </a:cubicBezTo>
                  <a:cubicBezTo>
                    <a:pt x="7194443" y="3432121"/>
                    <a:pt x="6829574" y="3731754"/>
                    <a:pt x="6550995" y="3736656"/>
                  </a:cubicBezTo>
                  <a:cubicBezTo>
                    <a:pt x="4782036" y="3591572"/>
                    <a:pt x="4577926" y="3771735"/>
                    <a:pt x="2989076" y="3736656"/>
                  </a:cubicBezTo>
                  <a:cubicBezTo>
                    <a:pt x="2198558" y="3775746"/>
                    <a:pt x="1678911" y="3697990"/>
                    <a:pt x="1195631" y="3736656"/>
                  </a:cubicBezTo>
                  <a:lnTo>
                    <a:pt x="1195631" y="3736656"/>
                  </a:lnTo>
                  <a:cubicBezTo>
                    <a:pt x="1085606" y="3693188"/>
                    <a:pt x="904370" y="3753201"/>
                    <a:pt x="622788" y="3736656"/>
                  </a:cubicBezTo>
                  <a:cubicBezTo>
                    <a:pt x="245367" y="3722363"/>
                    <a:pt x="8653" y="3452490"/>
                    <a:pt x="0" y="3113868"/>
                  </a:cubicBezTo>
                  <a:cubicBezTo>
                    <a:pt x="0" y="3113869"/>
                    <a:pt x="0" y="3113875"/>
                    <a:pt x="0" y="3113880"/>
                  </a:cubicBezTo>
                  <a:cubicBezTo>
                    <a:pt x="-318898" y="2943042"/>
                    <a:pt x="-822249" y="2565141"/>
                    <a:pt x="-1293792" y="2343855"/>
                  </a:cubicBezTo>
                  <a:cubicBezTo>
                    <a:pt x="-715894" y="2267171"/>
                    <a:pt x="-242825" y="2145024"/>
                    <a:pt x="0" y="2179716"/>
                  </a:cubicBezTo>
                  <a:cubicBezTo>
                    <a:pt x="26841" y="1437474"/>
                    <a:pt x="113388" y="1275576"/>
                    <a:pt x="0" y="622788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68035"/>
                        <a:gd name="adj2" fmla="val 12726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6" y="2276885"/>
              <a:ext cx="621364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Trước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khi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hàng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của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mở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cửa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,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hãy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chúng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ra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vị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thật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ngon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bằng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vượt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qua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bài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tập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nhé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876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ED224-5799-7024-DDE9-57D98A23072F}"/>
              </a:ext>
            </a:extLst>
          </p:cNvPr>
          <p:cNvSpPr txBox="1"/>
          <p:nvPr/>
        </p:nvSpPr>
        <p:spPr>
          <a:xfrm>
            <a:off x="3466214" y="318977"/>
            <a:ext cx="489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32 895 164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76199-E283-93F8-25EC-952B72C06EA2}"/>
              </a:ext>
            </a:extLst>
          </p:cNvPr>
          <p:cNvSpPr txBox="1"/>
          <p:nvPr/>
        </p:nvSpPr>
        <p:spPr>
          <a:xfrm>
            <a:off x="999459" y="1158950"/>
            <a:ext cx="1076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là: Ba mươi hai triệu tám trăm chín mươi lăm nghìn một trăm sáu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63AEAA-3F2F-9826-C3DC-3281EEC9E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00085"/>
              </p:ext>
            </p:extLst>
          </p:nvPr>
        </p:nvGraphicFramePr>
        <p:xfrm>
          <a:off x="574158" y="2732567"/>
          <a:ext cx="10706985" cy="1817368"/>
        </p:xfrm>
        <a:graphic>
          <a:graphicData uri="http://schemas.openxmlformats.org/drawingml/2006/table">
            <a:tbl>
              <a:tblPr/>
              <a:tblGrid>
                <a:gridCol w="1252767">
                  <a:extLst>
                    <a:ext uri="{9D8B030D-6E8A-4147-A177-3AD203B41FA5}">
                      <a16:colId xmlns:a16="http://schemas.microsoft.com/office/drawing/2014/main" val="3154720167"/>
                    </a:ext>
                  </a:extLst>
                </a:gridCol>
                <a:gridCol w="1737171">
                  <a:extLst>
                    <a:ext uri="{9D8B030D-6E8A-4147-A177-3AD203B41FA5}">
                      <a16:colId xmlns:a16="http://schemas.microsoft.com/office/drawing/2014/main" val="1526177704"/>
                    </a:ext>
                  </a:extLst>
                </a:gridCol>
                <a:gridCol w="1570135">
                  <a:extLst>
                    <a:ext uri="{9D8B030D-6E8A-4147-A177-3AD203B41FA5}">
                      <a16:colId xmlns:a16="http://schemas.microsoft.com/office/drawing/2014/main" val="2446801081"/>
                    </a:ext>
                  </a:extLst>
                </a:gridCol>
                <a:gridCol w="1419803">
                  <a:extLst>
                    <a:ext uri="{9D8B030D-6E8A-4147-A177-3AD203B41FA5}">
                      <a16:colId xmlns:a16="http://schemas.microsoft.com/office/drawing/2014/main" val="362274831"/>
                    </a:ext>
                  </a:extLst>
                </a:gridCol>
                <a:gridCol w="1269472">
                  <a:extLst>
                    <a:ext uri="{9D8B030D-6E8A-4147-A177-3AD203B41FA5}">
                      <a16:colId xmlns:a16="http://schemas.microsoft.com/office/drawing/2014/main" val="1640012552"/>
                    </a:ext>
                  </a:extLst>
                </a:gridCol>
                <a:gridCol w="1102435">
                  <a:extLst>
                    <a:ext uri="{9D8B030D-6E8A-4147-A177-3AD203B41FA5}">
                      <a16:colId xmlns:a16="http://schemas.microsoft.com/office/drawing/2014/main" val="3841067268"/>
                    </a:ext>
                  </a:extLst>
                </a:gridCol>
                <a:gridCol w="952104">
                  <a:extLst>
                    <a:ext uri="{9D8B030D-6E8A-4147-A177-3AD203B41FA5}">
                      <a16:colId xmlns:a16="http://schemas.microsoft.com/office/drawing/2014/main" val="1271487559"/>
                    </a:ext>
                  </a:extLst>
                </a:gridCol>
                <a:gridCol w="785067">
                  <a:extLst>
                    <a:ext uri="{9D8B030D-6E8A-4147-A177-3AD203B41FA5}">
                      <a16:colId xmlns:a16="http://schemas.microsoft.com/office/drawing/2014/main" val="3721627240"/>
                    </a:ext>
                  </a:extLst>
                </a:gridCol>
                <a:gridCol w="618031">
                  <a:extLst>
                    <a:ext uri="{9D8B030D-6E8A-4147-A177-3AD203B41FA5}">
                      <a16:colId xmlns:a16="http://schemas.microsoft.com/office/drawing/2014/main" val="2372693275"/>
                    </a:ext>
                  </a:extLst>
                </a:gridCol>
              </a:tblGrid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07736"/>
                  </a:ext>
                </a:extLst>
              </a:tr>
              <a:tr h="90868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2 000 000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800 000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066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1323439"/>
            <a:chOff x="449784" y="19365"/>
            <a:chExt cx="11427719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Làm tròn số em vừa lập đến hàng chục nghìn, hàng trăm nghìn.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977A0F9-40FD-B773-BFD9-2466A42E18A8}"/>
              </a:ext>
            </a:extLst>
          </p:cNvPr>
          <p:cNvSpPr txBox="1"/>
          <p:nvPr/>
        </p:nvSpPr>
        <p:spPr>
          <a:xfrm>
            <a:off x="1371601" y="1924493"/>
            <a:ext cx="10154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Số 32 895 164 làm tròn đến hàng chục nghìn được số 32 900 000.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32 895 164 làm tròn đến hàng trăm nghìn được số 32 900 000.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40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grpSp>
        <p:nvGrpSpPr>
          <p:cNvPr id="24" name="Nhóm 2">
            <a:extLst>
              <a:ext uri="{FF2B5EF4-FFF2-40B4-BE49-F238E27FC236}">
                <a16:creationId xmlns:a16="http://schemas.microsoft.com/office/drawing/2014/main" id="{7E546987-0549-398A-6140-87AF62A9514B}"/>
              </a:ext>
            </a:extLst>
          </p:cNvPr>
          <p:cNvGrpSpPr/>
          <p:nvPr/>
        </p:nvGrpSpPr>
        <p:grpSpPr>
          <a:xfrm>
            <a:off x="818867" y="1665858"/>
            <a:ext cx="7130492" cy="5044658"/>
            <a:chOff x="383136" y="294968"/>
            <a:chExt cx="11949814" cy="6415548"/>
          </a:xfrm>
        </p:grpSpPr>
        <p:sp>
          <p:nvSpPr>
            <p:cNvPr id="25" name="Hình chữ nhật: Góc Tròn 3">
              <a:extLst>
                <a:ext uri="{FF2B5EF4-FFF2-40B4-BE49-F238E27FC236}">
                  <a16:creationId xmlns:a16="http://schemas.microsoft.com/office/drawing/2014/main" id="{FD1C116F-5A53-3627-C653-3E4550C99D90}"/>
                </a:ext>
              </a:extLst>
            </p:cNvPr>
            <p:cNvSpPr/>
            <p:nvPr/>
          </p:nvSpPr>
          <p:spPr>
            <a:xfrm>
              <a:off x="383136" y="294968"/>
              <a:ext cx="11530957" cy="6415548"/>
            </a:xfrm>
            <a:custGeom>
              <a:avLst/>
              <a:gdLst>
                <a:gd name="connsiteX0" fmla="*/ 0 w 11530957"/>
                <a:gd name="connsiteY0" fmla="*/ 1069279 h 6415548"/>
                <a:gd name="connsiteX1" fmla="*/ 1069279 w 11530957"/>
                <a:gd name="connsiteY1" fmla="*/ 0 h 6415548"/>
                <a:gd name="connsiteX2" fmla="*/ 10461678 w 11530957"/>
                <a:gd name="connsiteY2" fmla="*/ 0 h 6415548"/>
                <a:gd name="connsiteX3" fmla="*/ 11530957 w 11530957"/>
                <a:gd name="connsiteY3" fmla="*/ 1069279 h 6415548"/>
                <a:gd name="connsiteX4" fmla="*/ 11530957 w 11530957"/>
                <a:gd name="connsiteY4" fmla="*/ 5346269 h 6415548"/>
                <a:gd name="connsiteX5" fmla="*/ 10461678 w 11530957"/>
                <a:gd name="connsiteY5" fmla="*/ 6415548 h 6415548"/>
                <a:gd name="connsiteX6" fmla="*/ 1069279 w 11530957"/>
                <a:gd name="connsiteY6" fmla="*/ 6415548 h 6415548"/>
                <a:gd name="connsiteX7" fmla="*/ 0 w 11530957"/>
                <a:gd name="connsiteY7" fmla="*/ 5346269 h 6415548"/>
                <a:gd name="connsiteX8" fmla="*/ 0 w 11530957"/>
                <a:gd name="connsiteY8" fmla="*/ 1069279 h 64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6415548" fill="none" extrusionOk="0">
                  <a:moveTo>
                    <a:pt x="0" y="1069279"/>
                  </a:moveTo>
                  <a:cubicBezTo>
                    <a:pt x="-56142" y="482224"/>
                    <a:pt x="472899" y="33125"/>
                    <a:pt x="1069279" y="0"/>
                  </a:cubicBezTo>
                  <a:cubicBezTo>
                    <a:pt x="4796067" y="77600"/>
                    <a:pt x="5992644" y="-27269"/>
                    <a:pt x="10461678" y="0"/>
                  </a:cubicBezTo>
                  <a:cubicBezTo>
                    <a:pt x="11108013" y="-73594"/>
                    <a:pt x="11580710" y="493380"/>
                    <a:pt x="11530957" y="1069279"/>
                  </a:cubicBezTo>
                  <a:cubicBezTo>
                    <a:pt x="11639957" y="2468667"/>
                    <a:pt x="11452748" y="4091300"/>
                    <a:pt x="11530957" y="5346269"/>
                  </a:cubicBezTo>
                  <a:cubicBezTo>
                    <a:pt x="11453801" y="5906632"/>
                    <a:pt x="10967214" y="6453039"/>
                    <a:pt x="10461678" y="6415548"/>
                  </a:cubicBezTo>
                  <a:cubicBezTo>
                    <a:pt x="7948116" y="6464725"/>
                    <a:pt x="4503963" y="6292846"/>
                    <a:pt x="1069279" y="6415548"/>
                  </a:cubicBezTo>
                  <a:cubicBezTo>
                    <a:pt x="464920" y="6521629"/>
                    <a:pt x="-81581" y="6007058"/>
                    <a:pt x="0" y="5346269"/>
                  </a:cubicBezTo>
                  <a:cubicBezTo>
                    <a:pt x="47022" y="4531174"/>
                    <a:pt x="104569" y="2808644"/>
                    <a:pt x="0" y="1069279"/>
                  </a:cubicBezTo>
                  <a:close/>
                </a:path>
                <a:path w="11530957" h="6415548" stroke="0" extrusionOk="0">
                  <a:moveTo>
                    <a:pt x="0" y="1069279"/>
                  </a:moveTo>
                  <a:cubicBezTo>
                    <a:pt x="35535" y="474671"/>
                    <a:pt x="489606" y="-726"/>
                    <a:pt x="1069279" y="0"/>
                  </a:cubicBezTo>
                  <a:cubicBezTo>
                    <a:pt x="3330869" y="-129276"/>
                    <a:pt x="7086839" y="-77778"/>
                    <a:pt x="10461678" y="0"/>
                  </a:cubicBezTo>
                  <a:cubicBezTo>
                    <a:pt x="11047785" y="-14152"/>
                    <a:pt x="11528000" y="495783"/>
                    <a:pt x="11530957" y="1069279"/>
                  </a:cubicBezTo>
                  <a:cubicBezTo>
                    <a:pt x="11612556" y="2765578"/>
                    <a:pt x="11685257" y="3211009"/>
                    <a:pt x="11530957" y="5346269"/>
                  </a:cubicBezTo>
                  <a:cubicBezTo>
                    <a:pt x="11558830" y="5995597"/>
                    <a:pt x="11002652" y="6432396"/>
                    <a:pt x="10461678" y="6415548"/>
                  </a:cubicBezTo>
                  <a:cubicBezTo>
                    <a:pt x="7831461" y="6459768"/>
                    <a:pt x="5323348" y="6386166"/>
                    <a:pt x="1069279" y="6415548"/>
                  </a:cubicBezTo>
                  <a:cubicBezTo>
                    <a:pt x="471771" y="6388797"/>
                    <a:pt x="-23178" y="5931458"/>
                    <a:pt x="0" y="5346269"/>
                  </a:cubicBezTo>
                  <a:cubicBezTo>
                    <a:pt x="-159954" y="3799400"/>
                    <a:pt x="22140" y="2340826"/>
                    <a:pt x="0" y="106927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F505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Hình ảnh 5">
              <a:extLst>
                <a:ext uri="{FF2B5EF4-FFF2-40B4-BE49-F238E27FC236}">
                  <a16:creationId xmlns:a16="http://schemas.microsoft.com/office/drawing/2014/main" id="{B5D88B6D-4DB4-6AF9-E295-65C33C6E4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2" t="25407" r="4782" b="50511"/>
            <a:stretch/>
          </p:blipFill>
          <p:spPr>
            <a:xfrm rot="958498">
              <a:off x="8589752" y="399057"/>
              <a:ext cx="3743198" cy="12750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1446662" y="2120226"/>
            <a:ext cx="6100674" cy="941978"/>
            <a:chOff x="1355013" y="1920723"/>
            <a:chExt cx="6100674" cy="94197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46662" y="3347422"/>
            <a:ext cx="6100674" cy="941978"/>
            <a:chOff x="1355013" y="1920723"/>
            <a:chExt cx="6100674" cy="941978"/>
          </a:xfrm>
        </p:grpSpPr>
        <p:sp>
          <p:nvSpPr>
            <p:cNvPr id="4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446662" y="4411443"/>
            <a:ext cx="6100674" cy="941978"/>
            <a:chOff x="1355013" y="1920723"/>
            <a:chExt cx="6100674" cy="941978"/>
          </a:xfrm>
        </p:grpSpPr>
        <p:sp>
          <p:nvSpPr>
            <p:cNvPr id="5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46662" y="5546850"/>
            <a:ext cx="6100674" cy="941978"/>
            <a:chOff x="1355013" y="1920723"/>
            <a:chExt cx="6100674" cy="941978"/>
          </a:xfrm>
        </p:grpSpPr>
        <p:sp>
          <p:nvSpPr>
            <p:cNvPr id="5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1936826" y="205046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A14F23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14F2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4" t="49719" r="59489" b="7446"/>
            <a:stretch/>
          </p:blipFill>
          <p:spPr>
            <a:xfrm flipH="1">
              <a:off x="1355013" y="1920723"/>
              <a:ext cx="529550" cy="941978"/>
            </a:xfrm>
            <a:prstGeom prst="rect">
              <a:avLst/>
            </a:prstGeom>
          </p:spPr>
        </p:pic>
      </p:grpSp>
      <p:pic>
        <p:nvPicPr>
          <p:cNvPr id="41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7B42F7-F5FB-5A1C-39C4-E015EAC43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39" y="57535"/>
            <a:ext cx="628552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2"/>
          <a:stretch/>
        </p:blipFill>
        <p:spPr>
          <a:xfrm>
            <a:off x="0" y="-149905"/>
            <a:ext cx="12183036" cy="7007906"/>
          </a:xfrm>
          <a:prstGeom prst="rect">
            <a:avLst/>
          </a:prstGeom>
        </p:spPr>
      </p:pic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4A95EBA-7CD2-818A-6E52-BCB7FD0036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3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065590" y="2255425"/>
            <a:ext cx="3159185" cy="4602576"/>
          </a:xfrm>
          <a:prstGeom prst="rect">
            <a:avLst/>
          </a:prstGeom>
        </p:spPr>
      </p:pic>
      <p:pic>
        <p:nvPicPr>
          <p:cNvPr id="14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6581102" y="2015942"/>
            <a:ext cx="3492237" cy="53764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3AF65A-1625-B39E-5A78-549DD4D13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427" y="722054"/>
            <a:ext cx="8492464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5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51706" y="-72446"/>
            <a:ext cx="5883809" cy="3956327"/>
            <a:chOff x="6251706" y="-72446"/>
            <a:chExt cx="5883809" cy="3956327"/>
          </a:xfrm>
        </p:grpSpPr>
        <p:grpSp>
          <p:nvGrpSpPr>
            <p:cNvPr id="4" name="Group 3"/>
            <p:cNvGrpSpPr/>
            <p:nvPr/>
          </p:nvGrpSpPr>
          <p:grpSpPr>
            <a:xfrm>
              <a:off x="6251706" y="-72446"/>
              <a:ext cx="5883809" cy="3956327"/>
              <a:chOff x="6251706" y="-72446"/>
              <a:chExt cx="5883809" cy="3956327"/>
            </a:xfrm>
          </p:grpSpPr>
          <p:pic>
            <p:nvPicPr>
              <p:cNvPr id="14" name="Hình ảnh 3" descr="Ảnh có chứa trong nhà&#10;&#10;Mô tả được tạo tự động">
                <a:extLst>
                  <a:ext uri="{FF2B5EF4-FFF2-40B4-BE49-F238E27FC236}">
                    <a16:creationId xmlns:a16="http://schemas.microsoft.com/office/drawing/2014/main" id="{FCBB7634-F411-68CF-025C-85383CA7A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94" b="96350" l="3370" r="97826">
                            <a14:foregroundMark x1="15435" y1="10951" x2="34565" y2="12928"/>
                            <a14:foregroundMark x1="10217" y1="7909" x2="48261" y2="9202"/>
                            <a14:foregroundMark x1="43261" y1="5779" x2="79674" y2="9202"/>
                            <a14:foregroundMark x1="79674" y1="9202" x2="89348" y2="9125"/>
                            <a14:foregroundMark x1="90435" y1="7376" x2="91304" y2="12319"/>
                            <a14:foregroundMark x1="89891" y1="4563" x2="95000" y2="10722"/>
                            <a14:foregroundMark x1="8261" y1="4563" x2="10326" y2="12395"/>
                            <a14:foregroundMark x1="10326" y1="12395" x2="12500" y2="13308"/>
                            <a14:foregroundMark x1="4565" y1="4791" x2="5326" y2="12776"/>
                            <a14:foregroundMark x1="5326" y1="12776" x2="5761" y2="13156"/>
                            <a14:foregroundMark x1="3696" y1="92319" x2="44130" y2="90570"/>
                            <a14:foregroundMark x1="44130" y1="90570" x2="64674" y2="90951"/>
                            <a14:foregroundMark x1="64674" y1="90951" x2="77391" y2="90951"/>
                            <a14:foregroundMark x1="77391" y1="90951" x2="91522" y2="90951"/>
                            <a14:foregroundMark x1="91522" y1="90951" x2="91630" y2="91331"/>
                            <a14:foregroundMark x1="27609" y1="92928" x2="17717" y2="92700"/>
                            <a14:foregroundMark x1="17717" y1="92700" x2="17717" y2="92700"/>
                            <a14:foregroundMark x1="5435" y1="96350" x2="3478" y2="96350"/>
                            <a14:foregroundMark x1="95000" y1="87529" x2="96413" y2="91939"/>
                            <a14:foregroundMark x1="9674" y1="3574" x2="11739" y2="3954"/>
                            <a14:foregroundMark x1="6304" y1="3194" x2="3696" y2="9962"/>
                            <a14:foregroundMark x1="94130" y1="3346" x2="97826" y2="12167"/>
                            <a14:foregroundMark x1="97826" y1="12167" x2="97065" y2="131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197944" y="-1018684"/>
                <a:ext cx="3956327" cy="584880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81" t="-2451" r="46089" b="48656"/>
              <a:stretch/>
            </p:blipFill>
            <p:spPr>
              <a:xfrm rot="1694111" flipH="1">
                <a:off x="6643519" y="732197"/>
                <a:ext cx="1853965" cy="2122683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93" t="-2451" r="25321" b="48656"/>
              <a:stretch/>
            </p:blipFill>
            <p:spPr>
              <a:xfrm flipH="1">
                <a:off x="8336180" y="1138120"/>
                <a:ext cx="1325715" cy="2069421"/>
              </a:xfrm>
              <a:prstGeom prst="rect">
                <a:avLst/>
              </a:prstGeom>
            </p:spPr>
          </p:pic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A509B131-BA1A-5EC9-D7D8-955C5F559CEC}"/>
                  </a:ext>
                </a:extLst>
              </p:cNvPr>
              <p:cNvSpPr txBox="1"/>
              <p:nvPr/>
            </p:nvSpPr>
            <p:spPr>
              <a:xfrm>
                <a:off x="6254367" y="77172"/>
                <a:ext cx="5881148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Nguyên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liệu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i="0" u="none" strike="noStrike" kern="1200" normalizeH="0" baseline="0" noProof="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kumimoji="0" lang="en-US" sz="3600" i="0" u="none" strike="noStrike" kern="1200" normalizeH="0" baseline="0" noProof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1" t="1616" r="59610" b="8110"/>
            <a:stretch/>
          </p:blipFill>
          <p:spPr>
            <a:xfrm>
              <a:off x="10117402" y="1387345"/>
              <a:ext cx="881524" cy="205164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200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8385A8A7-6876-09EC-9706-1EA00FB64F4E}"/>
              </a:ext>
            </a:extLst>
          </p:cNvPr>
          <p:cNvSpPr/>
          <p:nvPr/>
        </p:nvSpPr>
        <p:spPr>
          <a:xfrm>
            <a:off x="4564291" y="2797765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570A635-818C-5561-3495-FDD691C0A624}"/>
              </a:ext>
            </a:extLst>
          </p:cNvPr>
          <p:cNvSpPr txBox="1"/>
          <p:nvPr/>
        </p:nvSpPr>
        <p:spPr>
          <a:xfrm>
            <a:off x="4778780" y="2928189"/>
            <a:ext cx="69041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em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thực hiện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eo nhóm.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Khi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hiệu lệnh,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nhóm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giơ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 giành quyền trả lời. Câu trả lời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nhanh nhất và đúng sẽ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 1 ngôi sao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3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F63E70A1-99AF-EEEA-3686-25DC7D8F7555}"/>
              </a:ext>
            </a:extLst>
          </p:cNvPr>
          <p:cNvGrpSpPr/>
          <p:nvPr/>
        </p:nvGrpSpPr>
        <p:grpSpPr>
          <a:xfrm>
            <a:off x="132522" y="3684105"/>
            <a:ext cx="4430601" cy="3160924"/>
            <a:chOff x="421954" y="348652"/>
            <a:chExt cx="6864659" cy="5110854"/>
          </a:xfrm>
        </p:grpSpPr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4EA67BC0-413A-B8E2-C217-50B7B6FC9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37" name="Hình ảnh 8">
              <a:extLst>
                <a:ext uri="{FF2B5EF4-FFF2-40B4-BE49-F238E27FC236}">
                  <a16:creationId xmlns:a16="http://schemas.microsoft.com/office/drawing/2014/main" id="{8042D26C-F775-06E6-3D6A-D4B01B7D2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75BD80-7ACD-B6C2-B971-C7D2E9D9F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601" y="157538"/>
            <a:ext cx="991295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7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 số: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21 210 150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3998824" y="2580590"/>
            <a:ext cx="4230772" cy="2601010"/>
            <a:chOff x="-2019789" y="2493769"/>
            <a:chExt cx="10258622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2019789" y="2493769"/>
              <a:ext cx="10258622" cy="1552044"/>
            </a:xfrm>
            <a:prstGeom prst="wedgeRoundRectCallout">
              <a:avLst>
                <a:gd name="adj1" fmla="val 54490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769701" y="2641261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Hai mươi mốt triệu hai trăm mười nghìn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một trăm năm mươi.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124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ấu tạo số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21 210 150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3991985" y="2580589"/>
            <a:ext cx="4237614" cy="2874863"/>
            <a:chOff x="-2506673" y="2493768"/>
            <a:chExt cx="10745506" cy="3501023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2506673" y="2493768"/>
              <a:ext cx="10745506" cy="3501023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Gồm 2 chục triệu, 1 triệu, 2 trăm nghìn,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chục nghìn, 1 trăm và 5 chục.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430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2" name="Hình ảnh 11">
            <a:extLst>
              <a:ext uri="{FF2B5EF4-FFF2-40B4-BE49-F238E27FC236}">
                <a16:creationId xmlns:a16="http://schemas.microsoft.com/office/drawing/2014/main" id="{3BDB0EE6-C1EC-4414-3E32-3606A2CDE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13101" r="-19515" b="23911"/>
          <a:stretch/>
        </p:blipFill>
        <p:spPr>
          <a:xfrm>
            <a:off x="449500" y="1455555"/>
            <a:ext cx="5376844" cy="3999898"/>
          </a:xfrm>
          <a:prstGeom prst="rect">
            <a:avLst/>
          </a:prstGeom>
        </p:spPr>
      </p:pic>
      <p:pic>
        <p:nvPicPr>
          <p:cNvPr id="11" name="Hình ảnh 8">
            <a:extLst>
              <a:ext uri="{FF2B5EF4-FFF2-40B4-BE49-F238E27FC236}">
                <a16:creationId xmlns:a16="http://schemas.microsoft.com/office/drawing/2014/main" id="{04EDF2AB-8600-6075-0BB8-E735480536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8625" b="24796"/>
          <a:stretch/>
        </p:blipFill>
        <p:spPr>
          <a:xfrm>
            <a:off x="7829438" y="1167793"/>
            <a:ext cx="3661271" cy="4287660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407172AC-A328-ECED-360A-A5BABBA43DF3}"/>
              </a:ext>
            </a:extLst>
          </p:cNvPr>
          <p:cNvGrpSpPr/>
          <p:nvPr/>
        </p:nvGrpSpPr>
        <p:grpSpPr>
          <a:xfrm flipH="1">
            <a:off x="3998826" y="626112"/>
            <a:ext cx="4230773" cy="1547245"/>
            <a:chOff x="-2415188" y="2161570"/>
            <a:chExt cx="10728159" cy="1884243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F5B323D9-99E8-554C-73D4-42502E97D297}"/>
                </a:ext>
              </a:extLst>
            </p:cNvPr>
            <p:cNvSpPr/>
            <p:nvPr/>
          </p:nvSpPr>
          <p:spPr>
            <a:xfrm flipH="1">
              <a:off x="-2415188" y="2161570"/>
              <a:ext cx="10728159" cy="1884243"/>
            </a:xfrm>
            <a:prstGeom prst="wedgeRoundRectCallout">
              <a:avLst>
                <a:gd name="adj1" fmla="val -60679"/>
                <a:gd name="adj2" fmla="val 35454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CF2C2D4A-5ED1-C429-357B-C6EE7D474960}"/>
                </a:ext>
              </a:extLst>
            </p:cNvPr>
            <p:cNvSpPr txBox="1">
              <a:spLocks/>
            </p:cNvSpPr>
            <p:nvPr/>
          </p:nvSpPr>
          <p:spPr>
            <a:xfrm>
              <a:off x="-2079146" y="2325301"/>
              <a:ext cx="9846757" cy="154298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 số: Hai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triệu 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mươi nghìn.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Nhóm 2">
            <a:extLst>
              <a:ext uri="{FF2B5EF4-FFF2-40B4-BE49-F238E27FC236}">
                <a16:creationId xmlns:a16="http://schemas.microsoft.com/office/drawing/2014/main" id="{D16D7CD7-72B8-FDDC-6817-8EE9CAAC3C21}"/>
              </a:ext>
            </a:extLst>
          </p:cNvPr>
          <p:cNvGrpSpPr/>
          <p:nvPr/>
        </p:nvGrpSpPr>
        <p:grpSpPr>
          <a:xfrm flipH="1">
            <a:off x="4080076" y="2580590"/>
            <a:ext cx="3883182" cy="1274460"/>
            <a:chOff x="-1831300" y="2493769"/>
            <a:chExt cx="9846757" cy="1552044"/>
          </a:xfrm>
        </p:grpSpPr>
        <p:sp>
          <p:nvSpPr>
            <p:cNvPr id="20" name="Bong bóng Lời nói: Hình chữ nhật với Góc Tròn 3">
              <a:extLst>
                <a:ext uri="{FF2B5EF4-FFF2-40B4-BE49-F238E27FC236}">
                  <a16:creationId xmlns:a16="http://schemas.microsoft.com/office/drawing/2014/main" id="{B481967B-56E3-7729-5A6C-333093519EC7}"/>
                </a:ext>
              </a:extLst>
            </p:cNvPr>
            <p:cNvSpPr/>
            <p:nvPr/>
          </p:nvSpPr>
          <p:spPr>
            <a:xfrm flipH="1">
              <a:off x="-1607921" y="2493769"/>
              <a:ext cx="9284047" cy="1552044"/>
            </a:xfrm>
            <a:prstGeom prst="wedgeRoundRectCallout">
              <a:avLst>
                <a:gd name="adj1" fmla="val 56783"/>
                <a:gd name="adj2" fmla="val 3031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custGeom>
                      <a:avLst/>
                      <a:gdLst>
                        <a:gd name="connsiteX0" fmla="*/ 0 w 4230773"/>
                        <a:gd name="connsiteY0" fmla="*/ 306079 h 1836437"/>
                        <a:gd name="connsiteX1" fmla="*/ 306079 w 4230773"/>
                        <a:gd name="connsiteY1" fmla="*/ 0 h 1836437"/>
                        <a:gd name="connsiteX2" fmla="*/ 705129 w 4230773"/>
                        <a:gd name="connsiteY2" fmla="*/ 0 h 1836437"/>
                        <a:gd name="connsiteX3" fmla="*/ 705129 w 4230773"/>
                        <a:gd name="connsiteY3" fmla="*/ 0 h 1836437"/>
                        <a:gd name="connsiteX4" fmla="*/ 1762822 w 4230773"/>
                        <a:gd name="connsiteY4" fmla="*/ 0 h 1836437"/>
                        <a:gd name="connsiteX5" fmla="*/ 3924694 w 4230773"/>
                        <a:gd name="connsiteY5" fmla="*/ 0 h 1836437"/>
                        <a:gd name="connsiteX6" fmla="*/ 4230773 w 4230773"/>
                        <a:gd name="connsiteY6" fmla="*/ 306079 h 1836437"/>
                        <a:gd name="connsiteX7" fmla="*/ 4230773 w 4230773"/>
                        <a:gd name="connsiteY7" fmla="*/ 1071255 h 1836437"/>
                        <a:gd name="connsiteX8" fmla="*/ 4230773 w 4230773"/>
                        <a:gd name="connsiteY8" fmla="*/ 1071255 h 1836437"/>
                        <a:gd name="connsiteX9" fmla="*/ 4230773 w 4230773"/>
                        <a:gd name="connsiteY9" fmla="*/ 1530364 h 1836437"/>
                        <a:gd name="connsiteX10" fmla="*/ 4230773 w 4230773"/>
                        <a:gd name="connsiteY10" fmla="*/ 1530358 h 1836437"/>
                        <a:gd name="connsiteX11" fmla="*/ 3924694 w 4230773"/>
                        <a:gd name="connsiteY11" fmla="*/ 1836437 h 1836437"/>
                        <a:gd name="connsiteX12" fmla="*/ 1762822 w 4230773"/>
                        <a:gd name="connsiteY12" fmla="*/ 1836437 h 1836437"/>
                        <a:gd name="connsiteX13" fmla="*/ 705129 w 4230773"/>
                        <a:gd name="connsiteY13" fmla="*/ 1836437 h 1836437"/>
                        <a:gd name="connsiteX14" fmla="*/ 705129 w 4230773"/>
                        <a:gd name="connsiteY14" fmla="*/ 1836437 h 1836437"/>
                        <a:gd name="connsiteX15" fmla="*/ 306079 w 4230773"/>
                        <a:gd name="connsiteY15" fmla="*/ 1836437 h 1836437"/>
                        <a:gd name="connsiteX16" fmla="*/ 0 w 4230773"/>
                        <a:gd name="connsiteY16" fmla="*/ 1530358 h 1836437"/>
                        <a:gd name="connsiteX17" fmla="*/ 0 w 4230773"/>
                        <a:gd name="connsiteY17" fmla="*/ 1530364 h 1836437"/>
                        <a:gd name="connsiteX18" fmla="*/ -703578 w 4230773"/>
                        <a:gd name="connsiteY18" fmla="*/ 1443476 h 1836437"/>
                        <a:gd name="connsiteX19" fmla="*/ 0 w 4230773"/>
                        <a:gd name="connsiteY19" fmla="*/ 1071255 h 1836437"/>
                        <a:gd name="connsiteX20" fmla="*/ 0 w 4230773"/>
                        <a:gd name="connsiteY20" fmla="*/ 306079 h 18364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30773" h="1836437" fill="none" extrusionOk="0">
                          <a:moveTo>
                            <a:pt x="0" y="306079"/>
                          </a:moveTo>
                          <a:cubicBezTo>
                            <a:pt x="-21732" y="158825"/>
                            <a:pt x="163923" y="-7454"/>
                            <a:pt x="306079" y="0"/>
                          </a:cubicBezTo>
                          <a:cubicBezTo>
                            <a:pt x="369139" y="-21049"/>
                            <a:pt x="552011" y="-20914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91834" y="67976"/>
                            <a:pt x="1483600" y="-35836"/>
                            <a:pt x="1762822" y="0"/>
                          </a:cubicBezTo>
                          <a:cubicBezTo>
                            <a:pt x="2422067" y="-129750"/>
                            <a:pt x="2927513" y="-136541"/>
                            <a:pt x="3924694" y="0"/>
                          </a:cubicBezTo>
                          <a:cubicBezTo>
                            <a:pt x="4089569" y="21544"/>
                            <a:pt x="4237496" y="145792"/>
                            <a:pt x="4230773" y="306079"/>
                          </a:cubicBezTo>
                          <a:cubicBezTo>
                            <a:pt x="4195841" y="554587"/>
                            <a:pt x="4199777" y="743292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55034" y="1142404"/>
                            <a:pt x="4204380" y="1367821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32972" y="1687017"/>
                            <a:pt x="4097622" y="1826926"/>
                            <a:pt x="3924694" y="1836437"/>
                          </a:cubicBezTo>
                          <a:cubicBezTo>
                            <a:pt x="3642808" y="1912125"/>
                            <a:pt x="2609420" y="1695552"/>
                            <a:pt x="1762822" y="1836437"/>
                          </a:cubicBezTo>
                          <a:cubicBezTo>
                            <a:pt x="1648913" y="1810435"/>
                            <a:pt x="1177762" y="187952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53683" y="1835681"/>
                            <a:pt x="446879" y="1860799"/>
                            <a:pt x="306079" y="1836437"/>
                          </a:cubicBezTo>
                          <a:cubicBezTo>
                            <a:pt x="125600" y="1851833"/>
                            <a:pt x="-27214" y="1695938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16573" y="1551699"/>
                            <a:pt x="-617004" y="1452592"/>
                            <a:pt x="-703578" y="1443476"/>
                          </a:cubicBezTo>
                          <a:cubicBezTo>
                            <a:pt x="-560496" y="1303405"/>
                            <a:pt x="-175848" y="1145757"/>
                            <a:pt x="0" y="1071255"/>
                          </a:cubicBezTo>
                          <a:cubicBezTo>
                            <a:pt x="-58083" y="989792"/>
                            <a:pt x="25485" y="383864"/>
                            <a:pt x="0" y="306079"/>
                          </a:cubicBezTo>
                          <a:close/>
                        </a:path>
                        <a:path w="4230773" h="1836437" stroke="0" extrusionOk="0">
                          <a:moveTo>
                            <a:pt x="0" y="306079"/>
                          </a:moveTo>
                          <a:cubicBezTo>
                            <a:pt x="16777" y="139028"/>
                            <a:pt x="132451" y="-6169"/>
                            <a:pt x="306079" y="0"/>
                          </a:cubicBezTo>
                          <a:cubicBezTo>
                            <a:pt x="467500" y="-14633"/>
                            <a:pt x="599343" y="-9460"/>
                            <a:pt x="705129" y="0"/>
                          </a:cubicBezTo>
                          <a:lnTo>
                            <a:pt x="705129" y="0"/>
                          </a:lnTo>
                          <a:cubicBezTo>
                            <a:pt x="986900" y="-23942"/>
                            <a:pt x="1266319" y="-91002"/>
                            <a:pt x="1762822" y="0"/>
                          </a:cubicBezTo>
                          <a:cubicBezTo>
                            <a:pt x="2512067" y="117495"/>
                            <a:pt x="3159875" y="-81622"/>
                            <a:pt x="3924694" y="0"/>
                          </a:cubicBezTo>
                          <a:cubicBezTo>
                            <a:pt x="4071530" y="-8938"/>
                            <a:pt x="4235938" y="138216"/>
                            <a:pt x="4230773" y="306079"/>
                          </a:cubicBezTo>
                          <a:cubicBezTo>
                            <a:pt x="4240171" y="432338"/>
                            <a:pt x="4189998" y="792388"/>
                            <a:pt x="4230773" y="1071255"/>
                          </a:cubicBezTo>
                          <a:lnTo>
                            <a:pt x="4230773" y="1071255"/>
                          </a:lnTo>
                          <a:cubicBezTo>
                            <a:pt x="4236932" y="1156718"/>
                            <a:pt x="4222305" y="1454158"/>
                            <a:pt x="4230773" y="1530364"/>
                          </a:cubicBezTo>
                          <a:lnTo>
                            <a:pt x="4230773" y="1530358"/>
                          </a:lnTo>
                          <a:cubicBezTo>
                            <a:pt x="4219620" y="1688441"/>
                            <a:pt x="4106019" y="1850625"/>
                            <a:pt x="3924694" y="1836437"/>
                          </a:cubicBezTo>
                          <a:cubicBezTo>
                            <a:pt x="3594748" y="1928125"/>
                            <a:pt x="2743726" y="1899545"/>
                            <a:pt x="1762822" y="1836437"/>
                          </a:cubicBezTo>
                          <a:cubicBezTo>
                            <a:pt x="1423315" y="1923414"/>
                            <a:pt x="1084190" y="1794436"/>
                            <a:pt x="705129" y="1836437"/>
                          </a:cubicBezTo>
                          <a:lnTo>
                            <a:pt x="705129" y="1836437"/>
                          </a:lnTo>
                          <a:cubicBezTo>
                            <a:pt x="523159" y="1817199"/>
                            <a:pt x="349507" y="1815215"/>
                            <a:pt x="306079" y="1836437"/>
                          </a:cubicBezTo>
                          <a:cubicBezTo>
                            <a:pt x="153600" y="1838552"/>
                            <a:pt x="1262" y="1714681"/>
                            <a:pt x="0" y="1530358"/>
                          </a:cubicBezTo>
                          <a:lnTo>
                            <a:pt x="0" y="1530364"/>
                          </a:lnTo>
                          <a:cubicBezTo>
                            <a:pt x="-125588" y="1544589"/>
                            <a:pt x="-525598" y="1475370"/>
                            <a:pt x="-703578" y="1443476"/>
                          </a:cubicBezTo>
                          <a:cubicBezTo>
                            <a:pt x="-388728" y="1243864"/>
                            <a:pt x="-136395" y="1209567"/>
                            <a:pt x="0" y="1071255"/>
                          </a:cubicBezTo>
                          <a:cubicBezTo>
                            <a:pt x="52948" y="937024"/>
                            <a:pt x="-23937" y="460921"/>
                            <a:pt x="0" y="30607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F5663F98-8DEA-CF32-37D9-4D1ABC4284EC}"/>
                </a:ext>
              </a:extLst>
            </p:cNvPr>
            <p:cNvSpPr txBox="1">
              <a:spLocks/>
            </p:cNvSpPr>
            <p:nvPr/>
          </p:nvSpPr>
          <p:spPr>
            <a:xfrm>
              <a:off x="-1831300" y="2844207"/>
              <a:ext cx="9846757" cy="1010100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2 050 000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9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pic>
        <p:nvPicPr>
          <p:cNvPr id="14" name="Hình ảnh 3" descr="Ảnh có chứa trong nhà&#10;&#10;Mô tả được tạo tự động">
            <a:extLst>
              <a:ext uri="{FF2B5EF4-FFF2-40B4-BE49-F238E27FC236}">
                <a16:creationId xmlns:a16="http://schemas.microsoft.com/office/drawing/2014/main" id="{FCBB7634-F411-68CF-025C-85383CA7A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4" b="96350" l="3370" r="97826">
                        <a14:foregroundMark x1="15435" y1="10951" x2="34565" y2="12928"/>
                        <a14:foregroundMark x1="10217" y1="7909" x2="48261" y2="9202"/>
                        <a14:foregroundMark x1="43261" y1="5779" x2="79674" y2="9202"/>
                        <a14:foregroundMark x1="79674" y1="9202" x2="89348" y2="9125"/>
                        <a14:foregroundMark x1="90435" y1="7376" x2="91304" y2="12319"/>
                        <a14:foregroundMark x1="89891" y1="4563" x2="95000" y2="10722"/>
                        <a14:foregroundMark x1="8261" y1="4563" x2="10326" y2="12395"/>
                        <a14:foregroundMark x1="10326" y1="12395" x2="12500" y2="13308"/>
                        <a14:foregroundMark x1="4565" y1="4791" x2="5326" y2="12776"/>
                        <a14:foregroundMark x1="5326" y1="12776" x2="5761" y2="13156"/>
                        <a14:foregroundMark x1="3696" y1="92319" x2="44130" y2="90570"/>
                        <a14:foregroundMark x1="44130" y1="90570" x2="64674" y2="90951"/>
                        <a14:foregroundMark x1="64674" y1="90951" x2="77391" y2="90951"/>
                        <a14:foregroundMark x1="77391" y1="90951" x2="91522" y2="90951"/>
                        <a14:foregroundMark x1="91522" y1="90951" x2="91630" y2="91331"/>
                        <a14:foregroundMark x1="27609" y1="92928" x2="17717" y2="92700"/>
                        <a14:foregroundMark x1="17717" y1="92700" x2="17717" y2="92700"/>
                        <a14:foregroundMark x1="5435" y1="96350" x2="3478" y2="96350"/>
                        <a14:foregroundMark x1="95000" y1="87529" x2="96413" y2="91939"/>
                        <a14:foregroundMark x1="9674" y1="3574" x2="11739" y2="3954"/>
                        <a14:foregroundMark x1="6304" y1="3194" x2="3696" y2="9962"/>
                        <a14:foregroundMark x1="94130" y1="3346" x2="97826" y2="12167"/>
                        <a14:foregroundMark x1="97826" y1="12167" x2="97065" y2="13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944" y="-1018684"/>
            <a:ext cx="3956327" cy="5848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3" t="-2451" r="25321" b="48656"/>
          <a:stretch/>
        </p:blipFill>
        <p:spPr>
          <a:xfrm flipH="1">
            <a:off x="8252158" y="1206954"/>
            <a:ext cx="1325715" cy="206942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A509B131-BA1A-5EC9-D7D8-955C5F559CEC}"/>
              </a:ext>
            </a:extLst>
          </p:cNvPr>
          <p:cNvSpPr txBox="1"/>
          <p:nvPr/>
        </p:nvSpPr>
        <p:spPr>
          <a:xfrm>
            <a:off x="6254367" y="77172"/>
            <a:ext cx="5881148" cy="73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kumimoji="0" lang="en-US" sz="36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954" y="348652"/>
            <a:ext cx="6864659" cy="5110854"/>
            <a:chOff x="421954" y="348652"/>
            <a:chExt cx="6864659" cy="511085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0FEF4034-59E7-6EB0-9FE9-3085BA317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8" t="13101" r="-19515" b="23911"/>
            <a:stretch/>
          </p:blipFill>
          <p:spPr>
            <a:xfrm>
              <a:off x="421954" y="691662"/>
              <a:ext cx="6409152" cy="4767844"/>
            </a:xfrm>
            <a:prstGeom prst="rect">
              <a:avLst/>
            </a:prstGeom>
          </p:spPr>
        </p:pic>
        <p:pic>
          <p:nvPicPr>
            <p:cNvPr id="13" name="Hình ảnh 8">
              <a:extLst>
                <a:ext uri="{FF2B5EF4-FFF2-40B4-BE49-F238E27FC236}">
                  <a16:creationId xmlns:a16="http://schemas.microsoft.com/office/drawing/2014/main" id="{E6083E62-8B1C-361B-2A85-1EDE46DF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592" b="90000" l="6939" r="91020">
                          <a14:foregroundMark x1="15020" y1="28265" x2="7102" y2="42755"/>
                          <a14:foregroundMark x1="89551" y1="33673" x2="91102" y2="45612"/>
                          <a14:foregroundMark x1="91102" y1="45612" x2="90612" y2="45612"/>
                          <a14:foregroundMark x1="25388" y1="9796" x2="23755" y2="9592"/>
                          <a14:backgroundMark x1="51184" y1="12143" x2="55347" y2="165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8625" b="24796"/>
            <a:stretch/>
          </p:blipFill>
          <p:spPr>
            <a:xfrm>
              <a:off x="2922409" y="348652"/>
              <a:ext cx="4364204" cy="511085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53872" r="60346" b="-1818"/>
          <a:stretch/>
        </p:blipFill>
        <p:spPr>
          <a:xfrm>
            <a:off x="6831106" y="3815338"/>
            <a:ext cx="4167820" cy="3201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458" y="3853909"/>
            <a:ext cx="4365114" cy="2011854"/>
          </a:xfrm>
          <a:prstGeom prst="rect">
            <a:avLst/>
          </a:prstGeom>
        </p:spPr>
      </p:pic>
      <p:grpSp>
        <p:nvGrpSpPr>
          <p:cNvPr id="21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1540979" y="258901"/>
            <a:ext cx="4656417" cy="2588482"/>
            <a:chOff x="1139185" y="2161570"/>
            <a:chExt cx="7173783" cy="3152268"/>
          </a:xfrm>
        </p:grpSpPr>
        <p:sp>
          <p:nvSpPr>
            <p:cNvPr id="22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139185" y="2161570"/>
              <a:ext cx="7173783" cy="2797668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Cảm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các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bạn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đã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giúp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mình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có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được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sữa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tươi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nguyên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liệu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quan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trọng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làm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kem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đấy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!</a:t>
              </a:r>
            </a:p>
          </p:txBody>
        </p:sp>
      </p:grpSp>
      <p:pic>
        <p:nvPicPr>
          <p:cNvPr id="24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1" t="-2451" r="46089" b="48656"/>
          <a:stretch/>
        </p:blipFill>
        <p:spPr>
          <a:xfrm rot="1694111" flipH="1">
            <a:off x="6643519" y="732197"/>
            <a:ext cx="1853965" cy="21226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t="1616" r="59610" b="8110"/>
          <a:stretch/>
        </p:blipFill>
        <p:spPr>
          <a:xfrm>
            <a:off x="10117402" y="1387345"/>
            <a:ext cx="881524" cy="20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5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9427 0.426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1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1400" y="0"/>
            <a:ext cx="12223376" cy="6858000"/>
          </a:xfrm>
          <a:prstGeom prst="rect">
            <a:avLst/>
          </a:prstGeom>
        </p:spPr>
      </p:pic>
      <p:pic>
        <p:nvPicPr>
          <p:cNvPr id="8" name="Hình ảnh 11">
            <a:extLst>
              <a:ext uri="{FF2B5EF4-FFF2-40B4-BE49-F238E27FC236}">
                <a16:creationId xmlns:a16="http://schemas.microsoft.com/office/drawing/2014/main" id="{0FEF4034-59E7-6EB0-9FE9-3085BA317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9" t="13101" r="6017" b="10040"/>
          <a:stretch/>
        </p:blipFill>
        <p:spPr>
          <a:xfrm>
            <a:off x="9657395" y="3117617"/>
            <a:ext cx="2567380" cy="374038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6083E62-8B1C-361B-2A85-1EDE46DF8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2" b="90000" l="6939" r="91020">
                        <a14:foregroundMark x1="15020" y1="28265" x2="7102" y2="42755"/>
                        <a14:foregroundMark x1="89551" y1="33673" x2="91102" y2="45612"/>
                        <a14:foregroundMark x1="91102" y1="45612" x2="90612" y2="45612"/>
                        <a14:foregroundMark x1="25388" y1="9796" x2="23755" y2="9592"/>
                        <a14:backgroundMark x1="51184" y1="12143" x2="55347" y2="1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036"/>
          <a:stretch/>
        </p:blipFill>
        <p:spPr>
          <a:xfrm>
            <a:off x="7355441" y="2870054"/>
            <a:ext cx="2838042" cy="43692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1334BD-F752-06C4-0ED7-10672CA85BF0}"/>
              </a:ext>
            </a:extLst>
          </p:cNvPr>
          <p:cNvSpPr/>
          <p:nvPr/>
        </p:nvSpPr>
        <p:spPr>
          <a:xfrm>
            <a:off x="180753" y="460237"/>
            <a:ext cx="7668823" cy="3480319"/>
          </a:xfrm>
          <a:custGeom>
            <a:avLst/>
            <a:gdLst>
              <a:gd name="connsiteX0" fmla="*/ 0 w 7668823"/>
              <a:gd name="connsiteY0" fmla="*/ 580065 h 3480319"/>
              <a:gd name="connsiteX1" fmla="*/ 580065 w 7668823"/>
              <a:gd name="connsiteY1" fmla="*/ 0 h 3480319"/>
              <a:gd name="connsiteX2" fmla="*/ 7088758 w 7668823"/>
              <a:gd name="connsiteY2" fmla="*/ 0 h 3480319"/>
              <a:gd name="connsiteX3" fmla="*/ 7668823 w 7668823"/>
              <a:gd name="connsiteY3" fmla="*/ 580065 h 3480319"/>
              <a:gd name="connsiteX4" fmla="*/ 7668823 w 7668823"/>
              <a:gd name="connsiteY4" fmla="*/ 2900254 h 3480319"/>
              <a:gd name="connsiteX5" fmla="*/ 7088758 w 7668823"/>
              <a:gd name="connsiteY5" fmla="*/ 3480319 h 3480319"/>
              <a:gd name="connsiteX6" fmla="*/ 580065 w 7668823"/>
              <a:gd name="connsiteY6" fmla="*/ 3480319 h 3480319"/>
              <a:gd name="connsiteX7" fmla="*/ 0 w 7668823"/>
              <a:gd name="connsiteY7" fmla="*/ 2900254 h 3480319"/>
              <a:gd name="connsiteX8" fmla="*/ 0 w 7668823"/>
              <a:gd name="connsiteY8" fmla="*/ 580065 h 348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8823" h="3480319" fill="none" extrusionOk="0">
                <a:moveTo>
                  <a:pt x="0" y="580065"/>
                </a:moveTo>
                <a:cubicBezTo>
                  <a:pt x="1615" y="303417"/>
                  <a:pt x="263531" y="6423"/>
                  <a:pt x="580065" y="0"/>
                </a:cubicBezTo>
                <a:cubicBezTo>
                  <a:pt x="2440012" y="72427"/>
                  <a:pt x="4126420" y="61419"/>
                  <a:pt x="7088758" y="0"/>
                </a:cubicBezTo>
                <a:cubicBezTo>
                  <a:pt x="7405003" y="-28337"/>
                  <a:pt x="7657915" y="256404"/>
                  <a:pt x="7668823" y="580065"/>
                </a:cubicBezTo>
                <a:cubicBezTo>
                  <a:pt x="7769699" y="1275662"/>
                  <a:pt x="7561510" y="1792752"/>
                  <a:pt x="7668823" y="2900254"/>
                </a:cubicBezTo>
                <a:cubicBezTo>
                  <a:pt x="7673831" y="3195196"/>
                  <a:pt x="7380001" y="3447678"/>
                  <a:pt x="7088758" y="3480319"/>
                </a:cubicBezTo>
                <a:cubicBezTo>
                  <a:pt x="6032383" y="3510146"/>
                  <a:pt x="2636290" y="3401013"/>
                  <a:pt x="580065" y="3480319"/>
                </a:cubicBezTo>
                <a:cubicBezTo>
                  <a:pt x="273155" y="3478798"/>
                  <a:pt x="-13581" y="3223301"/>
                  <a:pt x="0" y="2900254"/>
                </a:cubicBezTo>
                <a:cubicBezTo>
                  <a:pt x="50037" y="2649683"/>
                  <a:pt x="770" y="1327448"/>
                  <a:pt x="0" y="580065"/>
                </a:cubicBezTo>
                <a:close/>
              </a:path>
              <a:path w="7668823" h="3480319" stroke="0" extrusionOk="0">
                <a:moveTo>
                  <a:pt x="0" y="580065"/>
                </a:moveTo>
                <a:cubicBezTo>
                  <a:pt x="45242" y="272036"/>
                  <a:pt x="263898" y="8738"/>
                  <a:pt x="580065" y="0"/>
                </a:cubicBezTo>
                <a:cubicBezTo>
                  <a:pt x="3117433" y="123000"/>
                  <a:pt x="4262690" y="-96860"/>
                  <a:pt x="7088758" y="0"/>
                </a:cubicBezTo>
                <a:cubicBezTo>
                  <a:pt x="7404333" y="-3647"/>
                  <a:pt x="7676539" y="244148"/>
                  <a:pt x="7668823" y="580065"/>
                </a:cubicBezTo>
                <a:cubicBezTo>
                  <a:pt x="7671996" y="1607325"/>
                  <a:pt x="7763090" y="2295014"/>
                  <a:pt x="7668823" y="2900254"/>
                </a:cubicBezTo>
                <a:cubicBezTo>
                  <a:pt x="7640722" y="3230796"/>
                  <a:pt x="7392351" y="3477575"/>
                  <a:pt x="7088758" y="3480319"/>
                </a:cubicBezTo>
                <a:cubicBezTo>
                  <a:pt x="3885370" y="3319612"/>
                  <a:pt x="2208326" y="3519986"/>
                  <a:pt x="580065" y="3480319"/>
                </a:cubicBezTo>
                <a:cubicBezTo>
                  <a:pt x="216908" y="3471675"/>
                  <a:pt x="-10401" y="3215903"/>
                  <a:pt x="0" y="2900254"/>
                </a:cubicBezTo>
                <a:cubicBezTo>
                  <a:pt x="32216" y="1747042"/>
                  <a:pt x="57206" y="1362903"/>
                  <a:pt x="0" y="58006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6B141-E07D-ECBF-B8BF-3C97F6C68D04}"/>
              </a:ext>
            </a:extLst>
          </p:cNvPr>
          <p:cNvSpPr txBox="1"/>
          <p:nvPr/>
        </p:nvSpPr>
        <p:spPr>
          <a:xfrm>
            <a:off x="1247552" y="463908"/>
            <a:ext cx="574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Thứ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ngày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tháng</a:t>
            </a:r>
            <a:r>
              <a:rPr lang="en-US" sz="3200" b="1" dirty="0">
                <a:solidFill>
                  <a:srgbClr val="002060"/>
                </a:solidFill>
              </a:rPr>
              <a:t> … </a:t>
            </a:r>
            <a:r>
              <a:rPr lang="en-US" sz="3200" b="1" dirty="0" err="1">
                <a:solidFill>
                  <a:srgbClr val="002060"/>
                </a:solidFill>
              </a:rPr>
              <a:t>năm</a:t>
            </a:r>
            <a:r>
              <a:rPr lang="en-US" sz="3200" b="1" dirty="0">
                <a:solidFill>
                  <a:srgbClr val="002060"/>
                </a:solidFill>
              </a:rPr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2C224-3238-9E99-AF84-95BD06161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425" y="1030828"/>
            <a:ext cx="178628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0753F-80A3-A674-4D3E-1C1F3B141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82" y="1793754"/>
            <a:ext cx="617578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9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646</TotalTime>
  <Words>651</Words>
  <Application>Microsoft Office PowerPoint</Application>
  <PresentationFormat>Widescreen</PresentationFormat>
  <Paragraphs>93</Paragraphs>
  <Slides>23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Calibri Light</vt:lpstr>
      <vt:lpstr>Cambria</vt:lpstr>
      <vt:lpstr>Lato Regular</vt:lpstr>
      <vt:lpstr>UTM Duepuntozero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ADMIN</cp:lastModifiedBy>
  <cp:revision>3</cp:revision>
  <dcterms:created xsi:type="dcterms:W3CDTF">2022-08-10T15:46:39Z</dcterms:created>
  <dcterms:modified xsi:type="dcterms:W3CDTF">2025-04-12T09:15:24Z</dcterms:modified>
  <cp:category>9Slide.vn</cp:category>
</cp:coreProperties>
</file>