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79" r:id="rId4"/>
    <p:sldId id="287" r:id="rId5"/>
    <p:sldId id="296" r:id="rId6"/>
    <p:sldId id="297" r:id="rId7"/>
    <p:sldId id="291" r:id="rId8"/>
    <p:sldId id="256" r:id="rId9"/>
    <p:sldId id="258" r:id="rId10"/>
    <p:sldId id="261" r:id="rId11"/>
    <p:sldId id="262" r:id="rId12"/>
    <p:sldId id="263" r:id="rId13"/>
    <p:sldId id="265" r:id="rId14"/>
    <p:sldId id="298" r:id="rId15"/>
    <p:sldId id="299" r:id="rId16"/>
    <p:sldId id="300" r:id="rId17"/>
    <p:sldId id="301" r:id="rId18"/>
    <p:sldId id="269" r:id="rId19"/>
    <p:sldId id="277" r:id="rId20"/>
    <p:sldId id="25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B5D1"/>
    <a:srgbClr val="E3EFF1"/>
    <a:srgbClr val="E6EFC7"/>
    <a:srgbClr val="A1BF38"/>
    <a:srgbClr val="F5DFEB"/>
    <a:srgbClr val="D576A7"/>
    <a:srgbClr val="F27BAC"/>
    <a:srgbClr val="007DA6"/>
    <a:srgbClr val="F28A20"/>
    <a:srgbClr val="604E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 showGuides="1">
      <p:cViewPr>
        <p:scale>
          <a:sx n="20" d="100"/>
          <a:sy n="20" d="100"/>
        </p:scale>
        <p:origin x="2388" y="92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C2D3D2F5-54D0-E9F0-BDFE-8480417C62F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110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40FB5E1-D853-6B33-E7CD-B7AACE5BE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97CA236B-01B9-A657-E3F6-B8792A90E1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0A6823E-C9CC-F6C8-FA87-EBE5FF212C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279DA17-0794-4BC8-CAFF-E7996E80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BF09E04-81EB-E499-0671-397F23F20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981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AF37BFEA-9E96-A00B-B8A4-A8331465AC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8C4F48A2-ABAE-967C-7AEF-DDC7BE4404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B01D64A-4DE7-62DE-12E3-B26B8B11D6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6CDB19C-F694-4384-8147-B8D0D048A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6924D37C-4E9B-CF8B-493E-B4CB56CF6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720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285E5-3499-79CD-D4A0-9A0FB777E0B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6FE1A-D2E8-9FED-7353-D9A0531657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86936-4C26-1DD1-42CF-5A856BBC4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06B07-BA08-63ED-6BF1-B58D1B416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45336A-54C4-B51F-BEA9-62E3C173D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965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51D6B-0B77-62CE-7971-4A27605245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B642F-1B13-1AB4-3D47-BF2C05708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555AAD-ACCA-B481-3FBD-9A40CF92B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B36E94-76D9-B434-609B-870390487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7B764D-AF39-BD2A-797F-1D8CEDEF66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652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521D6-4CE4-5EC5-60B4-3561EA1230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491D95-236A-E39F-17D8-02EAE5B0A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A76ED1-317F-43EA-3D9F-CCD6630B4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A3B16D-0197-6FB4-A14F-1FAC3AE6D4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66511F-9F77-57DC-5D27-4771E485C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7725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171939-D73E-9F5B-B76A-4050DE95E6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71CC68-E542-3666-216C-0449C011CA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BC2EB8-8189-5F3E-CE8F-EDBAAE185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DF04FF-5F68-1C96-2611-9289AC898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AC4C64-6B31-8101-A08E-14AEDCA98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C4801-5C0B-9C2D-1582-D2D5083B39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098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3E826-7416-DFE4-E64B-F39B5A8CD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FEE1C0-D8B9-40CA-5756-A33552BC0E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AB5B2C-8699-2707-184A-97EA728132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C17991-B6E2-9CCB-53FE-CF7F2BE1DC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619C6E5-39B2-F488-61ED-01DAEA12DF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4C1422-821C-0551-CC9A-9867A20A5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70AAD14-6817-0A8A-F460-5DA7F1181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41DF8F6-928A-FE52-535C-07E9E94E0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8E7850-C959-A108-7585-577387CFB1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1CF750-1F1C-1CA2-CF89-9682854BCC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CDBF80-C737-19C0-6F4A-C09443A1C6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0F1DA0-754D-FE1F-424F-8EC7F36F8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5401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453D95-BE57-7370-EE9E-550D50271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7CC7CA-5955-B84D-14D5-EF37E9053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41C2C4-794C-5541-E92F-D71B25C7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10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A71F-8BB9-D874-4265-8A31648CF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4F56D-DC3B-23A9-A3B0-5CD2AF824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B4D28FF-0D49-4633-D1F1-828971FEAA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FF04FD-1862-99BD-2F27-0CCC481AC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4C4179-E539-43BC-CD43-631BE7B931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7EE77-2CAE-CCA4-BE1F-E23D5D7AAC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900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Hình chữ nhật: Góc Tròn 7">
            <a:extLst>
              <a:ext uri="{FF2B5EF4-FFF2-40B4-BE49-F238E27FC236}">
                <a16:creationId xmlns:a16="http://schemas.microsoft.com/office/drawing/2014/main" id="{498D4657-EF85-8849-CE28-950ED55F7EBD}"/>
              </a:ext>
            </a:extLst>
          </p:cNvPr>
          <p:cNvSpPr/>
          <p:nvPr userDrawn="1"/>
        </p:nvSpPr>
        <p:spPr>
          <a:xfrm>
            <a:off x="295121" y="267532"/>
            <a:ext cx="11601758" cy="6322935"/>
          </a:xfrm>
          <a:custGeom>
            <a:avLst/>
            <a:gdLst>
              <a:gd name="connsiteX0" fmla="*/ 0 w 11601758"/>
              <a:gd name="connsiteY0" fmla="*/ 1024442 h 6322935"/>
              <a:gd name="connsiteX1" fmla="*/ 1024442 w 11601758"/>
              <a:gd name="connsiteY1" fmla="*/ 0 h 6322935"/>
              <a:gd name="connsiteX2" fmla="*/ 10577316 w 11601758"/>
              <a:gd name="connsiteY2" fmla="*/ 0 h 6322935"/>
              <a:gd name="connsiteX3" fmla="*/ 11601758 w 11601758"/>
              <a:gd name="connsiteY3" fmla="*/ 1024442 h 6322935"/>
              <a:gd name="connsiteX4" fmla="*/ 11601758 w 11601758"/>
              <a:gd name="connsiteY4" fmla="*/ 5298493 h 6322935"/>
              <a:gd name="connsiteX5" fmla="*/ 10577316 w 11601758"/>
              <a:gd name="connsiteY5" fmla="*/ 6322935 h 6322935"/>
              <a:gd name="connsiteX6" fmla="*/ 1024442 w 11601758"/>
              <a:gd name="connsiteY6" fmla="*/ 6322935 h 6322935"/>
              <a:gd name="connsiteX7" fmla="*/ 0 w 11601758"/>
              <a:gd name="connsiteY7" fmla="*/ 5298493 h 6322935"/>
              <a:gd name="connsiteX8" fmla="*/ 0 w 11601758"/>
              <a:gd name="connsiteY8" fmla="*/ 1024442 h 6322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01758" h="6322935" fill="none" extrusionOk="0">
                <a:moveTo>
                  <a:pt x="0" y="1024442"/>
                </a:moveTo>
                <a:cubicBezTo>
                  <a:pt x="6940" y="458581"/>
                  <a:pt x="446221" y="3427"/>
                  <a:pt x="1024442" y="0"/>
                </a:cubicBezTo>
                <a:cubicBezTo>
                  <a:pt x="3825549" y="159103"/>
                  <a:pt x="5884995" y="-99285"/>
                  <a:pt x="10577316" y="0"/>
                </a:cubicBezTo>
                <a:cubicBezTo>
                  <a:pt x="11144587" y="57879"/>
                  <a:pt x="11644746" y="547021"/>
                  <a:pt x="11601758" y="1024442"/>
                </a:cubicBezTo>
                <a:cubicBezTo>
                  <a:pt x="11727661" y="2255338"/>
                  <a:pt x="11744471" y="4620590"/>
                  <a:pt x="11601758" y="5298493"/>
                </a:cubicBezTo>
                <a:cubicBezTo>
                  <a:pt x="11588201" y="5827295"/>
                  <a:pt x="11080313" y="6284747"/>
                  <a:pt x="10577316" y="6322935"/>
                </a:cubicBezTo>
                <a:cubicBezTo>
                  <a:pt x="6564879" y="6270578"/>
                  <a:pt x="5383030" y="6448117"/>
                  <a:pt x="1024442" y="6322935"/>
                </a:cubicBezTo>
                <a:cubicBezTo>
                  <a:pt x="377202" y="6264470"/>
                  <a:pt x="33286" y="5928310"/>
                  <a:pt x="0" y="5298493"/>
                </a:cubicBezTo>
                <a:cubicBezTo>
                  <a:pt x="46472" y="3210218"/>
                  <a:pt x="102520" y="2853153"/>
                  <a:pt x="0" y="1024442"/>
                </a:cubicBezTo>
                <a:close/>
              </a:path>
              <a:path w="11601758" h="6322935" stroke="0" extrusionOk="0">
                <a:moveTo>
                  <a:pt x="0" y="1024442"/>
                </a:moveTo>
                <a:cubicBezTo>
                  <a:pt x="-75036" y="516866"/>
                  <a:pt x="484000" y="4960"/>
                  <a:pt x="1024442" y="0"/>
                </a:cubicBezTo>
                <a:cubicBezTo>
                  <a:pt x="2591117" y="65619"/>
                  <a:pt x="9374826" y="-111295"/>
                  <a:pt x="10577316" y="0"/>
                </a:cubicBezTo>
                <a:cubicBezTo>
                  <a:pt x="11160269" y="13040"/>
                  <a:pt x="11594934" y="404815"/>
                  <a:pt x="11601758" y="1024442"/>
                </a:cubicBezTo>
                <a:cubicBezTo>
                  <a:pt x="11497822" y="2187334"/>
                  <a:pt x="11697651" y="3327207"/>
                  <a:pt x="11601758" y="5298493"/>
                </a:cubicBezTo>
                <a:cubicBezTo>
                  <a:pt x="11585688" y="5838259"/>
                  <a:pt x="11147197" y="6397729"/>
                  <a:pt x="10577316" y="6322935"/>
                </a:cubicBezTo>
                <a:cubicBezTo>
                  <a:pt x="7453462" y="6259798"/>
                  <a:pt x="2714633" y="6212093"/>
                  <a:pt x="1024442" y="6322935"/>
                </a:cubicBezTo>
                <a:cubicBezTo>
                  <a:pt x="383048" y="6337315"/>
                  <a:pt x="-19877" y="5859330"/>
                  <a:pt x="0" y="5298493"/>
                </a:cubicBezTo>
                <a:cubicBezTo>
                  <a:pt x="-24036" y="3482306"/>
                  <a:pt x="101199" y="1560658"/>
                  <a:pt x="0" y="1024442"/>
                </a:cubicBezTo>
                <a:close/>
              </a:path>
            </a:pathLst>
          </a:custGeom>
          <a:solidFill>
            <a:schemeClr val="bg1"/>
          </a:solidFill>
          <a:ln w="38100">
            <a:solidFill>
              <a:srgbClr val="604EA1"/>
            </a:solidFill>
            <a:extLst>
              <a:ext uri="{C807C97D-BFC1-408E-A445-0C87EB9F89A2}">
                <ask:lineSketchStyleProps xmlns="" xmlns:ask="http://schemas.microsoft.com/office/drawing/2018/sketchyshapes" sd="4002636333">
                  <a:prstGeom prst="roundRect">
                    <a:avLst>
                      <a:gd name="adj" fmla="val 1620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495773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125E5A-D732-4762-D017-0FD71CF8F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9621A4B-17BA-41A8-D73D-C9FE57F1EB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52B2E6-4E0E-AAE8-B623-02AF74B083C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8DCD0-FB89-DDBA-E5CF-102075138C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144EFE2-DB5F-A1C2-0B64-81C9AD4A9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05B3E-B799-536C-8A38-1517E6BC6C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37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6DF364-1E15-02CE-55E1-99F47B000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1D8FED-CAF8-38DE-324D-95A8D86BC2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C0696-E281-5E91-7BDB-8F6959CD4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8C964E-3ABE-E366-C585-BD1E576A7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92B6A9-F5DE-22E7-79C5-C3703062E0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8400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CDEA13C-B81C-EE0B-9EE4-EE4E45662B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83A7D8-C912-C1EF-82C0-DA6BD264C5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06C4D-F1A6-9D65-4D44-2A68B0B93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8DE0D-C7C3-4155-95A2-3205EED884C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A79BFB-FEEE-7AB9-1B27-8E40BCB7C2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66F81-EE8C-04D5-923A-ACF6960CE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24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2EFB7D0-38C3-1D98-0E2B-FBFA903F7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6534933-94DC-02FA-ECBA-AB7BFFBE9F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A8A1C38-0141-4ED1-A36B-5ED9D2B2318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261E6D02-E857-4B6E-A748-A1E0B0B334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EF54769-5745-3C7C-DA2C-21A5403961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1407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4516655-BEB8-B694-B2E4-0FCB98182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06FC673B-C77C-483A-D3BF-BBB364551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F9BE92E5-3E8B-4C6A-E38E-59F57842D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40B89BF-A1CA-8138-110F-BF7451AE716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E4F344E-135D-96E8-DAC8-DD10AD792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405F03C9-EE91-325C-C762-4CA866EF28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98907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EEC4BAC-81C4-6DAE-5837-E440B8B0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10D9BA1-88E9-6B37-F183-49B943C17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DEB9BDAC-4D30-CEDA-AAD5-A1B1E21BBE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2475DF39-2983-4BBD-556E-7489465A5A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5F8DF0A9-0755-0908-E838-E90F5BBF46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A0AAB4CF-89FE-C069-DE52-0BA996B479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99DA678-E16E-4CD1-A167-52FE596EA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2DA16C41-6402-BD19-85BC-D23C758E9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525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14578211-32C3-AF6F-7945-DEB9258F2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D81A1023-678D-A435-FAFC-DD2EF679D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1C478CB-DC5D-99CD-4B01-2E962EFDAD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250F9885-6B7C-8921-F50A-8D7979A265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821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A9E8FEF8-7412-D501-28FF-09A9CE26AA5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754A2CE7-383E-570C-4502-E68CBEC23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233D627-8C9A-341C-0CFA-A2EC731AF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7105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6A4EE859-4400-AD1F-57B3-9DF6E116DB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F78F192-3676-2FBC-3783-9495888F9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0F519AB3-D3E2-9B16-F797-1487541F2B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0F01FAE6-3971-3243-B0AB-CAC801FFA47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9092F6E-E32B-4E69-62F7-329FA4A57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198F3ACD-BC40-6B57-0C7E-63CE1432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727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164D890-9FAC-CBAC-531B-40346DEFA5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92B31C9D-D100-FF0D-6D73-BA28E3496C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EE87757-571D-85E0-E177-E162981A70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A99D33B-054A-5C43-3553-276A35F33F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521D28-1578-4D2C-B2EC-BCB8FAB602DF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ED1CD8F2-3F4A-2C87-1551-A072337D6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285E635A-326B-796B-3D68-BB3842E630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ABEE3B9-21C4-4299-A526-F8FA0F882F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192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Đồ họa 6">
            <a:extLst>
              <a:ext uri="{FF2B5EF4-FFF2-40B4-BE49-F238E27FC236}">
                <a16:creationId xmlns:a16="http://schemas.microsoft.com/office/drawing/2014/main" id="{C9E01339-10F0-0B98-5C5D-B43ADA869C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Đồ họa 7">
            <a:extLst>
              <a:ext uri="{FF2B5EF4-FFF2-40B4-BE49-F238E27FC236}">
                <a16:creationId xmlns:a16="http://schemas.microsoft.com/office/drawing/2014/main" id="{9228CBFB-B096-FCB9-2560-AE309CC60CD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=""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683351" y="0"/>
            <a:ext cx="88252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65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7567B2AA-3A5C-EE12-7954-801908E43E43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F6A6E1-2F87-6770-7832-A8A278CE9A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BCA5D2-51F4-2A3D-6247-4CBA0FE74C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870578-1BCF-647E-9B89-B55A40A953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118DE0D-C7C3-4155-95A2-3205EED884C2}" type="datetimeFigureOut">
              <a:rPr lang="en-US" smtClean="0"/>
              <a:t>4/12/2025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E7E648-086A-321E-7223-DE225B89F6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405CF-A92C-F9A8-868A-A67AB492F2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0BB06-A84A-44BC-80A3-06B62BF87D9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3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55.svg"/><Relationship Id="rId4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8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NUL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10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NULL"/><Relationship Id="rId5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18.xml"/><Relationship Id="rId7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1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9B641ADE-BFF5-8219-9101-5DFCC17EA1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311" y="1895723"/>
            <a:ext cx="4255377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919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101DDD-E8AB-B16A-6695-FD21BB18AE64}"/>
                  </a:ext>
                </a:extLst>
              </p:cNvPr>
              <p:cNvSpPr txBox="1"/>
              <p:nvPr/>
            </p:nvSpPr>
            <p:spPr>
              <a:xfrm>
                <a:off x="1074420" y="685800"/>
                <a:ext cx="10184130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đọ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à: 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ộ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hai</m:t>
                      </m:r>
                    </m:oMath>
                  </m:oMathPara>
                </a14:m>
                <a:endParaRPr lang="en-US" sz="4000" i="1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9101DDD-E8AB-B16A-6695-FD21BB18AE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" y="685800"/>
                <a:ext cx="10184130" cy="1244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5CE2B2-B8E9-313B-351B-75CFEC530611}"/>
                  </a:ext>
                </a:extLst>
              </p:cNvPr>
              <p:cNvSpPr txBox="1"/>
              <p:nvPr/>
            </p:nvSpPr>
            <p:spPr>
              <a:xfrm>
                <a:off x="377190" y="788670"/>
                <a:ext cx="72009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75CE2B2-B8E9-313B-351B-75CFEC530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190" y="788670"/>
                <a:ext cx="720090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410B75-1AD2-B75C-A3C2-ECEB7120AF42}"/>
                  </a:ext>
                </a:extLst>
              </p:cNvPr>
              <p:cNvSpPr txBox="1"/>
              <p:nvPr/>
            </p:nvSpPr>
            <p:spPr>
              <a:xfrm>
                <a:off x="1074420" y="2205990"/>
                <a:ext cx="10184130" cy="12448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𝟐𝟎</m:t>
                          </m:r>
                        </m:den>
                      </m:f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đọ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à: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ườ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A410B75-1AD2-B75C-A3C2-ECEB7120A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" y="2205990"/>
                <a:ext cx="10184130" cy="124482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0B8620-0542-EC1F-4188-8E7D8A1281F8}"/>
                  </a:ext>
                </a:extLst>
              </p:cNvPr>
              <p:cNvSpPr txBox="1"/>
              <p:nvPr/>
            </p:nvSpPr>
            <p:spPr>
              <a:xfrm>
                <a:off x="1074420" y="3771900"/>
                <a:ext cx="10184130" cy="1248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𝟐𝟕</m:t>
                          </m:r>
                        </m:den>
                      </m:f>
                      <m:r>
                        <m:rPr>
                          <m:nor/>
                        </m:rPr>
                        <a:rPr lang="en-US" sz="4000" b="0" i="1" smtClean="0">
                          <a:solidFill>
                            <a:srgbClr val="FF0000"/>
                          </a:solidFill>
                          <a:effectLst/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đọ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à: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ch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í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ả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y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80B8620-0542-EC1F-4188-8E7D8A1281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4420" y="3771900"/>
                <a:ext cx="10184130" cy="124880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876E3C-C079-5BAA-A488-E582800A5B04}"/>
                  </a:ext>
                </a:extLst>
              </p:cNvPr>
              <p:cNvSpPr txBox="1"/>
              <p:nvPr/>
            </p:nvSpPr>
            <p:spPr>
              <a:xfrm>
                <a:off x="1131570" y="5246370"/>
                <a:ext cx="10184130" cy="12455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𝟑𝟐</m:t>
                          </m:r>
                        </m:num>
                        <m:den>
                          <m:r>
                            <a:rPr lang="en-US" sz="4000" b="1" i="1" smtClean="0">
                              <a:solidFill>
                                <a:srgbClr val="FF0000"/>
                              </a:solidFill>
                              <a:effectLst/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den>
                      </m:f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đọ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l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à: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ba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ươ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hai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ph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ầ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n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t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á</m:t>
                      </m:r>
                      <m:r>
                        <m:rPr>
                          <m:nor/>
                        </m:rPr>
                        <a:rPr lang="vi-VN" sz="4000" i="1">
                          <a:solidFill>
                            <a:srgbClr val="FF0000"/>
                          </a:solidFill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m:t>m</m:t>
                      </m:r>
                    </m:oMath>
                  </m:oMathPara>
                </a14:m>
                <a:endParaRPr lang="en-US" sz="4000" dirty="0">
                  <a:solidFill>
                    <a:srgbClr val="FF000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D8876E3C-C079-5BAA-A488-E582800A5B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1570" y="5246370"/>
                <a:ext cx="10184130" cy="124559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95847086"/>
      </p:ext>
    </p:extLst>
  </p:cSld>
  <p:clrMapOvr>
    <a:masterClrMapping/>
  </p:clrMapOvr>
  <mc:AlternateContent xmlns:mc="http://schemas.openxmlformats.org/markup-compatibility/2006">
    <mc:Choice xmlns=""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13810-E2E8-D6ED-85F1-A195E74C75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FCFFA0C2-F87D-12C9-0D66-522CEC344C9E}"/>
                  </a:ext>
                </a:extLst>
              </p:cNvPr>
              <p:cNvSpPr/>
              <p:nvPr/>
            </p:nvSpPr>
            <p:spPr>
              <a:xfrm>
                <a:off x="1000124" y="656312"/>
                <a:ext cx="9606915" cy="1046758"/>
              </a:xfrm>
              <a:custGeom>
                <a:avLst/>
                <a:gdLst>
                  <a:gd name="connsiteX0" fmla="*/ 0 w 9606915"/>
                  <a:gd name="connsiteY0" fmla="*/ 346812 h 1046758"/>
                  <a:gd name="connsiteX1" fmla="*/ 346812 w 9606915"/>
                  <a:gd name="connsiteY1" fmla="*/ 0 h 1046758"/>
                  <a:gd name="connsiteX2" fmla="*/ 9260103 w 9606915"/>
                  <a:gd name="connsiteY2" fmla="*/ 0 h 1046758"/>
                  <a:gd name="connsiteX3" fmla="*/ 9606915 w 9606915"/>
                  <a:gd name="connsiteY3" fmla="*/ 346812 h 1046758"/>
                  <a:gd name="connsiteX4" fmla="*/ 9606915 w 9606915"/>
                  <a:gd name="connsiteY4" fmla="*/ 699946 h 1046758"/>
                  <a:gd name="connsiteX5" fmla="*/ 9260103 w 9606915"/>
                  <a:gd name="connsiteY5" fmla="*/ 1046758 h 1046758"/>
                  <a:gd name="connsiteX6" fmla="*/ 346812 w 9606915"/>
                  <a:gd name="connsiteY6" fmla="*/ 1046758 h 1046758"/>
                  <a:gd name="connsiteX7" fmla="*/ 0 w 9606915"/>
                  <a:gd name="connsiteY7" fmla="*/ 699946 h 1046758"/>
                  <a:gd name="connsiteX8" fmla="*/ 0 w 9606915"/>
                  <a:gd name="connsiteY8" fmla="*/ 346812 h 10467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606915" h="1046758" fill="none" extrusionOk="0">
                    <a:moveTo>
                      <a:pt x="0" y="346812"/>
                    </a:moveTo>
                    <a:cubicBezTo>
                      <a:pt x="30312" y="132978"/>
                      <a:pt x="166364" y="22569"/>
                      <a:pt x="346812" y="0"/>
                    </a:cubicBezTo>
                    <a:cubicBezTo>
                      <a:pt x="4233902" y="-106144"/>
                      <a:pt x="6363951" y="-57456"/>
                      <a:pt x="9260103" y="0"/>
                    </a:cubicBezTo>
                    <a:cubicBezTo>
                      <a:pt x="9464059" y="6547"/>
                      <a:pt x="9613345" y="155303"/>
                      <a:pt x="9606915" y="346812"/>
                    </a:cubicBezTo>
                    <a:cubicBezTo>
                      <a:pt x="9577224" y="484899"/>
                      <a:pt x="9634973" y="649913"/>
                      <a:pt x="9606915" y="699946"/>
                    </a:cubicBezTo>
                    <a:cubicBezTo>
                      <a:pt x="9619714" y="909641"/>
                      <a:pt x="9453447" y="1041102"/>
                      <a:pt x="9260103" y="1046758"/>
                    </a:cubicBezTo>
                    <a:cubicBezTo>
                      <a:pt x="7248022" y="1017761"/>
                      <a:pt x="2881469" y="973394"/>
                      <a:pt x="346812" y="1046758"/>
                    </a:cubicBezTo>
                    <a:cubicBezTo>
                      <a:pt x="157472" y="1043107"/>
                      <a:pt x="8433" y="856849"/>
                      <a:pt x="0" y="699946"/>
                    </a:cubicBezTo>
                    <a:cubicBezTo>
                      <a:pt x="28676" y="563308"/>
                      <a:pt x="23837" y="413786"/>
                      <a:pt x="0" y="346812"/>
                    </a:cubicBezTo>
                    <a:close/>
                  </a:path>
                  <a:path w="9606915" h="1046758" stroke="0" extrusionOk="0">
                    <a:moveTo>
                      <a:pt x="0" y="346812"/>
                    </a:moveTo>
                    <a:cubicBezTo>
                      <a:pt x="3798" y="153983"/>
                      <a:pt x="148637" y="16620"/>
                      <a:pt x="346812" y="0"/>
                    </a:cubicBezTo>
                    <a:cubicBezTo>
                      <a:pt x="1961333" y="-6525"/>
                      <a:pt x="6870228" y="152743"/>
                      <a:pt x="9260103" y="0"/>
                    </a:cubicBezTo>
                    <a:cubicBezTo>
                      <a:pt x="9458162" y="3413"/>
                      <a:pt x="9602878" y="161125"/>
                      <a:pt x="9606915" y="346812"/>
                    </a:cubicBezTo>
                    <a:cubicBezTo>
                      <a:pt x="9598896" y="474667"/>
                      <a:pt x="9620738" y="639925"/>
                      <a:pt x="9606915" y="699946"/>
                    </a:cubicBezTo>
                    <a:cubicBezTo>
                      <a:pt x="9611261" y="891106"/>
                      <a:pt x="9432441" y="1068461"/>
                      <a:pt x="9260103" y="1046758"/>
                    </a:cubicBezTo>
                    <a:cubicBezTo>
                      <a:pt x="7758888" y="1160592"/>
                      <a:pt x="2428136" y="1046112"/>
                      <a:pt x="346812" y="1046758"/>
                    </a:cubicBezTo>
                    <a:cubicBezTo>
                      <a:pt x="157488" y="1051566"/>
                      <a:pt x="-608" y="888080"/>
                      <a:pt x="0" y="699946"/>
                    </a:cubicBezTo>
                    <a:cubicBezTo>
                      <a:pt x="30315" y="641490"/>
                      <a:pt x="13938" y="442148"/>
                      <a:pt x="0" y="346812"/>
                    </a:cubicBezTo>
                    <a:close/>
                  </a:path>
                </a:pathLst>
              </a:custGeom>
              <a:solidFill>
                <a:srgbClr val="F3DEBB"/>
              </a:solidFill>
              <a:ln>
                <a:solidFill>
                  <a:srgbClr val="DA9A36"/>
                </a:solidFill>
                <a:extLst>
                  <a:ext uri="{C807C97D-BFC1-408E-A445-0C87EB9F89A2}">
                    <ask:lineSketchStyleProps xmlns="" xmlns:ask="http://schemas.microsoft.com/office/drawing/2018/sketchyshapes" sd="4134909596">
                      <a:prstGeom prst="roundRect">
                        <a:avLst>
                          <a:gd name="adj" fmla="val 33132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b) Trong 4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phân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</a:t>
                </a:r>
                <a:r>
                  <a:rPr lang="en-US" sz="3600" b="1" dirty="0" err="1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số</a:t>
                </a:r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3600" b="1" dirty="0">
                    <a:solidFill>
                      <a:srgbClr val="002060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𝟎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" panose="02040503050406030204" pitchFamily="18" charset="0"/>
                      </a:rPr>
                      <m:t>;</m:t>
                    </m:r>
                    <m:f>
                      <m:fPr>
                        <m:ctrlPr>
                          <a:rPr lang="en-US" sz="36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36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16" name="Hình chữ nhật: Góc Tròn 15">
                <a:extLst>
                  <a:ext uri="{FF2B5EF4-FFF2-40B4-BE49-F238E27FC236}">
                    <a16:creationId xmlns:a16="http://schemas.microsoft.com/office/drawing/2014/main" id="{FCFFA0C2-F87D-12C9-0D66-522CEC344C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0124" y="656312"/>
                <a:ext cx="9606915" cy="1046758"/>
              </a:xfrm>
              <a:prstGeom prst="roundRect">
                <a:avLst>
                  <a:gd name="adj" fmla="val 33132"/>
                </a:avLst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rgbClr val="DA9A36"/>
                </a:solidFill>
                <a:extLst>
                  <a:ext uri="{C807C97D-BFC1-408E-A445-0C87EB9F89A2}">
                    <ask:lineSketchStyleProps xmlns:ask="http://schemas.microsoft.com/office/drawing/2018/sketchyshapes" sd="4134909596">
                      <a:custGeom>
                        <a:avLst/>
                        <a:gdLst>
                          <a:gd name="connsiteX0" fmla="*/ 0 w 9606915"/>
                          <a:gd name="connsiteY0" fmla="*/ 346812 h 1046758"/>
                          <a:gd name="connsiteX1" fmla="*/ 346812 w 9606915"/>
                          <a:gd name="connsiteY1" fmla="*/ 0 h 1046758"/>
                          <a:gd name="connsiteX2" fmla="*/ 9260103 w 9606915"/>
                          <a:gd name="connsiteY2" fmla="*/ 0 h 1046758"/>
                          <a:gd name="connsiteX3" fmla="*/ 9606915 w 9606915"/>
                          <a:gd name="connsiteY3" fmla="*/ 346812 h 1046758"/>
                          <a:gd name="connsiteX4" fmla="*/ 9606915 w 9606915"/>
                          <a:gd name="connsiteY4" fmla="*/ 699946 h 1046758"/>
                          <a:gd name="connsiteX5" fmla="*/ 9260103 w 9606915"/>
                          <a:gd name="connsiteY5" fmla="*/ 1046758 h 1046758"/>
                          <a:gd name="connsiteX6" fmla="*/ 346812 w 9606915"/>
                          <a:gd name="connsiteY6" fmla="*/ 1046758 h 1046758"/>
                          <a:gd name="connsiteX7" fmla="*/ 0 w 9606915"/>
                          <a:gd name="connsiteY7" fmla="*/ 699946 h 1046758"/>
                          <a:gd name="connsiteX8" fmla="*/ 0 w 9606915"/>
                          <a:gd name="connsiteY8" fmla="*/ 346812 h 1046758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  <a:cxn ang="0">
                            <a:pos x="connsiteX5" y="connsiteY5"/>
                          </a:cxn>
                          <a:cxn ang="0">
                            <a:pos x="connsiteX6" y="connsiteY6"/>
                          </a:cxn>
                          <a:cxn ang="0">
                            <a:pos x="connsiteX7" y="connsiteY7"/>
                          </a:cxn>
                          <a:cxn ang="0">
                            <a:pos x="connsiteX8" y="connsiteY8"/>
                          </a:cxn>
                        </a:cxnLst>
                        <a:rect l="l" t="t" r="r" b="b"/>
                        <a:pathLst>
                          <a:path w="9606915" h="1046758" fill="none" extrusionOk="0">
                            <a:moveTo>
                              <a:pt x="0" y="346812"/>
                            </a:moveTo>
                            <a:cubicBezTo>
                              <a:pt x="30312" y="132978"/>
                              <a:pt x="166364" y="22569"/>
                              <a:pt x="346812" y="0"/>
                            </a:cubicBezTo>
                            <a:cubicBezTo>
                              <a:pt x="4233902" y="-106144"/>
                              <a:pt x="6363951" y="-57456"/>
                              <a:pt x="9260103" y="0"/>
                            </a:cubicBezTo>
                            <a:cubicBezTo>
                              <a:pt x="9464059" y="6547"/>
                              <a:pt x="9613345" y="155303"/>
                              <a:pt x="9606915" y="346812"/>
                            </a:cubicBezTo>
                            <a:cubicBezTo>
                              <a:pt x="9577224" y="484899"/>
                              <a:pt x="9634973" y="649913"/>
                              <a:pt x="9606915" y="699946"/>
                            </a:cubicBezTo>
                            <a:cubicBezTo>
                              <a:pt x="9619714" y="909641"/>
                              <a:pt x="9453447" y="1041102"/>
                              <a:pt x="9260103" y="1046758"/>
                            </a:cubicBezTo>
                            <a:cubicBezTo>
                              <a:pt x="7248022" y="1017761"/>
                              <a:pt x="2881469" y="973394"/>
                              <a:pt x="346812" y="1046758"/>
                            </a:cubicBezTo>
                            <a:cubicBezTo>
                              <a:pt x="157472" y="1043107"/>
                              <a:pt x="8433" y="856849"/>
                              <a:pt x="0" y="699946"/>
                            </a:cubicBezTo>
                            <a:cubicBezTo>
                              <a:pt x="28676" y="563308"/>
                              <a:pt x="23837" y="413786"/>
                              <a:pt x="0" y="346812"/>
                            </a:cubicBezTo>
                            <a:close/>
                          </a:path>
                          <a:path w="9606915" h="1046758" stroke="0" extrusionOk="0">
                            <a:moveTo>
                              <a:pt x="0" y="346812"/>
                            </a:moveTo>
                            <a:cubicBezTo>
                              <a:pt x="3798" y="153983"/>
                              <a:pt x="148637" y="16620"/>
                              <a:pt x="346812" y="0"/>
                            </a:cubicBezTo>
                            <a:cubicBezTo>
                              <a:pt x="1961333" y="-6525"/>
                              <a:pt x="6870228" y="152743"/>
                              <a:pt x="9260103" y="0"/>
                            </a:cubicBezTo>
                            <a:cubicBezTo>
                              <a:pt x="9458162" y="3413"/>
                              <a:pt x="9602878" y="161125"/>
                              <a:pt x="9606915" y="346812"/>
                            </a:cubicBezTo>
                            <a:cubicBezTo>
                              <a:pt x="9598896" y="474667"/>
                              <a:pt x="9620738" y="639925"/>
                              <a:pt x="9606915" y="699946"/>
                            </a:cubicBezTo>
                            <a:cubicBezTo>
                              <a:pt x="9611261" y="891106"/>
                              <a:pt x="9432441" y="1068461"/>
                              <a:pt x="9260103" y="1046758"/>
                            </a:cubicBezTo>
                            <a:cubicBezTo>
                              <a:pt x="7758888" y="1160592"/>
                              <a:pt x="2428136" y="1046112"/>
                              <a:pt x="346812" y="1046758"/>
                            </a:cubicBezTo>
                            <a:cubicBezTo>
                              <a:pt x="157488" y="1051566"/>
                              <a:pt x="-608" y="888080"/>
                              <a:pt x="0" y="699946"/>
                            </a:cubicBezTo>
                            <a:cubicBezTo>
                              <a:pt x="30315" y="641490"/>
                              <a:pt x="13938" y="442148"/>
                              <a:pt x="0" y="346812"/>
                            </a:cubicBezTo>
                            <a:close/>
                          </a:path>
                        </a:pathLst>
                      </a:cu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FBFD48-0B9D-3E35-6626-39D99E8D5DAD}"/>
                  </a:ext>
                </a:extLst>
              </p:cNvPr>
              <p:cNvSpPr txBox="1"/>
              <p:nvPr/>
            </p:nvSpPr>
            <p:spPr>
              <a:xfrm>
                <a:off x="2145983" y="2078474"/>
                <a:ext cx="6097904" cy="10705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ớ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ấ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𝟑𝟐</m:t>
                        </m:r>
                      </m:num>
                      <m:den>
                        <m: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9FBFD48-0B9D-3E35-6626-39D99E8D5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45983" y="2078474"/>
                <a:ext cx="6097904" cy="1070549"/>
              </a:xfrm>
              <a:prstGeom prst="rect">
                <a:avLst/>
              </a:prstGeom>
              <a:blipFill>
                <a:blip r:embed="rId3"/>
                <a:stretch>
                  <a:fillRect b="-142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E150AF-88E9-9604-CE41-2449759CE88B}"/>
                  </a:ext>
                </a:extLst>
              </p:cNvPr>
              <p:cNvSpPr txBox="1"/>
              <p:nvPr/>
            </p:nvSpPr>
            <p:spPr>
              <a:xfrm>
                <a:off x="2100263" y="3347204"/>
                <a:ext cx="6097904" cy="106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ỏ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ấ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𝟗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𝟐𝟕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C6E150AF-88E9-9604-CE41-2449759CE8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0263" y="3347204"/>
                <a:ext cx="6097904" cy="1067152"/>
              </a:xfrm>
              <a:prstGeom prst="rect">
                <a:avLst/>
              </a:prstGeom>
              <a:blipFill>
                <a:blip r:embed="rId4"/>
                <a:stretch>
                  <a:fillRect b="-1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1AA07C-CC8B-C4A9-17EE-476D5D0F4A08}"/>
                  </a:ext>
                </a:extLst>
              </p:cNvPr>
              <p:cNvSpPr txBox="1"/>
              <p:nvPr/>
            </p:nvSpPr>
            <p:spPr>
              <a:xfrm>
                <a:off x="2134553" y="4718804"/>
                <a:ext cx="6097904" cy="10677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−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Ph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â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s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 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ố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i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gi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4400" b="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l</m:t>
                    </m:r>
                    <m:r>
                      <m:rPr>
                        <m:nor/>
                      </m:rPr>
                      <a:rPr lang="fr-FR" sz="4400" i="1" smtClean="0">
                        <a:solidFill>
                          <a:srgbClr val="FF0000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à</m:t>
                    </m:r>
                  </m:oMath>
                </a14:m>
                <a:r>
                  <a:rPr lang="en-US" sz="4400" dirty="0">
                    <a:solidFill>
                      <a:srgbClr val="FF0000"/>
                    </a:solidFill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E1AA07C-CC8B-C4A9-17EE-476D5D0F4A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4553" y="4718804"/>
                <a:ext cx="6097904" cy="1067728"/>
              </a:xfrm>
              <a:prstGeom prst="rect">
                <a:avLst/>
              </a:prstGeom>
              <a:blipFill>
                <a:blip r:embed="rId5"/>
                <a:stretch>
                  <a:fillRect b="-14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2943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94CDB490-2DA1-B3FB-4336-C6710F3E372C}"/>
              </a:ext>
            </a:extLst>
          </p:cNvPr>
          <p:cNvSpPr/>
          <p:nvPr/>
        </p:nvSpPr>
        <p:spPr>
          <a:xfrm>
            <a:off x="4745355" y="406757"/>
            <a:ext cx="3872865" cy="667663"/>
          </a:xfrm>
          <a:custGeom>
            <a:avLst/>
            <a:gdLst>
              <a:gd name="connsiteX0" fmla="*/ 0 w 3872865"/>
              <a:gd name="connsiteY0" fmla="*/ 221210 h 667663"/>
              <a:gd name="connsiteX1" fmla="*/ 221210 w 3872865"/>
              <a:gd name="connsiteY1" fmla="*/ 0 h 667663"/>
              <a:gd name="connsiteX2" fmla="*/ 3651655 w 3872865"/>
              <a:gd name="connsiteY2" fmla="*/ 0 h 667663"/>
              <a:gd name="connsiteX3" fmla="*/ 3872865 w 3872865"/>
              <a:gd name="connsiteY3" fmla="*/ 221210 h 667663"/>
              <a:gd name="connsiteX4" fmla="*/ 3872865 w 3872865"/>
              <a:gd name="connsiteY4" fmla="*/ 446453 h 667663"/>
              <a:gd name="connsiteX5" fmla="*/ 3651655 w 3872865"/>
              <a:gd name="connsiteY5" fmla="*/ 667663 h 667663"/>
              <a:gd name="connsiteX6" fmla="*/ 221210 w 3872865"/>
              <a:gd name="connsiteY6" fmla="*/ 667663 h 667663"/>
              <a:gd name="connsiteX7" fmla="*/ 0 w 3872865"/>
              <a:gd name="connsiteY7" fmla="*/ 446453 h 667663"/>
              <a:gd name="connsiteX8" fmla="*/ 0 w 3872865"/>
              <a:gd name="connsiteY8" fmla="*/ 221210 h 6676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72865" h="667663" fill="none" extrusionOk="0">
                <a:moveTo>
                  <a:pt x="0" y="221210"/>
                </a:moveTo>
                <a:cubicBezTo>
                  <a:pt x="18997" y="85067"/>
                  <a:pt x="104148" y="10397"/>
                  <a:pt x="221210" y="0"/>
                </a:cubicBezTo>
                <a:cubicBezTo>
                  <a:pt x="709157" y="-106144"/>
                  <a:pt x="2580366" y="-57456"/>
                  <a:pt x="3651655" y="0"/>
                </a:cubicBezTo>
                <a:cubicBezTo>
                  <a:pt x="3789332" y="8176"/>
                  <a:pt x="3878947" y="99067"/>
                  <a:pt x="3872865" y="221210"/>
                </a:cubicBezTo>
                <a:cubicBezTo>
                  <a:pt x="3884512" y="297362"/>
                  <a:pt x="3880949" y="371966"/>
                  <a:pt x="3872865" y="446453"/>
                </a:cubicBezTo>
                <a:cubicBezTo>
                  <a:pt x="3877610" y="575356"/>
                  <a:pt x="3776229" y="660131"/>
                  <a:pt x="3651655" y="667663"/>
                </a:cubicBezTo>
                <a:cubicBezTo>
                  <a:pt x="2577241" y="638666"/>
                  <a:pt x="918705" y="594299"/>
                  <a:pt x="221210" y="667663"/>
                </a:cubicBezTo>
                <a:cubicBezTo>
                  <a:pt x="107554" y="653523"/>
                  <a:pt x="4824" y="548812"/>
                  <a:pt x="0" y="446453"/>
                </a:cubicBezTo>
                <a:cubicBezTo>
                  <a:pt x="-16757" y="418249"/>
                  <a:pt x="876" y="267959"/>
                  <a:pt x="0" y="221210"/>
                </a:cubicBezTo>
                <a:close/>
              </a:path>
              <a:path w="3872865" h="667663" stroke="0" extrusionOk="0">
                <a:moveTo>
                  <a:pt x="0" y="221210"/>
                </a:moveTo>
                <a:cubicBezTo>
                  <a:pt x="22957" y="91243"/>
                  <a:pt x="92199" y="17132"/>
                  <a:pt x="221210" y="0"/>
                </a:cubicBezTo>
                <a:cubicBezTo>
                  <a:pt x="1309526" y="-6525"/>
                  <a:pt x="3273362" y="152743"/>
                  <a:pt x="3651655" y="0"/>
                </a:cubicBezTo>
                <a:cubicBezTo>
                  <a:pt x="3789385" y="8144"/>
                  <a:pt x="3869046" y="104576"/>
                  <a:pt x="3872865" y="221210"/>
                </a:cubicBezTo>
                <a:cubicBezTo>
                  <a:pt x="3889179" y="279716"/>
                  <a:pt x="3858478" y="418539"/>
                  <a:pt x="3872865" y="446453"/>
                </a:cubicBezTo>
                <a:cubicBezTo>
                  <a:pt x="3889201" y="567198"/>
                  <a:pt x="3764024" y="678742"/>
                  <a:pt x="3651655" y="667663"/>
                </a:cubicBezTo>
                <a:cubicBezTo>
                  <a:pt x="2548347" y="781497"/>
                  <a:pt x="1484510" y="667017"/>
                  <a:pt x="221210" y="667663"/>
                </a:cubicBezTo>
                <a:cubicBezTo>
                  <a:pt x="104075" y="678595"/>
                  <a:pt x="-1927" y="557831"/>
                  <a:pt x="0" y="446453"/>
                </a:cubicBezTo>
                <a:cubicBezTo>
                  <a:pt x="16661" y="338841"/>
                  <a:pt x="-10438" y="292056"/>
                  <a:pt x="0" y="221210"/>
                </a:cubicBezTo>
                <a:close/>
              </a:path>
            </a:pathLst>
          </a:custGeom>
          <a:solidFill>
            <a:srgbClr val="F3DEBB"/>
          </a:solidFill>
          <a:ln>
            <a:solidFill>
              <a:srgbClr val="DA9A36"/>
            </a:solidFill>
            <a:extLst>
              <a:ext uri="{C807C97D-BFC1-408E-A445-0C87EB9F89A2}">
                <ask:lineSketchStyleProps xmlns="" xmlns:ask="http://schemas.microsoft.com/office/drawing/2018/sketchyshapes" sd="4134909596">
                  <a:prstGeom prst="roundRect">
                    <a:avLst>
                      <a:gd name="adj" fmla="val 331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c.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Ví</a:t>
            </a:r>
            <a:r>
              <a:rPr lang="en-US" sz="44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400" b="1" dirty="0" err="1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</a:t>
            </a:r>
            <a:endParaRPr lang="en-US" sz="4400" b="1" dirty="0">
              <a:solidFill>
                <a:schemeClr val="tx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ình chữ nhật: Góc Tròn 2">
                <a:extLst>
                  <a:ext uri="{FF2B5EF4-FFF2-40B4-BE49-F238E27FC236}">
                    <a16:creationId xmlns:a16="http://schemas.microsoft.com/office/drawing/2014/main" id="{C13E8E96-773B-479D-3A5C-5F10FDFD912F}"/>
                  </a:ext>
                </a:extLst>
              </p:cNvPr>
              <p:cNvSpPr/>
              <p:nvPr/>
            </p:nvSpPr>
            <p:spPr>
              <a:xfrm>
                <a:off x="3114676" y="1538214"/>
                <a:ext cx="6749414" cy="1387866"/>
              </a:xfrm>
              <a:prstGeom prst="roundRect">
                <a:avLst>
                  <a:gd name="adj" fmla="val 50000"/>
                </a:avLst>
              </a:prstGeom>
              <a:solidFill>
                <a:schemeClr val="bg1"/>
              </a:solidFill>
              <a:ln w="31750">
                <a:solidFill>
                  <a:srgbClr val="69152D"/>
                </a:solidFill>
                <a:prstDash val="sysDot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8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𝟏𝟎</m:t>
                        </m:r>
                      </m:den>
                    </m:f>
                  </m:oMath>
                </a14:m>
                <a:r>
                  <a:rPr lang="en-US" sz="5400" dirty="0">
                    <a:solidFill>
                      <a:schemeClr val="tx1"/>
                    </a:solidFill>
                    <a:latin typeface="Cambria" panose="02040503050406030204" pitchFamily="18" charset="0"/>
                    <a:ea typeface="Cambria" panose="02040503050406030204" pitchFamily="18" charset="0"/>
                  </a:rPr>
                  <a:t> =</a:t>
                </a:r>
                <a:r>
                  <a:rPr lang="en-US" sz="5400" b="1" dirty="0">
                    <a:solidFill>
                      <a:srgbClr val="FF0000"/>
                    </a:solidFill>
                    <a:ea typeface="Cambria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𝟏𝟖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𝟏</m:t>
                        </m:r>
                        <m: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</m:t>
                        </m:r>
                      </m:den>
                    </m:f>
                    <m:r>
                      <m:rPr>
                        <m:nor/>
                      </m:rPr>
                      <a:rPr lang="en-US" sz="5400" dirty="0">
                        <a:solidFill>
                          <a:schemeClr val="tx1"/>
                        </a:solidFill>
                        <a:latin typeface="Cambria" panose="02040503050406030204" pitchFamily="18" charset="0"/>
                        <a:ea typeface="Cambria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54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</m:ctrlPr>
                      </m:fPr>
                      <m:num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𝟔𝟎</m:t>
                        </m:r>
                      </m:num>
                      <m:den>
                        <m:r>
                          <a:rPr lang="en-US" sz="5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" panose="02040503050406030204" pitchFamily="18" charset="0"/>
                          </a:rPr>
                          <m:t>𝟓𝟎</m:t>
                        </m:r>
                      </m:den>
                    </m:f>
                  </m:oMath>
                </a14:m>
                <a:endParaRPr lang="en-US" sz="5400" dirty="0">
                  <a:solidFill>
                    <a:schemeClr val="tx1"/>
                  </a:solidFill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mc:Choice>
        <mc:Fallback xmlns="">
          <p:sp>
            <p:nvSpPr>
              <p:cNvPr id="3" name="Hình chữ nhật: Góc Tròn 2">
                <a:extLst>
                  <a:ext uri="{FF2B5EF4-FFF2-40B4-BE49-F238E27FC236}">
                    <a16:creationId xmlns:a16="http://schemas.microsoft.com/office/drawing/2014/main" id="{C13E8E96-773B-479D-3A5C-5F10FDFD912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676" y="1538214"/>
                <a:ext cx="6749414" cy="1387866"/>
              </a:xfrm>
              <a:prstGeom prst="roundRect">
                <a:avLst>
                  <a:gd name="adj" fmla="val 50000"/>
                </a:avLst>
              </a:prstGeom>
              <a:blipFill>
                <a:blip r:embed="rId2"/>
                <a:stretch>
                  <a:fillRect b="-9829"/>
                </a:stretch>
              </a:blipFill>
              <a:ln w="31750">
                <a:solidFill>
                  <a:srgbClr val="69152D"/>
                </a:solidFill>
                <a:prstDash val="sysDot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0315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34D84E-8C0E-A969-2DE0-F0A603C4453D}"/>
              </a:ext>
            </a:extLst>
          </p:cNvPr>
          <p:cNvGrpSpPr/>
          <p:nvPr/>
        </p:nvGrpSpPr>
        <p:grpSpPr>
          <a:xfrm>
            <a:off x="688071" y="433216"/>
            <a:ext cx="10932427" cy="1281465"/>
            <a:chOff x="-49417" y="2500059"/>
            <a:chExt cx="5809835" cy="788362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1D8D63F2-3190-9CE2-9DC0-C1F26BB08AC7}"/>
                </a:ext>
              </a:extLst>
            </p:cNvPr>
            <p:cNvSpPr/>
            <p:nvPr/>
          </p:nvSpPr>
          <p:spPr>
            <a:xfrm flipH="1">
              <a:off x="-49417" y="2500059"/>
              <a:ext cx="5809835" cy="788362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882056-9AC6-E012-2C5F-4BE05F631EBB}"/>
                </a:ext>
              </a:extLst>
            </p:cNvPr>
            <p:cNvSpPr txBox="1"/>
            <p:nvPr/>
          </p:nvSpPr>
          <p:spPr>
            <a:xfrm>
              <a:off x="323002" y="2528040"/>
              <a:ext cx="5375422" cy="738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a) Nêu phân số chỉ mỗi phần đã tô màu của mỗi hình dưới đây: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8F7F96E-2F92-A3A1-DC4C-539F503F6163}"/>
              </a:ext>
            </a:extLst>
          </p:cNvPr>
          <p:cNvSpPr/>
          <p:nvPr/>
        </p:nvSpPr>
        <p:spPr>
          <a:xfrm>
            <a:off x="692038" y="607423"/>
            <a:ext cx="708760" cy="6974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5D37783-0D83-177A-E70F-F65AE812C9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" y="2305724"/>
            <a:ext cx="11129010" cy="20288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26C1A3-E6F8-5803-81FE-F327014E26F5}"/>
                  </a:ext>
                </a:extLst>
              </p:cNvPr>
              <p:cNvSpPr txBox="1"/>
              <p:nvPr/>
            </p:nvSpPr>
            <p:spPr>
              <a:xfrm>
                <a:off x="751523" y="4152232"/>
                <a:ext cx="2094547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826C1A3-E6F8-5803-81FE-F327014E26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23" y="4152232"/>
                <a:ext cx="2094547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BD3F1C-29D1-32BA-51EF-460CEAE3E3E1}"/>
                  </a:ext>
                </a:extLst>
              </p:cNvPr>
              <p:cNvSpPr txBox="1"/>
              <p:nvPr/>
            </p:nvSpPr>
            <p:spPr>
              <a:xfrm>
                <a:off x="3071813" y="4129372"/>
                <a:ext cx="2094547" cy="14228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B4BD3F1C-29D1-32BA-51EF-460CEAE3E3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1813" y="4129372"/>
                <a:ext cx="2094547" cy="14228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0924D0-6FFD-2427-E95A-730651646D81}"/>
                  </a:ext>
                </a:extLst>
              </p:cNvPr>
              <p:cNvSpPr txBox="1"/>
              <p:nvPr/>
            </p:nvSpPr>
            <p:spPr>
              <a:xfrm>
                <a:off x="5917883" y="4220812"/>
                <a:ext cx="2094547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5C0924D0-6FFD-2427-E95A-730651646D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7883" y="4220812"/>
                <a:ext cx="2094547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D2CAC9-6D7B-F41A-E946-468671CF3296}"/>
                  </a:ext>
                </a:extLst>
              </p:cNvPr>
              <p:cNvSpPr txBox="1"/>
              <p:nvPr/>
            </p:nvSpPr>
            <p:spPr>
              <a:xfrm>
                <a:off x="9392603" y="4197952"/>
                <a:ext cx="2094547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BD2CAC9-6D7B-F41A-E946-468671CF32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92603" y="4197952"/>
                <a:ext cx="2094547" cy="13644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78354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BF8308-C064-85D0-EB7F-2080C1221B6E}"/>
              </a:ext>
            </a:extLst>
          </p:cNvPr>
          <p:cNvGrpSpPr/>
          <p:nvPr/>
        </p:nvGrpSpPr>
        <p:grpSpPr>
          <a:xfrm>
            <a:off x="688071" y="433216"/>
            <a:ext cx="10932427" cy="1281465"/>
            <a:chOff x="-49417" y="2500059"/>
            <a:chExt cx="5809835" cy="788362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82D3D2DE-6F7F-2BBC-B86C-57C1CFFB8283}"/>
                </a:ext>
              </a:extLst>
            </p:cNvPr>
            <p:cNvSpPr/>
            <p:nvPr/>
          </p:nvSpPr>
          <p:spPr>
            <a:xfrm flipH="1">
              <a:off x="-49417" y="2500059"/>
              <a:ext cx="5809835" cy="788362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B89B8AA5-B6E5-F853-9640-EBEE22BC6065}"/>
                </a:ext>
              </a:extLst>
            </p:cNvPr>
            <p:cNvSpPr txBox="1"/>
            <p:nvPr/>
          </p:nvSpPr>
          <p:spPr>
            <a:xfrm>
              <a:off x="323002" y="2528040"/>
              <a:ext cx="5375422" cy="738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b) Nêu hỗn số chỉ phần đã tô màu của mỗi hình dưới đây: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922570FB-816A-732D-3C85-BA4A219F299A}"/>
              </a:ext>
            </a:extLst>
          </p:cNvPr>
          <p:cNvSpPr/>
          <p:nvPr/>
        </p:nvSpPr>
        <p:spPr>
          <a:xfrm>
            <a:off x="692038" y="607423"/>
            <a:ext cx="708760" cy="6974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2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B27ED3-AD40-C0C7-E542-862A7DC834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370" y="2286704"/>
            <a:ext cx="11014710" cy="166214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C410CF-55DD-B991-CEA4-95F35B67F8DB}"/>
                  </a:ext>
                </a:extLst>
              </p:cNvPr>
              <p:cNvSpPr txBox="1"/>
              <p:nvPr/>
            </p:nvSpPr>
            <p:spPr>
              <a:xfrm>
                <a:off x="820103" y="3957922"/>
                <a:ext cx="2094547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2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C410CF-55DD-B991-CEA4-95F35B67F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103" y="3957922"/>
                <a:ext cx="2094547" cy="13599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2FD604-9AB0-0632-6846-D5AC85FFA14E}"/>
                  </a:ext>
                </a:extLst>
              </p:cNvPr>
              <p:cNvSpPr txBox="1"/>
              <p:nvPr/>
            </p:nvSpPr>
            <p:spPr>
              <a:xfrm>
                <a:off x="4809173" y="3935062"/>
                <a:ext cx="2094547" cy="1359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𝟏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F2FD604-9AB0-0632-6846-D5AC85FFA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9173" y="3935062"/>
                <a:ext cx="2094547" cy="13599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BB1FC6-B585-3A48-2E45-9F1C6AEC9F70}"/>
                  </a:ext>
                </a:extLst>
              </p:cNvPr>
              <p:cNvSpPr txBox="1"/>
              <p:nvPr/>
            </p:nvSpPr>
            <p:spPr>
              <a:xfrm>
                <a:off x="8889683" y="3923632"/>
                <a:ext cx="2094547" cy="13644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" panose="02040503050406030204" pitchFamily="18" charset="0"/>
                        </a:rPr>
                        <m:t>𝟑</m:t>
                      </m:r>
                      <m:f>
                        <m:fPr>
                          <m:ctrlP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4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BB1FC6-B585-3A48-2E45-9F1C6AEC9F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89683" y="3923632"/>
                <a:ext cx="2094547" cy="136441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9250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54DCD786-FCBD-14D8-E1F2-7CE06563D7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480" y="811530"/>
            <a:ext cx="11254040" cy="3316818"/>
          </a:xfrm>
          <a:prstGeom prst="rect">
            <a:avLst/>
          </a:prstGeom>
        </p:spPr>
      </p:pic>
      <p:sp>
        <p:nvSpPr>
          <p:cNvPr id="12" name="Arc 11">
            <a:extLst>
              <a:ext uri="{FF2B5EF4-FFF2-40B4-BE49-F238E27FC236}">
                <a16:creationId xmlns:a16="http://schemas.microsoft.com/office/drawing/2014/main" id="{46D337DC-E1B7-1F90-987A-A9E6E979859C}"/>
              </a:ext>
            </a:extLst>
          </p:cNvPr>
          <p:cNvSpPr/>
          <p:nvPr/>
        </p:nvSpPr>
        <p:spPr>
          <a:xfrm rot="16200000">
            <a:off x="1270353" y="1658969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F32D260B-58A2-F043-824F-DAFE5AFC9F0F}"/>
              </a:ext>
            </a:extLst>
          </p:cNvPr>
          <p:cNvSpPr/>
          <p:nvPr/>
        </p:nvSpPr>
        <p:spPr>
          <a:xfrm rot="10800000">
            <a:off x="1268729" y="1681829"/>
            <a:ext cx="1139479" cy="1187100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Arc 13">
            <a:extLst>
              <a:ext uri="{FF2B5EF4-FFF2-40B4-BE49-F238E27FC236}">
                <a16:creationId xmlns:a16="http://schemas.microsoft.com/office/drawing/2014/main" id="{EF7D888C-3DE7-A8CA-C8F4-3F44011DDD34}"/>
              </a:ext>
            </a:extLst>
          </p:cNvPr>
          <p:cNvSpPr/>
          <p:nvPr/>
        </p:nvSpPr>
        <p:spPr>
          <a:xfrm rot="5400000">
            <a:off x="1281781" y="1693264"/>
            <a:ext cx="1172146" cy="1179191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Arc 15">
            <a:extLst>
              <a:ext uri="{FF2B5EF4-FFF2-40B4-BE49-F238E27FC236}">
                <a16:creationId xmlns:a16="http://schemas.microsoft.com/office/drawing/2014/main" id="{C7EF0790-0D7E-CD66-9477-919D484802E6}"/>
              </a:ext>
            </a:extLst>
          </p:cNvPr>
          <p:cNvSpPr/>
          <p:nvPr/>
        </p:nvSpPr>
        <p:spPr>
          <a:xfrm rot="16200000">
            <a:off x="2996284" y="1670401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Arc 16">
            <a:extLst>
              <a:ext uri="{FF2B5EF4-FFF2-40B4-BE49-F238E27FC236}">
                <a16:creationId xmlns:a16="http://schemas.microsoft.com/office/drawing/2014/main" id="{BA71A20C-FD1F-9627-D93E-272EE35084DA}"/>
              </a:ext>
            </a:extLst>
          </p:cNvPr>
          <p:cNvSpPr/>
          <p:nvPr/>
        </p:nvSpPr>
        <p:spPr>
          <a:xfrm rot="10800000">
            <a:off x="2984854" y="1693261"/>
            <a:ext cx="117566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Arc 17">
            <a:extLst>
              <a:ext uri="{FF2B5EF4-FFF2-40B4-BE49-F238E27FC236}">
                <a16:creationId xmlns:a16="http://schemas.microsoft.com/office/drawing/2014/main" id="{C379E59E-A3F5-FDA2-ECE7-32A550AD3BB0}"/>
              </a:ext>
            </a:extLst>
          </p:cNvPr>
          <p:cNvSpPr/>
          <p:nvPr/>
        </p:nvSpPr>
        <p:spPr>
          <a:xfrm rot="5400000">
            <a:off x="2987996" y="1684976"/>
            <a:ext cx="1188717" cy="1179191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97E192E-F8B5-1BC6-5278-41613BBED813}"/>
              </a:ext>
            </a:extLst>
          </p:cNvPr>
          <p:cNvSpPr/>
          <p:nvPr/>
        </p:nvSpPr>
        <p:spPr>
          <a:xfrm>
            <a:off x="3019144" y="1681835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Arc 19">
            <a:extLst>
              <a:ext uri="{FF2B5EF4-FFF2-40B4-BE49-F238E27FC236}">
                <a16:creationId xmlns:a16="http://schemas.microsoft.com/office/drawing/2014/main" id="{2A294C6D-8053-2790-AF74-3FF0E27D8077}"/>
              </a:ext>
            </a:extLst>
          </p:cNvPr>
          <p:cNvSpPr/>
          <p:nvPr/>
        </p:nvSpPr>
        <p:spPr>
          <a:xfrm rot="16200000">
            <a:off x="4402174" y="1670402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Arc 20">
            <a:extLst>
              <a:ext uri="{FF2B5EF4-FFF2-40B4-BE49-F238E27FC236}">
                <a16:creationId xmlns:a16="http://schemas.microsoft.com/office/drawing/2014/main" id="{254C6A5C-F5A1-62E7-6E1E-1D48AF4BFF30}"/>
              </a:ext>
            </a:extLst>
          </p:cNvPr>
          <p:cNvSpPr/>
          <p:nvPr/>
        </p:nvSpPr>
        <p:spPr>
          <a:xfrm rot="10800000">
            <a:off x="4390744" y="1693262"/>
            <a:ext cx="117566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2B57A3F6-C9F8-E1BA-42EE-571B7229FE91}"/>
              </a:ext>
            </a:extLst>
          </p:cNvPr>
          <p:cNvSpPr/>
          <p:nvPr/>
        </p:nvSpPr>
        <p:spPr>
          <a:xfrm rot="5400000">
            <a:off x="4393886" y="1684977"/>
            <a:ext cx="1188717" cy="1179191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41D5BCFA-0067-3C7D-BC96-24F16A09E9F9}"/>
              </a:ext>
            </a:extLst>
          </p:cNvPr>
          <p:cNvSpPr/>
          <p:nvPr/>
        </p:nvSpPr>
        <p:spPr>
          <a:xfrm>
            <a:off x="4425034" y="1681836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id="{E2C37D1B-DD07-B45E-D7C1-2F1548F07EDF}"/>
              </a:ext>
            </a:extLst>
          </p:cNvPr>
          <p:cNvSpPr/>
          <p:nvPr/>
        </p:nvSpPr>
        <p:spPr>
          <a:xfrm rot="16200000">
            <a:off x="5716625" y="1658971"/>
            <a:ext cx="1149286" cy="1179195"/>
          </a:xfrm>
          <a:prstGeom prst="arc">
            <a:avLst/>
          </a:prstGeom>
          <a:solidFill>
            <a:srgbClr val="00B0F0"/>
          </a:solidFill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ECBC142-568B-F998-9AEC-605FEC188773}"/>
              </a:ext>
            </a:extLst>
          </p:cNvPr>
          <p:cNvSpPr/>
          <p:nvPr/>
        </p:nvSpPr>
        <p:spPr>
          <a:xfrm>
            <a:off x="7520940" y="1668780"/>
            <a:ext cx="1234440" cy="122301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4FF214B-CE3E-1600-A9AA-22687E9F0ECA}"/>
              </a:ext>
            </a:extLst>
          </p:cNvPr>
          <p:cNvSpPr/>
          <p:nvPr/>
        </p:nvSpPr>
        <p:spPr>
          <a:xfrm>
            <a:off x="9544050" y="179451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FBAEE5D-8201-4DF1-B155-1E94F929A9C3}"/>
              </a:ext>
            </a:extLst>
          </p:cNvPr>
          <p:cNvSpPr/>
          <p:nvPr/>
        </p:nvSpPr>
        <p:spPr>
          <a:xfrm>
            <a:off x="9944100" y="179451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27150B-5998-60CA-35E9-773300434FA1}"/>
              </a:ext>
            </a:extLst>
          </p:cNvPr>
          <p:cNvSpPr/>
          <p:nvPr/>
        </p:nvSpPr>
        <p:spPr>
          <a:xfrm>
            <a:off x="10332720" y="179451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059EBC6-159C-74F8-D229-DA6516D33107}"/>
              </a:ext>
            </a:extLst>
          </p:cNvPr>
          <p:cNvSpPr/>
          <p:nvPr/>
        </p:nvSpPr>
        <p:spPr>
          <a:xfrm>
            <a:off x="10732770" y="179451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25AF523-4ABD-5134-F8D7-D91C6F61596F}"/>
              </a:ext>
            </a:extLst>
          </p:cNvPr>
          <p:cNvSpPr/>
          <p:nvPr/>
        </p:nvSpPr>
        <p:spPr>
          <a:xfrm>
            <a:off x="11098530" y="179451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BB0AF7D-2DDB-DEC4-6ACA-9B4E451DEF8F}"/>
              </a:ext>
            </a:extLst>
          </p:cNvPr>
          <p:cNvSpPr/>
          <p:nvPr/>
        </p:nvSpPr>
        <p:spPr>
          <a:xfrm>
            <a:off x="9566910" y="227457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4FCE8DD-122F-91DB-BFAA-CCD3B87768DF}"/>
              </a:ext>
            </a:extLst>
          </p:cNvPr>
          <p:cNvSpPr/>
          <p:nvPr/>
        </p:nvSpPr>
        <p:spPr>
          <a:xfrm>
            <a:off x="9944100" y="227457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451E395-2FDD-06CE-C5E6-F47520210EDE}"/>
              </a:ext>
            </a:extLst>
          </p:cNvPr>
          <p:cNvSpPr/>
          <p:nvPr/>
        </p:nvSpPr>
        <p:spPr>
          <a:xfrm>
            <a:off x="10321290" y="2263140"/>
            <a:ext cx="320040" cy="33147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02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5F34D84E-8C0E-A969-2DE0-F0A603C4453D}"/>
              </a:ext>
            </a:extLst>
          </p:cNvPr>
          <p:cNvGrpSpPr/>
          <p:nvPr/>
        </p:nvGrpSpPr>
        <p:grpSpPr>
          <a:xfrm>
            <a:off x="688071" y="433216"/>
            <a:ext cx="10932427" cy="1281465"/>
            <a:chOff x="-49417" y="2500059"/>
            <a:chExt cx="5809835" cy="788362"/>
          </a:xfrm>
        </p:grpSpPr>
        <p:sp>
          <p:nvSpPr>
            <p:cNvPr id="3" name="Google Shape;1439;p41">
              <a:extLst>
                <a:ext uri="{FF2B5EF4-FFF2-40B4-BE49-F238E27FC236}">
                  <a16:creationId xmlns:a16="http://schemas.microsoft.com/office/drawing/2014/main" id="{1D8D63F2-3190-9CE2-9DC0-C1F26BB08AC7}"/>
                </a:ext>
              </a:extLst>
            </p:cNvPr>
            <p:cNvSpPr/>
            <p:nvPr/>
          </p:nvSpPr>
          <p:spPr>
            <a:xfrm flipH="1">
              <a:off x="-49417" y="2500059"/>
              <a:ext cx="5809835" cy="788362"/>
            </a:xfrm>
            <a:custGeom>
              <a:avLst/>
              <a:gdLst/>
              <a:ahLst/>
              <a:cxnLst/>
              <a:rect l="l" t="t" r="r" b="b"/>
              <a:pathLst>
                <a:path w="59342" h="90346" extrusionOk="0">
                  <a:moveTo>
                    <a:pt x="21484" y="0"/>
                  </a:moveTo>
                  <a:cubicBezTo>
                    <a:pt x="16291" y="0"/>
                    <a:pt x="8432" y="235"/>
                    <a:pt x="4989" y="2325"/>
                  </a:cubicBezTo>
                  <a:cubicBezTo>
                    <a:pt x="905" y="4814"/>
                    <a:pt x="1215" y="6814"/>
                    <a:pt x="322" y="20232"/>
                  </a:cubicBezTo>
                  <a:cubicBezTo>
                    <a:pt x="0" y="24995"/>
                    <a:pt x="1405" y="48628"/>
                    <a:pt x="1917" y="58320"/>
                  </a:cubicBezTo>
                  <a:cubicBezTo>
                    <a:pt x="2382" y="67071"/>
                    <a:pt x="250" y="79097"/>
                    <a:pt x="6573" y="85145"/>
                  </a:cubicBezTo>
                  <a:cubicBezTo>
                    <a:pt x="11383" y="89753"/>
                    <a:pt x="21324" y="88824"/>
                    <a:pt x="27944" y="89562"/>
                  </a:cubicBezTo>
                  <a:cubicBezTo>
                    <a:pt x="32588" y="90085"/>
                    <a:pt x="37273" y="90346"/>
                    <a:pt x="41951" y="90346"/>
                  </a:cubicBezTo>
                  <a:cubicBezTo>
                    <a:pt x="42922" y="90346"/>
                    <a:pt x="43893" y="90335"/>
                    <a:pt x="44863" y="90312"/>
                  </a:cubicBezTo>
                  <a:cubicBezTo>
                    <a:pt x="46590" y="90265"/>
                    <a:pt x="48411" y="90169"/>
                    <a:pt x="49852" y="89229"/>
                  </a:cubicBezTo>
                  <a:cubicBezTo>
                    <a:pt x="50745" y="88657"/>
                    <a:pt x="51423" y="87824"/>
                    <a:pt x="51983" y="86931"/>
                  </a:cubicBezTo>
                  <a:cubicBezTo>
                    <a:pt x="53924" y="83883"/>
                    <a:pt x="54745" y="80251"/>
                    <a:pt x="55102" y="76668"/>
                  </a:cubicBezTo>
                  <a:cubicBezTo>
                    <a:pt x="57353" y="53951"/>
                    <a:pt x="59341" y="33091"/>
                    <a:pt x="54626" y="11910"/>
                  </a:cubicBezTo>
                  <a:cubicBezTo>
                    <a:pt x="54210" y="10052"/>
                    <a:pt x="53781" y="8147"/>
                    <a:pt x="52709" y="6564"/>
                  </a:cubicBezTo>
                  <a:cubicBezTo>
                    <a:pt x="51614" y="4933"/>
                    <a:pt x="49923" y="3778"/>
                    <a:pt x="48161" y="2897"/>
                  </a:cubicBezTo>
                  <a:cubicBezTo>
                    <a:pt x="42577" y="111"/>
                    <a:pt x="30314" y="51"/>
                    <a:pt x="24182" y="15"/>
                  </a:cubicBezTo>
                  <a:cubicBezTo>
                    <a:pt x="23421" y="9"/>
                    <a:pt x="22504" y="0"/>
                    <a:pt x="21484" y="0"/>
                  </a:cubicBezTo>
                  <a:close/>
                </a:path>
              </a:pathLst>
            </a:cu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E882056-9AC6-E012-2C5F-4BE05F631EBB}"/>
                </a:ext>
              </a:extLst>
            </p:cNvPr>
            <p:cNvSpPr txBox="1"/>
            <p:nvPr/>
          </p:nvSpPr>
          <p:spPr>
            <a:xfrm>
              <a:off x="323002" y="2528040"/>
              <a:ext cx="5375422" cy="738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+mn-ea"/>
                  <a:cs typeface="+mn-cs"/>
                </a:rPr>
                <a:t>d) Tìm phân số thích hợp tương ứng với mỗi vạch trên tia số: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5" name="Oval 4">
            <a:extLst>
              <a:ext uri="{FF2B5EF4-FFF2-40B4-BE49-F238E27FC236}">
                <a16:creationId xmlns:a16="http://schemas.microsoft.com/office/drawing/2014/main" id="{58F7F96E-2F92-A3A1-DC4C-539F503F6163}"/>
              </a:ext>
            </a:extLst>
          </p:cNvPr>
          <p:cNvSpPr/>
          <p:nvPr/>
        </p:nvSpPr>
        <p:spPr>
          <a:xfrm>
            <a:off x="692038" y="607423"/>
            <a:ext cx="708760" cy="697413"/>
          </a:xfrm>
          <a:prstGeom prst="ellipse">
            <a:avLst/>
          </a:prstGeom>
          <a:solidFill>
            <a:schemeClr val="accent4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678DEC7-D046-A9FD-BAB3-FFB537F980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" y="2216476"/>
            <a:ext cx="11170920" cy="24469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48C03-4002-8A1A-F85D-E5B0ACB3B63C}"/>
                  </a:ext>
                </a:extLst>
              </p:cNvPr>
              <p:cNvSpPr/>
              <p:nvPr/>
            </p:nvSpPr>
            <p:spPr>
              <a:xfrm>
                <a:off x="3211830" y="225171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3E48C03-4002-8A1A-F85D-E5B0ACB3B6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1830" y="2251710"/>
                <a:ext cx="594360" cy="69723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C165D13-96ED-542B-C2CE-7C8C7FF76F11}"/>
                  </a:ext>
                </a:extLst>
              </p:cNvPr>
              <p:cNvSpPr/>
              <p:nvPr/>
            </p:nvSpPr>
            <p:spPr>
              <a:xfrm>
                <a:off x="3840480" y="384048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6C165D13-96ED-542B-C2CE-7C8C7FF76F1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0480" y="3840480"/>
                <a:ext cx="594360" cy="69723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8AD881-CBDA-7FF7-DAC8-A261485ABB30}"/>
                  </a:ext>
                </a:extLst>
              </p:cNvPr>
              <p:cNvSpPr/>
              <p:nvPr/>
            </p:nvSpPr>
            <p:spPr>
              <a:xfrm>
                <a:off x="5749290" y="222885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348AD881-CBDA-7FF7-DAC8-A261485ABB3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290" y="2228850"/>
                <a:ext cx="594360" cy="69723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2B1C08C-D85D-F40D-8B6B-B3E3E947AF88}"/>
                  </a:ext>
                </a:extLst>
              </p:cNvPr>
              <p:cNvSpPr/>
              <p:nvPr/>
            </p:nvSpPr>
            <p:spPr>
              <a:xfrm>
                <a:off x="7052310" y="222885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𝟏𝟎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A2B1C08C-D85D-F40D-8B6B-B3E3E947AF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52310" y="2228850"/>
                <a:ext cx="594360" cy="69723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4E5D56F-0145-BFA1-D57E-AD810CFA37E4}"/>
                  </a:ext>
                </a:extLst>
              </p:cNvPr>
              <p:cNvSpPr/>
              <p:nvPr/>
            </p:nvSpPr>
            <p:spPr>
              <a:xfrm>
                <a:off x="7680960" y="384048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𝟏𝟏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4E5D56F-0145-BFA1-D57E-AD810CFA37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80960" y="3840480"/>
                <a:ext cx="594360" cy="69723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1D0A7B7-8A0F-42A5-E985-129BC30A08D0}"/>
                  </a:ext>
                </a:extLst>
              </p:cNvPr>
              <p:cNvSpPr/>
              <p:nvPr/>
            </p:nvSpPr>
            <p:spPr>
              <a:xfrm>
                <a:off x="8355330" y="225171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𝟏𝟐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C1D0A7B7-8A0F-42A5-E985-129BC30A08D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55330" y="2251710"/>
                <a:ext cx="594360" cy="69723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8BD98B3-8E3C-4F56-5C13-A3A6985A6824}"/>
                  </a:ext>
                </a:extLst>
              </p:cNvPr>
              <p:cNvSpPr/>
              <p:nvPr/>
            </p:nvSpPr>
            <p:spPr>
              <a:xfrm>
                <a:off x="9624060" y="385191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𝟏𝟒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58BD98B3-8E3C-4F56-5C13-A3A6985A682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24060" y="3851910"/>
                <a:ext cx="594360" cy="69723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345E2EB-7C78-E480-C19D-D7108C0C1B4D}"/>
                  </a:ext>
                </a:extLst>
              </p:cNvPr>
              <p:cNvSpPr/>
              <p:nvPr/>
            </p:nvSpPr>
            <p:spPr>
              <a:xfrm>
                <a:off x="10927080" y="2240280"/>
                <a:ext cx="594360" cy="697230"/>
              </a:xfrm>
              <a:prstGeom prst="rec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𝟏𝟔</m:t>
                          </m:r>
                        </m:num>
                        <m:den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5345E2EB-7C78-E480-C19D-D7108C0C1B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27080" y="2240280"/>
                <a:ext cx="594360" cy="69723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0773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198479F-D4C6-D33D-7D6B-CFA1FC57C7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135" y="595312"/>
            <a:ext cx="1552575" cy="12696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392279A-7A20-2B74-E856-4D379787A5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547" y="2028824"/>
            <a:ext cx="11075767" cy="3046095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D77BECDF-CCBD-AC39-1578-C747C0127542}"/>
              </a:ext>
            </a:extLst>
          </p:cNvPr>
          <p:cNvSpPr/>
          <p:nvPr/>
        </p:nvSpPr>
        <p:spPr>
          <a:xfrm>
            <a:off x="1371600" y="230886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543C590-0B1B-C97D-27F3-DC21094541B7}"/>
              </a:ext>
            </a:extLst>
          </p:cNvPr>
          <p:cNvSpPr/>
          <p:nvPr/>
        </p:nvSpPr>
        <p:spPr>
          <a:xfrm>
            <a:off x="1360170" y="373761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A9399A2-C142-0F9A-1ECD-C721A97E0DB7}"/>
              </a:ext>
            </a:extLst>
          </p:cNvPr>
          <p:cNvSpPr/>
          <p:nvPr/>
        </p:nvSpPr>
        <p:spPr>
          <a:xfrm>
            <a:off x="5669280" y="230886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2EC3395C-C858-B54A-52B3-5213C194CE7A}"/>
              </a:ext>
            </a:extLst>
          </p:cNvPr>
          <p:cNvSpPr/>
          <p:nvPr/>
        </p:nvSpPr>
        <p:spPr>
          <a:xfrm>
            <a:off x="5669280" y="372618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=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4876B6B-42CD-893E-B360-0414E63129D6}"/>
              </a:ext>
            </a:extLst>
          </p:cNvPr>
          <p:cNvSpPr/>
          <p:nvPr/>
        </p:nvSpPr>
        <p:spPr>
          <a:xfrm>
            <a:off x="9978390" y="232029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&gt;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74ABBF9-1995-7740-2A08-04462DE3823D}"/>
              </a:ext>
            </a:extLst>
          </p:cNvPr>
          <p:cNvSpPr/>
          <p:nvPr/>
        </p:nvSpPr>
        <p:spPr>
          <a:xfrm>
            <a:off x="9989820" y="3726180"/>
            <a:ext cx="800100" cy="8343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1941056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Nhóm 5">
            <a:extLst>
              <a:ext uri="{FF2B5EF4-FFF2-40B4-BE49-F238E27FC236}">
                <a16:creationId xmlns:a16="http://schemas.microsoft.com/office/drawing/2014/main" id="{6430618A-B1B1-390D-7310-BADAF06381EA}"/>
              </a:ext>
            </a:extLst>
          </p:cNvPr>
          <p:cNvGrpSpPr/>
          <p:nvPr/>
        </p:nvGrpSpPr>
        <p:grpSpPr>
          <a:xfrm>
            <a:off x="2602106" y="1797362"/>
            <a:ext cx="8369023" cy="1200329"/>
            <a:chOff x="2602106" y="1797362"/>
            <a:chExt cx="8369023" cy="1200329"/>
          </a:xfrm>
        </p:grpSpPr>
        <p:pic>
          <p:nvPicPr>
            <p:cNvPr id="7" name="Đồ họa 6">
              <a:extLst>
                <a:ext uri="{FF2B5EF4-FFF2-40B4-BE49-F238E27FC236}">
                  <a16:creationId xmlns:a16="http://schemas.microsoft.com/office/drawing/2014/main" id="{10EB4615-76A2-D31A-95DC-9AFC60FD522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6" y="1797362"/>
              <a:ext cx="880463" cy="880463"/>
            </a:xfrm>
            <a:prstGeom prst="rect">
              <a:avLst/>
            </a:prstGeom>
          </p:spPr>
        </p:pic>
        <p:sp>
          <p:nvSpPr>
            <p:cNvPr id="8" name="Hộp Văn bản 7">
              <a:extLst>
                <a:ext uri="{FF2B5EF4-FFF2-40B4-BE49-F238E27FC236}">
                  <a16:creationId xmlns:a16="http://schemas.microsoft.com/office/drawing/2014/main" id="{EEC9EDCA-0A22-8B85-F528-E8E50A0C25AA}"/>
                </a:ext>
              </a:extLst>
            </p:cNvPr>
            <p:cNvSpPr txBox="1"/>
            <p:nvPr/>
          </p:nvSpPr>
          <p:spPr>
            <a:xfrm>
              <a:off x="3628041" y="1797362"/>
              <a:ext cx="7343088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Chia sẻ nội dung bài học cùng người thân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9" name="Nhóm 8">
            <a:extLst>
              <a:ext uri="{FF2B5EF4-FFF2-40B4-BE49-F238E27FC236}">
                <a16:creationId xmlns:a16="http://schemas.microsoft.com/office/drawing/2014/main" id="{C7AFAA7F-AABE-5593-A5A9-05FEE0B9A52A}"/>
              </a:ext>
            </a:extLst>
          </p:cNvPr>
          <p:cNvGrpSpPr/>
          <p:nvPr/>
        </p:nvGrpSpPr>
        <p:grpSpPr>
          <a:xfrm>
            <a:off x="2602107" y="3047386"/>
            <a:ext cx="8795101" cy="880463"/>
            <a:chOff x="2602107" y="3047386"/>
            <a:chExt cx="8795101" cy="880463"/>
          </a:xfrm>
        </p:grpSpPr>
        <p:pic>
          <p:nvPicPr>
            <p:cNvPr id="10" name="Đồ họa 9">
              <a:extLst>
                <a:ext uri="{FF2B5EF4-FFF2-40B4-BE49-F238E27FC236}">
                  <a16:creationId xmlns:a16="http://schemas.microsoft.com/office/drawing/2014/main" id="{8FABD71C-F94E-41E2-DEED-648C75C440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02107" y="3047386"/>
              <a:ext cx="880463" cy="880463"/>
            </a:xfrm>
            <a:prstGeom prst="rect">
              <a:avLst/>
            </a:prstGeom>
          </p:spPr>
        </p:pic>
        <p:sp>
          <p:nvSpPr>
            <p:cNvPr id="11" name="Hộp Văn bản 10">
              <a:extLst>
                <a:ext uri="{FF2B5EF4-FFF2-40B4-BE49-F238E27FC236}">
                  <a16:creationId xmlns:a16="http://schemas.microsoft.com/office/drawing/2014/main" id="{F19A654C-EBC0-DBA3-C73B-24689AEE0F07}"/>
                </a:ext>
              </a:extLst>
            </p:cNvPr>
            <p:cNvSpPr txBox="1"/>
            <p:nvPr/>
          </p:nvSpPr>
          <p:spPr>
            <a:xfrm>
              <a:off x="3628041" y="3164451"/>
              <a:ext cx="7769167" cy="6463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Chuẩn bị nội dung bài mới.</a:t>
              </a:r>
              <a:endPara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12" name="Đồ họa 11">
            <a:extLst>
              <a:ext uri="{FF2B5EF4-FFF2-40B4-BE49-F238E27FC236}">
                <a16:creationId xmlns:a16="http://schemas.microsoft.com/office/drawing/2014/main" id="{36EFE4D1-9FAE-BEFA-F01B-7F132115D2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868084" y="3927849"/>
            <a:ext cx="6455832" cy="2682553"/>
          </a:xfrm>
          <a:prstGeom prst="rect">
            <a:avLst/>
          </a:prstGeom>
        </p:spPr>
      </p:pic>
      <p:pic>
        <p:nvPicPr>
          <p:cNvPr id="13" name="Hình ảnh 12">
            <a:extLst>
              <a:ext uri="{FF2B5EF4-FFF2-40B4-BE49-F238E27FC236}">
                <a16:creationId xmlns:a16="http://schemas.microsoft.com/office/drawing/2014/main" id="{1EA5D85B-69AD-8673-E48F-4EA13343FD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19441" y="578056"/>
            <a:ext cx="3657917" cy="121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239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42C056-1F43-951A-C9BE-C8D6958DC5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Hình ảnh 6">
            <a:extLst>
              <a:ext uri="{FF2B5EF4-FFF2-40B4-BE49-F238E27FC236}">
                <a16:creationId xmlns:a16="http://schemas.microsoft.com/office/drawing/2014/main" id="{EBF06BD3-3CED-3D1F-D1EC-13A77C454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166" y="513236"/>
            <a:ext cx="2091109" cy="755970"/>
          </a:xfrm>
          <a:prstGeom prst="rect">
            <a:avLst/>
          </a:prstGeom>
        </p:spPr>
      </p:pic>
      <p:pic>
        <p:nvPicPr>
          <p:cNvPr id="8" name="Hình ảnh 7">
            <a:extLst>
              <a:ext uri="{FF2B5EF4-FFF2-40B4-BE49-F238E27FC236}">
                <a16:creationId xmlns:a16="http://schemas.microsoft.com/office/drawing/2014/main" id="{7FA733C8-3B2B-7D9F-B7A7-C9853CF6E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1038" y="1269206"/>
            <a:ext cx="7791363" cy="23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706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6E2F9D8B-16B1-6664-0C84-CAE385012A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9043332" y="2115879"/>
            <a:ext cx="2433652" cy="3613715"/>
          </a:xfrm>
          <a:prstGeom prst="rect">
            <a:avLst/>
          </a:prstGeom>
        </p:spPr>
      </p:pic>
      <p:pic>
        <p:nvPicPr>
          <p:cNvPr id="11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8DC7DD6E-382F-43BB-29BA-254E03CF817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56602BA4-9DF8-232A-701A-227795B9216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29586" y="541315"/>
            <a:ext cx="7498730" cy="441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84021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11603258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0BA8ACF-39C0-E722-FB73-C86D16259963}"/>
              </a:ext>
            </a:extLst>
          </p:cNvPr>
          <p:cNvSpPr txBox="1"/>
          <p:nvPr/>
        </p:nvSpPr>
        <p:spPr>
          <a:xfrm>
            <a:off x="2209409" y="168491"/>
            <a:ext cx="87633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Thực hiện viết phân số hai mươi sáu phần ba mươi tư.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dirty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 dirty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1: </a:t>
            </a: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CD9C7E2-1EA5-5B16-5251-937ABDE3DDE4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156816" y="1493491"/>
                <a:ext cx="11875575" cy="1893881"/>
              </a:xfrm>
              <a:prstGeom prst="roundRect">
                <a:avLst/>
              </a:prstGeom>
              <a:solidFill>
                <a:schemeClr val="bg1">
                  <a:alpha val="95000"/>
                </a:schemeClr>
              </a:solidFill>
              <a:ln w="38100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kumimoji="0" lang="en-US" sz="54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nl-NL" sz="5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26</m:t>
                          </m:r>
                        </m:num>
                        <m:den>
                          <m:r>
                            <a:rPr kumimoji="0" lang="nl-NL" sz="54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34</m:t>
                          </m:r>
                        </m:den>
                      </m:f>
                    </m:oMath>
                  </m:oMathPara>
                </a14:m>
                <a:endParaRPr kumimoji="0" lang="en-US" sz="72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6" name="Rectangle: Rounded Corners 15">
                <a:extLst>
                  <a:ext uri="{FF2B5EF4-FFF2-40B4-BE49-F238E27FC236}">
                    <a16:creationId xmlns:a16="http://schemas.microsoft.com/office/drawing/2014/main" id="{ACD9C7E2-1EA5-5B16-5251-937ABDE3DD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816" y="1493491"/>
                <a:ext cx="11875575" cy="1893881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38100">
                <a:solidFill>
                  <a:schemeClr val="tx1"/>
                </a:solidFill>
                <a:prstDash val="dash"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675615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11328938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BA8ACF-39C0-E722-FB73-C86D16259963}"/>
                  </a:ext>
                </a:extLst>
              </p:cNvPr>
              <p:cNvSpPr txBox="1"/>
              <p:nvPr/>
            </p:nvSpPr>
            <p:spPr>
              <a:xfrm>
                <a:off x="2045971" y="294221"/>
                <a:ext cx="912114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Em hãy chỉ ra tử số, mẫu số của phân số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78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88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BA8ACF-39C0-E722-FB73-C86D16259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5971" y="294221"/>
                <a:ext cx="9121140" cy="87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err="1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2: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D9C7E2-1EA5-5B16-5251-937ABDE3DDE4}"/>
              </a:ext>
            </a:extLst>
          </p:cNvPr>
          <p:cNvSpPr>
            <a:spLocks/>
          </p:cNvSpPr>
          <p:nvPr/>
        </p:nvSpPr>
        <p:spPr>
          <a:xfrm>
            <a:off x="156816" y="1493491"/>
            <a:ext cx="11875575" cy="199695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Tử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là 78,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mẫu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fr-FR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số</a:t>
            </a:r>
            <a:r>
              <a:rPr kumimoji="0" lang="fr-FR" sz="44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là 88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514474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31545F4A-3761-862C-1363-B1AB1B4201A8}"/>
              </a:ext>
            </a:extLst>
          </p:cNvPr>
          <p:cNvSpPr>
            <a:spLocks/>
          </p:cNvSpPr>
          <p:nvPr/>
        </p:nvSpPr>
        <p:spPr>
          <a:xfrm>
            <a:off x="158212" y="162564"/>
            <a:ext cx="11351798" cy="116836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BA8ACF-39C0-E722-FB73-C86D16259963}"/>
                  </a:ext>
                </a:extLst>
              </p:cNvPr>
              <p:cNvSpPr txBox="1"/>
              <p:nvPr/>
            </p:nvSpPr>
            <p:spPr>
              <a:xfrm>
                <a:off x="2380859" y="374231"/>
                <a:ext cx="10796530" cy="8796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Em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hãy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đọc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phân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số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:r>
                  <a:rPr kumimoji="0" lang="en-US" sz="3600" b="1" i="0" u="none" strike="noStrike" kern="1200" cap="none" spc="0" normalizeH="0" baseline="0" noProof="0" dirty="0" err="1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sau</a:t>
                </a:r>
                <a:r>
                  <a:rPr kumimoji="0" lang="en-US" sz="3600" b="1" i="0" u="none" strike="noStrike" kern="1200" cap="none" spc="0" normalizeH="0" baseline="0" noProof="0" dirty="0">
                    <a:ln>
                      <a:noFill/>
                    </a:ln>
                    <a:blipFill dpi="0" rotWithShape="1">
                      <a:blip r:embed="rId5">
                        <a:extLst>
                          <a:ext uri="{28A0092B-C50C-407E-A947-70E740481C1C}">
                            <a14:useLocalDpi val="0"/>
                          </a:ext>
                        </a:extLst>
                      </a:blip>
                      <a:srcRect/>
                      <a:stretch>
                        <a:fillRect/>
                      </a:stretch>
                    </a:blipFill>
                    <a:effectLst/>
                    <a:uLnTx/>
                    <a:uFillTx/>
                    <a:latin typeface="Cambria" panose="02040503050406030204" pitchFamily="18" charset="0"/>
                    <a:ea typeface="Cambria" panose="02040503050406030204" pitchFamily="18" charset="0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68</m:t>
                        </m:r>
                      </m:num>
                      <m:den>
                        <m:r>
                          <a:rPr kumimoji="0" lang="en-US" sz="36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srgbClr val="FF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99</m:t>
                        </m:r>
                      </m:den>
                    </m:f>
                  </m:oMath>
                </a14:m>
                <a:endParaRPr kumimoji="0" lang="en-US" sz="3600" b="1" i="0" u="none" strike="noStrike" kern="1200" cap="none" spc="0" normalizeH="0" baseline="0" noProof="0" dirty="0">
                  <a:ln>
                    <a:noFill/>
                  </a:ln>
                  <a:blipFill dpi="0" rotWithShape="1">
                    <a:blip r:embed="rId5">
                      <a:extLst>
                        <a:ext uri="{28A0092B-C50C-407E-A947-70E740481C1C}">
                          <a14:useLocalDpi val="0"/>
                        </a:ext>
                      </a:extLst>
                    </a:blip>
                    <a:srcRect/>
                    <a:stretch>
                      <a:fillRect/>
                    </a:stretch>
                  </a:blip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E0BA8ACF-39C0-E722-FB73-C86D16259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80859" y="374231"/>
                <a:ext cx="10796530" cy="87960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BA62936-9DF0-138F-0AC5-867F2B16711E}"/>
              </a:ext>
            </a:extLst>
          </p:cNvPr>
          <p:cNvSpPr txBox="1"/>
          <p:nvPr/>
        </p:nvSpPr>
        <p:spPr>
          <a:xfrm>
            <a:off x="506922" y="374231"/>
            <a:ext cx="1669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sng" strike="noStrike" kern="1200" cap="none" spc="0" normalizeH="0" baseline="0" noProof="0" err="1">
                <a:ln>
                  <a:noFill/>
                </a:ln>
                <a:blipFill dpi="0" rotWithShape="1"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Câu</a:t>
            </a:r>
            <a:r>
              <a:rPr kumimoji="0" lang="en-US" sz="3600" b="1" i="0" u="sng" strike="noStrike" kern="1200" cap="none" spc="0" normalizeH="0" baseline="0" noProof="0">
                <a:ln>
                  <a:noFill/>
                </a:ln>
                <a:blipFill dpi="0" rotWithShape="1">
                  <a:blip r:embed="rId5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3: </a:t>
            </a:r>
            <a:endParaRPr kumimoji="0" lang="en-US" sz="3600" b="1" i="0" u="sng" strike="noStrike" kern="1200" cap="none" spc="0" normalizeH="0" baseline="0" noProof="0" dirty="0">
              <a:ln>
                <a:noFill/>
              </a:ln>
              <a:blipFill dpi="0" rotWithShape="1"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4B892FA-9BB6-9D3C-2D10-6CDF341C7D82}"/>
              </a:ext>
            </a:extLst>
          </p:cNvPr>
          <p:cNvGrpSpPr/>
          <p:nvPr/>
        </p:nvGrpSpPr>
        <p:grpSpPr>
          <a:xfrm>
            <a:off x="6094604" y="5059262"/>
            <a:ext cx="3212515" cy="1999694"/>
            <a:chOff x="6094604" y="5095139"/>
            <a:chExt cx="3212515" cy="1999694"/>
          </a:xfrm>
        </p:grpSpPr>
        <p:pic>
          <p:nvPicPr>
            <p:cNvPr id="28" name="Picture 27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C390FD90-F648-9311-3AA6-77758CDEE8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30" name="Picture 2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39E53A07-E268-DDB7-F4A4-DC3BFACC4B0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0EC5B27-6360-F4E1-6A83-E0C52B4523A5}"/>
              </a:ext>
            </a:extLst>
          </p:cNvPr>
          <p:cNvGrpSpPr/>
          <p:nvPr/>
        </p:nvGrpSpPr>
        <p:grpSpPr>
          <a:xfrm>
            <a:off x="3308143" y="4801508"/>
            <a:ext cx="3056319" cy="2020615"/>
            <a:chOff x="3308143" y="4837385"/>
            <a:chExt cx="3056319" cy="2020615"/>
          </a:xfrm>
        </p:grpSpPr>
        <p:pic>
          <p:nvPicPr>
            <p:cNvPr id="29" name="Picture 2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BD19404-5810-2868-2686-B63003E802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2" name="Picture 3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86CABCB-A62D-86E9-49AB-160F3404FB8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7BE157-01E7-88A1-CE9C-D06705353269}"/>
              </a:ext>
            </a:extLst>
          </p:cNvPr>
          <p:cNvGrpSpPr/>
          <p:nvPr/>
        </p:nvGrpSpPr>
        <p:grpSpPr>
          <a:xfrm>
            <a:off x="6136947" y="5043936"/>
            <a:ext cx="3212515" cy="1999694"/>
            <a:chOff x="6094604" y="5095139"/>
            <a:chExt cx="3212515" cy="1999694"/>
          </a:xfrm>
        </p:grpSpPr>
        <p:pic>
          <p:nvPicPr>
            <p:cNvPr id="15" name="Picture 1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FC98CF64-A228-027F-2D03-E4E8658768D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25" name="Picture 24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1C5C9205-6844-E048-6A20-78C87053CE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8FE55A-DC60-BB3D-C446-66F57F13D8F6}"/>
              </a:ext>
            </a:extLst>
          </p:cNvPr>
          <p:cNvGrpSpPr/>
          <p:nvPr/>
        </p:nvGrpSpPr>
        <p:grpSpPr>
          <a:xfrm>
            <a:off x="3303711" y="4785968"/>
            <a:ext cx="3056319" cy="2020615"/>
            <a:chOff x="3308143" y="4837385"/>
            <a:chExt cx="3056319" cy="2020615"/>
          </a:xfrm>
        </p:grpSpPr>
        <p:pic>
          <p:nvPicPr>
            <p:cNvPr id="27" name="Picture 26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8650813C-4319-DB3C-0AE3-0641809CCA2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34" name="Picture 33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418E8F06-5810-A8EA-3897-A5392C7FF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E4B75ECD-06F7-7CF0-7ADE-11821B3DE514}"/>
              </a:ext>
            </a:extLst>
          </p:cNvPr>
          <p:cNvGrpSpPr/>
          <p:nvPr/>
        </p:nvGrpSpPr>
        <p:grpSpPr>
          <a:xfrm>
            <a:off x="6154687" y="5051844"/>
            <a:ext cx="3212515" cy="1999694"/>
            <a:chOff x="6094604" y="5095139"/>
            <a:chExt cx="3212515" cy="1999694"/>
          </a:xfrm>
        </p:grpSpPr>
        <p:pic>
          <p:nvPicPr>
            <p:cNvPr id="39" name="Picture 38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2AD1F6CD-2862-02EF-17D9-81FF08FD77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420969" y="5402556"/>
              <a:ext cx="2886150" cy="1692277"/>
            </a:xfrm>
            <a:prstGeom prst="rect">
              <a:avLst/>
            </a:prstGeom>
          </p:spPr>
        </p:pic>
        <p:pic>
          <p:nvPicPr>
            <p:cNvPr id="40" name="Picture 39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EEA9D6D1-6D61-3B80-77BB-68AA101429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>
              <a:off x="6094604" y="5095139"/>
              <a:ext cx="2886150" cy="1692277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8944E14-14AF-0C21-BCA8-B9C66A9B5962}"/>
              </a:ext>
            </a:extLst>
          </p:cNvPr>
          <p:cNvGrpSpPr/>
          <p:nvPr/>
        </p:nvGrpSpPr>
        <p:grpSpPr>
          <a:xfrm>
            <a:off x="3346910" y="4811784"/>
            <a:ext cx="3056319" cy="2020615"/>
            <a:chOff x="3308143" y="4837385"/>
            <a:chExt cx="3056319" cy="2020615"/>
          </a:xfrm>
        </p:grpSpPr>
        <p:pic>
          <p:nvPicPr>
            <p:cNvPr id="42" name="Picture 41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0D263CCD-D725-3DD9-97F5-ABA74D8CD1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308143" y="4837385"/>
              <a:ext cx="2656869" cy="1692277"/>
            </a:xfrm>
            <a:prstGeom prst="rect">
              <a:avLst/>
            </a:prstGeom>
          </p:spPr>
        </p:pic>
        <p:pic>
          <p:nvPicPr>
            <p:cNvPr id="43" name="Picture 42" descr="A blue water splashing on a black background&#10;&#10;Description automatically generated">
              <a:extLst>
                <a:ext uri="{FF2B5EF4-FFF2-40B4-BE49-F238E27FC236}">
                  <a16:creationId xmlns:a16="http://schemas.microsoft.com/office/drawing/2014/main" id="{6E3E5F60-8479-12F7-E30C-867A38D110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808" t="32960" r="22907" b="27132"/>
            <a:stretch/>
          </p:blipFill>
          <p:spPr>
            <a:xfrm flipH="1">
              <a:off x="3707593" y="5165723"/>
              <a:ext cx="2656869" cy="1692277"/>
            </a:xfrm>
            <a:prstGeom prst="rect">
              <a:avLst/>
            </a:prstGeom>
          </p:spPr>
        </p:pic>
      </p:grpSp>
      <p:pic>
        <p:nvPicPr>
          <p:cNvPr id="44" name="Picture 43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C016159E-58AB-88CB-EDE0-478EE11495F3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10286570" y="3516045"/>
            <a:ext cx="1425058" cy="2116061"/>
          </a:xfrm>
          <a:prstGeom prst="rect">
            <a:avLst/>
          </a:prstGeom>
        </p:spPr>
      </p:pic>
      <p:pic>
        <p:nvPicPr>
          <p:cNvPr id="45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C1AEDD8B-BA89-F298-BDEA-E6197AF7197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ACD9C7E2-1EA5-5B16-5251-937ABDE3DDE4}"/>
              </a:ext>
            </a:extLst>
          </p:cNvPr>
          <p:cNvSpPr>
            <a:spLocks/>
          </p:cNvSpPr>
          <p:nvPr/>
        </p:nvSpPr>
        <p:spPr>
          <a:xfrm>
            <a:off x="156816" y="1493491"/>
            <a:ext cx="11875575" cy="1996953"/>
          </a:xfrm>
          <a:prstGeom prst="roundRect">
            <a:avLst/>
          </a:prstGeom>
          <a:solidFill>
            <a:schemeClr val="bg1">
              <a:alpha val="95000"/>
            </a:schemeClr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Phân số sáu mươi tám phần chín mươi chín.</a:t>
            </a:r>
            <a:endParaRPr kumimoji="0" lang="en-US" sz="3600" b="0" i="1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73913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85185E-6 L -0.79023 0.0044 " pathEditMode="relative" rAng="0" ptsTypes="AA">
                                      <p:cBhvr>
                                        <p:cTn id="25" dur="4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518" y="208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4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4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67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4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4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85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video game screen with trees and a bridge&#10;&#10;Description automatically generated">
            <a:extLst>
              <a:ext uri="{FF2B5EF4-FFF2-40B4-BE49-F238E27FC236}">
                <a16:creationId xmlns:a16="http://schemas.microsoft.com/office/drawing/2014/main" id="{FF91B537-85D3-F396-DDDF-3CD0A27C965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 descr="A cartoon pig in a green shirt and green shirt&#10;&#10;Description automatically generated">
            <a:extLst>
              <a:ext uri="{FF2B5EF4-FFF2-40B4-BE49-F238E27FC236}">
                <a16:creationId xmlns:a16="http://schemas.microsoft.com/office/drawing/2014/main" id="{6E2F9D8B-16B1-6664-0C84-CAE385012A1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04" t="25520" r="44233" b="33396"/>
          <a:stretch/>
        </p:blipFill>
        <p:spPr>
          <a:xfrm>
            <a:off x="9043332" y="2115879"/>
            <a:ext cx="2433652" cy="3613715"/>
          </a:xfrm>
          <a:prstGeom prst="rect">
            <a:avLst/>
          </a:prstGeom>
        </p:spPr>
      </p:pic>
      <p:pic>
        <p:nvPicPr>
          <p:cNvPr id="4" name="Picture 3" descr="A cartoon face with a blue rectangle&#10;&#10;Description automatically generated">
            <a:extLst>
              <a:ext uri="{FF2B5EF4-FFF2-40B4-BE49-F238E27FC236}">
                <a16:creationId xmlns:a16="http://schemas.microsoft.com/office/drawing/2014/main" id="{D07272EE-93C8-44A2-8E86-993C68DCE97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12" t="17984" r="14273" b="13469"/>
          <a:stretch/>
        </p:blipFill>
        <p:spPr>
          <a:xfrm>
            <a:off x="3045342" y="3041902"/>
            <a:ext cx="6219344" cy="341892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8600F11-96D2-DA5C-2EF8-F82D08DBF16A}"/>
              </a:ext>
            </a:extLst>
          </p:cNvPr>
          <p:cNvSpPr txBox="1"/>
          <p:nvPr/>
        </p:nvSpPr>
        <p:spPr>
          <a:xfrm>
            <a:off x="3523660" y="3882301"/>
            <a:ext cx="60977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Cảm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các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bạn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đã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giúp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heo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con </a:t>
            </a: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nhé</a:t>
            </a:r>
            <a:r>
              <a:rPr kumimoji="0" lang="en-US" sz="4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!!!</a:t>
            </a:r>
          </a:p>
        </p:txBody>
      </p:sp>
      <p:pic>
        <p:nvPicPr>
          <p:cNvPr id="2" name="8-bit-arcade-138828">
            <a:hlinkClick r:id="" action="ppaction://media"/>
            <a:extLst>
              <a:ext uri="{FF2B5EF4-FFF2-40B4-BE49-F238E27FC236}">
                <a16:creationId xmlns:a16="http://schemas.microsoft.com/office/drawing/2014/main" id="{37D63EA0-45CC-FABC-1C57-5BB123BFACD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484986" y="89195"/>
            <a:ext cx="406400" cy="406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7772018-5A2C-BDCF-4B1D-BB9709017D9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79216" y="495595"/>
            <a:ext cx="8297375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8482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803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408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Hình ảnh 7">
            <a:extLst>
              <a:ext uri="{FF2B5EF4-FFF2-40B4-BE49-F238E27FC236}">
                <a16:creationId xmlns:a16="http://schemas.microsoft.com/office/drawing/2014/main" id="{80492028-C08E-ACAD-C0AA-EB5C50851C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36155" y="672823"/>
            <a:ext cx="2091109" cy="7559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38714A-8116-4709-088B-A2AD9660A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035" y="1430126"/>
            <a:ext cx="7003145" cy="285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047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B7EB5F-949B-BD4B-FB1F-4B51A3CD97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5">
            <a:extLst>
              <a:ext uri="{FF2B5EF4-FFF2-40B4-BE49-F238E27FC236}">
                <a16:creationId xmlns:a16="http://schemas.microsoft.com/office/drawing/2014/main" id="{5EA2A327-1B8B-0261-034D-C28066E01B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8311" y="1895723"/>
            <a:ext cx="4255377" cy="306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317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Đồ họa 13">
            <a:extLst>
              <a:ext uri="{FF2B5EF4-FFF2-40B4-BE49-F238E27FC236}">
                <a16:creationId xmlns:a16="http://schemas.microsoft.com/office/drawing/2014/main" id="{4E5D581D-6499-5C6D-8CD6-D3964C768A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071018" y="0"/>
            <a:ext cx="744697" cy="1272190"/>
          </a:xfrm>
          <a:prstGeom prst="rect">
            <a:avLst/>
          </a:prstGeom>
        </p:spPr>
      </p:pic>
      <p:sp>
        <p:nvSpPr>
          <p:cNvPr id="16" name="Hình chữ nhật: Góc Tròn 15">
            <a:extLst>
              <a:ext uri="{FF2B5EF4-FFF2-40B4-BE49-F238E27FC236}">
                <a16:creationId xmlns:a16="http://schemas.microsoft.com/office/drawing/2014/main" id="{4360C1A0-0296-418F-BA1D-CE8D01A35434}"/>
              </a:ext>
            </a:extLst>
          </p:cNvPr>
          <p:cNvSpPr/>
          <p:nvPr/>
        </p:nvSpPr>
        <p:spPr>
          <a:xfrm>
            <a:off x="3815715" y="115213"/>
            <a:ext cx="4562475" cy="968653"/>
          </a:xfrm>
          <a:custGeom>
            <a:avLst/>
            <a:gdLst>
              <a:gd name="connsiteX0" fmla="*/ 0 w 4562475"/>
              <a:gd name="connsiteY0" fmla="*/ 320934 h 968653"/>
              <a:gd name="connsiteX1" fmla="*/ 320934 w 4562475"/>
              <a:gd name="connsiteY1" fmla="*/ 0 h 968653"/>
              <a:gd name="connsiteX2" fmla="*/ 4241541 w 4562475"/>
              <a:gd name="connsiteY2" fmla="*/ 0 h 968653"/>
              <a:gd name="connsiteX3" fmla="*/ 4562475 w 4562475"/>
              <a:gd name="connsiteY3" fmla="*/ 320934 h 968653"/>
              <a:gd name="connsiteX4" fmla="*/ 4562475 w 4562475"/>
              <a:gd name="connsiteY4" fmla="*/ 647719 h 968653"/>
              <a:gd name="connsiteX5" fmla="*/ 4241541 w 4562475"/>
              <a:gd name="connsiteY5" fmla="*/ 968653 h 968653"/>
              <a:gd name="connsiteX6" fmla="*/ 320934 w 4562475"/>
              <a:gd name="connsiteY6" fmla="*/ 968653 h 968653"/>
              <a:gd name="connsiteX7" fmla="*/ 0 w 4562475"/>
              <a:gd name="connsiteY7" fmla="*/ 647719 h 968653"/>
              <a:gd name="connsiteX8" fmla="*/ 0 w 4562475"/>
              <a:gd name="connsiteY8" fmla="*/ 320934 h 9686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562475" h="968653" fill="none" extrusionOk="0">
                <a:moveTo>
                  <a:pt x="0" y="320934"/>
                </a:moveTo>
                <a:cubicBezTo>
                  <a:pt x="10677" y="135834"/>
                  <a:pt x="146358" y="5435"/>
                  <a:pt x="320934" y="0"/>
                </a:cubicBezTo>
                <a:cubicBezTo>
                  <a:pt x="1018538" y="-106144"/>
                  <a:pt x="3251121" y="-57456"/>
                  <a:pt x="4241541" y="0"/>
                </a:cubicBezTo>
                <a:cubicBezTo>
                  <a:pt x="4431798" y="6860"/>
                  <a:pt x="4575533" y="143748"/>
                  <a:pt x="4562475" y="320934"/>
                </a:cubicBezTo>
                <a:cubicBezTo>
                  <a:pt x="4574093" y="356157"/>
                  <a:pt x="4548180" y="590115"/>
                  <a:pt x="4562475" y="647719"/>
                </a:cubicBezTo>
                <a:cubicBezTo>
                  <a:pt x="4570180" y="835895"/>
                  <a:pt x="4423425" y="954121"/>
                  <a:pt x="4241541" y="968653"/>
                </a:cubicBezTo>
                <a:cubicBezTo>
                  <a:pt x="2617788" y="939656"/>
                  <a:pt x="1504334" y="895289"/>
                  <a:pt x="320934" y="968653"/>
                </a:cubicBezTo>
                <a:cubicBezTo>
                  <a:pt x="148847" y="960085"/>
                  <a:pt x="668" y="822221"/>
                  <a:pt x="0" y="647719"/>
                </a:cubicBezTo>
                <a:cubicBezTo>
                  <a:pt x="14198" y="537916"/>
                  <a:pt x="18377" y="446655"/>
                  <a:pt x="0" y="320934"/>
                </a:cubicBezTo>
                <a:close/>
              </a:path>
              <a:path w="4562475" h="968653" stroke="0" extrusionOk="0">
                <a:moveTo>
                  <a:pt x="0" y="320934"/>
                </a:moveTo>
                <a:cubicBezTo>
                  <a:pt x="7778" y="141046"/>
                  <a:pt x="131860" y="29620"/>
                  <a:pt x="320934" y="0"/>
                </a:cubicBezTo>
                <a:cubicBezTo>
                  <a:pt x="1799045" y="-6525"/>
                  <a:pt x="2341274" y="152743"/>
                  <a:pt x="4241541" y="0"/>
                </a:cubicBezTo>
                <a:cubicBezTo>
                  <a:pt x="4438572" y="10355"/>
                  <a:pt x="4548150" y="164455"/>
                  <a:pt x="4562475" y="320934"/>
                </a:cubicBezTo>
                <a:cubicBezTo>
                  <a:pt x="4566041" y="360327"/>
                  <a:pt x="4552515" y="497362"/>
                  <a:pt x="4562475" y="647719"/>
                </a:cubicBezTo>
                <a:cubicBezTo>
                  <a:pt x="4574839" y="823887"/>
                  <a:pt x="4401622" y="988056"/>
                  <a:pt x="4241541" y="968653"/>
                </a:cubicBezTo>
                <a:cubicBezTo>
                  <a:pt x="2970863" y="1082487"/>
                  <a:pt x="1045330" y="968007"/>
                  <a:pt x="320934" y="968653"/>
                </a:cubicBezTo>
                <a:cubicBezTo>
                  <a:pt x="155179" y="993601"/>
                  <a:pt x="-2434" y="811338"/>
                  <a:pt x="0" y="647719"/>
                </a:cubicBezTo>
                <a:cubicBezTo>
                  <a:pt x="6787" y="497436"/>
                  <a:pt x="-11772" y="451688"/>
                  <a:pt x="0" y="320934"/>
                </a:cubicBezTo>
                <a:close/>
              </a:path>
            </a:pathLst>
          </a:custGeom>
          <a:solidFill>
            <a:srgbClr val="F9EDED"/>
          </a:solidFill>
          <a:ln>
            <a:solidFill>
              <a:srgbClr val="DCA1A1"/>
            </a:solidFill>
            <a:extLst>
              <a:ext uri="{C807C97D-BFC1-408E-A445-0C87EB9F89A2}">
                <ask:lineSketchStyleProps xmlns="" xmlns:ask="http://schemas.microsoft.com/office/drawing/2018/sketchyshapes" sd="4134909596">
                  <a:prstGeom prst="roundRect">
                    <a:avLst>
                      <a:gd name="adj" fmla="val 33132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000" b="1" dirty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Trò chơi “Đố bạn”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049C87-6604-430B-A895-A5980A6E022F}"/>
              </a:ext>
            </a:extLst>
          </p:cNvPr>
          <p:cNvSpPr txBox="1"/>
          <p:nvPr/>
        </p:nvSpPr>
        <p:spPr>
          <a:xfrm>
            <a:off x="582930" y="1371600"/>
            <a:ext cx="113614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a)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Mỗi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khác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b)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bốn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nhóm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vừa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chỉ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lớn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bé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nhất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nào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tối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giản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?</a:t>
            </a:r>
          </a:p>
          <a:p>
            <a:pPr algn="just"/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c)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Chọn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rồi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viết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ba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dirty="0" err="1">
                <a:latin typeface="Cambria" panose="02040503050406030204" pitchFamily="18" charset="0"/>
                <a:ea typeface="Cambria" panose="02040503050406030204" pitchFamily="18" charset="0"/>
              </a:rPr>
              <a:t>đó</a:t>
            </a:r>
            <a:r>
              <a:rPr lang="en-US" sz="3600" dirty="0"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87731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254</Words>
  <Application>Microsoft Office PowerPoint</Application>
  <PresentationFormat>Widescreen</PresentationFormat>
  <Paragraphs>54</Paragraphs>
  <Slides>19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Aptos</vt:lpstr>
      <vt:lpstr>Aptos Display</vt:lpstr>
      <vt:lpstr>Arial</vt:lpstr>
      <vt:lpstr>Cambria</vt:lpstr>
      <vt:lpstr>Cambria Math</vt:lpstr>
      <vt:lpstr>Times New Roman</vt:lpstr>
      <vt:lpstr>Chủ đề Office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ADMIN</cp:lastModifiedBy>
  <cp:revision>3</cp:revision>
  <dcterms:created xsi:type="dcterms:W3CDTF">2025-03-12T14:24:00Z</dcterms:created>
  <dcterms:modified xsi:type="dcterms:W3CDTF">2025-04-12T09:21:31Z</dcterms:modified>
</cp:coreProperties>
</file>