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22"/>
  </p:notesMasterIdLst>
  <p:sldIdLst>
    <p:sldId id="299" r:id="rId3"/>
    <p:sldId id="518" r:id="rId4"/>
    <p:sldId id="460" r:id="rId5"/>
    <p:sldId id="543" r:id="rId6"/>
    <p:sldId id="452" r:id="rId7"/>
    <p:sldId id="270" r:id="rId8"/>
    <p:sldId id="544" r:id="rId9"/>
    <p:sldId id="308" r:id="rId10"/>
    <p:sldId id="545" r:id="rId11"/>
    <p:sldId id="536" r:id="rId12"/>
    <p:sldId id="540" r:id="rId13"/>
    <p:sldId id="542" r:id="rId14"/>
    <p:sldId id="546" r:id="rId15"/>
    <p:sldId id="541" r:id="rId16"/>
    <p:sldId id="530" r:id="rId17"/>
    <p:sldId id="547" r:id="rId18"/>
    <p:sldId id="548" r:id="rId19"/>
    <p:sldId id="549" r:id="rId20"/>
    <p:sldId id="527" r:id="rId21"/>
  </p:sldIdLst>
  <p:sldSz cx="12192000" cy="6858000"/>
  <p:notesSz cx="6858000" cy="9144000"/>
  <p:embeddedFontLst>
    <p:embeddedFont>
      <p:font typeface="HP001 5 hàng" panose="020B0604020202020204" charset="0"/>
      <p:regular r:id="rId23"/>
      <p:bold r:id="rId24"/>
    </p:embeddedFont>
    <p:embeddedFont>
      <p:font typeface="Lobster" panose="00000500000000000000" pitchFamily="2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orient="horz" pos="561">
          <p15:clr>
            <a:srgbClr val="A4A3A4"/>
          </p15:clr>
        </p15:guide>
        <p15:guide id="4" orient="horz" pos="691">
          <p15:clr>
            <a:srgbClr val="A4A3A4"/>
          </p15:clr>
        </p15:guide>
        <p15:guide id="5" orient="horz" pos="4017">
          <p15:clr>
            <a:srgbClr val="A4A3A4"/>
          </p15:clr>
        </p15:guide>
        <p15:guide id="6" orient="horz" pos="3888">
          <p15:clr>
            <a:srgbClr val="A4A3A4"/>
          </p15:clr>
        </p15:guide>
        <p15:guide id="7" pos="230">
          <p15:clr>
            <a:srgbClr val="A4A3A4"/>
          </p15:clr>
        </p15:guide>
        <p15:guide id="8" pos="7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878"/>
    <a:srgbClr val="260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6862B-7388-4A27-A065-E90CA5D12DBD}" v="68" dt="2023-03-11T01:58:42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108"/>
      </p:cViewPr>
      <p:guideLst>
        <p:guide orient="horz" pos="129"/>
        <p:guide orient="horz" pos="4190"/>
        <p:guide orient="horz" pos="561"/>
        <p:guide orient="horz" pos="691"/>
        <p:guide orient="horz" pos="4017"/>
        <p:guide orient="horz" pos="3888"/>
        <p:guide pos="230"/>
        <p:guide pos="7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ức đỗ" userId="8dc2ffbed438732c" providerId="LiveId" clId="{4495C286-CC2A-401B-8119-9D29D83E45DE}"/>
    <pc:docChg chg="undo redo custSel addSld delSld modSld">
      <pc:chgData name="đức đỗ" userId="8dc2ffbed438732c" providerId="LiveId" clId="{4495C286-CC2A-401B-8119-9D29D83E45DE}" dt="2022-12-14T12:03:56.608" v="2287"/>
      <pc:docMkLst>
        <pc:docMk/>
      </pc:docMkLst>
      <pc:sldChg chg="modSp del mod">
        <pc:chgData name="đức đỗ" userId="8dc2ffbed438732c" providerId="LiveId" clId="{4495C286-CC2A-401B-8119-9D29D83E45DE}" dt="2022-11-06T07:57:44.135" v="261" actId="47"/>
        <pc:sldMkLst>
          <pc:docMk/>
          <pc:sldMk cId="0" sldId="257"/>
        </pc:sldMkLst>
        <pc:spChg chg="mod">
          <ac:chgData name="đức đỗ" userId="8dc2ffbed438732c" providerId="LiveId" clId="{4495C286-CC2A-401B-8119-9D29D83E45DE}" dt="2022-11-06T01:50:42.623" v="258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41:32.464" v="8" actId="1035"/>
          <ac:spMkLst>
            <pc:docMk/>
            <pc:sldMk cId="0" sldId="257"/>
            <ac:spMk id="6" creationId="{00000000-0000-0000-0000-000000000000}"/>
          </ac:spMkLst>
        </pc:spChg>
        <pc:picChg chg="mod">
          <ac:chgData name="đức đỗ" userId="8dc2ffbed438732c" providerId="LiveId" clId="{4495C286-CC2A-401B-8119-9D29D83E45DE}" dt="2022-11-06T01:50:44.806" v="259" actId="1076"/>
          <ac:picMkLst>
            <pc:docMk/>
            <pc:sldMk cId="0" sldId="257"/>
            <ac:picMk id="5" creationId="{00000000-0000-0000-0000-000000000000}"/>
          </ac:picMkLst>
        </pc:picChg>
      </pc:sldChg>
      <pc:sldChg chg="addSp delSp modSp del mod">
        <pc:chgData name="đức đỗ" userId="8dc2ffbed438732c" providerId="LiveId" clId="{4495C286-CC2A-401B-8119-9D29D83E45DE}" dt="2022-12-04T03:15:07.732" v="1842" actId="47"/>
        <pc:sldMkLst>
          <pc:docMk/>
          <pc:sldMk cId="490891850" sldId="298"/>
        </pc:sldMkLst>
        <pc:spChg chg="mod">
          <ac:chgData name="đức đỗ" userId="8dc2ffbed438732c" providerId="LiveId" clId="{4495C286-CC2A-401B-8119-9D29D83E45DE}" dt="2022-11-06T12:32:43.346" v="288" actId="1076"/>
          <ac:spMkLst>
            <pc:docMk/>
            <pc:sldMk cId="490891850" sldId="298"/>
            <ac:spMk id="32777" creationId="{00000000-0000-0000-0000-000000000000}"/>
          </ac:spMkLst>
        </pc:spChg>
        <pc:picChg chg="add del">
          <ac:chgData name="đức đỗ" userId="8dc2ffbed438732c" providerId="LiveId" clId="{4495C286-CC2A-401B-8119-9D29D83E45DE}" dt="2022-11-06T12:31:56.553" v="278" actId="478"/>
          <ac:picMkLst>
            <pc:docMk/>
            <pc:sldMk cId="490891850" sldId="298"/>
            <ac:picMk id="1026" creationId="{0FC08706-B4F4-D8C0-1C4D-232D7D6651DA}"/>
          </ac:picMkLst>
        </pc:picChg>
        <pc:picChg chg="add mod">
          <ac:chgData name="đức đỗ" userId="8dc2ffbed438732c" providerId="LiveId" clId="{4495C286-CC2A-401B-8119-9D29D83E45DE}" dt="2022-11-06T12:32:12.993" v="282" actId="167"/>
          <ac:picMkLst>
            <pc:docMk/>
            <pc:sldMk cId="490891850" sldId="298"/>
            <ac:picMk id="1028" creationId="{E123B978-E460-5D69-C1C9-A8E1021D17B7}"/>
          </ac:picMkLst>
        </pc:picChg>
        <pc:picChg chg="del">
          <ac:chgData name="đức đỗ" userId="8dc2ffbed438732c" providerId="LiveId" clId="{4495C286-CC2A-401B-8119-9D29D83E45DE}" dt="2022-11-06T12:31:56.553" v="278" actId="478"/>
          <ac:picMkLst>
            <pc:docMk/>
            <pc:sldMk cId="490891850" sldId="298"/>
            <ac:picMk id="32770" creationId="{00000000-0000-0000-0000-000000000000}"/>
          </ac:picMkLst>
        </pc:picChg>
        <pc:picChg chg="del mod">
          <ac:chgData name="đức đỗ" userId="8dc2ffbed438732c" providerId="LiveId" clId="{4495C286-CC2A-401B-8119-9D29D83E45DE}" dt="2022-11-06T12:32:38.534" v="287" actId="478"/>
          <ac:picMkLst>
            <pc:docMk/>
            <pc:sldMk cId="490891850" sldId="298"/>
            <ac:picMk id="32771" creationId="{00000000-0000-0000-0000-000000000000}"/>
          </ac:picMkLst>
        </pc:picChg>
        <pc:picChg chg="mod">
          <ac:chgData name="đức đỗ" userId="8dc2ffbed438732c" providerId="LiveId" clId="{4495C286-CC2A-401B-8119-9D29D83E45DE}" dt="2022-11-06T12:32:18.967" v="283" actId="1076"/>
          <ac:picMkLst>
            <pc:docMk/>
            <pc:sldMk cId="490891850" sldId="298"/>
            <ac:picMk id="32772" creationId="{00000000-0000-0000-0000-000000000000}"/>
          </ac:picMkLst>
        </pc:picChg>
        <pc:picChg chg="mod">
          <ac:chgData name="đức đỗ" userId="8dc2ffbed438732c" providerId="LiveId" clId="{4495C286-CC2A-401B-8119-9D29D83E45DE}" dt="2022-11-06T12:32:23.683" v="284" actId="1076"/>
          <ac:picMkLst>
            <pc:docMk/>
            <pc:sldMk cId="490891850" sldId="298"/>
            <ac:picMk id="32773" creationId="{00000000-0000-0000-0000-000000000000}"/>
          </ac:picMkLst>
        </pc:picChg>
        <pc:picChg chg="mod">
          <ac:chgData name="đức đỗ" userId="8dc2ffbed438732c" providerId="LiveId" clId="{4495C286-CC2A-401B-8119-9D29D83E45DE}" dt="2022-11-06T12:33:40.306" v="291" actId="1076"/>
          <ac:picMkLst>
            <pc:docMk/>
            <pc:sldMk cId="490891850" sldId="298"/>
            <ac:picMk id="32774" creationId="{00000000-0000-0000-0000-000000000000}"/>
          </ac:picMkLst>
        </pc:picChg>
        <pc:picChg chg="mod">
          <ac:chgData name="đức đỗ" userId="8dc2ffbed438732c" providerId="LiveId" clId="{4495C286-CC2A-401B-8119-9D29D83E45DE}" dt="2022-11-06T12:33:37.607" v="290" actId="1076"/>
          <ac:picMkLst>
            <pc:docMk/>
            <pc:sldMk cId="490891850" sldId="298"/>
            <ac:picMk id="32775" creationId="{00000000-0000-0000-0000-000000000000}"/>
          </ac:picMkLst>
        </pc:picChg>
      </pc:sldChg>
      <pc:sldChg chg="addSp delSp modSp mod modAnim">
        <pc:chgData name="đức đỗ" userId="8dc2ffbed438732c" providerId="LiveId" clId="{4495C286-CC2A-401B-8119-9D29D83E45DE}" dt="2022-11-30T09:10:41.972" v="1198" actId="478"/>
        <pc:sldMkLst>
          <pc:docMk/>
          <pc:sldMk cId="72312181" sldId="299"/>
        </pc:sldMkLst>
        <pc:spChg chg="mod">
          <ac:chgData name="đức đỗ" userId="8dc2ffbed438732c" providerId="LiveId" clId="{4495C286-CC2A-401B-8119-9D29D83E45DE}" dt="2022-11-05T13:47:51.409" v="27" actId="1076"/>
          <ac:spMkLst>
            <pc:docMk/>
            <pc:sldMk cId="72312181" sldId="299"/>
            <ac:spMk id="3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48:07.057" v="46" actId="1076"/>
          <ac:spMkLst>
            <pc:docMk/>
            <pc:sldMk cId="72312181" sldId="299"/>
            <ac:spMk id="5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46:30.557" v="12" actId="1076"/>
          <ac:spMkLst>
            <pc:docMk/>
            <pc:sldMk cId="72312181" sldId="299"/>
            <ac:spMk id="7" creationId="{00000000-0000-0000-0000-000000000000}"/>
          </ac:spMkLst>
        </pc:spChg>
        <pc:spChg chg="add del mod">
          <ac:chgData name="đức đỗ" userId="8dc2ffbed438732c" providerId="LiveId" clId="{4495C286-CC2A-401B-8119-9D29D83E45DE}" dt="2022-11-05T13:47:01.001" v="15"/>
          <ac:spMkLst>
            <pc:docMk/>
            <pc:sldMk cId="72312181" sldId="299"/>
            <ac:spMk id="12" creationId="{27810C02-ECA5-082E-852B-B74C0C4E98D3}"/>
          </ac:spMkLst>
        </pc:spChg>
        <pc:spChg chg="add del mod">
          <ac:chgData name="đức đỗ" userId="8dc2ffbed438732c" providerId="LiveId" clId="{4495C286-CC2A-401B-8119-9D29D83E45DE}" dt="2022-11-30T09:10:41.972" v="1198" actId="478"/>
          <ac:spMkLst>
            <pc:docMk/>
            <pc:sldMk cId="72312181" sldId="299"/>
            <ac:spMk id="13" creationId="{6AAA0012-10E9-9B2B-8A62-3E2E8E397223}"/>
          </ac:spMkLst>
        </pc:spChg>
        <pc:picChg chg="mod">
          <ac:chgData name="đức đỗ" userId="8dc2ffbed438732c" providerId="LiveId" clId="{4495C286-CC2A-401B-8119-9D29D83E45DE}" dt="2022-11-05T13:48:03.387" v="45" actId="1035"/>
          <ac:picMkLst>
            <pc:docMk/>
            <pc:sldMk cId="72312181" sldId="299"/>
            <ac:picMk id="6" creationId="{00000000-0000-0000-0000-000000000000}"/>
          </ac:picMkLst>
        </pc:picChg>
        <pc:picChg chg="mod">
          <ac:chgData name="đức đỗ" userId="8dc2ffbed438732c" providerId="LiveId" clId="{4495C286-CC2A-401B-8119-9D29D83E45DE}" dt="2022-11-07T01:54:53.510" v="732" actId="1076"/>
          <ac:picMkLst>
            <pc:docMk/>
            <pc:sldMk cId="72312181" sldId="299"/>
            <ac:picMk id="11" creationId="{00000000-0000-0000-0000-000000000000}"/>
          </ac:picMkLst>
        </pc:picChg>
      </pc:sldChg>
      <pc:sldChg chg="addSp delSp modSp mod delAnim">
        <pc:chgData name="đức đỗ" userId="8dc2ffbed438732c" providerId="LiveId" clId="{4495C286-CC2A-401B-8119-9D29D83E45DE}" dt="2022-11-30T09:14:51.007" v="1389" actId="20577"/>
        <pc:sldMkLst>
          <pc:docMk/>
          <pc:sldMk cId="3723473853" sldId="306"/>
        </pc:sldMkLst>
        <pc:spChg chg="add del mod">
          <ac:chgData name="đức đỗ" userId="8dc2ffbed438732c" providerId="LiveId" clId="{4495C286-CC2A-401B-8119-9D29D83E45DE}" dt="2022-11-06T01:20:30.290" v="154" actId="478"/>
          <ac:spMkLst>
            <pc:docMk/>
            <pc:sldMk cId="3723473853" sldId="306"/>
            <ac:spMk id="2" creationId="{FBD4DE4F-D008-BAD0-012F-CBED212F4660}"/>
          </ac:spMkLst>
        </pc:spChg>
        <pc:spChg chg="add mod">
          <ac:chgData name="đức đỗ" userId="8dc2ffbed438732c" providerId="LiveId" clId="{4495C286-CC2A-401B-8119-9D29D83E45DE}" dt="2022-11-06T01:21:26.630" v="159" actId="207"/>
          <ac:spMkLst>
            <pc:docMk/>
            <pc:sldMk cId="3723473853" sldId="306"/>
            <ac:spMk id="3" creationId="{4C920EDF-1631-AF5C-856D-954A694D8BBE}"/>
          </ac:spMkLst>
        </pc:spChg>
        <pc:spChg chg="add del mod">
          <ac:chgData name="đức đỗ" userId="8dc2ffbed438732c" providerId="LiveId" clId="{4495C286-CC2A-401B-8119-9D29D83E45DE}" dt="2022-11-06T01:24:22.212" v="218" actId="478"/>
          <ac:spMkLst>
            <pc:docMk/>
            <pc:sldMk cId="3723473853" sldId="306"/>
            <ac:spMk id="4" creationId="{A3D35A1A-7349-9B0C-881E-DBD21D5EE678}"/>
          </ac:spMkLst>
        </pc:spChg>
        <pc:spChg chg="add mod">
          <ac:chgData name="đức đỗ" userId="8dc2ffbed438732c" providerId="LiveId" clId="{4495C286-CC2A-401B-8119-9D29D83E45DE}" dt="2022-11-30T09:14:51.007" v="1389" actId="20577"/>
          <ac:spMkLst>
            <pc:docMk/>
            <pc:sldMk cId="3723473853" sldId="306"/>
            <ac:spMk id="5" creationId="{8B92C157-1781-D8EE-B3DC-4A26F480E1F9}"/>
          </ac:spMkLst>
        </pc:spChg>
        <pc:spChg chg="del mod">
          <ac:chgData name="đức đỗ" userId="8dc2ffbed438732c" providerId="LiveId" clId="{4495C286-CC2A-401B-8119-9D29D83E45DE}" dt="2022-11-06T01:19:14.763" v="112" actId="478"/>
          <ac:spMkLst>
            <pc:docMk/>
            <pc:sldMk cId="3723473853" sldId="306"/>
            <ac:spMk id="3075" creationId="{00000000-0000-0000-0000-000000000000}"/>
          </ac:spMkLst>
        </pc:spChg>
        <pc:spChg chg="del mod">
          <ac:chgData name="đức đỗ" userId="8dc2ffbed438732c" providerId="LiveId" clId="{4495C286-CC2A-401B-8119-9D29D83E45DE}" dt="2022-11-06T01:19:17.020" v="113" actId="478"/>
          <ac:spMkLst>
            <pc:docMk/>
            <pc:sldMk cId="3723473853" sldId="306"/>
            <ac:spMk id="3076" creationId="{00000000-0000-0000-0000-000000000000}"/>
          </ac:spMkLst>
        </pc:spChg>
        <pc:picChg chg="mod">
          <ac:chgData name="đức đỗ" userId="8dc2ffbed438732c" providerId="LiveId" clId="{4495C286-CC2A-401B-8119-9D29D83E45DE}" dt="2022-11-07T01:50:45.539" v="715" actId="1035"/>
          <ac:picMkLst>
            <pc:docMk/>
            <pc:sldMk cId="3723473853" sldId="306"/>
            <ac:picMk id="14" creationId="{00000000-0000-0000-0000-000000000000}"/>
          </ac:picMkLst>
        </pc:picChg>
      </pc:sldChg>
      <pc:sldChg chg="modSp del modAnim">
        <pc:chgData name="đức đỗ" userId="8dc2ffbed438732c" providerId="LiveId" clId="{4495C286-CC2A-401B-8119-9D29D83E45DE}" dt="2022-11-06T07:59:59.314" v="267" actId="47"/>
        <pc:sldMkLst>
          <pc:docMk/>
          <pc:sldMk cId="1167518666" sldId="307"/>
        </pc:sldMkLst>
        <pc:spChg chg="mod">
          <ac:chgData name="đức đỗ" userId="8dc2ffbed438732c" providerId="LiveId" clId="{4495C286-CC2A-401B-8119-9D29D83E45DE}" dt="2022-11-05T13:49:39.730" v="50" actId="20577"/>
          <ac:spMkLst>
            <pc:docMk/>
            <pc:sldMk cId="1167518666" sldId="307"/>
            <ac:spMk id="5125" creationId="{B4D5D078-A537-4409-CDD4-634B545B0152}"/>
          </ac:spMkLst>
        </pc:spChg>
      </pc:sldChg>
      <pc:sldChg chg="addSp modSp mod modAnim">
        <pc:chgData name="đức đỗ" userId="8dc2ffbed438732c" providerId="LiveId" clId="{4495C286-CC2A-401B-8119-9D29D83E45DE}" dt="2022-12-12T14:20:20.406" v="1897"/>
        <pc:sldMkLst>
          <pc:docMk/>
          <pc:sldMk cId="3291867542" sldId="308"/>
        </pc:sldMkLst>
        <pc:spChg chg="add mod">
          <ac:chgData name="đức đỗ" userId="8dc2ffbed438732c" providerId="LiveId" clId="{4495C286-CC2A-401B-8119-9D29D83E45DE}" dt="2022-11-30T09:14:10.609" v="1346" actId="1076"/>
          <ac:spMkLst>
            <pc:docMk/>
            <pc:sldMk cId="3291867542" sldId="308"/>
            <ac:spMk id="2" creationId="{6E2B347E-674E-44AC-0A20-C9C644704D13}"/>
          </ac:spMkLst>
        </pc:spChg>
        <pc:spChg chg="mod">
          <ac:chgData name="đức đỗ" userId="8dc2ffbed438732c" providerId="LiveId" clId="{4495C286-CC2A-401B-8119-9D29D83E45DE}" dt="2022-11-30T09:11:09.935" v="1206" actId="20577"/>
          <ac:spMkLst>
            <pc:docMk/>
            <pc:sldMk cId="3291867542" sldId="308"/>
            <ac:spMk id="10" creationId="{00000000-0000-0000-0000-000000000000}"/>
          </ac:spMkLst>
        </pc:spChg>
        <pc:spChg chg="mod">
          <ac:chgData name="đức đỗ" userId="8dc2ffbed438732c" providerId="LiveId" clId="{4495C286-CC2A-401B-8119-9D29D83E45DE}" dt="2022-11-30T09:13:47.993" v="1343" actId="20577"/>
          <ac:spMkLst>
            <pc:docMk/>
            <pc:sldMk cId="3291867542" sldId="308"/>
            <ac:spMk id="11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53:38.358" v="85" actId="14100"/>
          <ac:spMkLst>
            <pc:docMk/>
            <pc:sldMk cId="3291867542" sldId="308"/>
            <ac:spMk id="14" creationId="{00000000-0000-0000-0000-000000000000}"/>
          </ac:spMkLst>
        </pc:spChg>
        <pc:spChg chg="mod">
          <ac:chgData name="đức đỗ" userId="8dc2ffbed438732c" providerId="LiveId" clId="{4495C286-CC2A-401B-8119-9D29D83E45DE}" dt="2022-11-30T09:14:14.073" v="1347" actId="1076"/>
          <ac:spMkLst>
            <pc:docMk/>
            <pc:sldMk cId="3291867542" sldId="308"/>
            <ac:spMk id="16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54:16.774" v="94" actId="14100"/>
          <ac:spMkLst>
            <pc:docMk/>
            <pc:sldMk cId="3291867542" sldId="308"/>
            <ac:spMk id="18" creationId="{00000000-0000-0000-0000-000000000000}"/>
          </ac:spMkLst>
        </pc:spChg>
        <pc:spChg chg="mod">
          <ac:chgData name="đức đỗ" userId="8dc2ffbed438732c" providerId="LiveId" clId="{4495C286-CC2A-401B-8119-9D29D83E45DE}" dt="2022-11-30T09:13:38.063" v="1341" actId="688"/>
          <ac:spMkLst>
            <pc:docMk/>
            <pc:sldMk cId="3291867542" sldId="308"/>
            <ac:spMk id="19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54:01.711" v="90" actId="1076"/>
          <ac:spMkLst>
            <pc:docMk/>
            <pc:sldMk cId="3291867542" sldId="308"/>
            <ac:spMk id="20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54:11.272" v="93" actId="20577"/>
          <ac:spMkLst>
            <pc:docMk/>
            <pc:sldMk cId="3291867542" sldId="308"/>
            <ac:spMk id="22" creationId="{00000000-0000-0000-0000-000000000000}"/>
          </ac:spMkLst>
        </pc:spChg>
        <pc:spChg chg="mod">
          <ac:chgData name="đức đỗ" userId="8dc2ffbed438732c" providerId="LiveId" clId="{4495C286-CC2A-401B-8119-9D29D83E45DE}" dt="2022-11-05T13:54:21.626" v="95" actId="14100"/>
          <ac:spMkLst>
            <pc:docMk/>
            <pc:sldMk cId="3291867542" sldId="308"/>
            <ac:spMk id="25" creationId="{00000000-0000-0000-0000-000000000000}"/>
          </ac:spMkLst>
        </pc:spChg>
      </pc:sldChg>
      <pc:sldChg chg="addSp delSp modSp del mod delAnim modAnim">
        <pc:chgData name="đức đỗ" userId="8dc2ffbed438732c" providerId="LiveId" clId="{4495C286-CC2A-401B-8119-9D29D83E45DE}" dt="2022-11-06T01:26:29.712" v="227" actId="47"/>
        <pc:sldMkLst>
          <pc:docMk/>
          <pc:sldMk cId="691044685" sldId="309"/>
        </pc:sldMkLst>
        <pc:picChg chg="add mod">
          <ac:chgData name="đức đỗ" userId="8dc2ffbed438732c" providerId="LiveId" clId="{4495C286-CC2A-401B-8119-9D29D83E45DE}" dt="2022-11-06T01:26:22.464" v="226"/>
          <ac:picMkLst>
            <pc:docMk/>
            <pc:sldMk cId="691044685" sldId="309"/>
            <ac:picMk id="3" creationId="{680F6C5C-C7D7-5C52-B59A-5CB32401D71A}"/>
          </ac:picMkLst>
        </pc:picChg>
        <pc:picChg chg="add del mod">
          <ac:chgData name="đức đỗ" userId="8dc2ffbed438732c" providerId="LiveId" clId="{4495C286-CC2A-401B-8119-9D29D83E45DE}" dt="2022-11-05T13:54:56.906" v="100" actId="478"/>
          <ac:picMkLst>
            <pc:docMk/>
            <pc:sldMk cId="691044685" sldId="309"/>
            <ac:picMk id="3" creationId="{E04D3CF7-D081-AE5E-B9B9-E143EBCB5064}"/>
          </ac:picMkLst>
        </pc:picChg>
        <pc:picChg chg="del">
          <ac:chgData name="đức đỗ" userId="8dc2ffbed438732c" providerId="LiveId" clId="{4495C286-CC2A-401B-8119-9D29D83E45DE}" dt="2022-11-05T13:54:33.592" v="98" actId="478"/>
          <ac:picMkLst>
            <pc:docMk/>
            <pc:sldMk cId="691044685" sldId="309"/>
            <ac:picMk id="5" creationId="{8E460ABA-99E3-18C6-D195-F398C81E40C0}"/>
          </ac:picMkLst>
        </pc:picChg>
        <pc:picChg chg="add del mod">
          <ac:chgData name="đức đỗ" userId="8dc2ffbed438732c" providerId="LiveId" clId="{4495C286-CC2A-401B-8119-9D29D83E45DE}" dt="2022-11-05T13:56:41.115" v="108" actId="478"/>
          <ac:picMkLst>
            <pc:docMk/>
            <pc:sldMk cId="691044685" sldId="309"/>
            <ac:picMk id="6" creationId="{95E96C16-789E-218A-F67A-CD14843044A7}"/>
          </ac:picMkLst>
        </pc:picChg>
      </pc:sldChg>
      <pc:sldChg chg="del">
        <pc:chgData name="đức đỗ" userId="8dc2ffbed438732c" providerId="LiveId" clId="{4495C286-CC2A-401B-8119-9D29D83E45DE}" dt="2022-11-06T01:50:27.742" v="256" actId="47"/>
        <pc:sldMkLst>
          <pc:docMk/>
          <pc:sldMk cId="945547358" sldId="310"/>
        </pc:sldMkLst>
      </pc:sldChg>
      <pc:sldChg chg="delSp del mod">
        <pc:chgData name="đức đỗ" userId="8dc2ffbed438732c" providerId="LiveId" clId="{4495C286-CC2A-401B-8119-9D29D83E45DE}" dt="2022-11-06T13:27:46.297" v="365" actId="47"/>
        <pc:sldMkLst>
          <pc:docMk/>
          <pc:sldMk cId="1351121325" sldId="311"/>
        </pc:sldMkLst>
        <pc:spChg chg="del">
          <ac:chgData name="đức đỗ" userId="8dc2ffbed438732c" providerId="LiveId" clId="{4495C286-CC2A-401B-8119-9D29D83E45DE}" dt="2022-11-06T08:00:46.040" v="270" actId="478"/>
          <ac:spMkLst>
            <pc:docMk/>
            <pc:sldMk cId="1351121325" sldId="311"/>
            <ac:spMk id="3075" creationId="{00000000-0000-0000-0000-000000000000}"/>
          </ac:spMkLst>
        </pc:spChg>
        <pc:spChg chg="del">
          <ac:chgData name="đức đỗ" userId="8dc2ffbed438732c" providerId="LiveId" clId="{4495C286-CC2A-401B-8119-9D29D83E45DE}" dt="2022-11-06T08:00:49.791" v="271" actId="478"/>
          <ac:spMkLst>
            <pc:docMk/>
            <pc:sldMk cId="1351121325" sldId="311"/>
            <ac:spMk id="3076" creationId="{00000000-0000-0000-0000-000000000000}"/>
          </ac:spMkLst>
        </pc:spChg>
      </pc:sldChg>
      <pc:sldChg chg="del">
        <pc:chgData name="đức đỗ" userId="8dc2ffbed438732c" providerId="LiveId" clId="{4495C286-CC2A-401B-8119-9D29D83E45DE}" dt="2022-11-06T12:29:02.072" v="276" actId="47"/>
        <pc:sldMkLst>
          <pc:docMk/>
          <pc:sldMk cId="1046879379" sldId="312"/>
        </pc:sldMkLst>
      </pc:sldChg>
      <pc:sldChg chg="modSp del mod">
        <pc:chgData name="đức đỗ" userId="8dc2ffbed438732c" providerId="LiveId" clId="{4495C286-CC2A-401B-8119-9D29D83E45DE}" dt="2022-11-06T08:00:06.794" v="269" actId="47"/>
        <pc:sldMkLst>
          <pc:docMk/>
          <pc:sldMk cId="1016351094" sldId="313"/>
        </pc:sldMkLst>
        <pc:spChg chg="mod">
          <ac:chgData name="đức đỗ" userId="8dc2ffbed438732c" providerId="LiveId" clId="{4495C286-CC2A-401B-8119-9D29D83E45DE}" dt="2022-11-05T13:50:30.524" v="56" actId="20577"/>
          <ac:spMkLst>
            <pc:docMk/>
            <pc:sldMk cId="1016351094" sldId="313"/>
            <ac:spMk id="2" creationId="{4D18C174-DEC7-D524-2AE7-52AF79BD30C4}"/>
          </ac:spMkLst>
        </pc:spChg>
        <pc:spChg chg="mod">
          <ac:chgData name="đức đỗ" userId="8dc2ffbed438732c" providerId="LiveId" clId="{4495C286-CC2A-401B-8119-9D29D83E45DE}" dt="2022-11-05T13:49:51.203" v="53" actId="20577"/>
          <ac:spMkLst>
            <pc:docMk/>
            <pc:sldMk cId="1016351094" sldId="313"/>
            <ac:spMk id="5125" creationId="{B4D5D078-A537-4409-CDD4-634B545B0152}"/>
          </ac:spMkLst>
        </pc:spChg>
      </pc:sldChg>
      <pc:sldChg chg="addSp delSp modSp add mod setBg delAnim modAnim delDesignElem">
        <pc:chgData name="đức đỗ" userId="8dc2ffbed438732c" providerId="LiveId" clId="{4495C286-CC2A-401B-8119-9D29D83E45DE}" dt="2022-11-09T12:18:42.519" v="744" actId="14100"/>
        <pc:sldMkLst>
          <pc:docMk/>
          <pc:sldMk cId="3158685612" sldId="450"/>
        </pc:sldMkLst>
        <pc:spChg chg="del">
          <ac:chgData name="đức đỗ" userId="8dc2ffbed438732c" providerId="LiveId" clId="{4495C286-CC2A-401B-8119-9D29D83E45DE}" dt="2022-11-05T13:55:17.666" v="102"/>
          <ac:spMkLst>
            <pc:docMk/>
            <pc:sldMk cId="3158685612" sldId="450"/>
            <ac:spMk id="23" creationId="{32BC26D8-82FB-445E-AA49-62A77D7C1EE0}"/>
          </ac:spMkLst>
        </pc:spChg>
        <pc:spChg chg="del">
          <ac:chgData name="đức đỗ" userId="8dc2ffbed438732c" providerId="LiveId" clId="{4495C286-CC2A-401B-8119-9D29D83E45DE}" dt="2022-11-05T13:55:17.666" v="102"/>
          <ac:spMkLst>
            <pc:docMk/>
            <pc:sldMk cId="3158685612" sldId="450"/>
            <ac:spMk id="24" creationId="{CB44330D-EA18-4254-AA95-EB49948539B8}"/>
          </ac:spMkLst>
        </pc:spChg>
        <pc:picChg chg="add mod">
          <ac:chgData name="đức đỗ" userId="8dc2ffbed438732c" providerId="LiveId" clId="{4495C286-CC2A-401B-8119-9D29D83E45DE}" dt="2022-11-09T12:18:42.519" v="744" actId="14100"/>
          <ac:picMkLst>
            <pc:docMk/>
            <pc:sldMk cId="3158685612" sldId="450"/>
            <ac:picMk id="2" creationId="{0BF66EE7-2C85-775C-5878-1B5D0F55DE96}"/>
          </ac:picMkLst>
        </pc:picChg>
        <pc:picChg chg="del mod">
          <ac:chgData name="đức đỗ" userId="8dc2ffbed438732c" providerId="LiveId" clId="{4495C286-CC2A-401B-8119-9D29D83E45DE}" dt="2022-11-09T12:18:16.341" v="739" actId="478"/>
          <ac:picMkLst>
            <pc:docMk/>
            <pc:sldMk cId="3158685612" sldId="450"/>
            <ac:picMk id="4" creationId="{D4A4402B-A187-C982-3D9F-EB00EAE9D025}"/>
          </ac:picMkLst>
        </pc:picChg>
      </pc:sldChg>
      <pc:sldChg chg="addSp delSp modSp new del mod delAnim modAnim">
        <pc:chgData name="đức đỗ" userId="8dc2ffbed438732c" providerId="LiveId" clId="{4495C286-CC2A-401B-8119-9D29D83E45DE}" dt="2022-11-06T12:44:37.206" v="310" actId="47"/>
        <pc:sldMkLst>
          <pc:docMk/>
          <pc:sldMk cId="578762782" sldId="451"/>
        </pc:sldMkLst>
        <pc:spChg chg="add del">
          <ac:chgData name="đức đỗ" userId="8dc2ffbed438732c" providerId="LiveId" clId="{4495C286-CC2A-401B-8119-9D29D83E45DE}" dt="2022-11-06T12:40:10.311" v="302"/>
          <ac:spMkLst>
            <pc:docMk/>
            <pc:sldMk cId="578762782" sldId="451"/>
            <ac:spMk id="3" creationId="{3D889625-453C-CC3C-338F-058BA076495D}"/>
          </ac:spMkLst>
        </pc:spChg>
        <pc:picChg chg="add mod">
          <ac:chgData name="đức đỗ" userId="8dc2ffbed438732c" providerId="LiveId" clId="{4495C286-CC2A-401B-8119-9D29D83E45DE}" dt="2022-11-06T12:40:15.667" v="303" actId="1076"/>
          <ac:picMkLst>
            <pc:docMk/>
            <pc:sldMk cId="578762782" sldId="451"/>
            <ac:picMk id="4" creationId="{E8F2DCF8-62AD-A796-ECAA-F68DD8D993A3}"/>
          </ac:picMkLst>
        </pc:picChg>
        <pc:picChg chg="add del mod">
          <ac:chgData name="đức đỗ" userId="8dc2ffbed438732c" providerId="LiveId" clId="{4495C286-CC2A-401B-8119-9D29D83E45DE}" dt="2022-11-06T12:44:21.409" v="307" actId="478"/>
          <ac:picMkLst>
            <pc:docMk/>
            <pc:sldMk cId="578762782" sldId="451"/>
            <ac:picMk id="5" creationId="{DC6E18AB-CFC9-4510-FC33-91EB82BC7690}"/>
          </ac:picMkLst>
        </pc:picChg>
        <pc:picChg chg="add mod">
          <ac:chgData name="đức đỗ" userId="8dc2ffbed438732c" providerId="LiveId" clId="{4495C286-CC2A-401B-8119-9D29D83E45DE}" dt="2022-11-06T12:40:09.647" v="301" actId="14100"/>
          <ac:picMkLst>
            <pc:docMk/>
            <pc:sldMk cId="578762782" sldId="451"/>
            <ac:picMk id="2050" creationId="{CEB34FCC-3818-26D2-FB01-7ECC36A9EB8A}"/>
          </ac:picMkLst>
        </pc:picChg>
      </pc:sldChg>
      <pc:sldChg chg="addSp delSp modSp new del mod addAnim delAnim modAnim">
        <pc:chgData name="đức đỗ" userId="8dc2ffbed438732c" providerId="LiveId" clId="{4495C286-CC2A-401B-8119-9D29D83E45DE}" dt="2022-11-06T01:35:32.408" v="254" actId="47"/>
        <pc:sldMkLst>
          <pc:docMk/>
          <pc:sldMk cId="3128557395" sldId="451"/>
        </pc:sldMkLst>
        <pc:spChg chg="add del">
          <ac:chgData name="đức đỗ" userId="8dc2ffbed438732c" providerId="LiveId" clId="{4495C286-CC2A-401B-8119-9D29D83E45DE}" dt="2022-11-06T01:34:42.483" v="253" actId="478"/>
          <ac:spMkLst>
            <pc:docMk/>
            <pc:sldMk cId="3128557395" sldId="451"/>
            <ac:spMk id="2" creationId="{C7859D22-5888-DDA6-018E-5FE40A83624C}"/>
          </ac:spMkLst>
        </pc:spChg>
        <pc:spChg chg="del">
          <ac:chgData name="đức đỗ" userId="8dc2ffbed438732c" providerId="LiveId" clId="{4495C286-CC2A-401B-8119-9D29D83E45DE}" dt="2022-11-06T01:26:34.735" v="229" actId="478"/>
          <ac:spMkLst>
            <pc:docMk/>
            <pc:sldMk cId="3128557395" sldId="451"/>
            <ac:spMk id="3" creationId="{A3E76C86-13EE-29BF-4489-13D50ADFF3D0}"/>
          </ac:spMkLst>
        </pc:spChg>
        <pc:picChg chg="add del mod">
          <ac:chgData name="đức đỗ" userId="8dc2ffbed438732c" providerId="LiveId" clId="{4495C286-CC2A-401B-8119-9D29D83E45DE}" dt="2022-11-06T01:34:40.788" v="251"/>
          <ac:picMkLst>
            <pc:docMk/>
            <pc:sldMk cId="3128557395" sldId="451"/>
            <ac:picMk id="4" creationId="{203662FD-AB36-0592-FAC5-EFD1804C877D}"/>
          </ac:picMkLst>
        </pc:picChg>
        <pc:picChg chg="add mod">
          <ac:chgData name="đức đỗ" userId="8dc2ffbed438732c" providerId="LiveId" clId="{4495C286-CC2A-401B-8119-9D29D83E45DE}" dt="2022-11-06T01:34:36.432" v="249"/>
          <ac:picMkLst>
            <pc:docMk/>
            <pc:sldMk cId="3128557395" sldId="451"/>
            <ac:picMk id="5" creationId="{A86B235F-AA24-3139-F322-A4D917E5E9E0}"/>
          </ac:picMkLst>
        </pc:picChg>
      </pc:sldChg>
      <pc:sldChg chg="addSp delSp modSp new mod modAnim">
        <pc:chgData name="đức đỗ" userId="8dc2ffbed438732c" providerId="LiveId" clId="{4495C286-CC2A-401B-8119-9D29D83E45DE}" dt="2022-11-30T09:10:54.662" v="1200" actId="20577"/>
        <pc:sldMkLst>
          <pc:docMk/>
          <pc:sldMk cId="2056423261" sldId="452"/>
        </pc:sldMkLst>
        <pc:spChg chg="mod">
          <ac:chgData name="đức đỗ" userId="8dc2ffbed438732c" providerId="LiveId" clId="{4495C286-CC2A-401B-8119-9D29D83E45DE}" dt="2022-11-09T12:22:41.354" v="751" actId="20577"/>
          <ac:spMkLst>
            <pc:docMk/>
            <pc:sldMk cId="2056423261" sldId="452"/>
            <ac:spMk id="2" creationId="{58C6B714-EBA5-9CA0-FF73-8CE525C669CF}"/>
          </ac:spMkLst>
        </pc:spChg>
        <pc:spChg chg="add mod">
          <ac:chgData name="đức đỗ" userId="8dc2ffbed438732c" providerId="LiveId" clId="{4495C286-CC2A-401B-8119-9D29D83E45DE}" dt="2022-11-06T07:58:39.647" v="265"/>
          <ac:spMkLst>
            <pc:docMk/>
            <pc:sldMk cId="2056423261" sldId="452"/>
            <ac:spMk id="5" creationId="{CDB17F2E-8B25-A5E1-66FA-919102056D13}"/>
          </ac:spMkLst>
        </pc:spChg>
        <pc:spChg chg="add mod">
          <ac:chgData name="đức đỗ" userId="8dc2ffbed438732c" providerId="LiveId" clId="{4495C286-CC2A-401B-8119-9D29D83E45DE}" dt="2022-11-30T09:10:54.662" v="1200" actId="20577"/>
          <ac:spMkLst>
            <pc:docMk/>
            <pc:sldMk cId="2056423261" sldId="452"/>
            <ac:spMk id="6" creationId="{DD0F25F4-6E83-F9DA-08E4-4F6115B12B54}"/>
          </ac:spMkLst>
        </pc:spChg>
        <pc:spChg chg="add del mod">
          <ac:chgData name="đức đỗ" userId="8dc2ffbed438732c" providerId="LiveId" clId="{4495C286-CC2A-401B-8119-9D29D83E45DE}" dt="2022-11-07T01:29:57.392" v="372" actId="478"/>
          <ac:spMkLst>
            <pc:docMk/>
            <pc:sldMk cId="2056423261" sldId="452"/>
            <ac:spMk id="7" creationId="{7C389A6F-969C-1DF3-4BD2-EF7088DACF6E}"/>
          </ac:spMkLst>
        </pc:spChg>
        <pc:picChg chg="add mod">
          <ac:chgData name="đức đỗ" userId="8dc2ffbed438732c" providerId="LiveId" clId="{4495C286-CC2A-401B-8119-9D29D83E45DE}" dt="2022-11-06T07:58:34.298" v="264"/>
          <ac:picMkLst>
            <pc:docMk/>
            <pc:sldMk cId="2056423261" sldId="452"/>
            <ac:picMk id="4" creationId="{40DF82C7-0E29-2E1A-5160-7AF509CF07CC}"/>
          </ac:picMkLst>
        </pc:picChg>
      </pc:sldChg>
      <pc:sldChg chg="addSp delSp modSp new del">
        <pc:chgData name="đức đỗ" userId="8dc2ffbed438732c" providerId="LiveId" clId="{4495C286-CC2A-401B-8119-9D29D83E45DE}" dt="2022-11-07T01:30:21.577" v="374" actId="2696"/>
        <pc:sldMkLst>
          <pc:docMk/>
          <pc:sldMk cId="4054698367" sldId="453"/>
        </pc:sldMkLst>
        <pc:spChg chg="del">
          <ac:chgData name="đức đỗ" userId="8dc2ffbed438732c" providerId="LiveId" clId="{4495C286-CC2A-401B-8119-9D29D83E45DE}" dt="2022-11-07T01:30:11.533" v="373" actId="931"/>
          <ac:spMkLst>
            <pc:docMk/>
            <pc:sldMk cId="4054698367" sldId="453"/>
            <ac:spMk id="3" creationId="{0FC87466-8EA6-015B-0D85-80D341194A5D}"/>
          </ac:spMkLst>
        </pc:spChg>
        <pc:picChg chg="add mod">
          <ac:chgData name="đức đỗ" userId="8dc2ffbed438732c" providerId="LiveId" clId="{4495C286-CC2A-401B-8119-9D29D83E45DE}" dt="2022-11-07T01:30:11.533" v="373" actId="931"/>
          <ac:picMkLst>
            <pc:docMk/>
            <pc:sldMk cId="4054698367" sldId="453"/>
            <ac:picMk id="5" creationId="{CF6A2E00-4BA9-7842-A37D-BDA501BDC5A6}"/>
          </ac:picMkLst>
        </pc:picChg>
      </pc:sldChg>
      <pc:sldChg chg="addSp delSp modSp new mod modTransition delAnim modAnim">
        <pc:chgData name="đức đỗ" userId="8dc2ffbed438732c" providerId="LiveId" clId="{4495C286-CC2A-401B-8119-9D29D83E45DE}" dt="2022-12-12T14:21:55.071" v="1904"/>
        <pc:sldMkLst>
          <pc:docMk/>
          <pc:sldMk cId="2443253506" sldId="454"/>
        </pc:sldMkLst>
        <pc:spChg chg="del">
          <ac:chgData name="đức đỗ" userId="8dc2ffbed438732c" providerId="LiveId" clId="{4495C286-CC2A-401B-8119-9D29D83E45DE}" dt="2022-11-10T11:01:26.376" v="1096" actId="478"/>
          <ac:spMkLst>
            <pc:docMk/>
            <pc:sldMk cId="2443253506" sldId="454"/>
            <ac:spMk id="2" creationId="{64CDBB6C-78D2-3332-965F-865955925C4F}"/>
          </ac:spMkLst>
        </pc:spChg>
        <pc:spChg chg="del">
          <ac:chgData name="đức đỗ" userId="8dc2ffbed438732c" providerId="LiveId" clId="{4495C286-CC2A-401B-8119-9D29D83E45DE}" dt="2022-11-06T12:44:35.122" v="309"/>
          <ac:spMkLst>
            <pc:docMk/>
            <pc:sldMk cId="2443253506" sldId="454"/>
            <ac:spMk id="3" creationId="{C41A2C56-861F-87B6-08F8-1E784A8476A0}"/>
          </ac:spMkLst>
        </pc:spChg>
        <pc:spChg chg="add del mod">
          <ac:chgData name="đức đỗ" userId="8dc2ffbed438732c" providerId="LiveId" clId="{4495C286-CC2A-401B-8119-9D29D83E45DE}" dt="2022-11-10T11:01:19.964" v="1092" actId="931"/>
          <ac:spMkLst>
            <pc:docMk/>
            <pc:sldMk cId="2443253506" sldId="454"/>
            <ac:spMk id="7" creationId="{91E64326-749E-DE2D-E88E-CD491B16A6A9}"/>
          </ac:spMkLst>
        </pc:spChg>
        <pc:picChg chg="add mod">
          <ac:chgData name="đức đỗ" userId="8dc2ffbed438732c" providerId="LiveId" clId="{4495C286-CC2A-401B-8119-9D29D83E45DE}" dt="2022-12-04T02:34:11.462" v="1407" actId="1076"/>
          <ac:picMkLst>
            <pc:docMk/>
            <pc:sldMk cId="2443253506" sldId="454"/>
            <ac:picMk id="2" creationId="{71C191EC-1980-E131-B8C7-EE1A27217FA7}"/>
          </ac:picMkLst>
        </pc:picChg>
        <pc:picChg chg="add mod">
          <ac:chgData name="đức đỗ" userId="8dc2ffbed438732c" providerId="LiveId" clId="{4495C286-CC2A-401B-8119-9D29D83E45DE}" dt="2022-12-04T02:34:24.870" v="1409" actId="1076"/>
          <ac:picMkLst>
            <pc:docMk/>
            <pc:sldMk cId="2443253506" sldId="454"/>
            <ac:picMk id="3" creationId="{8BEB019E-7AC2-E88B-30CE-B35E2F6776DB}"/>
          </ac:picMkLst>
        </pc:picChg>
        <pc:picChg chg="add del mod">
          <ac:chgData name="đức đỗ" userId="8dc2ffbed438732c" providerId="LiveId" clId="{4495C286-CC2A-401B-8119-9D29D83E45DE}" dt="2022-11-10T11:01:10.408" v="1091" actId="478"/>
          <ac:picMkLst>
            <pc:docMk/>
            <pc:sldMk cId="2443253506" sldId="454"/>
            <ac:picMk id="4" creationId="{7592CCD0-DCE6-2AE9-5C1F-DF68B9881367}"/>
          </ac:picMkLst>
        </pc:picChg>
        <pc:picChg chg="add mod">
          <ac:chgData name="đức đỗ" userId="8dc2ffbed438732c" providerId="LiveId" clId="{4495C286-CC2A-401B-8119-9D29D83E45DE}" dt="2022-12-04T02:34:47.053" v="1412" actId="1076"/>
          <ac:picMkLst>
            <pc:docMk/>
            <pc:sldMk cId="2443253506" sldId="454"/>
            <ac:picMk id="4" creationId="{A07090D0-C276-AB54-82A6-8D8804641DE4}"/>
          </ac:picMkLst>
        </pc:picChg>
        <pc:picChg chg="add del mod">
          <ac:chgData name="đức đỗ" userId="8dc2ffbed438732c" providerId="LiveId" clId="{4495C286-CC2A-401B-8119-9D29D83E45DE}" dt="2022-12-04T02:33:37.202" v="1403" actId="478"/>
          <ac:picMkLst>
            <pc:docMk/>
            <pc:sldMk cId="2443253506" sldId="454"/>
            <ac:picMk id="5" creationId="{E8E8B4B9-2FCF-69C2-8E9C-56A32D3503B2}"/>
          </ac:picMkLst>
        </pc:picChg>
        <pc:picChg chg="add mod ord">
          <ac:chgData name="đức đỗ" userId="8dc2ffbed438732c" providerId="LiveId" clId="{4495C286-CC2A-401B-8119-9D29D83E45DE}" dt="2022-12-12T12:33:40.068" v="1891" actId="167"/>
          <ac:picMkLst>
            <pc:docMk/>
            <pc:sldMk cId="2443253506" sldId="454"/>
            <ac:picMk id="6" creationId="{0DB2C7BD-6017-1D7C-6989-F0AD60F27655}"/>
          </ac:picMkLst>
        </pc:picChg>
        <pc:picChg chg="add del mod">
          <ac:chgData name="đức đỗ" userId="8dc2ffbed438732c" providerId="LiveId" clId="{4495C286-CC2A-401B-8119-9D29D83E45DE}" dt="2022-12-04T02:33:40.776" v="1404" actId="478"/>
          <ac:picMkLst>
            <pc:docMk/>
            <pc:sldMk cId="2443253506" sldId="454"/>
            <ac:picMk id="6" creationId="{FA4DD52B-8673-AAE3-F612-2087CE3EB6E3}"/>
          </ac:picMkLst>
        </pc:picChg>
        <pc:picChg chg="add mod">
          <ac:chgData name="đức đỗ" userId="8dc2ffbed438732c" providerId="LiveId" clId="{4495C286-CC2A-401B-8119-9D29D83E45DE}" dt="2022-11-10T11:01:22.401" v="1095" actId="14100"/>
          <ac:picMkLst>
            <pc:docMk/>
            <pc:sldMk cId="2443253506" sldId="454"/>
            <ac:picMk id="9" creationId="{7968C2FA-4606-BC03-B557-9D6FD014BD2F}"/>
          </ac:picMkLst>
        </pc:picChg>
        <pc:picChg chg="add del mod ord">
          <ac:chgData name="đức đỗ" userId="8dc2ffbed438732c" providerId="LiveId" clId="{4495C286-CC2A-401B-8119-9D29D83E45DE}" dt="2022-12-12T12:33:23.898" v="1887" actId="478"/>
          <ac:picMkLst>
            <pc:docMk/>
            <pc:sldMk cId="2443253506" sldId="454"/>
            <ac:picMk id="11" creationId="{90BDA38C-EB08-6F59-DE56-A8BFC363B722}"/>
          </ac:picMkLst>
        </pc:picChg>
      </pc:sldChg>
      <pc:sldChg chg="addSp delSp modSp new del mod modAnim">
        <pc:chgData name="đức đỗ" userId="8dc2ffbed438732c" providerId="LiveId" clId="{4495C286-CC2A-401B-8119-9D29D83E45DE}" dt="2022-11-06T13:22:11.100" v="333" actId="2696"/>
        <pc:sldMkLst>
          <pc:docMk/>
          <pc:sldMk cId="31359417" sldId="455"/>
        </pc:sldMkLst>
        <pc:spChg chg="del">
          <ac:chgData name="đức đỗ" userId="8dc2ffbed438732c" providerId="LiveId" clId="{4495C286-CC2A-401B-8119-9D29D83E45DE}" dt="2022-11-06T13:21:54.764" v="332" actId="478"/>
          <ac:spMkLst>
            <pc:docMk/>
            <pc:sldMk cId="31359417" sldId="455"/>
            <ac:spMk id="2" creationId="{9454D6F5-8528-E6D7-012E-0688D8A57C9E}"/>
          </ac:spMkLst>
        </pc:spChg>
        <pc:spChg chg="del">
          <ac:chgData name="đức đỗ" userId="8dc2ffbed438732c" providerId="LiveId" clId="{4495C286-CC2A-401B-8119-9D29D83E45DE}" dt="2022-11-06T13:20:53.260" v="324"/>
          <ac:spMkLst>
            <pc:docMk/>
            <pc:sldMk cId="31359417" sldId="455"/>
            <ac:spMk id="3" creationId="{04C86C02-B45C-E520-9F97-A7EF6D052861}"/>
          </ac:spMkLst>
        </pc:spChg>
        <pc:picChg chg="add mod">
          <ac:chgData name="đức đỗ" userId="8dc2ffbed438732c" providerId="LiveId" clId="{4495C286-CC2A-401B-8119-9D29D83E45DE}" dt="2022-11-06T13:21:11.445" v="331" actId="14100"/>
          <ac:picMkLst>
            <pc:docMk/>
            <pc:sldMk cId="31359417" sldId="455"/>
            <ac:picMk id="4" creationId="{305FF2CE-6500-4AC8-E6CE-6F9A5EACBC98}"/>
          </ac:picMkLst>
        </pc:picChg>
      </pc:sldChg>
      <pc:sldChg chg="addSp delSp modSp new del mod modAnim">
        <pc:chgData name="đức đỗ" userId="8dc2ffbed438732c" providerId="LiveId" clId="{4495C286-CC2A-401B-8119-9D29D83E45DE}" dt="2022-11-06T13:20:45.277" v="322" actId="47"/>
        <pc:sldMkLst>
          <pc:docMk/>
          <pc:sldMk cId="3912535463" sldId="455"/>
        </pc:sldMkLst>
        <pc:spChg chg="del">
          <ac:chgData name="đức đỗ" userId="8dc2ffbed438732c" providerId="LiveId" clId="{4495C286-CC2A-401B-8119-9D29D83E45DE}" dt="2022-11-06T13:20:39.437" v="321" actId="478"/>
          <ac:spMkLst>
            <pc:docMk/>
            <pc:sldMk cId="3912535463" sldId="455"/>
            <ac:spMk id="2" creationId="{6B64DA41-FD62-BFEF-160C-85C2699CFFE1}"/>
          </ac:spMkLst>
        </pc:spChg>
        <pc:spChg chg="del">
          <ac:chgData name="đức đỗ" userId="8dc2ffbed438732c" providerId="LiveId" clId="{4495C286-CC2A-401B-8119-9D29D83E45DE}" dt="2022-11-06T13:20:18.175" v="320"/>
          <ac:spMkLst>
            <pc:docMk/>
            <pc:sldMk cId="3912535463" sldId="455"/>
            <ac:spMk id="3" creationId="{E0D1A2C0-2E20-3733-D302-826367D55FB6}"/>
          </ac:spMkLst>
        </pc:spChg>
        <pc:picChg chg="add mod">
          <ac:chgData name="đức đỗ" userId="8dc2ffbed438732c" providerId="LiveId" clId="{4495C286-CC2A-401B-8119-9D29D83E45DE}" dt="2022-11-06T13:20:18.175" v="320"/>
          <ac:picMkLst>
            <pc:docMk/>
            <pc:sldMk cId="3912535463" sldId="455"/>
            <ac:picMk id="4" creationId="{F1964F9E-6B97-09C7-51E2-163A58AEA78B}"/>
          </ac:picMkLst>
        </pc:picChg>
      </pc:sldChg>
      <pc:sldChg chg="addSp delSp modSp new del mod delAnim modAnim">
        <pc:chgData name="đức đỗ" userId="8dc2ffbed438732c" providerId="LiveId" clId="{4495C286-CC2A-401B-8119-9D29D83E45DE}" dt="2022-12-04T01:34:38.302" v="1402" actId="47"/>
        <pc:sldMkLst>
          <pc:docMk/>
          <pc:sldMk cId="4025776448" sldId="455"/>
        </pc:sldMkLst>
        <pc:spChg chg="del">
          <ac:chgData name="đức đỗ" userId="8dc2ffbed438732c" providerId="LiveId" clId="{4495C286-CC2A-401B-8119-9D29D83E45DE}" dt="2022-11-06T13:22:16.214" v="335" actId="478"/>
          <ac:spMkLst>
            <pc:docMk/>
            <pc:sldMk cId="4025776448" sldId="455"/>
            <ac:spMk id="2" creationId="{722D23E4-F827-E5B7-48A3-BED8C1518AF8}"/>
          </ac:spMkLst>
        </pc:spChg>
        <pc:spChg chg="del">
          <ac:chgData name="đức đỗ" userId="8dc2ffbed438732c" providerId="LiveId" clId="{4495C286-CC2A-401B-8119-9D29D83E45DE}" dt="2022-11-06T13:22:18.896" v="336" actId="478"/>
          <ac:spMkLst>
            <pc:docMk/>
            <pc:sldMk cId="4025776448" sldId="455"/>
            <ac:spMk id="3" creationId="{489A52C7-3942-5998-7DD2-6659E357D87B}"/>
          </ac:spMkLst>
        </pc:spChg>
        <pc:graphicFrameChg chg="add del mod">
          <ac:chgData name="đức đỗ" userId="8dc2ffbed438732c" providerId="LiveId" clId="{4495C286-CC2A-401B-8119-9D29D83E45DE}" dt="2022-11-30T09:18:38.899" v="1393" actId="478"/>
          <ac:graphicFrameMkLst>
            <pc:docMk/>
            <pc:sldMk cId="4025776448" sldId="455"/>
            <ac:graphicFrameMk id="2" creationId="{D29F8DFE-6DD5-EBE2-8D60-68E45DBEB1AE}"/>
          </ac:graphicFrameMkLst>
        </pc:graphicFrameChg>
        <pc:picChg chg="add del mod">
          <ac:chgData name="đức đỗ" userId="8dc2ffbed438732c" providerId="LiveId" clId="{4495C286-CC2A-401B-8119-9D29D83E45DE}" dt="2022-11-30T09:15:17.018" v="1390" actId="478"/>
          <ac:picMkLst>
            <pc:docMk/>
            <pc:sldMk cId="4025776448" sldId="455"/>
            <ac:picMk id="2" creationId="{ED45A9BC-96DB-ED31-5ACC-DC558765D914}"/>
          </ac:picMkLst>
        </pc:picChg>
        <pc:picChg chg="add del mod">
          <ac:chgData name="đức đỗ" userId="8dc2ffbed438732c" providerId="LiveId" clId="{4495C286-CC2A-401B-8119-9D29D83E45DE}" dt="2022-11-08T13:15:56.313" v="733" actId="478"/>
          <ac:picMkLst>
            <pc:docMk/>
            <pc:sldMk cId="4025776448" sldId="455"/>
            <ac:picMk id="4" creationId="{A9415208-78EE-0418-4ED4-A2BC9CC1F7CF}"/>
          </ac:picMkLst>
        </pc:picChg>
        <pc:picChg chg="add del mod">
          <ac:chgData name="đức đỗ" userId="8dc2ffbed438732c" providerId="LiveId" clId="{4495C286-CC2A-401B-8119-9D29D83E45DE}" dt="2022-11-06T13:26:45.149" v="352" actId="478"/>
          <ac:picMkLst>
            <pc:docMk/>
            <pc:sldMk cId="4025776448" sldId="455"/>
            <ac:picMk id="5" creationId="{B6E84869-C1F8-A305-8442-6FD07264DEF4}"/>
          </ac:picMkLst>
        </pc:picChg>
        <pc:picChg chg="add del mod">
          <ac:chgData name="đức đỗ" userId="8dc2ffbed438732c" providerId="LiveId" clId="{4495C286-CC2A-401B-8119-9D29D83E45DE}" dt="2022-11-06T13:26:43.848" v="351" actId="478"/>
          <ac:picMkLst>
            <pc:docMk/>
            <pc:sldMk cId="4025776448" sldId="455"/>
            <ac:picMk id="6" creationId="{3250B18D-711B-A408-BF65-F67D2C8FF794}"/>
          </ac:picMkLst>
        </pc:picChg>
        <pc:picChg chg="add del mod">
          <ac:chgData name="đức đỗ" userId="8dc2ffbed438732c" providerId="LiveId" clId="{4495C286-CC2A-401B-8119-9D29D83E45DE}" dt="2022-11-06T13:27:03.242" v="356" actId="478"/>
          <ac:picMkLst>
            <pc:docMk/>
            <pc:sldMk cId="4025776448" sldId="455"/>
            <ac:picMk id="7" creationId="{BDDC2505-567E-00C0-3184-27D4B4070F4E}"/>
          </ac:picMkLst>
        </pc:picChg>
        <pc:picChg chg="add del mod">
          <ac:chgData name="đức đỗ" userId="8dc2ffbed438732c" providerId="LiveId" clId="{4495C286-CC2A-401B-8119-9D29D83E45DE}" dt="2022-11-06T13:27:02.271" v="355" actId="478"/>
          <ac:picMkLst>
            <pc:docMk/>
            <pc:sldMk cId="4025776448" sldId="455"/>
            <ac:picMk id="8" creationId="{B3DF0F68-D03A-220E-8EAA-1AA496BDDBFF}"/>
          </ac:picMkLst>
        </pc:picChg>
        <pc:picChg chg="add mod">
          <ac:chgData name="đức đỗ" userId="8dc2ffbed438732c" providerId="LiveId" clId="{4495C286-CC2A-401B-8119-9D29D83E45DE}" dt="2022-11-06T13:29:46.466" v="371" actId="1076"/>
          <ac:picMkLst>
            <pc:docMk/>
            <pc:sldMk cId="4025776448" sldId="455"/>
            <ac:picMk id="9" creationId="{E78BC545-A60C-EB62-71E1-ECEECD414A2E}"/>
          </ac:picMkLst>
        </pc:picChg>
        <pc:picChg chg="add mod">
          <ac:chgData name="đức đỗ" userId="8dc2ffbed438732c" providerId="LiveId" clId="{4495C286-CC2A-401B-8119-9D29D83E45DE}" dt="2022-11-06T13:25:13.617" v="344"/>
          <ac:picMkLst>
            <pc:docMk/>
            <pc:sldMk cId="4025776448" sldId="455"/>
            <ac:picMk id="10" creationId="{9AAF12A4-7340-83BA-A221-86ED6AE52BC1}"/>
          </ac:picMkLst>
        </pc:picChg>
        <pc:picChg chg="add del mod">
          <ac:chgData name="đức đỗ" userId="8dc2ffbed438732c" providerId="LiveId" clId="{4495C286-CC2A-401B-8119-9D29D83E45DE}" dt="2022-11-06T13:26:42.530" v="350" actId="478"/>
          <ac:picMkLst>
            <pc:docMk/>
            <pc:sldMk cId="4025776448" sldId="455"/>
            <ac:picMk id="11" creationId="{FC5F792C-129D-C76C-052C-8C7518DD638B}"/>
          </ac:picMkLst>
        </pc:picChg>
        <pc:picChg chg="add del mod">
          <ac:chgData name="đức đỗ" userId="8dc2ffbed438732c" providerId="LiveId" clId="{4495C286-CC2A-401B-8119-9D29D83E45DE}" dt="2022-11-06T13:26:41.681" v="349" actId="478"/>
          <ac:picMkLst>
            <pc:docMk/>
            <pc:sldMk cId="4025776448" sldId="455"/>
            <ac:picMk id="12" creationId="{B9D8772F-4053-C25D-ABCC-D90FBB05CFC8}"/>
          </ac:picMkLst>
        </pc:picChg>
        <pc:picChg chg="add mod">
          <ac:chgData name="đức đỗ" userId="8dc2ffbed438732c" providerId="LiveId" clId="{4495C286-CC2A-401B-8119-9D29D83E45DE}" dt="2022-11-06T13:27:05.163" v="357" actId="1076"/>
          <ac:picMkLst>
            <pc:docMk/>
            <pc:sldMk cId="4025776448" sldId="455"/>
            <ac:picMk id="13" creationId="{298EAE1D-7920-EF6A-34CF-699056E2DC59}"/>
          </ac:picMkLst>
        </pc:picChg>
        <pc:picChg chg="add mod">
          <ac:chgData name="đức đỗ" userId="8dc2ffbed438732c" providerId="LiveId" clId="{4495C286-CC2A-401B-8119-9D29D83E45DE}" dt="2022-11-06T13:27:33.350" v="364" actId="1076"/>
          <ac:picMkLst>
            <pc:docMk/>
            <pc:sldMk cId="4025776448" sldId="455"/>
            <ac:picMk id="14" creationId="{43D94211-7F2A-3670-DEF0-F80AA2CA4F36}"/>
          </ac:picMkLst>
        </pc:picChg>
      </pc:sldChg>
      <pc:sldChg chg="del">
        <pc:chgData name="đức đỗ" userId="8dc2ffbed438732c" providerId="LiveId" clId="{4495C286-CC2A-401B-8119-9D29D83E45DE}" dt="2022-11-30T09:30:26.649" v="1400" actId="47"/>
        <pc:sldMkLst>
          <pc:docMk/>
          <pc:sldMk cId="3476229929" sldId="456"/>
        </pc:sldMkLst>
      </pc:sldChg>
      <pc:sldChg chg="modSp">
        <pc:chgData name="đức đỗ" userId="8dc2ffbed438732c" providerId="LiveId" clId="{4495C286-CC2A-401B-8119-9D29D83E45DE}" dt="2022-11-30T09:11:02.912" v="1204" actId="20577"/>
        <pc:sldMkLst>
          <pc:docMk/>
          <pc:sldMk cId="1671567094" sldId="457"/>
        </pc:sldMkLst>
        <pc:spChg chg="mod">
          <ac:chgData name="đức đỗ" userId="8dc2ffbed438732c" providerId="LiveId" clId="{4495C286-CC2A-401B-8119-9D29D83E45DE}" dt="2022-11-30T09:11:00.262" v="1202" actId="20577"/>
          <ac:spMkLst>
            <pc:docMk/>
            <pc:sldMk cId="1671567094" sldId="457"/>
            <ac:spMk id="6" creationId="{DD0F25F4-6E83-F9DA-08E4-4F6115B12B54}"/>
          </ac:spMkLst>
        </pc:spChg>
        <pc:spChg chg="mod">
          <ac:chgData name="đức đỗ" userId="8dc2ffbed438732c" providerId="LiveId" clId="{4495C286-CC2A-401B-8119-9D29D83E45DE}" dt="2022-11-30T09:11:02.912" v="1204" actId="20577"/>
          <ac:spMkLst>
            <pc:docMk/>
            <pc:sldMk cId="1671567094" sldId="457"/>
            <ac:spMk id="7" creationId="{7C389A6F-969C-1DF3-4BD2-EF7088DACF6E}"/>
          </ac:spMkLst>
        </pc:spChg>
      </pc:sldChg>
      <pc:sldChg chg="addSp delSp modSp new mod modTransition modAnim">
        <pc:chgData name="đức đỗ" userId="8dc2ffbed438732c" providerId="LiveId" clId="{4495C286-CC2A-401B-8119-9D29D83E45DE}" dt="2022-12-14T12:03:56.608" v="2287"/>
        <pc:sldMkLst>
          <pc:docMk/>
          <pc:sldMk cId="3260946347" sldId="458"/>
        </pc:sldMkLst>
        <pc:spChg chg="del">
          <ac:chgData name="đức đỗ" userId="8dc2ffbed438732c" providerId="LiveId" clId="{4495C286-CC2A-401B-8119-9D29D83E45DE}" dt="2022-11-07T01:30:26.523" v="376" actId="478"/>
          <ac:spMkLst>
            <pc:docMk/>
            <pc:sldMk cId="3260946347" sldId="458"/>
            <ac:spMk id="2" creationId="{C59664BA-0E0E-CA29-2C21-E38F7D38B3A5}"/>
          </ac:spMkLst>
        </pc:spChg>
        <pc:spChg chg="del">
          <ac:chgData name="đức đỗ" userId="8dc2ffbed438732c" providerId="LiveId" clId="{4495C286-CC2A-401B-8119-9D29D83E45DE}" dt="2022-11-07T01:30:28.303" v="377" actId="478"/>
          <ac:spMkLst>
            <pc:docMk/>
            <pc:sldMk cId="3260946347" sldId="458"/>
            <ac:spMk id="3" creationId="{5FEA57C4-07A3-F8E0-B73B-61FD6A76B0FD}"/>
          </ac:spMkLst>
        </pc:spChg>
        <pc:spChg chg="add mod">
          <ac:chgData name="đức đỗ" userId="8dc2ffbed438732c" providerId="LiveId" clId="{4495C286-CC2A-401B-8119-9D29D83E45DE}" dt="2022-12-14T11:54:40.679" v="2008" actId="1076"/>
          <ac:spMkLst>
            <pc:docMk/>
            <pc:sldMk cId="3260946347" sldId="458"/>
            <ac:spMk id="26" creationId="{E189B260-D447-8A1B-0F06-F79240004694}"/>
          </ac:spMkLst>
        </pc:spChg>
        <pc:spChg chg="add mod">
          <ac:chgData name="đức đỗ" userId="8dc2ffbed438732c" providerId="LiveId" clId="{4495C286-CC2A-401B-8119-9D29D83E45DE}" dt="2022-12-14T11:54:34.569" v="2006" actId="255"/>
          <ac:spMkLst>
            <pc:docMk/>
            <pc:sldMk cId="3260946347" sldId="458"/>
            <ac:spMk id="28" creationId="{29502408-00FB-CA27-E038-4466DE1207AE}"/>
          </ac:spMkLst>
        </pc:spChg>
        <pc:spChg chg="add del mod">
          <ac:chgData name="đức đỗ" userId="8dc2ffbed438732c" providerId="LiveId" clId="{4495C286-CC2A-401B-8119-9D29D83E45DE}" dt="2022-11-07T01:48:44.908" v="572" actId="478"/>
          <ac:spMkLst>
            <pc:docMk/>
            <pc:sldMk cId="3260946347" sldId="458"/>
            <ac:spMk id="34" creationId="{AD1B9AB5-A2E8-CE2B-F5BA-1AC5FB8A02A1}"/>
          </ac:spMkLst>
        </pc:spChg>
        <pc:spChg chg="add mod">
          <ac:chgData name="đức đỗ" userId="8dc2ffbed438732c" providerId="LiveId" clId="{4495C286-CC2A-401B-8119-9D29D83E45DE}" dt="2022-11-07T01:49:10.353" v="598" actId="207"/>
          <ac:spMkLst>
            <pc:docMk/>
            <pc:sldMk cId="3260946347" sldId="458"/>
            <ac:spMk id="35" creationId="{EBEAE8F6-9B38-4C7E-B018-CCD0B654DF43}"/>
          </ac:spMkLst>
        </pc:spChg>
        <pc:spChg chg="add mod">
          <ac:chgData name="đức đỗ" userId="8dc2ffbed438732c" providerId="LiveId" clId="{4495C286-CC2A-401B-8119-9D29D83E45DE}" dt="2022-11-07T01:49:54.626" v="688" actId="1036"/>
          <ac:spMkLst>
            <pc:docMk/>
            <pc:sldMk cId="3260946347" sldId="458"/>
            <ac:spMk id="36" creationId="{12D4745A-DF4E-A3BB-E6F9-87BB378D5352}"/>
          </ac:spMkLst>
        </pc:spChg>
        <pc:spChg chg="add mod">
          <ac:chgData name="đức đỗ" userId="8dc2ffbed438732c" providerId="LiveId" clId="{4495C286-CC2A-401B-8119-9D29D83E45DE}" dt="2022-11-07T01:50:04.704" v="690" actId="1076"/>
          <ac:spMkLst>
            <pc:docMk/>
            <pc:sldMk cId="3260946347" sldId="458"/>
            <ac:spMk id="37" creationId="{8993BAC1-D405-3048-8405-37FEFF431BE7}"/>
          </ac:spMkLst>
        </pc:spChg>
        <pc:spChg chg="add mod">
          <ac:chgData name="đức đỗ" userId="8dc2ffbed438732c" providerId="LiveId" clId="{4495C286-CC2A-401B-8119-9D29D83E45DE}" dt="2022-12-14T11:59:28.853" v="2072" actId="20577"/>
          <ac:spMkLst>
            <pc:docMk/>
            <pc:sldMk cId="3260946347" sldId="458"/>
            <ac:spMk id="51" creationId="{CF237972-E14A-7EC1-358B-2D9A3E770106}"/>
          </ac:spMkLst>
        </pc:spChg>
        <pc:spChg chg="add mod">
          <ac:chgData name="đức đỗ" userId="8dc2ffbed438732c" providerId="LiveId" clId="{4495C286-CC2A-401B-8119-9D29D83E45DE}" dt="2022-12-14T11:59:53.930" v="2102" actId="1037"/>
          <ac:spMkLst>
            <pc:docMk/>
            <pc:sldMk cId="3260946347" sldId="458"/>
            <ac:spMk id="52" creationId="{94CD138C-7639-E61E-AB31-86DE40D46D94}"/>
          </ac:spMkLst>
        </pc:spChg>
        <pc:spChg chg="add mod">
          <ac:chgData name="đức đỗ" userId="8dc2ffbed438732c" providerId="LiveId" clId="{4495C286-CC2A-401B-8119-9D29D83E45DE}" dt="2022-12-14T12:00:11.224" v="2122" actId="1037"/>
          <ac:spMkLst>
            <pc:docMk/>
            <pc:sldMk cId="3260946347" sldId="458"/>
            <ac:spMk id="53" creationId="{72C766CC-522A-6D53-3A62-403EE81C4335}"/>
          </ac:spMkLst>
        </pc:spChg>
        <pc:spChg chg="add mod">
          <ac:chgData name="đức đỗ" userId="8dc2ffbed438732c" providerId="LiveId" clId="{4495C286-CC2A-401B-8119-9D29D83E45DE}" dt="2022-12-14T12:00:35.472" v="2157" actId="1037"/>
          <ac:spMkLst>
            <pc:docMk/>
            <pc:sldMk cId="3260946347" sldId="458"/>
            <ac:spMk id="54" creationId="{F86A9053-D5C7-C9E0-53B6-F6124524779D}"/>
          </ac:spMkLst>
        </pc:spChg>
        <pc:spChg chg="add mod">
          <ac:chgData name="đức đỗ" userId="8dc2ffbed438732c" providerId="LiveId" clId="{4495C286-CC2A-401B-8119-9D29D83E45DE}" dt="2022-12-14T12:00:59.417" v="2190" actId="1037"/>
          <ac:spMkLst>
            <pc:docMk/>
            <pc:sldMk cId="3260946347" sldId="458"/>
            <ac:spMk id="55" creationId="{B8BEED1B-C4D7-DB65-64FD-81646C68C784}"/>
          </ac:spMkLst>
        </pc:spChg>
        <pc:spChg chg="add mod">
          <ac:chgData name="đức đỗ" userId="8dc2ffbed438732c" providerId="LiveId" clId="{4495C286-CC2A-401B-8119-9D29D83E45DE}" dt="2022-12-14T12:01:28.659" v="2219" actId="1037"/>
          <ac:spMkLst>
            <pc:docMk/>
            <pc:sldMk cId="3260946347" sldId="458"/>
            <ac:spMk id="56" creationId="{CC1DA6C6-9243-6549-BFFA-69592EB36A3A}"/>
          </ac:spMkLst>
        </pc:spChg>
        <pc:spChg chg="add mod">
          <ac:chgData name="đức đỗ" userId="8dc2ffbed438732c" providerId="LiveId" clId="{4495C286-CC2A-401B-8119-9D29D83E45DE}" dt="2022-12-14T12:01:54.348" v="2245" actId="1037"/>
          <ac:spMkLst>
            <pc:docMk/>
            <pc:sldMk cId="3260946347" sldId="458"/>
            <ac:spMk id="57" creationId="{7A534F52-EF0E-0E08-6457-ADDFC3F523CC}"/>
          </ac:spMkLst>
        </pc:spChg>
        <pc:spChg chg="add mod">
          <ac:chgData name="đức đỗ" userId="8dc2ffbed438732c" providerId="LiveId" clId="{4495C286-CC2A-401B-8119-9D29D83E45DE}" dt="2022-12-14T12:02:13.380" v="2274" actId="1037"/>
          <ac:spMkLst>
            <pc:docMk/>
            <pc:sldMk cId="3260946347" sldId="458"/>
            <ac:spMk id="58" creationId="{E4840AD3-5444-055F-500C-949CE1F12D3A}"/>
          </ac:spMkLst>
        </pc:spChg>
        <pc:picChg chg="add del mod">
          <ac:chgData name="đức đỗ" userId="8dc2ffbed438732c" providerId="LiveId" clId="{4495C286-CC2A-401B-8119-9D29D83E45DE}" dt="2022-11-10T06:53:04.634" v="790" actId="478"/>
          <ac:picMkLst>
            <pc:docMk/>
            <pc:sldMk cId="3260946347" sldId="458"/>
            <ac:picMk id="2" creationId="{3BAA851D-D305-F3F0-1A54-49A196328AD8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2" creationId="{9837FCA6-B1B1-EE07-8DE1-479740D23FAA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3" creationId="{2898F31F-D501-7ECC-DB82-8B33BD78DE17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3" creationId="{5C4007BC-7B93-936E-F287-B19FC8CA0FE4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4" creationId="{5A56522A-ACA1-82F5-7B13-B98F6F1BD782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4" creationId="{79B49D49-656A-7580-27E9-E70E8FA5B484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5" creationId="{2E438D3D-8A8C-2D29-9D9C-09A10EDB1AE9}"/>
          </ac:picMkLst>
        </pc:picChg>
        <pc:picChg chg="add del mod">
          <ac:chgData name="đức đỗ" userId="8dc2ffbed438732c" providerId="LiveId" clId="{4495C286-CC2A-401B-8119-9D29D83E45DE}" dt="2022-11-10T06:53:07.375" v="791" actId="478"/>
          <ac:picMkLst>
            <pc:docMk/>
            <pc:sldMk cId="3260946347" sldId="458"/>
            <ac:picMk id="5" creationId="{3F3E76D8-C7A7-CF50-41E2-E13276B14732}"/>
          </ac:picMkLst>
        </pc:picChg>
        <pc:picChg chg="add del mod">
          <ac:chgData name="đức đỗ" userId="8dc2ffbed438732c" providerId="LiveId" clId="{4495C286-CC2A-401B-8119-9D29D83E45DE}" dt="2022-11-10T10:55:32.483" v="963" actId="478"/>
          <ac:picMkLst>
            <pc:docMk/>
            <pc:sldMk cId="3260946347" sldId="458"/>
            <ac:picMk id="5" creationId="{E318FF0B-04C7-472A-6573-064A8CFDA79D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6" creationId="{477B9739-0D2E-6DF5-9FC6-5FC85B53C876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6" creationId="{D5911423-40C5-3706-DAD9-6C5B4CCCA15B}"/>
          </ac:picMkLst>
        </pc:picChg>
        <pc:picChg chg="add del mod">
          <ac:chgData name="đức đỗ" userId="8dc2ffbed438732c" providerId="LiveId" clId="{4495C286-CC2A-401B-8119-9D29D83E45DE}" dt="2022-11-10T06:53:04.634" v="790" actId="478"/>
          <ac:picMkLst>
            <pc:docMk/>
            <pc:sldMk cId="3260946347" sldId="458"/>
            <ac:picMk id="7" creationId="{C01F53C4-0D72-72A9-78E7-67AC97B32617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7" creationId="{DF9F2F58-E377-4BF9-C09B-569CBCF3BAD4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8" creationId="{01912B15-1B8B-FF87-06F8-74E175AD461A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8" creationId="{898E3657-C13C-A57F-C3CF-6C828B280DDD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9" creationId="{123BE6FF-49AF-D778-2355-8584F7E97051}"/>
          </ac:picMkLst>
        </pc:picChg>
        <pc:picChg chg="add del mod">
          <ac:chgData name="đức đỗ" userId="8dc2ffbed438732c" providerId="LiveId" clId="{4495C286-CC2A-401B-8119-9D29D83E45DE}" dt="2022-11-10T10:59:38.484" v="1065" actId="478"/>
          <ac:picMkLst>
            <pc:docMk/>
            <pc:sldMk cId="3260946347" sldId="458"/>
            <ac:picMk id="9" creationId="{7BAE6C02-F766-1416-460F-F1768ED44382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9" creationId="{8DA0736C-B92C-F009-C196-555F490776CD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0" creationId="{443EF60C-B261-F4F9-B8AD-08F0FC8F876F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10" creationId="{8553E4A2-6728-2B8A-9EA7-19E78D11BC55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11" creationId="{AA027B5A-B2FA-780C-45B3-2EB8DC78CC39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11" creationId="{E4604C86-977C-D650-5AA7-8D9C72CC3142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2" creationId="{20D2563D-60C4-C73D-96E1-8195DF9A0B07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12" creationId="{C90970E0-A0DF-7178-BCD9-56A41FA0927B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13" creationId="{3711105E-BD46-24A7-09AB-7BA8B7C83AF6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13" creationId="{C712C710-564A-0ACC-BBBE-8AD06853BFCB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4" creationId="{365A6282-FBF9-DD35-B311-BE1E74203EA0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14" creationId="{E9E3C1F6-A9CB-C04F-07B6-99CD6D077E07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5" creationId="{06054C23-615A-AB03-EF60-9388D8786303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15" creationId="{E6139BD0-8B2C-A861-DF7E-7C4A8822E981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16" creationId="{949C6D81-EDCA-E092-BF22-155BF190F6FA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6" creationId="{B6EDA139-1D1F-680B-6282-C44224EE598F}"/>
          </ac:picMkLst>
        </pc:picChg>
        <pc:picChg chg="add del mod">
          <ac:chgData name="đức đỗ" userId="8dc2ffbed438732c" providerId="LiveId" clId="{4495C286-CC2A-401B-8119-9D29D83E45DE}" dt="2022-11-11T04:51:33.362" v="1184" actId="478"/>
          <ac:picMkLst>
            <pc:docMk/>
            <pc:sldMk cId="3260946347" sldId="458"/>
            <ac:picMk id="17" creationId="{1954987D-0F91-E90B-1BFD-637FA6B73C12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7" creationId="{323D64AC-9EFE-5CB9-6609-F37FA62F9A02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17" creationId="{DE83260B-B156-5505-F692-ADDD1B8C4A5E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18" creationId="{96BA49FC-7640-BC2C-C214-987829615D77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19" creationId="{4CBFDE0D-DDE5-41AF-50BA-621055C9CAF4}"/>
          </ac:picMkLst>
        </pc:picChg>
        <pc:picChg chg="add del mod">
          <ac:chgData name="đức đỗ" userId="8dc2ffbed438732c" providerId="LiveId" clId="{4495C286-CC2A-401B-8119-9D29D83E45DE}" dt="2022-11-10T06:53:04.634" v="790" actId="478"/>
          <ac:picMkLst>
            <pc:docMk/>
            <pc:sldMk cId="3260946347" sldId="458"/>
            <ac:picMk id="19" creationId="{EA847EE2-FD0D-91D8-E4ED-9FF0FCE1CF69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20" creationId="{21C0D94D-C298-E035-6155-72B05AC4CC53}"/>
          </ac:picMkLst>
        </pc:picChg>
        <pc:picChg chg="add mod">
          <ac:chgData name="đức đỗ" userId="8dc2ffbed438732c" providerId="LiveId" clId="{4495C286-CC2A-401B-8119-9D29D83E45DE}" dt="2022-12-14T11:52:56.715" v="1966" actId="1076"/>
          <ac:picMkLst>
            <pc:docMk/>
            <pc:sldMk cId="3260946347" sldId="458"/>
            <ac:picMk id="20" creationId="{3A6D8C0B-2353-145C-DBA7-F52794293D13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21" creationId="{3EE5652E-85DA-E6DC-98EA-344471B1EAA7}"/>
          </ac:picMkLst>
        </pc:picChg>
        <pc:picChg chg="add del mod">
          <ac:chgData name="đức đỗ" userId="8dc2ffbed438732c" providerId="LiveId" clId="{4495C286-CC2A-401B-8119-9D29D83E45DE}" dt="2022-11-10T06:53:04.634" v="790" actId="478"/>
          <ac:picMkLst>
            <pc:docMk/>
            <pc:sldMk cId="3260946347" sldId="458"/>
            <ac:picMk id="21" creationId="{E42BBE67-D960-9B01-BC0C-A08EE39C45C3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22" creationId="{3FB7D2C9-3EC9-5443-D01B-3A1F578F8BCE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23" creationId="{85CCED87-9F81-FE39-2CBB-DEEE5CB38CCF}"/>
          </ac:picMkLst>
        </pc:picChg>
        <pc:picChg chg="add del mod">
          <ac:chgData name="đức đỗ" userId="8dc2ffbed438732c" providerId="LiveId" clId="{4495C286-CC2A-401B-8119-9D29D83E45DE}" dt="2022-12-14T11:19:23.771" v="1954" actId="478"/>
          <ac:picMkLst>
            <pc:docMk/>
            <pc:sldMk cId="3260946347" sldId="458"/>
            <ac:picMk id="23" creationId="{C71B2084-CE40-F47A-CB32-72DA3CC4C95F}"/>
          </ac:picMkLst>
        </pc:picChg>
        <pc:picChg chg="add mod">
          <ac:chgData name="đức đỗ" userId="8dc2ffbed438732c" providerId="LiveId" clId="{4495C286-CC2A-401B-8119-9D29D83E45DE}" dt="2022-12-14T11:53:02.326" v="1968" actId="1076"/>
          <ac:picMkLst>
            <pc:docMk/>
            <pc:sldMk cId="3260946347" sldId="458"/>
            <ac:picMk id="24" creationId="{5EA4A3E6-D28B-5DA9-0309-CF1EAFAB196E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24" creationId="{98C1C2C3-3324-8065-31B0-265A5E1798B7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25" creationId="{75CE4A7C-3643-AD2F-0323-98F04D2AD40B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25" creationId="{D40B37A3-41D3-4DBE-FEF5-78527878EAE9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26" creationId="{D63FE426-11A6-597B-811D-3EE539190147}"/>
          </ac:picMkLst>
        </pc:picChg>
        <pc:picChg chg="add del mod">
          <ac:chgData name="đức đỗ" userId="8dc2ffbed438732c" providerId="LiveId" clId="{4495C286-CC2A-401B-8119-9D29D83E45DE}" dt="2022-11-10T06:53:02.097" v="789" actId="21"/>
          <ac:picMkLst>
            <pc:docMk/>
            <pc:sldMk cId="3260946347" sldId="458"/>
            <ac:picMk id="27" creationId="{E5E4EF36-9128-2277-2EC0-111CD833D0ED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27" creationId="{F07787C3-5CE2-0915-4273-F8C49C41EF5D}"/>
          </ac:picMkLst>
        </pc:picChg>
        <pc:picChg chg="add del mod">
          <ac:chgData name="đức đỗ" userId="8dc2ffbed438732c" providerId="LiveId" clId="{4495C286-CC2A-401B-8119-9D29D83E45DE}" dt="2022-12-14T11:19:33.150" v="1955" actId="21"/>
          <ac:picMkLst>
            <pc:docMk/>
            <pc:sldMk cId="3260946347" sldId="458"/>
            <ac:picMk id="29" creationId="{4BD62348-C279-95EE-90AC-05B2620A2DEC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29" creationId="{B9B6AB04-07FF-62F2-1141-1D2AFAA3A2D0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30" creationId="{C2084A36-0079-5557-8C63-18121CDFBC5B}"/>
          </ac:picMkLst>
        </pc:picChg>
        <pc:picChg chg="add mod">
          <ac:chgData name="đức đỗ" userId="8dc2ffbed438732c" providerId="LiveId" clId="{4495C286-CC2A-401B-8119-9D29D83E45DE}" dt="2022-12-14T11:56:01.165" v="2016" actId="1076"/>
          <ac:picMkLst>
            <pc:docMk/>
            <pc:sldMk cId="3260946347" sldId="458"/>
            <ac:picMk id="31" creationId="{269763AC-A66D-162F-EEDA-857BA30E6D44}"/>
          </ac:picMkLst>
        </pc:picChg>
        <pc:picChg chg="add del mod">
          <ac:chgData name="đức đỗ" userId="8dc2ffbed438732c" providerId="LiveId" clId="{4495C286-CC2A-401B-8119-9D29D83E45DE}" dt="2022-11-10T06:52:52.064" v="788" actId="478"/>
          <ac:picMkLst>
            <pc:docMk/>
            <pc:sldMk cId="3260946347" sldId="458"/>
            <ac:picMk id="31" creationId="{BD3C78E5-6A2E-C476-DC31-F74C0D04E655}"/>
          </ac:picMkLst>
        </pc:picChg>
        <pc:picChg chg="add del mod">
          <ac:chgData name="đức đỗ" userId="8dc2ffbed438732c" providerId="LiveId" clId="{4495C286-CC2A-401B-8119-9D29D83E45DE}" dt="2022-11-10T06:52:43.775" v="785" actId="478"/>
          <ac:picMkLst>
            <pc:docMk/>
            <pc:sldMk cId="3260946347" sldId="458"/>
            <ac:picMk id="33" creationId="{CA131195-FB52-37D0-C068-0CD9448C189F}"/>
          </ac:picMkLst>
        </pc:picChg>
        <pc:picChg chg="add mod">
          <ac:chgData name="đức đỗ" userId="8dc2ffbed438732c" providerId="LiveId" clId="{4495C286-CC2A-401B-8119-9D29D83E45DE}" dt="2022-12-14T11:55:57.818" v="2015" actId="14100"/>
          <ac:picMkLst>
            <pc:docMk/>
            <pc:sldMk cId="3260946347" sldId="458"/>
            <ac:picMk id="33" creationId="{F739476B-519D-1C78-C85A-D81E0173BB9D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34" creationId="{0EA844B2-9749-3CCB-9C98-7110087266ED}"/>
          </ac:picMkLst>
        </pc:picChg>
        <pc:picChg chg="add mod">
          <ac:chgData name="đức đỗ" userId="8dc2ffbed438732c" providerId="LiveId" clId="{4495C286-CC2A-401B-8119-9D29D83E45DE}" dt="2022-11-07T01:50:53.895" v="716"/>
          <ac:picMkLst>
            <pc:docMk/>
            <pc:sldMk cId="3260946347" sldId="458"/>
            <ac:picMk id="38" creationId="{CFEB64AD-CF3C-A0A6-6944-4FA7089C797E}"/>
          </ac:picMkLst>
        </pc:picChg>
        <pc:picChg chg="add mod">
          <ac:chgData name="đức đỗ" userId="8dc2ffbed438732c" providerId="LiveId" clId="{4495C286-CC2A-401B-8119-9D29D83E45DE}" dt="2022-11-07T01:51:01.976" v="718" actId="1076"/>
          <ac:picMkLst>
            <pc:docMk/>
            <pc:sldMk cId="3260946347" sldId="458"/>
            <ac:picMk id="39" creationId="{CB2E386E-5485-1F22-C127-44EC34CA2853}"/>
          </ac:picMkLst>
        </pc:picChg>
        <pc:picChg chg="add mod">
          <ac:chgData name="đức đỗ" userId="8dc2ffbed438732c" providerId="LiveId" clId="{4495C286-CC2A-401B-8119-9D29D83E45DE}" dt="2022-12-14T11:56:21.565" v="2020" actId="14100"/>
          <ac:picMkLst>
            <pc:docMk/>
            <pc:sldMk cId="3260946347" sldId="458"/>
            <ac:picMk id="40" creationId="{0F6FFC35-CC65-9B39-F70C-B78A93137A5C}"/>
          </ac:picMkLst>
        </pc:picChg>
        <pc:picChg chg="add del mod">
          <ac:chgData name="đức đỗ" userId="8dc2ffbed438732c" providerId="LiveId" clId="{4495C286-CC2A-401B-8119-9D29D83E45DE}" dt="2022-11-07T01:51:21.768" v="723" actId="478"/>
          <ac:picMkLst>
            <pc:docMk/>
            <pc:sldMk cId="3260946347" sldId="458"/>
            <ac:picMk id="40" creationId="{AEC63CF7-0DD3-3EB9-2F62-2CEDF2168726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41" creationId="{C82401C9-AD55-7077-14A1-AFEE75F20148}"/>
          </ac:picMkLst>
        </pc:picChg>
        <pc:picChg chg="add mod">
          <ac:chgData name="đức đỗ" userId="8dc2ffbed438732c" providerId="LiveId" clId="{4495C286-CC2A-401B-8119-9D29D83E45DE}" dt="2022-12-14T11:56:56.620" v="2024" actId="14100"/>
          <ac:picMkLst>
            <pc:docMk/>
            <pc:sldMk cId="3260946347" sldId="458"/>
            <ac:picMk id="42" creationId="{D1DA4E52-C1BA-C0B9-044A-651FCDFD808E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43" creationId="{CCF8BBCB-FFF8-96A8-F367-795CA242A67F}"/>
          </ac:picMkLst>
        </pc:picChg>
        <pc:picChg chg="add mod">
          <ac:chgData name="đức đỗ" userId="8dc2ffbed438732c" providerId="LiveId" clId="{4495C286-CC2A-401B-8119-9D29D83E45DE}" dt="2022-12-14T11:57:24.083" v="2028" actId="14100"/>
          <ac:picMkLst>
            <pc:docMk/>
            <pc:sldMk cId="3260946347" sldId="458"/>
            <ac:picMk id="44" creationId="{1A7A1FDA-E79C-22E8-2344-E73F8CAFF720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45" creationId="{AD4B41C9-BE72-E353-2AA8-03B666B1E2DF}"/>
          </ac:picMkLst>
        </pc:picChg>
        <pc:picChg chg="add mod">
          <ac:chgData name="đức đỗ" userId="8dc2ffbed438732c" providerId="LiveId" clId="{4495C286-CC2A-401B-8119-9D29D83E45DE}" dt="2022-12-14T11:58:01.460" v="2034" actId="14100"/>
          <ac:picMkLst>
            <pc:docMk/>
            <pc:sldMk cId="3260946347" sldId="458"/>
            <ac:picMk id="46" creationId="{14780840-03E7-6772-95BE-A6B6C1FE0AE8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47" creationId="{CE3E67C3-59D9-DBA0-D234-36F13CFC1C1C}"/>
          </ac:picMkLst>
        </pc:picChg>
        <pc:picChg chg="add mod">
          <ac:chgData name="đức đỗ" userId="8dc2ffbed438732c" providerId="LiveId" clId="{4495C286-CC2A-401B-8119-9D29D83E45DE}" dt="2022-12-14T11:58:24.291" v="2038" actId="14100"/>
          <ac:picMkLst>
            <pc:docMk/>
            <pc:sldMk cId="3260946347" sldId="458"/>
            <ac:picMk id="48" creationId="{B3740934-63A9-B02C-E7E4-5CF83304E095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49" creationId="{86B692EF-F72D-CDDC-8750-CDE8489E444F}"/>
          </ac:picMkLst>
        </pc:picChg>
        <pc:picChg chg="add mod">
          <ac:chgData name="đức đỗ" userId="8dc2ffbed438732c" providerId="LiveId" clId="{4495C286-CC2A-401B-8119-9D29D83E45DE}" dt="2022-12-14T11:58:48.795" v="2043" actId="1076"/>
          <ac:picMkLst>
            <pc:docMk/>
            <pc:sldMk cId="3260946347" sldId="458"/>
            <ac:picMk id="50" creationId="{A2020E7E-75C6-5838-FECA-FA88CAAFA50D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51" creationId="{168F82CB-1EB7-D232-3402-9273A0A28FFC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53" creationId="{15C56044-2B82-E207-C010-AD566F5719AE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55" creationId="{09915B6F-6E5F-2C5E-AD1E-C221D696CB06}"/>
          </ac:picMkLst>
        </pc:picChg>
        <pc:picChg chg="add del mod">
          <ac:chgData name="đức đỗ" userId="8dc2ffbed438732c" providerId="LiveId" clId="{4495C286-CC2A-401B-8119-9D29D83E45DE}" dt="2022-11-10T10:51:41.127" v="935" actId="478"/>
          <ac:picMkLst>
            <pc:docMk/>
            <pc:sldMk cId="3260946347" sldId="458"/>
            <ac:picMk id="57" creationId="{9DADDCEB-BFE3-54A3-41D4-032113037172}"/>
          </ac:picMkLst>
        </pc:picChg>
      </pc:sldChg>
      <pc:sldChg chg="addSp delSp modSp new del mod delAnim modAnim">
        <pc:chgData name="đức đỗ" userId="8dc2ffbed438732c" providerId="LiveId" clId="{4495C286-CC2A-401B-8119-9D29D83E45DE}" dt="2022-11-09T13:03:39.849" v="784" actId="47"/>
        <pc:sldMkLst>
          <pc:docMk/>
          <pc:sldMk cId="754421537" sldId="459"/>
        </pc:sldMkLst>
        <pc:spChg chg="del">
          <ac:chgData name="đức đỗ" userId="8dc2ffbed438732c" providerId="LiveId" clId="{4495C286-CC2A-401B-8119-9D29D83E45DE}" dt="2022-11-09T13:01:30.884" v="773"/>
          <ac:spMkLst>
            <pc:docMk/>
            <pc:sldMk cId="754421537" sldId="459"/>
            <ac:spMk id="3" creationId="{D318A23B-7571-45D5-C4CF-3EFCCDC42A81}"/>
          </ac:spMkLst>
        </pc:spChg>
        <pc:spChg chg="add del mod">
          <ac:chgData name="đức đỗ" userId="8dc2ffbed438732c" providerId="LiveId" clId="{4495C286-CC2A-401B-8119-9D29D83E45DE}" dt="2022-11-09T13:02:23.515" v="775"/>
          <ac:spMkLst>
            <pc:docMk/>
            <pc:sldMk cId="754421537" sldId="459"/>
            <ac:spMk id="6" creationId="{D885BB7D-93CB-CA02-3D37-EEE6DF25833C}"/>
          </ac:spMkLst>
        </pc:spChg>
        <pc:picChg chg="add mod">
          <ac:chgData name="đức đỗ" userId="8dc2ffbed438732c" providerId="LiveId" clId="{4495C286-CC2A-401B-8119-9D29D83E45DE}" dt="2022-11-09T13:02:39.533" v="779" actId="1076"/>
          <ac:picMkLst>
            <pc:docMk/>
            <pc:sldMk cId="754421537" sldId="459"/>
            <ac:picMk id="3" creationId="{27177C64-2510-AA6B-AD55-448413B449F2}"/>
          </ac:picMkLst>
        </pc:picChg>
        <pc:picChg chg="add del mod">
          <ac:chgData name="đức đỗ" userId="8dc2ffbed438732c" providerId="LiveId" clId="{4495C286-CC2A-401B-8119-9D29D83E45DE}" dt="2022-11-09T13:01:35.232" v="774" actId="478"/>
          <ac:picMkLst>
            <pc:docMk/>
            <pc:sldMk cId="754421537" sldId="459"/>
            <ac:picMk id="4" creationId="{29F25272-83C1-6A23-A0DF-899AC3FC6F61}"/>
          </ac:picMkLst>
        </pc:picChg>
      </pc:sldChg>
      <pc:sldChg chg="addSp delSp modSp new del mod setBg setClrOvrMap">
        <pc:chgData name="đức đỗ" userId="8dc2ffbed438732c" providerId="LiveId" clId="{4495C286-CC2A-401B-8119-9D29D83E45DE}" dt="2022-11-10T11:10:20.652" v="1136" actId="47"/>
        <pc:sldMkLst>
          <pc:docMk/>
          <pc:sldMk cId="1296376937" sldId="459"/>
        </pc:sldMkLst>
        <pc:spChg chg="del mod">
          <ac:chgData name="đức đỗ" userId="8dc2ffbed438732c" providerId="LiveId" clId="{4495C286-CC2A-401B-8119-9D29D83E45DE}" dt="2022-11-10T11:06:36.798" v="1107" actId="26606"/>
          <ac:spMkLst>
            <pc:docMk/>
            <pc:sldMk cId="1296376937" sldId="459"/>
            <ac:spMk id="2" creationId="{641FE3B4-8DD1-34B3-86BE-CD84216EAE7C}"/>
          </ac:spMkLst>
        </pc:spChg>
        <pc:spChg chg="del">
          <ac:chgData name="đức đỗ" userId="8dc2ffbed438732c" providerId="LiveId" clId="{4495C286-CC2A-401B-8119-9D29D83E45DE}" dt="2022-11-10T11:06:29.139" v="1104" actId="931"/>
          <ac:spMkLst>
            <pc:docMk/>
            <pc:sldMk cId="1296376937" sldId="459"/>
            <ac:spMk id="3" creationId="{2A0967DD-944B-5B30-3151-A329F50B66E7}"/>
          </ac:spMkLst>
        </pc:spChg>
        <pc:spChg chg="add del mod">
          <ac:chgData name="đức đỗ" userId="8dc2ffbed438732c" providerId="LiveId" clId="{4495C286-CC2A-401B-8119-9D29D83E45DE}" dt="2022-11-10T11:07:04.482" v="1109" actId="478"/>
          <ac:spMkLst>
            <pc:docMk/>
            <pc:sldMk cId="1296376937" sldId="459"/>
            <ac:spMk id="7" creationId="{FAB0BD1B-DDBF-3211-82DB-A35056AF64B0}"/>
          </ac:spMkLst>
        </pc:spChg>
        <pc:spChg chg="add del">
          <ac:chgData name="đức đỗ" userId="8dc2ffbed438732c" providerId="LiveId" clId="{4495C286-CC2A-401B-8119-9D29D83E45DE}" dt="2022-11-10T11:07:53.201" v="1119" actId="26606"/>
          <ac:spMkLst>
            <pc:docMk/>
            <pc:sldMk cId="1296376937" sldId="459"/>
            <ac:spMk id="10" creationId="{42A4FC2C-047E-45A5-965D-8E1E3BF09BC6}"/>
          </ac:spMkLst>
        </pc:spChg>
        <pc:spChg chg="add del">
          <ac:chgData name="đức đỗ" userId="8dc2ffbed438732c" providerId="LiveId" clId="{4495C286-CC2A-401B-8119-9D29D83E45DE}" dt="2022-11-10T11:07:31.721" v="1114" actId="26606"/>
          <ac:spMkLst>
            <pc:docMk/>
            <pc:sldMk cId="1296376937" sldId="459"/>
            <ac:spMk id="15" creationId="{01795685-3D2C-47A6-A9A8-3BAE022C38A3}"/>
          </ac:spMkLst>
        </pc:spChg>
        <pc:spChg chg="add del">
          <ac:chgData name="đức đỗ" userId="8dc2ffbed438732c" providerId="LiveId" clId="{4495C286-CC2A-401B-8119-9D29D83E45DE}" dt="2022-11-10T11:07:31.721" v="1114" actId="26606"/>
          <ac:spMkLst>
            <pc:docMk/>
            <pc:sldMk cId="1296376937" sldId="459"/>
            <ac:spMk id="17" creationId="{74E5C9C3-37C9-425E-A935-0CE649921D53}"/>
          </ac:spMkLst>
        </pc:spChg>
        <pc:spChg chg="add del">
          <ac:chgData name="đức đỗ" userId="8dc2ffbed438732c" providerId="LiveId" clId="{4495C286-CC2A-401B-8119-9D29D83E45DE}" dt="2022-11-10T11:07:31.721" v="1114" actId="26606"/>
          <ac:spMkLst>
            <pc:docMk/>
            <pc:sldMk cId="1296376937" sldId="459"/>
            <ac:spMk id="19" creationId="{2526C943-4313-4653-93E0-80AA1FD610C1}"/>
          </ac:spMkLst>
        </pc:spChg>
        <pc:spChg chg="add del">
          <ac:chgData name="đức đỗ" userId="8dc2ffbed438732c" providerId="LiveId" clId="{4495C286-CC2A-401B-8119-9D29D83E45DE}" dt="2022-11-10T11:07:31.721" v="1114" actId="26606"/>
          <ac:spMkLst>
            <pc:docMk/>
            <pc:sldMk cId="1296376937" sldId="459"/>
            <ac:spMk id="21" creationId="{15BDA691-46A7-4C7D-9398-AEAD6CEA7A1B}"/>
          </ac:spMkLst>
        </pc:spChg>
        <pc:spChg chg="add del">
          <ac:chgData name="đức đỗ" userId="8dc2ffbed438732c" providerId="LiveId" clId="{4495C286-CC2A-401B-8119-9D29D83E45DE}" dt="2022-11-10T11:07:31.721" v="1114" actId="26606"/>
          <ac:spMkLst>
            <pc:docMk/>
            <pc:sldMk cId="1296376937" sldId="459"/>
            <ac:spMk id="23" creationId="{CD5DAA0A-0AC7-40DE-96E8-1DE5C6B0FE29}"/>
          </ac:spMkLst>
        </pc:spChg>
        <pc:spChg chg="add del">
          <ac:chgData name="đức đỗ" userId="8dc2ffbed438732c" providerId="LiveId" clId="{4495C286-CC2A-401B-8119-9D29D83E45DE}" dt="2022-11-10T11:07:48.637" v="1116" actId="26606"/>
          <ac:spMkLst>
            <pc:docMk/>
            <pc:sldMk cId="1296376937" sldId="459"/>
            <ac:spMk id="25" creationId="{B670DBD5-770C-4383-9F54-5B86E86BD5BB}"/>
          </ac:spMkLst>
        </pc:spChg>
        <pc:spChg chg="add del">
          <ac:chgData name="đức đỗ" userId="8dc2ffbed438732c" providerId="LiveId" clId="{4495C286-CC2A-401B-8119-9D29D83E45DE}" dt="2022-11-10T11:07:53.185" v="1118" actId="26606"/>
          <ac:spMkLst>
            <pc:docMk/>
            <pc:sldMk cId="1296376937" sldId="459"/>
            <ac:spMk id="27" creationId="{206E56BB-C8E6-4F70-B8BF-921C4912D6DE}"/>
          </ac:spMkLst>
        </pc:spChg>
        <pc:spChg chg="add del">
          <ac:chgData name="đức đỗ" userId="8dc2ffbed438732c" providerId="LiveId" clId="{4495C286-CC2A-401B-8119-9D29D83E45DE}" dt="2022-11-10T11:07:53.185" v="1118" actId="26606"/>
          <ac:spMkLst>
            <pc:docMk/>
            <pc:sldMk cId="1296376937" sldId="459"/>
            <ac:spMk id="28" creationId="{99643316-AB20-4DD1-8578-B5D7F033C0A3}"/>
          </ac:spMkLst>
        </pc:spChg>
        <pc:spChg chg="add del">
          <ac:chgData name="đức đỗ" userId="8dc2ffbed438732c" providerId="LiveId" clId="{4495C286-CC2A-401B-8119-9D29D83E45DE}" dt="2022-11-10T11:08:31.136" v="1126" actId="26606"/>
          <ac:spMkLst>
            <pc:docMk/>
            <pc:sldMk cId="1296376937" sldId="459"/>
            <ac:spMk id="45" creationId="{3C915414-2809-4735-A560-0D5FE66700D8}"/>
          </ac:spMkLst>
        </pc:spChg>
        <pc:spChg chg="add del">
          <ac:chgData name="đức đỗ" userId="8dc2ffbed438732c" providerId="LiveId" clId="{4495C286-CC2A-401B-8119-9D29D83E45DE}" dt="2022-11-10T11:08:31.136" v="1126" actId="26606"/>
          <ac:spMkLst>
            <pc:docMk/>
            <pc:sldMk cId="1296376937" sldId="459"/>
            <ac:spMk id="48" creationId="{D665D759-2DF8-4D47-8386-4BA28901A79D}"/>
          </ac:spMkLst>
        </pc:spChg>
        <pc:spChg chg="add del">
          <ac:chgData name="đức đỗ" userId="8dc2ffbed438732c" providerId="LiveId" clId="{4495C286-CC2A-401B-8119-9D29D83E45DE}" dt="2022-11-10T11:08:19.797" v="1123" actId="26606"/>
          <ac:spMkLst>
            <pc:docMk/>
            <pc:sldMk cId="1296376937" sldId="459"/>
            <ac:spMk id="59" creationId="{3C915414-2809-4735-A560-0D5FE66700D8}"/>
          </ac:spMkLst>
        </pc:spChg>
        <pc:spChg chg="add del">
          <ac:chgData name="đức đỗ" userId="8dc2ffbed438732c" providerId="LiveId" clId="{4495C286-CC2A-401B-8119-9D29D83E45DE}" dt="2022-11-10T11:08:31.120" v="1125" actId="26606"/>
          <ac:spMkLst>
            <pc:docMk/>
            <pc:sldMk cId="1296376937" sldId="459"/>
            <ac:spMk id="63" creationId="{2526C943-4313-4653-93E0-80AA1FD610C1}"/>
          </ac:spMkLst>
        </pc:spChg>
        <pc:spChg chg="add del">
          <ac:chgData name="đức đỗ" userId="8dc2ffbed438732c" providerId="LiveId" clId="{4495C286-CC2A-401B-8119-9D29D83E45DE}" dt="2022-11-10T11:08:31.120" v="1125" actId="26606"/>
          <ac:spMkLst>
            <pc:docMk/>
            <pc:sldMk cId="1296376937" sldId="459"/>
            <ac:spMk id="65" creationId="{15BDA691-46A7-4C7D-9398-AEAD6CEA7A1B}"/>
          </ac:spMkLst>
        </pc:spChg>
        <pc:spChg chg="add del">
          <ac:chgData name="đức đỗ" userId="8dc2ffbed438732c" providerId="LiveId" clId="{4495C286-CC2A-401B-8119-9D29D83E45DE}" dt="2022-11-10T11:08:31.120" v="1125" actId="26606"/>
          <ac:spMkLst>
            <pc:docMk/>
            <pc:sldMk cId="1296376937" sldId="459"/>
            <ac:spMk id="67" creationId="{CD5DAA0A-0AC7-40DE-96E8-1DE5C6B0FE29}"/>
          </ac:spMkLst>
        </pc:spChg>
        <pc:spChg chg="add del">
          <ac:chgData name="đức đỗ" userId="8dc2ffbed438732c" providerId="LiveId" clId="{4495C286-CC2A-401B-8119-9D29D83E45DE}" dt="2022-11-10T11:08:19.797" v="1123" actId="26606"/>
          <ac:spMkLst>
            <pc:docMk/>
            <pc:sldMk cId="1296376937" sldId="459"/>
            <ac:spMk id="92" creationId="{D665D759-2DF8-4D47-8386-4BA28901A79D}"/>
          </ac:spMkLst>
        </pc:spChg>
        <pc:spChg chg="add del">
          <ac:chgData name="đức đỗ" userId="8dc2ffbed438732c" providerId="LiveId" clId="{4495C286-CC2A-401B-8119-9D29D83E45DE}" dt="2022-11-10T11:08:31.120" v="1125" actId="26606"/>
          <ac:spMkLst>
            <pc:docMk/>
            <pc:sldMk cId="1296376937" sldId="459"/>
            <ac:spMk id="94" creationId="{01795685-3D2C-47A6-A9A8-3BAE022C38A3}"/>
          </ac:spMkLst>
        </pc:spChg>
        <pc:spChg chg="add del">
          <ac:chgData name="đức đỗ" userId="8dc2ffbed438732c" providerId="LiveId" clId="{4495C286-CC2A-401B-8119-9D29D83E45DE}" dt="2022-11-10T11:08:31.120" v="1125" actId="26606"/>
          <ac:spMkLst>
            <pc:docMk/>
            <pc:sldMk cId="1296376937" sldId="459"/>
            <ac:spMk id="95" creationId="{74E5C9C3-37C9-425E-A935-0CE649921D53}"/>
          </ac:spMkLst>
        </pc:spChg>
        <pc:spChg chg="add del">
          <ac:chgData name="đức đỗ" userId="8dc2ffbed438732c" providerId="LiveId" clId="{4495C286-CC2A-401B-8119-9D29D83E45DE}" dt="2022-11-10T11:09:23.005" v="1133" actId="26606"/>
          <ac:spMkLst>
            <pc:docMk/>
            <pc:sldMk cId="1296376937" sldId="459"/>
            <ac:spMk id="97" creationId="{3C915414-2809-4735-A560-0D5FE66700D8}"/>
          </ac:spMkLst>
        </pc:spChg>
        <pc:spChg chg="add del">
          <ac:chgData name="đức đỗ" userId="8dc2ffbed438732c" providerId="LiveId" clId="{4495C286-CC2A-401B-8119-9D29D83E45DE}" dt="2022-11-10T11:09:23.005" v="1133" actId="26606"/>
          <ac:spMkLst>
            <pc:docMk/>
            <pc:sldMk cId="1296376937" sldId="459"/>
            <ac:spMk id="102" creationId="{D665D759-2DF8-4D47-8386-4BA28901A79D}"/>
          </ac:spMkLst>
        </pc:spChg>
        <pc:spChg chg="add del">
          <ac:chgData name="đức đỗ" userId="8dc2ffbed438732c" providerId="LiveId" clId="{4495C286-CC2A-401B-8119-9D29D83E45DE}" dt="2022-11-10T11:09:14.897" v="1129" actId="26606"/>
          <ac:spMkLst>
            <pc:docMk/>
            <pc:sldMk cId="1296376937" sldId="459"/>
            <ac:spMk id="107" creationId="{42A4FC2C-047E-45A5-965D-8E1E3BF09BC6}"/>
          </ac:spMkLst>
        </pc:spChg>
        <pc:spChg chg="add del">
          <ac:chgData name="đức đỗ" userId="8dc2ffbed438732c" providerId="LiveId" clId="{4495C286-CC2A-401B-8119-9D29D83E45DE}" dt="2022-11-10T11:09:23.005" v="1133" actId="26606"/>
          <ac:spMkLst>
            <pc:docMk/>
            <pc:sldMk cId="1296376937" sldId="459"/>
            <ac:spMk id="109" creationId="{DB103EB1-B135-4526-B883-33228FC27FF1}"/>
          </ac:spMkLst>
        </pc:spChg>
        <pc:spChg chg="add del">
          <ac:chgData name="đức đỗ" userId="8dc2ffbed438732c" providerId="LiveId" clId="{4495C286-CC2A-401B-8119-9D29D83E45DE}" dt="2022-11-10T11:09:23.005" v="1133" actId="26606"/>
          <ac:spMkLst>
            <pc:docMk/>
            <pc:sldMk cId="1296376937" sldId="459"/>
            <ac:spMk id="110" creationId="{A2509F26-B5DC-4BA7-B476-4CB044237A2E}"/>
          </ac:spMkLst>
        </pc:spChg>
        <pc:grpChg chg="add del">
          <ac:chgData name="đức đỗ" userId="8dc2ffbed438732c" providerId="LiveId" clId="{4495C286-CC2A-401B-8119-9D29D83E45DE}" dt="2022-11-10T11:08:31.136" v="1126" actId="26606"/>
          <ac:grpSpMkLst>
            <pc:docMk/>
            <pc:sldMk cId="1296376937" sldId="459"/>
            <ac:grpSpMk id="47" creationId="{24413201-85BF-4680-A7D4-10CDBD03569C}"/>
          </ac:grpSpMkLst>
        </pc:grpChg>
        <pc:grpChg chg="add del">
          <ac:chgData name="đức đỗ" userId="8dc2ffbed438732c" providerId="LiveId" clId="{4495C286-CC2A-401B-8119-9D29D83E45DE}" dt="2022-11-10T11:08:19.797" v="1123" actId="26606"/>
          <ac:grpSpMkLst>
            <pc:docMk/>
            <pc:sldMk cId="1296376937" sldId="459"/>
            <ac:grpSpMk id="61" creationId="{24413201-85BF-4680-A7D4-10CDBD03569C}"/>
          </ac:grpSpMkLst>
        </pc:grpChg>
        <pc:grpChg chg="add del">
          <ac:chgData name="đức đỗ" userId="8dc2ffbed438732c" providerId="LiveId" clId="{4495C286-CC2A-401B-8119-9D29D83E45DE}" dt="2022-11-10T11:09:23.005" v="1133" actId="26606"/>
          <ac:grpSpMkLst>
            <pc:docMk/>
            <pc:sldMk cId="1296376937" sldId="459"/>
            <ac:grpSpMk id="98" creationId="{24413201-85BF-4680-A7D4-10CDBD03569C}"/>
          </ac:grpSpMkLst>
        </pc:grpChg>
        <pc:picChg chg="add del mod">
          <ac:chgData name="đức đỗ" userId="8dc2ffbed438732c" providerId="LiveId" clId="{4495C286-CC2A-401B-8119-9D29D83E45DE}" dt="2022-11-10T11:07:00.619" v="1108" actId="478"/>
          <ac:picMkLst>
            <pc:docMk/>
            <pc:sldMk cId="1296376937" sldId="459"/>
            <ac:picMk id="5" creationId="{E95E4625-CB99-2344-BD68-FCF2D55B540C}"/>
          </ac:picMkLst>
        </pc:picChg>
        <pc:picChg chg="add del mod">
          <ac:chgData name="đức đỗ" userId="8dc2ffbed438732c" providerId="LiveId" clId="{4495C286-CC2A-401B-8119-9D29D83E45DE}" dt="2022-11-10T11:10:15.696" v="1135" actId="478"/>
          <ac:picMkLst>
            <pc:docMk/>
            <pc:sldMk cId="1296376937" sldId="459"/>
            <ac:picMk id="9" creationId="{13BAF9EF-C455-7FF8-3821-12D89CD321F8}"/>
          </ac:picMkLst>
        </pc:picChg>
        <pc:cxnChg chg="add del">
          <ac:chgData name="đức đỗ" userId="8dc2ffbed438732c" providerId="LiveId" clId="{4495C286-CC2A-401B-8119-9D29D83E45DE}" dt="2022-11-10T11:08:31.136" v="1126" actId="26606"/>
          <ac:cxnSpMkLst>
            <pc:docMk/>
            <pc:sldMk cId="1296376937" sldId="459"/>
            <ac:cxnSpMk id="46" creationId="{A1B93CFE-A6DC-4CB2-A780-0D83F8943744}"/>
          </ac:cxnSpMkLst>
        </pc:cxnChg>
        <pc:cxnChg chg="add del">
          <ac:chgData name="đức đỗ" userId="8dc2ffbed438732c" providerId="LiveId" clId="{4495C286-CC2A-401B-8119-9D29D83E45DE}" dt="2022-11-10T11:08:19.797" v="1123" actId="26606"/>
          <ac:cxnSpMkLst>
            <pc:docMk/>
            <pc:sldMk cId="1296376937" sldId="459"/>
            <ac:cxnSpMk id="90" creationId="{A1B93CFE-A6DC-4CB2-A780-0D83F8943744}"/>
          </ac:cxnSpMkLst>
        </pc:cxnChg>
      </pc:sldChg>
      <pc:sldChg chg="addSp delSp modSp new del mod modAnim">
        <pc:chgData name="đức đỗ" userId="8dc2ffbed438732c" providerId="LiveId" clId="{4495C286-CC2A-401B-8119-9D29D83E45DE}" dt="2022-11-09T13:01:20.762" v="771" actId="47"/>
        <pc:sldMkLst>
          <pc:docMk/>
          <pc:sldMk cId="1438031887" sldId="459"/>
        </pc:sldMkLst>
        <pc:spChg chg="del">
          <ac:chgData name="đức đỗ" userId="8dc2ffbed438732c" providerId="LiveId" clId="{4495C286-CC2A-401B-8119-9D29D83E45DE}" dt="2022-11-09T13:00:44.321" v="765"/>
          <ac:spMkLst>
            <pc:docMk/>
            <pc:sldMk cId="1438031887" sldId="459"/>
            <ac:spMk id="3" creationId="{D73E74D0-851C-B382-4AEE-C3E100163320}"/>
          </ac:spMkLst>
        </pc:spChg>
        <pc:picChg chg="add mod">
          <ac:chgData name="đức đỗ" userId="8dc2ffbed438732c" providerId="LiveId" clId="{4495C286-CC2A-401B-8119-9D29D83E45DE}" dt="2022-11-09T13:01:01.037" v="770" actId="1076"/>
          <ac:picMkLst>
            <pc:docMk/>
            <pc:sldMk cId="1438031887" sldId="459"/>
            <ac:picMk id="4" creationId="{59E3EEBE-3359-C642-E4AC-86B61DC96EFB}"/>
          </ac:picMkLst>
        </pc:picChg>
      </pc:sldChg>
      <pc:sldChg chg="addSp delSp modSp new del mod modAnim">
        <pc:chgData name="đức đỗ" userId="8dc2ffbed438732c" providerId="LiveId" clId="{4495C286-CC2A-401B-8119-9D29D83E45DE}" dt="2022-11-09T13:00:30.821" v="763" actId="47"/>
        <pc:sldMkLst>
          <pc:docMk/>
          <pc:sldMk cId="2700150546" sldId="459"/>
        </pc:sldMkLst>
        <pc:spChg chg="del">
          <ac:chgData name="đức đỗ" userId="8dc2ffbed438732c" providerId="LiveId" clId="{4495C286-CC2A-401B-8119-9D29D83E45DE}" dt="2022-11-09T12:56:06.573" v="757"/>
          <ac:spMkLst>
            <pc:docMk/>
            <pc:sldMk cId="2700150546" sldId="459"/>
            <ac:spMk id="3" creationId="{EA7DF081-3E6E-2D53-448C-CC3245FB9AC2}"/>
          </ac:spMkLst>
        </pc:spChg>
        <pc:picChg chg="add mod">
          <ac:chgData name="đức đỗ" userId="8dc2ffbed438732c" providerId="LiveId" clId="{4495C286-CC2A-401B-8119-9D29D83E45DE}" dt="2022-11-09T12:56:22.325" v="762" actId="14100"/>
          <ac:picMkLst>
            <pc:docMk/>
            <pc:sldMk cId="2700150546" sldId="459"/>
            <ac:picMk id="4" creationId="{410EE0F6-224E-F984-12FB-2DBFA16711DF}"/>
          </ac:picMkLst>
        </pc:picChg>
      </pc:sldChg>
      <pc:sldChg chg="addSp delSp modSp new del mod setBg modAnim">
        <pc:chgData name="đức đỗ" userId="8dc2ffbed438732c" providerId="LiveId" clId="{4495C286-CC2A-401B-8119-9D29D83E45DE}" dt="2022-12-12T12:33:54.899" v="1892" actId="2696"/>
        <pc:sldMkLst>
          <pc:docMk/>
          <pc:sldMk cId="3918633982" sldId="459"/>
        </pc:sldMkLst>
        <pc:spChg chg="del">
          <ac:chgData name="đức đỗ" userId="8dc2ffbed438732c" providerId="LiveId" clId="{4495C286-CC2A-401B-8119-9D29D83E45DE}" dt="2022-11-10T11:10:28.378" v="1139" actId="478"/>
          <ac:spMkLst>
            <pc:docMk/>
            <pc:sldMk cId="3918633982" sldId="459"/>
            <ac:spMk id="2" creationId="{3B9C4832-CC9D-B994-CEB2-CC09822FF536}"/>
          </ac:spMkLst>
        </pc:spChg>
        <pc:spChg chg="del">
          <ac:chgData name="đức đỗ" userId="8dc2ffbed438732c" providerId="LiveId" clId="{4495C286-CC2A-401B-8119-9D29D83E45DE}" dt="2022-11-10T11:10:26.176" v="1138" actId="478"/>
          <ac:spMkLst>
            <pc:docMk/>
            <pc:sldMk cId="3918633982" sldId="459"/>
            <ac:spMk id="3" creationId="{CDE421F0-9127-CD5D-B664-DA6D1379FEB6}"/>
          </ac:spMkLst>
        </pc:spChg>
        <pc:spChg chg="add del">
          <ac:chgData name="đức đỗ" userId="8dc2ffbed438732c" providerId="LiveId" clId="{4495C286-CC2A-401B-8119-9D29D83E45DE}" dt="2022-11-10T11:11:06.133" v="1147" actId="26606"/>
          <ac:spMkLst>
            <pc:docMk/>
            <pc:sldMk cId="3918633982" sldId="459"/>
            <ac:spMk id="12" creationId="{11BE3FA7-0D70-4431-814F-D8C40576EA93}"/>
          </ac:spMkLst>
        </pc:spChg>
        <pc:spChg chg="add del">
          <ac:chgData name="đức đỗ" userId="8dc2ffbed438732c" providerId="LiveId" clId="{4495C286-CC2A-401B-8119-9D29D83E45DE}" dt="2022-11-10T11:11:12.628" v="1149" actId="26606"/>
          <ac:spMkLst>
            <pc:docMk/>
            <pc:sldMk cId="3918633982" sldId="459"/>
            <ac:spMk id="14" creationId="{4A06AD8B-0227-4FF6-AEB4-C66C5A5398C1}"/>
          </ac:spMkLst>
        </pc:spChg>
        <pc:spChg chg="add del">
          <ac:chgData name="đức đỗ" userId="8dc2ffbed438732c" providerId="LiveId" clId="{4495C286-CC2A-401B-8119-9D29D83E45DE}" dt="2022-11-10T11:11:12.628" v="1149" actId="26606"/>
          <ac:spMkLst>
            <pc:docMk/>
            <pc:sldMk cId="3918633982" sldId="459"/>
            <ac:spMk id="15" creationId="{73EDB3DA-AEF0-428A-A317-C42827E6C836}"/>
          </ac:spMkLst>
        </pc:spChg>
        <pc:spChg chg="add del">
          <ac:chgData name="đức đỗ" userId="8dc2ffbed438732c" providerId="LiveId" clId="{4495C286-CC2A-401B-8119-9D29D83E45DE}" dt="2022-11-10T11:11:12.628" v="1149" actId="26606"/>
          <ac:spMkLst>
            <pc:docMk/>
            <pc:sldMk cId="3918633982" sldId="459"/>
            <ac:spMk id="16" creationId="{5DFACEB2-7564-4FB9-B739-C2CE339BA3D2}"/>
          </ac:spMkLst>
        </pc:spChg>
        <pc:spChg chg="add del">
          <ac:chgData name="đức đỗ" userId="8dc2ffbed438732c" providerId="LiveId" clId="{4495C286-CC2A-401B-8119-9D29D83E45DE}" dt="2022-11-10T11:12:10.807" v="1165" actId="26606"/>
          <ac:spMkLst>
            <pc:docMk/>
            <pc:sldMk cId="3918633982" sldId="459"/>
            <ac:spMk id="18" creationId="{42A4FC2C-047E-45A5-965D-8E1E3BF09BC6}"/>
          </ac:spMkLst>
        </pc:spChg>
        <pc:spChg chg="add">
          <ac:chgData name="đức đỗ" userId="8dc2ffbed438732c" providerId="LiveId" clId="{4495C286-CC2A-401B-8119-9D29D83E45DE}" dt="2022-11-10T11:12:10.807" v="1165" actId="26606"/>
          <ac:spMkLst>
            <pc:docMk/>
            <pc:sldMk cId="3918633982" sldId="459"/>
            <ac:spMk id="23" creationId="{FABB624F-BF77-4AE1-B71D-2D681D4731B8}"/>
          </ac:spMkLst>
        </pc:spChg>
        <pc:picChg chg="add del mod ord">
          <ac:chgData name="đức đỗ" userId="8dc2ffbed438732c" providerId="LiveId" clId="{4495C286-CC2A-401B-8119-9D29D83E45DE}" dt="2022-11-10T11:11:42.773" v="1155" actId="478"/>
          <ac:picMkLst>
            <pc:docMk/>
            <pc:sldMk cId="3918633982" sldId="459"/>
            <ac:picMk id="5" creationId="{ABC2F5EB-73CC-EE27-7A2E-32B5D84266DD}"/>
          </ac:picMkLst>
        </pc:picChg>
        <pc:picChg chg="add del mod">
          <ac:chgData name="đức đỗ" userId="8dc2ffbed438732c" providerId="LiveId" clId="{4495C286-CC2A-401B-8119-9D29D83E45DE}" dt="2022-11-10T11:11:20.903" v="1151" actId="478"/>
          <ac:picMkLst>
            <pc:docMk/>
            <pc:sldMk cId="3918633982" sldId="459"/>
            <ac:picMk id="7" creationId="{6BD89A33-A381-A5B6-C085-711381A9B138}"/>
          </ac:picMkLst>
        </pc:picChg>
        <pc:picChg chg="add mod">
          <ac:chgData name="đức đỗ" userId="8dc2ffbed438732c" providerId="LiveId" clId="{4495C286-CC2A-401B-8119-9D29D83E45DE}" dt="2022-11-10T11:12:10.807" v="1165" actId="26606"/>
          <ac:picMkLst>
            <pc:docMk/>
            <pc:sldMk cId="3918633982" sldId="459"/>
            <ac:picMk id="9" creationId="{508E59D0-0587-FAC6-60D4-D3154B69F968}"/>
          </ac:picMkLst>
        </pc:picChg>
        <pc:picChg chg="add mod ord">
          <ac:chgData name="đức đỗ" userId="8dc2ffbed438732c" providerId="LiveId" clId="{4495C286-CC2A-401B-8119-9D29D83E45DE}" dt="2022-11-10T11:12:10.807" v="1165" actId="26606"/>
          <ac:picMkLst>
            <pc:docMk/>
            <pc:sldMk cId="3918633982" sldId="459"/>
            <ac:picMk id="11" creationId="{7FE81C75-F2E7-0F2D-9FE4-B6DBFC9FD357}"/>
          </ac:picMkLst>
        </pc:picChg>
        <pc:picChg chg="add mod">
          <ac:chgData name="đức đỗ" userId="8dc2ffbed438732c" providerId="LiveId" clId="{4495C286-CC2A-401B-8119-9D29D83E45DE}" dt="2022-11-10T11:12:10.807" v="1165" actId="26606"/>
          <ac:picMkLst>
            <pc:docMk/>
            <pc:sldMk cId="3918633982" sldId="459"/>
            <ac:picMk id="17" creationId="{8B1FB022-0A76-1A40-F33F-1C5B560C433A}"/>
          </ac:picMkLst>
        </pc:picChg>
        <pc:picChg chg="add mod">
          <ac:chgData name="đức đỗ" userId="8dc2ffbed438732c" providerId="LiveId" clId="{4495C286-CC2A-401B-8119-9D29D83E45DE}" dt="2022-11-10T11:12:44.833" v="1167" actId="1076"/>
          <ac:picMkLst>
            <pc:docMk/>
            <pc:sldMk cId="3918633982" sldId="459"/>
            <ac:picMk id="19" creationId="{12F2E522-5BE3-E0E8-9C67-44EC9A085345}"/>
          </ac:picMkLst>
        </pc:picChg>
      </pc:sldChg>
      <pc:sldChg chg="addSp delSp modSp new del mod delAnim modAnim">
        <pc:chgData name="đức đỗ" userId="8dc2ffbed438732c" providerId="LiveId" clId="{4495C286-CC2A-401B-8119-9D29D83E45DE}" dt="2022-11-10T11:02:16.083" v="1102" actId="47"/>
        <pc:sldMkLst>
          <pc:docMk/>
          <pc:sldMk cId="463675859" sldId="460"/>
        </pc:sldMkLst>
        <pc:spChg chg="del">
          <ac:chgData name="đức đỗ" userId="8dc2ffbed438732c" providerId="LiveId" clId="{4495C286-CC2A-401B-8119-9D29D83E45DE}" dt="2022-11-09T13:03:23.537" v="781" actId="478"/>
          <ac:spMkLst>
            <pc:docMk/>
            <pc:sldMk cId="463675859" sldId="460"/>
            <ac:spMk id="2" creationId="{B89B24EB-7479-B001-7436-810E58CB45FF}"/>
          </ac:spMkLst>
        </pc:spChg>
        <pc:spChg chg="del">
          <ac:chgData name="đức đỗ" userId="8dc2ffbed438732c" providerId="LiveId" clId="{4495C286-CC2A-401B-8119-9D29D83E45DE}" dt="2022-11-09T13:03:26.567" v="782" actId="478"/>
          <ac:spMkLst>
            <pc:docMk/>
            <pc:sldMk cId="463675859" sldId="460"/>
            <ac:spMk id="3" creationId="{FBFD5836-DE59-E843-8915-1961208394FE}"/>
          </ac:spMkLst>
        </pc:spChg>
        <pc:picChg chg="add del mod">
          <ac:chgData name="đức đỗ" userId="8dc2ffbed438732c" providerId="LiveId" clId="{4495C286-CC2A-401B-8119-9D29D83E45DE}" dt="2022-11-10T11:02:13.973" v="1101" actId="478"/>
          <ac:picMkLst>
            <pc:docMk/>
            <pc:sldMk cId="463675859" sldId="460"/>
            <ac:picMk id="4" creationId="{1A47F020-3AE5-9D7A-109C-8F1C72E1C82E}"/>
          </ac:picMkLst>
        </pc:picChg>
      </pc:sldChg>
      <pc:sldChg chg="addSp delSp modSp new del mod modAnim">
        <pc:chgData name="đức đỗ" userId="8dc2ffbed438732c" providerId="LiveId" clId="{4495C286-CC2A-401B-8119-9D29D83E45DE}" dt="2022-11-10T23:18:37.051" v="1172" actId="2696"/>
        <pc:sldMkLst>
          <pc:docMk/>
          <pc:sldMk cId="3218524951" sldId="460"/>
        </pc:sldMkLst>
        <pc:spChg chg="del">
          <ac:chgData name="đức đỗ" userId="8dc2ffbed438732c" providerId="LiveId" clId="{4495C286-CC2A-401B-8119-9D29D83E45DE}" dt="2022-11-10T23:18:29.841" v="1171" actId="478"/>
          <ac:spMkLst>
            <pc:docMk/>
            <pc:sldMk cId="3218524951" sldId="460"/>
            <ac:spMk id="2" creationId="{6C46DB99-3649-41F5-9953-8F88BE9D2138}"/>
          </ac:spMkLst>
        </pc:spChg>
        <pc:spChg chg="del">
          <ac:chgData name="đức đỗ" userId="8dc2ffbed438732c" providerId="LiveId" clId="{4495C286-CC2A-401B-8119-9D29D83E45DE}" dt="2022-11-10T23:18:23.967" v="1169"/>
          <ac:spMkLst>
            <pc:docMk/>
            <pc:sldMk cId="3218524951" sldId="460"/>
            <ac:spMk id="3" creationId="{AC8B382D-4C50-029A-DC06-0AFD889C521B}"/>
          </ac:spMkLst>
        </pc:spChg>
        <pc:picChg chg="add mod">
          <ac:chgData name="đức đỗ" userId="8dc2ffbed438732c" providerId="LiveId" clId="{4495C286-CC2A-401B-8119-9D29D83E45DE}" dt="2022-11-10T23:18:27.111" v="1170" actId="14100"/>
          <ac:picMkLst>
            <pc:docMk/>
            <pc:sldMk cId="3218524951" sldId="460"/>
            <ac:picMk id="4" creationId="{30DA66EC-CC5D-ADCB-4F86-63A5BFC3D62E}"/>
          </ac:picMkLst>
        </pc:picChg>
      </pc:sldChg>
      <pc:sldChg chg="addSp delSp modSp new mod modAnim">
        <pc:chgData name="đức đỗ" userId="8dc2ffbed438732c" providerId="LiveId" clId="{4495C286-CC2A-401B-8119-9D29D83E45DE}" dt="2022-11-10T23:19:22.121" v="1183" actId="1076"/>
        <pc:sldMkLst>
          <pc:docMk/>
          <pc:sldMk cId="4114810342" sldId="460"/>
        </pc:sldMkLst>
        <pc:spChg chg="del">
          <ac:chgData name="đức đỗ" userId="8dc2ffbed438732c" providerId="LiveId" clId="{4495C286-CC2A-401B-8119-9D29D83E45DE}" dt="2022-11-10T23:18:44.023" v="1175" actId="478"/>
          <ac:spMkLst>
            <pc:docMk/>
            <pc:sldMk cId="4114810342" sldId="460"/>
            <ac:spMk id="2" creationId="{85B69C7C-B4B4-92AA-12E2-310660EE112F}"/>
          </ac:spMkLst>
        </pc:spChg>
        <pc:spChg chg="del">
          <ac:chgData name="đức đỗ" userId="8dc2ffbed438732c" providerId="LiveId" clId="{4495C286-CC2A-401B-8119-9D29D83E45DE}" dt="2022-11-10T23:18:41.768" v="1174" actId="478"/>
          <ac:spMkLst>
            <pc:docMk/>
            <pc:sldMk cId="4114810342" sldId="460"/>
            <ac:spMk id="3" creationId="{9C38E032-F412-5E0B-E866-2F21AE61F4D7}"/>
          </ac:spMkLst>
        </pc:spChg>
        <pc:picChg chg="add mod">
          <ac:chgData name="đức đỗ" userId="8dc2ffbed438732c" providerId="LiveId" clId="{4495C286-CC2A-401B-8119-9D29D83E45DE}" dt="2022-11-10T23:19:22.121" v="1183" actId="1076"/>
          <ac:picMkLst>
            <pc:docMk/>
            <pc:sldMk cId="4114810342" sldId="460"/>
            <ac:picMk id="4" creationId="{A0BF6798-7FA4-F9B3-2EEC-A83BE763A5EB}"/>
          </ac:picMkLst>
        </pc:picChg>
      </pc:sldChg>
      <pc:sldChg chg="addSp delSp modSp new mod delAnim modAnim">
        <pc:chgData name="đức đỗ" userId="8dc2ffbed438732c" providerId="LiveId" clId="{4495C286-CC2A-401B-8119-9D29D83E45DE}" dt="2022-12-04T01:33:33.072" v="1401"/>
        <pc:sldMkLst>
          <pc:docMk/>
          <pc:sldMk cId="3726272819" sldId="461"/>
        </pc:sldMkLst>
        <pc:spChg chg="del">
          <ac:chgData name="đức đỗ" userId="8dc2ffbed438732c" providerId="LiveId" clId="{4495C286-CC2A-401B-8119-9D29D83E45DE}" dt="2022-11-30T09:24:31.868" v="1396" actId="478"/>
          <ac:spMkLst>
            <pc:docMk/>
            <pc:sldMk cId="3726272819" sldId="461"/>
            <ac:spMk id="2" creationId="{AAE19B21-32BC-19AE-5371-8808A6A381EA}"/>
          </ac:spMkLst>
        </pc:spChg>
        <pc:spChg chg="del">
          <ac:chgData name="đức đỗ" userId="8dc2ffbed438732c" providerId="LiveId" clId="{4495C286-CC2A-401B-8119-9D29D83E45DE}" dt="2022-11-30T09:24:28.965" v="1395" actId="478"/>
          <ac:spMkLst>
            <pc:docMk/>
            <pc:sldMk cId="3726272819" sldId="461"/>
            <ac:spMk id="3" creationId="{7D5BF881-EF09-9002-4B39-ABAF4400EFFE}"/>
          </ac:spMkLst>
        </pc:spChg>
        <pc:picChg chg="add mod">
          <ac:chgData name="đức đỗ" userId="8dc2ffbed438732c" providerId="LiveId" clId="{4495C286-CC2A-401B-8119-9D29D83E45DE}" dt="2022-12-04T01:33:33.072" v="1401"/>
          <ac:picMkLst>
            <pc:docMk/>
            <pc:sldMk cId="3726272819" sldId="461"/>
            <ac:picMk id="2" creationId="{84359DD9-BB2A-6C13-90A0-428EB0E4D332}"/>
          </ac:picMkLst>
        </pc:picChg>
        <pc:picChg chg="add del mod">
          <ac:chgData name="đức đỗ" userId="8dc2ffbed438732c" providerId="LiveId" clId="{4495C286-CC2A-401B-8119-9D29D83E45DE}" dt="2022-11-30T09:24:53.407" v="1398" actId="478"/>
          <ac:picMkLst>
            <pc:docMk/>
            <pc:sldMk cId="3726272819" sldId="461"/>
            <ac:picMk id="4" creationId="{F5725E20-8140-1103-07AA-0BFD5C120247}"/>
          </ac:picMkLst>
        </pc:picChg>
      </pc:sldChg>
      <pc:sldChg chg="add">
        <pc:chgData name="đức đỗ" userId="8dc2ffbed438732c" providerId="LiveId" clId="{4495C286-CC2A-401B-8119-9D29D83E45DE}" dt="2022-11-30T09:30:24.688" v="1399"/>
        <pc:sldMkLst>
          <pc:docMk/>
          <pc:sldMk cId="1497965092" sldId="462"/>
        </pc:sldMkLst>
      </pc:sldChg>
      <pc:sldChg chg="addSp delSp modSp mod modAnim">
        <pc:chgData name="đức đỗ" userId="8dc2ffbed438732c" providerId="LiveId" clId="{4495C286-CC2A-401B-8119-9D29D83E45DE}" dt="2022-12-12T14:22:28.406" v="1907"/>
        <pc:sldMkLst>
          <pc:docMk/>
          <pc:sldMk cId="1977491865" sldId="527"/>
        </pc:sldMkLst>
        <pc:spChg chg="mod">
          <ac:chgData name="đức đỗ" userId="8dc2ffbed438732c" providerId="LiveId" clId="{4495C286-CC2A-401B-8119-9D29D83E45DE}" dt="2022-12-04T02:53:03.981" v="1424" actId="1076"/>
          <ac:spMkLst>
            <pc:docMk/>
            <pc:sldMk cId="1977491865" sldId="527"/>
            <ac:spMk id="33" creationId="{92E0A779-8B3E-430E-9878-E878A0F1ACB2}"/>
          </ac:spMkLst>
        </pc:spChg>
        <pc:grpChg chg="mod">
          <ac:chgData name="đức đỗ" userId="8dc2ffbed438732c" providerId="LiveId" clId="{4495C286-CC2A-401B-8119-9D29D83E45DE}" dt="2022-12-04T02:53:15.498" v="1426" actId="14100"/>
          <ac:grpSpMkLst>
            <pc:docMk/>
            <pc:sldMk cId="1977491865" sldId="527"/>
            <ac:grpSpMk id="27" creationId="{7E4A1F88-1DB4-42A1-9A36-011CB519B215}"/>
          </ac:grpSpMkLst>
        </pc:grpChg>
        <pc:picChg chg="add mod">
          <ac:chgData name="đức đỗ" userId="8dc2ffbed438732c" providerId="LiveId" clId="{4495C286-CC2A-401B-8119-9D29D83E45DE}" dt="2022-12-04T02:52:56.083" v="1422" actId="1076"/>
          <ac:picMkLst>
            <pc:docMk/>
            <pc:sldMk cId="1977491865" sldId="527"/>
            <ac:picMk id="2" creationId="{F9FF6998-E709-50E2-32B5-B4A01B02C86E}"/>
          </ac:picMkLst>
        </pc:picChg>
        <pc:picChg chg="add del mod">
          <ac:chgData name="đức đỗ" userId="8dc2ffbed438732c" providerId="LiveId" clId="{4495C286-CC2A-401B-8119-9D29D83E45DE}" dt="2022-12-04T02:52:31.502" v="1419" actId="478"/>
          <ac:picMkLst>
            <pc:docMk/>
            <pc:sldMk cId="1977491865" sldId="527"/>
            <ac:picMk id="4" creationId="{E10C64AD-AEB6-3292-FECF-8D77851641DE}"/>
          </ac:picMkLst>
        </pc:picChg>
        <pc:picChg chg="add mod">
          <ac:chgData name="đức đỗ" userId="8dc2ffbed438732c" providerId="LiveId" clId="{4495C286-CC2A-401B-8119-9D29D83E45DE}" dt="2022-12-04T02:52:59.114" v="1423" actId="1076"/>
          <ac:picMkLst>
            <pc:docMk/>
            <pc:sldMk cId="1977491865" sldId="527"/>
            <ac:picMk id="5" creationId="{D43911C0-BC28-81FD-AA89-A3F20D69BE03}"/>
          </ac:picMkLst>
        </pc:picChg>
        <pc:picChg chg="mod">
          <ac:chgData name="đức đỗ" userId="8dc2ffbed438732c" providerId="LiveId" clId="{4495C286-CC2A-401B-8119-9D29D83E45DE}" dt="2022-12-04T02:53:08.258" v="1425" actId="1076"/>
          <ac:picMkLst>
            <pc:docMk/>
            <pc:sldMk cId="1977491865" sldId="527"/>
            <ac:picMk id="34" creationId="{19A9A728-F744-4650-BDA2-790558CA275D}"/>
          </ac:picMkLst>
        </pc:picChg>
      </pc:sldChg>
      <pc:sldChg chg="addSp delSp modSp new del mod setBg">
        <pc:chgData name="đức đỗ" userId="8dc2ffbed438732c" providerId="LiveId" clId="{4495C286-CC2A-401B-8119-9D29D83E45DE}" dt="2022-12-04T03:09:48.038" v="1750" actId="47"/>
        <pc:sldMkLst>
          <pc:docMk/>
          <pc:sldMk cId="295691157" sldId="528"/>
        </pc:sldMkLst>
        <pc:spChg chg="mod ord">
          <ac:chgData name="đức đỗ" userId="8dc2ffbed438732c" providerId="LiveId" clId="{4495C286-CC2A-401B-8119-9D29D83E45DE}" dt="2022-12-04T03:05:29.781" v="1686" actId="26606"/>
          <ac:spMkLst>
            <pc:docMk/>
            <pc:sldMk cId="295691157" sldId="528"/>
            <ac:spMk id="2" creationId="{0E9875AA-D40C-770C-0BDF-E62571EF9A47}"/>
          </ac:spMkLst>
        </pc:spChg>
        <pc:spChg chg="del">
          <ac:chgData name="đức đỗ" userId="8dc2ffbed438732c" providerId="LiveId" clId="{4495C286-CC2A-401B-8119-9D29D83E45DE}" dt="2022-12-04T03:00:10.467" v="1428" actId="931"/>
          <ac:spMkLst>
            <pc:docMk/>
            <pc:sldMk cId="295691157" sldId="528"/>
            <ac:spMk id="3" creationId="{76CB1D05-F14A-8F42-1D0D-9FB8703113A7}"/>
          </ac:spMkLst>
        </pc:spChg>
        <pc:spChg chg="add del">
          <ac:chgData name="đức đỗ" userId="8dc2ffbed438732c" providerId="LiveId" clId="{4495C286-CC2A-401B-8119-9D29D83E45DE}" dt="2022-12-04T03:02:34.246" v="1449" actId="26606"/>
          <ac:spMkLst>
            <pc:docMk/>
            <pc:sldMk cId="295691157" sldId="528"/>
            <ac:spMk id="18" creationId="{928F64C6-FE22-4FC1-A763-DFCC514811BD}"/>
          </ac:spMkLst>
        </pc:spChg>
        <pc:spChg chg="add del">
          <ac:chgData name="đức đỗ" userId="8dc2ffbed438732c" providerId="LiveId" clId="{4495C286-CC2A-401B-8119-9D29D83E45DE}" dt="2022-12-04T03:00:34.792" v="1440" actId="26606"/>
          <ac:spMkLst>
            <pc:docMk/>
            <pc:sldMk cId="295691157" sldId="528"/>
            <ac:spMk id="24" creationId="{BEDE910B-95FD-B5AD-144B-504854BEE548}"/>
          </ac:spMkLst>
        </pc:spChg>
        <pc:spChg chg="add del">
          <ac:chgData name="đức đỗ" userId="8dc2ffbed438732c" providerId="LiveId" clId="{4495C286-CC2A-401B-8119-9D29D83E45DE}" dt="2022-12-04T03:00:30.424" v="1438" actId="26606"/>
          <ac:spMkLst>
            <pc:docMk/>
            <pc:sldMk cId="295691157" sldId="528"/>
            <ac:spMk id="27" creationId="{7AE95D8F-9825-4222-8846-E3461598CC62}"/>
          </ac:spMkLst>
        </pc:spChg>
        <pc:spChg chg="add del">
          <ac:chgData name="đức đỗ" userId="8dc2ffbed438732c" providerId="LiveId" clId="{4495C286-CC2A-401B-8119-9D29D83E45DE}" dt="2022-12-04T03:00:34.792" v="1440" actId="26606"/>
          <ac:spMkLst>
            <pc:docMk/>
            <pc:sldMk cId="295691157" sldId="528"/>
            <ac:spMk id="35" creationId="{2409529B-9B56-4F10-BE4D-F934DB89E57E}"/>
          </ac:spMkLst>
        </pc:spChg>
        <pc:spChg chg="add del">
          <ac:chgData name="đức đỗ" userId="8dc2ffbed438732c" providerId="LiveId" clId="{4495C286-CC2A-401B-8119-9D29D83E45DE}" dt="2022-12-04T03:00:34.792" v="1440" actId="26606"/>
          <ac:spMkLst>
            <pc:docMk/>
            <pc:sldMk cId="295691157" sldId="528"/>
            <ac:spMk id="36" creationId="{A3C210E6-A35A-4F68-8D60-801A019C75B8}"/>
          </ac:spMkLst>
        </pc:spChg>
        <pc:spChg chg="add del">
          <ac:chgData name="đức đỗ" userId="8dc2ffbed438732c" providerId="LiveId" clId="{4495C286-CC2A-401B-8119-9D29D83E45DE}" dt="2022-12-04T03:00:34.792" v="1440" actId="26606"/>
          <ac:spMkLst>
            <pc:docMk/>
            <pc:sldMk cId="295691157" sldId="528"/>
            <ac:spMk id="37" creationId="{AC0D06B0-F19C-459E-B221-A34B506FB5E3}"/>
          </ac:spMkLst>
        </pc:spChg>
        <pc:spChg chg="add del">
          <ac:chgData name="đức đỗ" userId="8dc2ffbed438732c" providerId="LiveId" clId="{4495C286-CC2A-401B-8119-9D29D83E45DE}" dt="2022-12-04T03:00:34.792" v="1440" actId="26606"/>
          <ac:spMkLst>
            <pc:docMk/>
            <pc:sldMk cId="295691157" sldId="528"/>
            <ac:spMk id="38" creationId="{345B26DA-1C6B-4C66-81C9-9C1877FC2DB1}"/>
          </ac:spMkLst>
        </pc:spChg>
        <pc:spChg chg="add del">
          <ac:chgData name="đức đỗ" userId="8dc2ffbed438732c" providerId="LiveId" clId="{4495C286-CC2A-401B-8119-9D29D83E45DE}" dt="2022-12-04T03:00:34.792" v="1440" actId="26606"/>
          <ac:spMkLst>
            <pc:docMk/>
            <pc:sldMk cId="295691157" sldId="528"/>
            <ac:spMk id="39" creationId="{98DE6C44-43F8-4DE4-AB81-66853FFEA09A}"/>
          </ac:spMkLst>
        </pc:spChg>
        <pc:spChg chg="add del">
          <ac:chgData name="đức đỗ" userId="8dc2ffbed438732c" providerId="LiveId" clId="{4495C286-CC2A-401B-8119-9D29D83E45DE}" dt="2022-12-04T03:00:39.605" v="1442" actId="26606"/>
          <ac:spMkLst>
            <pc:docMk/>
            <pc:sldMk cId="295691157" sldId="528"/>
            <ac:spMk id="41" creationId="{A1D1A22C-D70E-4E68-9F5C-F2781A28F8B4}"/>
          </ac:spMkLst>
        </pc:spChg>
        <pc:spChg chg="add del">
          <ac:chgData name="đức đỗ" userId="8dc2ffbed438732c" providerId="LiveId" clId="{4495C286-CC2A-401B-8119-9D29D83E45DE}" dt="2022-12-04T03:00:39.605" v="1442" actId="26606"/>
          <ac:spMkLst>
            <pc:docMk/>
            <pc:sldMk cId="295691157" sldId="528"/>
            <ac:spMk id="42" creationId="{A2CDF4EC-7B47-436E-927B-575404258573}"/>
          </ac:spMkLst>
        </pc:spChg>
        <pc:spChg chg="add del">
          <ac:chgData name="đức đỗ" userId="8dc2ffbed438732c" providerId="LiveId" clId="{4495C286-CC2A-401B-8119-9D29D83E45DE}" dt="2022-12-04T03:00:39.605" v="1442" actId="26606"/>
          <ac:spMkLst>
            <pc:docMk/>
            <pc:sldMk cId="295691157" sldId="528"/>
            <ac:spMk id="43" creationId="{EF273D9E-5BEA-459A-918F-AF5ACA258471}"/>
          </ac:spMkLst>
        </pc:spChg>
        <pc:spChg chg="add del">
          <ac:chgData name="đức đỗ" userId="8dc2ffbed438732c" providerId="LiveId" clId="{4495C286-CC2A-401B-8119-9D29D83E45DE}" dt="2022-12-04T03:00:39.605" v="1442" actId="26606"/>
          <ac:spMkLst>
            <pc:docMk/>
            <pc:sldMk cId="295691157" sldId="528"/>
            <ac:spMk id="44" creationId="{268E50A6-569A-8F6D-1279-6E968ADA6D66}"/>
          </ac:spMkLst>
        </pc:spChg>
        <pc:spChg chg="add del">
          <ac:chgData name="đức đỗ" userId="8dc2ffbed438732c" providerId="LiveId" clId="{4495C286-CC2A-401B-8119-9D29D83E45DE}" dt="2022-12-04T03:00:39.605" v="1442" actId="26606"/>
          <ac:spMkLst>
            <pc:docMk/>
            <pc:sldMk cId="295691157" sldId="528"/>
            <ac:spMk id="45" creationId="{5DFA5EF5-56B1-49EE-B0BB-69B6399FAD9F}"/>
          </ac:spMkLst>
        </pc:spChg>
        <pc:spChg chg="add del">
          <ac:chgData name="đức đỗ" userId="8dc2ffbed438732c" providerId="LiveId" clId="{4495C286-CC2A-401B-8119-9D29D83E45DE}" dt="2022-12-04T03:00:47.011" v="1444" actId="26606"/>
          <ac:spMkLst>
            <pc:docMk/>
            <pc:sldMk cId="295691157" sldId="528"/>
            <ac:spMk id="47" creationId="{33CD251C-A887-4D2F-925B-FC097198538B}"/>
          </ac:spMkLst>
        </pc:spChg>
        <pc:spChg chg="add del">
          <ac:chgData name="đức đỗ" userId="8dc2ffbed438732c" providerId="LiveId" clId="{4495C286-CC2A-401B-8119-9D29D83E45DE}" dt="2022-12-04T03:00:47.011" v="1444" actId="26606"/>
          <ac:spMkLst>
            <pc:docMk/>
            <pc:sldMk cId="295691157" sldId="528"/>
            <ac:spMk id="50" creationId="{3822063B-454C-99F2-8F81-87813B8263AC}"/>
          </ac:spMkLst>
        </pc:spChg>
        <pc:spChg chg="add del">
          <ac:chgData name="đức đỗ" userId="8dc2ffbed438732c" providerId="LiveId" clId="{4495C286-CC2A-401B-8119-9D29D83E45DE}" dt="2022-12-04T03:02:21.994" v="1446" actId="26606"/>
          <ac:spMkLst>
            <pc:docMk/>
            <pc:sldMk cId="295691157" sldId="528"/>
            <ac:spMk id="52" creationId="{2DAA6C16-BF9B-4A3E-BC70-EE6015D4F967}"/>
          </ac:spMkLst>
        </pc:spChg>
        <pc:spChg chg="add del">
          <ac:chgData name="đức đỗ" userId="8dc2ffbed438732c" providerId="LiveId" clId="{4495C286-CC2A-401B-8119-9D29D83E45DE}" dt="2022-12-04T03:02:21.994" v="1446" actId="26606"/>
          <ac:spMkLst>
            <pc:docMk/>
            <pc:sldMk cId="295691157" sldId="528"/>
            <ac:spMk id="56" creationId="{FA4C9AFD-B0EF-0298-C9D2-047CAB33F19B}"/>
          </ac:spMkLst>
        </pc:spChg>
        <pc:spChg chg="add del">
          <ac:chgData name="đức đỗ" userId="8dc2ffbed438732c" providerId="LiveId" clId="{4495C286-CC2A-401B-8119-9D29D83E45DE}" dt="2022-12-04T03:02:34.240" v="1448" actId="26606"/>
          <ac:spMkLst>
            <pc:docMk/>
            <pc:sldMk cId="295691157" sldId="528"/>
            <ac:spMk id="59" creationId="{B4FBC5F7-C63D-09A3-D359-0EEA56CFF505}"/>
          </ac:spMkLst>
        </pc:spChg>
        <pc:spChg chg="add del">
          <ac:chgData name="đức đỗ" userId="8dc2ffbed438732c" providerId="LiveId" clId="{4495C286-CC2A-401B-8119-9D29D83E45DE}" dt="2022-12-04T03:03:12.086" v="1459" actId="26606"/>
          <ac:spMkLst>
            <pc:docMk/>
            <pc:sldMk cId="295691157" sldId="528"/>
            <ac:spMk id="61" creationId="{93062723-6941-4ABE-8146-AC6FA530BA4C}"/>
          </ac:spMkLst>
        </pc:spChg>
        <pc:spChg chg="add del">
          <ac:chgData name="đức đỗ" userId="8dc2ffbed438732c" providerId="LiveId" clId="{4495C286-CC2A-401B-8119-9D29D83E45DE}" dt="2022-12-04T03:03:12.086" v="1459" actId="26606"/>
          <ac:spMkLst>
            <pc:docMk/>
            <pc:sldMk cId="295691157" sldId="528"/>
            <ac:spMk id="62" creationId="{917859B3-4C91-478D-929D-BB6433F90849}"/>
          </ac:spMkLst>
        </pc:spChg>
        <pc:spChg chg="add del">
          <ac:chgData name="đức đỗ" userId="8dc2ffbed438732c" providerId="LiveId" clId="{4495C286-CC2A-401B-8119-9D29D83E45DE}" dt="2022-12-04T03:03:12.086" v="1459" actId="26606"/>
          <ac:spMkLst>
            <pc:docMk/>
            <pc:sldMk cId="295691157" sldId="528"/>
            <ac:spMk id="63" creationId="{6283FBD2-A663-469F-855C-06D86E3C1161}"/>
          </ac:spMkLst>
        </pc:spChg>
        <pc:spChg chg="add del">
          <ac:chgData name="đức đỗ" userId="8dc2ffbed438732c" providerId="LiveId" clId="{4495C286-CC2A-401B-8119-9D29D83E45DE}" dt="2022-12-04T03:03:12.086" v="1459" actId="26606"/>
          <ac:spMkLst>
            <pc:docMk/>
            <pc:sldMk cId="295691157" sldId="528"/>
            <ac:spMk id="64" creationId="{8A1279FC-7441-4E55-B082-2774E6316482}"/>
          </ac:spMkLst>
        </pc:spChg>
        <pc:spChg chg="add mod ord">
          <ac:chgData name="đức đỗ" userId="8dc2ffbed438732c" providerId="LiveId" clId="{4495C286-CC2A-401B-8119-9D29D83E45DE}" dt="2022-12-04T03:05:29.781" v="1686" actId="26606"/>
          <ac:spMkLst>
            <pc:docMk/>
            <pc:sldMk cId="295691157" sldId="528"/>
            <ac:spMk id="65" creationId="{9049587A-19C3-104C-76B4-87A4C541BB5D}"/>
          </ac:spMkLst>
        </pc:spChg>
        <pc:spChg chg="add del">
          <ac:chgData name="đức đỗ" userId="8dc2ffbed438732c" providerId="LiveId" clId="{4495C286-CC2A-401B-8119-9D29D83E45DE}" dt="2022-12-04T03:03:07.937" v="1456" actId="26606"/>
          <ac:spMkLst>
            <pc:docMk/>
            <pc:sldMk cId="295691157" sldId="528"/>
            <ac:spMk id="70" creationId="{6113EC7C-368D-469A-9B5C-F3555B088E66}"/>
          </ac:spMkLst>
        </pc:spChg>
        <pc:spChg chg="add del">
          <ac:chgData name="đức đỗ" userId="8dc2ffbed438732c" providerId="LiveId" clId="{4495C286-CC2A-401B-8119-9D29D83E45DE}" dt="2022-12-04T03:03:12.081" v="1458" actId="26606"/>
          <ac:spMkLst>
            <pc:docMk/>
            <pc:sldMk cId="295691157" sldId="528"/>
            <ac:spMk id="72" creationId="{CB6D657F-A3E2-4217-BFDD-D6B466FE24DA}"/>
          </ac:spMkLst>
        </pc:spChg>
        <pc:spChg chg="add del">
          <ac:chgData name="đức đỗ" userId="8dc2ffbed438732c" providerId="LiveId" clId="{4495C286-CC2A-401B-8119-9D29D83E45DE}" dt="2022-12-04T03:03:12.081" v="1458" actId="26606"/>
          <ac:spMkLst>
            <pc:docMk/>
            <pc:sldMk cId="295691157" sldId="528"/>
            <ac:spMk id="73" creationId="{3054798D-534E-41F0-8746-06E60C16C68F}"/>
          </ac:spMkLst>
        </pc:spChg>
        <pc:spChg chg="add del">
          <ac:chgData name="đức đỗ" userId="8dc2ffbed438732c" providerId="LiveId" clId="{4495C286-CC2A-401B-8119-9D29D83E45DE}" dt="2022-12-04T03:05:29.781" v="1686" actId="26606"/>
          <ac:spMkLst>
            <pc:docMk/>
            <pc:sldMk cId="295691157" sldId="528"/>
            <ac:spMk id="75" creationId="{6113EC7C-368D-469A-9B5C-F3555B088E66}"/>
          </ac:spMkLst>
        </pc:spChg>
        <pc:spChg chg="add del">
          <ac:chgData name="đức đỗ" userId="8dc2ffbed438732c" providerId="LiveId" clId="{4495C286-CC2A-401B-8119-9D29D83E45DE}" dt="2022-12-04T03:04:53.376" v="1679" actId="26606"/>
          <ac:spMkLst>
            <pc:docMk/>
            <pc:sldMk cId="295691157" sldId="528"/>
            <ac:spMk id="80" creationId="{93062723-6941-4ABE-8146-AC6FA530BA4C}"/>
          </ac:spMkLst>
        </pc:spChg>
        <pc:spChg chg="add del">
          <ac:chgData name="đức đỗ" userId="8dc2ffbed438732c" providerId="LiveId" clId="{4495C286-CC2A-401B-8119-9D29D83E45DE}" dt="2022-12-04T03:04:53.376" v="1679" actId="26606"/>
          <ac:spMkLst>
            <pc:docMk/>
            <pc:sldMk cId="295691157" sldId="528"/>
            <ac:spMk id="82" creationId="{917859B3-4C91-478D-929D-BB6433F90849}"/>
          </ac:spMkLst>
        </pc:spChg>
        <pc:spChg chg="add del">
          <ac:chgData name="đức đỗ" userId="8dc2ffbed438732c" providerId="LiveId" clId="{4495C286-CC2A-401B-8119-9D29D83E45DE}" dt="2022-12-04T03:04:53.376" v="1679" actId="26606"/>
          <ac:spMkLst>
            <pc:docMk/>
            <pc:sldMk cId="295691157" sldId="528"/>
            <ac:spMk id="84" creationId="{6283FBD2-A663-469F-855C-06D86E3C1161}"/>
          </ac:spMkLst>
        </pc:spChg>
        <pc:spChg chg="add del">
          <ac:chgData name="đức đỗ" userId="8dc2ffbed438732c" providerId="LiveId" clId="{4495C286-CC2A-401B-8119-9D29D83E45DE}" dt="2022-12-04T03:04:53.376" v="1679" actId="26606"/>
          <ac:spMkLst>
            <pc:docMk/>
            <pc:sldMk cId="295691157" sldId="528"/>
            <ac:spMk id="86" creationId="{8A1279FC-7441-4E55-B082-2774E6316482}"/>
          </ac:spMkLst>
        </pc:spChg>
        <pc:spChg chg="add del">
          <ac:chgData name="đức đỗ" userId="8dc2ffbed438732c" providerId="LiveId" clId="{4495C286-CC2A-401B-8119-9D29D83E45DE}" dt="2022-12-04T03:05:05.154" v="1681" actId="26606"/>
          <ac:spMkLst>
            <pc:docMk/>
            <pc:sldMk cId="295691157" sldId="528"/>
            <ac:spMk id="88" creationId="{8C29D873-1945-4654-A367-D915DFB308DE}"/>
          </ac:spMkLst>
        </pc:spChg>
        <pc:spChg chg="add del">
          <ac:chgData name="đức đỗ" userId="8dc2ffbed438732c" providerId="LiveId" clId="{4495C286-CC2A-401B-8119-9D29D83E45DE}" dt="2022-12-04T03:05:05.154" v="1681" actId="26606"/>
          <ac:spMkLst>
            <pc:docMk/>
            <pc:sldMk cId="295691157" sldId="528"/>
            <ac:spMk id="89" creationId="{6190A0DD-293F-477F-AEDB-BD04B1227302}"/>
          </ac:spMkLst>
        </pc:spChg>
        <pc:spChg chg="add del">
          <ac:chgData name="đức đỗ" userId="8dc2ffbed438732c" providerId="LiveId" clId="{4495C286-CC2A-401B-8119-9D29D83E45DE}" dt="2022-12-04T03:05:10.150" v="1683" actId="26606"/>
          <ac:spMkLst>
            <pc:docMk/>
            <pc:sldMk cId="295691157" sldId="528"/>
            <ac:spMk id="91" creationId="{A7AE9375-4664-4DB2-922D-2782A6E439AC}"/>
          </ac:spMkLst>
        </pc:spChg>
        <pc:spChg chg="add del">
          <ac:chgData name="đức đỗ" userId="8dc2ffbed438732c" providerId="LiveId" clId="{4495C286-CC2A-401B-8119-9D29D83E45DE}" dt="2022-12-04T03:05:29.776" v="1685" actId="26606"/>
          <ac:spMkLst>
            <pc:docMk/>
            <pc:sldMk cId="295691157" sldId="528"/>
            <ac:spMk id="95" creationId="{609B2588-B497-493D-80F0-F189AF137565}"/>
          </ac:spMkLst>
        </pc:spChg>
        <pc:spChg chg="add">
          <ac:chgData name="đức đỗ" userId="8dc2ffbed438732c" providerId="LiveId" clId="{4495C286-CC2A-401B-8119-9D29D83E45DE}" dt="2022-12-04T03:05:29.781" v="1686" actId="26606"/>
          <ac:spMkLst>
            <pc:docMk/>
            <pc:sldMk cId="295691157" sldId="528"/>
            <ac:spMk id="99" creationId="{8C29D873-1945-4654-A367-D915DFB308DE}"/>
          </ac:spMkLst>
        </pc:spChg>
        <pc:spChg chg="add">
          <ac:chgData name="đức đỗ" userId="8dc2ffbed438732c" providerId="LiveId" clId="{4495C286-CC2A-401B-8119-9D29D83E45DE}" dt="2022-12-04T03:05:29.781" v="1686" actId="26606"/>
          <ac:spMkLst>
            <pc:docMk/>
            <pc:sldMk cId="295691157" sldId="528"/>
            <ac:spMk id="100" creationId="{6190A0DD-293F-477F-AEDB-BD04B1227302}"/>
          </ac:spMkLst>
        </pc:spChg>
        <pc:grpChg chg="add del">
          <ac:chgData name="đức đỗ" userId="8dc2ffbed438732c" providerId="LiveId" clId="{4495C286-CC2A-401B-8119-9D29D83E45DE}" dt="2022-12-04T03:00:47.011" v="1444" actId="26606"/>
          <ac:grpSpMkLst>
            <pc:docMk/>
            <pc:sldMk cId="295691157" sldId="528"/>
            <ac:grpSpMk id="48" creationId="{770AE191-D2EA-45C9-A44D-830C188F74CB}"/>
          </ac:grpSpMkLst>
        </pc:grpChg>
        <pc:grpChg chg="add del">
          <ac:chgData name="đức đỗ" userId="8dc2ffbed438732c" providerId="LiveId" clId="{4495C286-CC2A-401B-8119-9D29D83E45DE}" dt="2022-12-04T03:02:21.994" v="1446" actId="26606"/>
          <ac:grpSpMkLst>
            <pc:docMk/>
            <pc:sldMk cId="295691157" sldId="528"/>
            <ac:grpSpMk id="53" creationId="{31655B4F-4050-4B1F-82A8-180E74CF9C54}"/>
          </ac:grpSpMkLst>
        </pc:grpChg>
        <pc:grpChg chg="add del">
          <ac:chgData name="đức đỗ" userId="8dc2ffbed438732c" providerId="LiveId" clId="{4495C286-CC2A-401B-8119-9D29D83E45DE}" dt="2022-12-04T03:05:29.776" v="1685" actId="26606"/>
          <ac:grpSpMkLst>
            <pc:docMk/>
            <pc:sldMk cId="295691157" sldId="528"/>
            <ac:grpSpMk id="96" creationId="{F9AB5DBD-0A57-4DBC-B49F-205E268F1FCB}"/>
          </ac:grpSpMkLst>
        </pc:grpChg>
        <pc:picChg chg="add mod ord">
          <ac:chgData name="đức đỗ" userId="8dc2ffbed438732c" providerId="LiveId" clId="{4495C286-CC2A-401B-8119-9D29D83E45DE}" dt="2022-12-04T03:05:29.781" v="1686" actId="26606"/>
          <ac:picMkLst>
            <pc:docMk/>
            <pc:sldMk cId="295691157" sldId="528"/>
            <ac:picMk id="5" creationId="{2ACF3510-1CE0-2177-F575-C0ED9D3EAE84}"/>
          </ac:picMkLst>
        </pc:picChg>
        <pc:picChg chg="add mod ord">
          <ac:chgData name="đức đỗ" userId="8dc2ffbed438732c" providerId="LiveId" clId="{4495C286-CC2A-401B-8119-9D29D83E45DE}" dt="2022-12-04T03:05:29.781" v="1686" actId="26606"/>
          <ac:picMkLst>
            <pc:docMk/>
            <pc:sldMk cId="295691157" sldId="528"/>
            <ac:picMk id="7" creationId="{C4DA9064-1279-64A9-E328-E455F3D12DA2}"/>
          </ac:picMkLst>
        </pc:picChg>
        <pc:picChg chg="add mod ord">
          <ac:chgData name="đức đỗ" userId="8dc2ffbed438732c" providerId="LiveId" clId="{4495C286-CC2A-401B-8119-9D29D83E45DE}" dt="2022-12-04T03:05:29.781" v="1686" actId="26606"/>
          <ac:picMkLst>
            <pc:docMk/>
            <pc:sldMk cId="295691157" sldId="528"/>
            <ac:picMk id="9" creationId="{100E90A7-D875-1DDA-3B74-0998B0924711}"/>
          </ac:picMkLst>
        </pc:picChg>
        <pc:picChg chg="add del mod ord">
          <ac:chgData name="đức đỗ" userId="8dc2ffbed438732c" providerId="LiveId" clId="{4495C286-CC2A-401B-8119-9D29D83E45DE}" dt="2022-12-04T03:00:23.273" v="1436" actId="478"/>
          <ac:picMkLst>
            <pc:docMk/>
            <pc:sldMk cId="295691157" sldId="528"/>
            <ac:picMk id="11" creationId="{0BD3402A-DF2D-351A-EDDE-5ADABB5B4F9B}"/>
          </ac:picMkLst>
        </pc:picChg>
        <pc:picChg chg="add mod ord">
          <ac:chgData name="đức đỗ" userId="8dc2ffbed438732c" providerId="LiveId" clId="{4495C286-CC2A-401B-8119-9D29D83E45DE}" dt="2022-12-04T03:05:29.781" v="1686" actId="26606"/>
          <ac:picMkLst>
            <pc:docMk/>
            <pc:sldMk cId="295691157" sldId="528"/>
            <ac:picMk id="13" creationId="{DD7A423E-4073-1FA1-7A5D-54A6854C06EB}"/>
          </ac:picMkLst>
        </pc:picChg>
        <pc:cxnChg chg="add del">
          <ac:chgData name="đức đỗ" userId="8dc2ffbed438732c" providerId="LiveId" clId="{4495C286-CC2A-401B-8119-9D29D83E45DE}" dt="2022-12-04T03:02:34.246" v="1449" actId="26606"/>
          <ac:cxnSpMkLst>
            <pc:docMk/>
            <pc:sldMk cId="295691157" sldId="528"/>
            <ac:cxnSpMk id="20" creationId="{5C34627B-48E6-4F4D-B843-97717A86B490}"/>
          </ac:cxnSpMkLst>
        </pc:cxnChg>
        <pc:cxnChg chg="add del">
          <ac:chgData name="đức đỗ" userId="8dc2ffbed438732c" providerId="LiveId" clId="{4495C286-CC2A-401B-8119-9D29D83E45DE}" dt="2022-12-04T03:00:30.424" v="1438" actId="26606"/>
          <ac:cxnSpMkLst>
            <pc:docMk/>
            <pc:sldMk cId="295691157" sldId="528"/>
            <ac:cxnSpMk id="25" creationId="{DFDA47BC-3069-47F5-8257-24B3B1F76A08}"/>
          </ac:cxnSpMkLst>
        </pc:cxnChg>
        <pc:cxnChg chg="add del">
          <ac:chgData name="đức đỗ" userId="8dc2ffbed438732c" providerId="LiveId" clId="{4495C286-CC2A-401B-8119-9D29D83E45DE}" dt="2022-12-04T03:00:30.424" v="1438" actId="26606"/>
          <ac:cxnSpMkLst>
            <pc:docMk/>
            <pc:sldMk cId="295691157" sldId="528"/>
            <ac:cxnSpMk id="29" creationId="{942B920A-73AD-402A-8EEF-B88E1A9398B8}"/>
          </ac:cxnSpMkLst>
        </pc:cxnChg>
        <pc:cxnChg chg="add del">
          <ac:chgData name="đức đỗ" userId="8dc2ffbed438732c" providerId="LiveId" clId="{4495C286-CC2A-401B-8119-9D29D83E45DE}" dt="2022-12-04T03:00:30.424" v="1438" actId="26606"/>
          <ac:cxnSpMkLst>
            <pc:docMk/>
            <pc:sldMk cId="295691157" sldId="528"/>
            <ac:cxnSpMk id="31" creationId="{00C9EB70-BC82-414A-BF8D-AD7FC6727616}"/>
          </ac:cxnSpMkLst>
        </pc:cxnChg>
        <pc:cxnChg chg="add del">
          <ac:chgData name="đức đỗ" userId="8dc2ffbed438732c" providerId="LiveId" clId="{4495C286-CC2A-401B-8119-9D29D83E45DE}" dt="2022-12-04T03:00:30.424" v="1438" actId="26606"/>
          <ac:cxnSpMkLst>
            <pc:docMk/>
            <pc:sldMk cId="295691157" sldId="528"/>
            <ac:cxnSpMk id="33" creationId="{3217665F-0036-444A-8D4A-33AF36A36A42}"/>
          </ac:cxnSpMkLst>
        </pc:cxnChg>
        <pc:cxnChg chg="add del">
          <ac:chgData name="đức đỗ" userId="8dc2ffbed438732c" providerId="LiveId" clId="{4495C286-CC2A-401B-8119-9D29D83E45DE}" dt="2022-12-04T03:02:34.240" v="1448" actId="26606"/>
          <ac:cxnSpMkLst>
            <pc:docMk/>
            <pc:sldMk cId="295691157" sldId="528"/>
            <ac:cxnSpMk id="58" creationId="{8DC8DC8C-9A80-468B-8049-3A60015FCF32}"/>
          </ac:cxnSpMkLst>
        </pc:cxnChg>
        <pc:cxnChg chg="add del">
          <ac:chgData name="đức đỗ" userId="8dc2ffbed438732c" providerId="LiveId" clId="{4495C286-CC2A-401B-8119-9D29D83E45DE}" dt="2022-12-04T03:05:10.150" v="1683" actId="26606"/>
          <ac:cxnSpMkLst>
            <pc:docMk/>
            <pc:sldMk cId="295691157" sldId="528"/>
            <ac:cxnSpMk id="92" creationId="{EE504C98-6397-41C1-A8D8-2D9C4ED307E0}"/>
          </ac:cxnSpMkLst>
        </pc:cxnChg>
        <pc:cxnChg chg="add del">
          <ac:chgData name="đức đỗ" userId="8dc2ffbed438732c" providerId="LiveId" clId="{4495C286-CC2A-401B-8119-9D29D83E45DE}" dt="2022-12-04T03:05:10.150" v="1683" actId="26606"/>
          <ac:cxnSpMkLst>
            <pc:docMk/>
            <pc:sldMk cId="295691157" sldId="528"/>
            <ac:cxnSpMk id="93" creationId="{B7188D9B-1674-419B-A379-D1632A7EC3A2}"/>
          </ac:cxnSpMkLst>
        </pc:cxnChg>
      </pc:sldChg>
      <pc:sldChg chg="addSp delSp modSp new del mod setBg setClrOvrMap">
        <pc:chgData name="đức đỗ" userId="8dc2ffbed438732c" providerId="LiveId" clId="{4495C286-CC2A-401B-8119-9D29D83E45DE}" dt="2022-12-04T09:14:44.281" v="1866" actId="47"/>
        <pc:sldMkLst>
          <pc:docMk/>
          <pc:sldMk cId="368942691" sldId="529"/>
        </pc:sldMkLst>
        <pc:spChg chg="add del mod or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2" creationId="{222C5F12-E606-333B-A326-8FDB58809E71}"/>
          </ac:spMkLst>
        </pc:spChg>
        <pc:spChg chg="del">
          <ac:chgData name="đức đỗ" userId="8dc2ffbed438732c" providerId="LiveId" clId="{4495C286-CC2A-401B-8119-9D29D83E45DE}" dt="2022-12-04T03:06:16.782" v="1688" actId="931"/>
          <ac:spMkLst>
            <pc:docMk/>
            <pc:sldMk cId="368942691" sldId="529"/>
            <ac:spMk id="3" creationId="{BA0E0BD4-DC53-F7D9-62E2-CFE36992CE8F}"/>
          </ac:spMkLst>
        </pc:spChg>
        <pc:spChg chg="add del">
          <ac:chgData name="đức đỗ" userId="8dc2ffbed438732c" providerId="LiveId" clId="{4495C286-CC2A-401B-8119-9D29D83E45DE}" dt="2022-12-04T03:07:44.347" v="1710" actId="26606"/>
          <ac:spMkLst>
            <pc:docMk/>
            <pc:sldMk cId="368942691" sldId="529"/>
            <ac:spMk id="13" creationId="{85C91EB3-ACD8-DF24-1782-8F9BFB856DE1}"/>
          </ac:spMkLst>
        </pc:spChg>
        <pc:spChg chg="add del">
          <ac:chgData name="đức đỗ" userId="8dc2ffbed438732c" providerId="LiveId" clId="{4495C286-CC2A-401B-8119-9D29D83E45DE}" dt="2022-12-04T03:07:06.781" v="1698" actId="26606"/>
          <ac:spMkLst>
            <pc:docMk/>
            <pc:sldMk cId="368942691" sldId="529"/>
            <ac:spMk id="14" creationId="{FF638861-22F4-42BD-AB54-580F4FFF9F5F}"/>
          </ac:spMkLst>
        </pc:spChg>
        <pc:spChg chg="add del">
          <ac:chgData name="đức đỗ" userId="8dc2ffbed438732c" providerId="LiveId" clId="{4495C286-CC2A-401B-8119-9D29D83E45DE}" dt="2022-12-04T03:07:06.781" v="1698" actId="26606"/>
          <ac:spMkLst>
            <pc:docMk/>
            <pc:sldMk cId="368942691" sldId="529"/>
            <ac:spMk id="16" creationId="{6CACE173-0A3A-4306-B76C-60A0714C31C3}"/>
          </ac:spMkLst>
        </pc:spChg>
        <pc:spChg chg="add del">
          <ac:chgData name="đức đỗ" userId="8dc2ffbed438732c" providerId="LiveId" clId="{4495C286-CC2A-401B-8119-9D29D83E45DE}" dt="2022-12-04T03:07:06.781" v="1698" actId="26606"/>
          <ac:spMkLst>
            <pc:docMk/>
            <pc:sldMk cId="368942691" sldId="529"/>
            <ac:spMk id="18" creationId="{BE5996B0-F3AC-4A78-A5EF-139FD34959EF}"/>
          </ac:spMkLst>
        </pc:spChg>
        <pc:spChg chg="add del">
          <ac:chgData name="đức đỗ" userId="8dc2ffbed438732c" providerId="LiveId" clId="{4495C286-CC2A-401B-8119-9D29D83E45DE}" dt="2022-12-04T03:07:06.781" v="1698" actId="26606"/>
          <ac:spMkLst>
            <pc:docMk/>
            <pc:sldMk cId="368942691" sldId="529"/>
            <ac:spMk id="20" creationId="{347C85EF-9B88-46AF-B40D-70F2DDDE18BE}"/>
          </ac:spMkLst>
        </pc:spChg>
        <pc:spChg chg="add del">
          <ac:chgData name="đức đỗ" userId="8dc2ffbed438732c" providerId="LiveId" clId="{4495C286-CC2A-401B-8119-9D29D83E45DE}" dt="2022-12-04T03:07:44.347" v="1710" actId="26606"/>
          <ac:spMkLst>
            <pc:docMk/>
            <pc:sldMk cId="368942691" sldId="529"/>
            <ac:spMk id="22" creationId="{6EFFF4A2-EB01-4738-9824-8D9A72A51BB9}"/>
          </ac:spMkLst>
        </pc:spChg>
        <pc:spChg chg="add mod or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30" creationId="{21A39918-FB70-8A69-B22E-39C60D114CDF}"/>
          </ac:spMkLst>
        </pc:spChg>
        <pc:spChg chg="add del">
          <ac:chgData name="đức đỗ" userId="8dc2ffbed438732c" providerId="LiveId" clId="{4495C286-CC2A-401B-8119-9D29D83E45DE}" dt="2022-12-04T03:13:51.501" v="1834" actId="26606"/>
          <ac:spMkLst>
            <pc:docMk/>
            <pc:sldMk cId="368942691" sldId="529"/>
            <ac:spMk id="31" creationId="{928F64C6-FE22-4FC1-A763-DFCC514811BD}"/>
          </ac:spMkLst>
        </pc:spChg>
        <pc:spChg chg="add del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35" creationId="{39BEB6D0-9E4E-4221-93D1-74ABECEE9EFC}"/>
          </ac:spMkLst>
        </pc:spChg>
        <pc:spChg chg="add del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36" creationId="{5CB593EA-2F98-479F-B4C4-F366571FA64D}"/>
          </ac:spMkLst>
        </pc:spChg>
        <pc:spChg chg="add del">
          <ac:chgData name="đức đỗ" userId="8dc2ffbed438732c" providerId="LiveId" clId="{4495C286-CC2A-401B-8119-9D29D83E45DE}" dt="2022-12-04T03:14:20.961" v="1838" actId="26606"/>
          <ac:spMkLst>
            <pc:docMk/>
            <pc:sldMk cId="368942691" sldId="529"/>
            <ac:spMk id="41" creationId="{33CD251C-A887-4D2F-925B-FC097198538B}"/>
          </ac:spMkLst>
        </pc:spChg>
        <pc:spChg chg="ad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45" creationId="{33B86BAE-87B4-4192-ABB2-627FFC965AC7}"/>
          </ac:spMkLst>
        </pc:spChg>
        <pc:spChg chg="add del">
          <ac:chgData name="đức đỗ" userId="8dc2ffbed438732c" providerId="LiveId" clId="{4495C286-CC2A-401B-8119-9D29D83E45DE}" dt="2022-12-04T03:14:25.227" v="1840" actId="26606"/>
          <ac:spMkLst>
            <pc:docMk/>
            <pc:sldMk cId="368942691" sldId="529"/>
            <ac:spMk id="47" creationId="{716579D1-2FF5-4058-81C7-8609538A7890}"/>
          </ac:spMkLst>
        </pc:spChg>
        <pc:spChg chg="ad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49" creationId="{80E1AEAE-1F52-4C29-925C-27738417E9F5}"/>
          </ac:spMkLst>
        </pc:spChg>
        <pc:spChg chg="ad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52" creationId="{EBB6D9F6-3E47-45AD-8461-718A3C87E3E8}"/>
          </ac:spMkLst>
        </pc:spChg>
        <pc:spChg chg="ad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53" creationId="{A3B16A00-A549-4B07-B8C2-4B3A966D9E26}"/>
          </ac:spMkLst>
        </pc:spChg>
        <pc:spChg chg="add">
          <ac:chgData name="đức đỗ" userId="8dc2ffbed438732c" providerId="LiveId" clId="{4495C286-CC2A-401B-8119-9D29D83E45DE}" dt="2022-12-04T03:14:25.233" v="1841" actId="26606"/>
          <ac:spMkLst>
            <pc:docMk/>
            <pc:sldMk cId="368942691" sldId="529"/>
            <ac:spMk id="54" creationId="{22BB4F03-4463-45CC-89A7-8E03412EDDBF}"/>
          </ac:spMkLst>
        </pc:spChg>
        <pc:grpChg chg="add del">
          <ac:chgData name="đức đỗ" userId="8dc2ffbed438732c" providerId="LiveId" clId="{4495C286-CC2A-401B-8119-9D29D83E45DE}" dt="2022-12-04T03:07:44.347" v="1710" actId="26606"/>
          <ac:grpSpMkLst>
            <pc:docMk/>
            <pc:sldMk cId="368942691" sldId="529"/>
            <ac:grpSpMk id="23" creationId="{D4469D90-62FA-49B2-981E-5305361D5A58}"/>
          </ac:grpSpMkLst>
        </pc:grpChg>
        <pc:grpChg chg="add del">
          <ac:chgData name="đức đỗ" userId="8dc2ffbed438732c" providerId="LiveId" clId="{4495C286-CC2A-401B-8119-9D29D83E45DE}" dt="2022-12-04T03:14:20.961" v="1838" actId="26606"/>
          <ac:grpSpMkLst>
            <pc:docMk/>
            <pc:sldMk cId="368942691" sldId="529"/>
            <ac:grpSpMk id="43" creationId="{770AE191-D2EA-45C9-A44D-830C188F74CB}"/>
          </ac:grpSpMkLst>
        </pc:grpChg>
        <pc:grpChg chg="add del">
          <ac:chgData name="đức đỗ" userId="8dc2ffbed438732c" providerId="LiveId" clId="{4495C286-CC2A-401B-8119-9D29D83E45DE}" dt="2022-12-04T03:14:25.227" v="1840" actId="26606"/>
          <ac:grpSpMkLst>
            <pc:docMk/>
            <pc:sldMk cId="368942691" sldId="529"/>
            <ac:grpSpMk id="48" creationId="{4CF74DBF-D540-4F51-8E27-FF0769803A8D}"/>
          </ac:grpSpMkLst>
        </pc:grpChg>
        <pc:picChg chg="add mod ord">
          <ac:chgData name="đức đỗ" userId="8dc2ffbed438732c" providerId="LiveId" clId="{4495C286-CC2A-401B-8119-9D29D83E45DE}" dt="2022-12-04T03:14:25.233" v="1841" actId="26606"/>
          <ac:picMkLst>
            <pc:docMk/>
            <pc:sldMk cId="368942691" sldId="529"/>
            <ac:picMk id="5" creationId="{C3509FA9-31C2-4057-5700-83470064D010}"/>
          </ac:picMkLst>
        </pc:picChg>
        <pc:picChg chg="add del mod ord">
          <ac:chgData name="đức đỗ" userId="8dc2ffbed438732c" providerId="LiveId" clId="{4495C286-CC2A-401B-8119-9D29D83E45DE}" dt="2022-12-04T03:07:45.095" v="1714" actId="931"/>
          <ac:picMkLst>
            <pc:docMk/>
            <pc:sldMk cId="368942691" sldId="529"/>
            <ac:picMk id="7" creationId="{ACA6F390-4285-1495-9A3D-6DE79DECDCAB}"/>
          </ac:picMkLst>
        </pc:picChg>
        <pc:picChg chg="add del mod">
          <ac:chgData name="đức đỗ" userId="8dc2ffbed438732c" providerId="LiveId" clId="{4495C286-CC2A-401B-8119-9D29D83E45DE}" dt="2022-12-04T03:07:44.596" v="1712" actId="931"/>
          <ac:picMkLst>
            <pc:docMk/>
            <pc:sldMk cId="368942691" sldId="529"/>
            <ac:picMk id="9" creationId="{9A2AD5E5-A35C-9F93-6736-BB720D9C5EAE}"/>
          </ac:picMkLst>
        </pc:picChg>
        <pc:picChg chg="add mod ord">
          <ac:chgData name="đức đỗ" userId="8dc2ffbed438732c" providerId="LiveId" clId="{4495C286-CC2A-401B-8119-9D29D83E45DE}" dt="2022-12-04T03:14:25.233" v="1841" actId="26606"/>
          <ac:picMkLst>
            <pc:docMk/>
            <pc:sldMk cId="368942691" sldId="529"/>
            <ac:picMk id="11" creationId="{3992FE5E-95F9-8978-A05D-7BB194349C38}"/>
          </ac:picMkLst>
        </pc:picChg>
        <pc:picChg chg="add del mod">
          <ac:chgData name="đức đỗ" userId="8dc2ffbed438732c" providerId="LiveId" clId="{4495C286-CC2A-401B-8119-9D29D83E45DE}" dt="2022-12-04T03:14:07.250" v="1836" actId="478"/>
          <ac:picMkLst>
            <pc:docMk/>
            <pc:sldMk cId="368942691" sldId="529"/>
            <ac:picMk id="15" creationId="{4EA2AD27-0450-B272-A2A4-8445EC8E2CA0}"/>
          </ac:picMkLst>
        </pc:picChg>
        <pc:picChg chg="add mod ord">
          <ac:chgData name="đức đỗ" userId="8dc2ffbed438732c" providerId="LiveId" clId="{4495C286-CC2A-401B-8119-9D29D83E45DE}" dt="2022-12-04T03:14:25.233" v="1841" actId="26606"/>
          <ac:picMkLst>
            <pc:docMk/>
            <pc:sldMk cId="368942691" sldId="529"/>
            <ac:picMk id="21" creationId="{3B680C1E-09AF-1D59-8FD7-FF78ADA81AC5}"/>
          </ac:picMkLst>
        </pc:picChg>
        <pc:picChg chg="add mod ord">
          <ac:chgData name="đức đỗ" userId="8dc2ffbed438732c" providerId="LiveId" clId="{4495C286-CC2A-401B-8119-9D29D83E45DE}" dt="2022-12-04T03:14:25.233" v="1841" actId="26606"/>
          <ac:picMkLst>
            <pc:docMk/>
            <pc:sldMk cId="368942691" sldId="529"/>
            <ac:picMk id="26" creationId="{35C9E24B-7016-BEA8-3F00-F04442D7510E}"/>
          </ac:picMkLst>
        </pc:picChg>
        <pc:cxnChg chg="add del">
          <ac:chgData name="đức đỗ" userId="8dc2ffbed438732c" providerId="LiveId" clId="{4495C286-CC2A-401B-8119-9D29D83E45DE}" dt="2022-12-04T03:13:51.501" v="1834" actId="26606"/>
          <ac:cxnSpMkLst>
            <pc:docMk/>
            <pc:sldMk cId="368942691" sldId="529"/>
            <ac:cxnSpMk id="33" creationId="{5C34627B-48E6-4F4D-B843-97717A86B490}"/>
          </ac:cxnSpMkLst>
        </pc:cxnChg>
      </pc:sldChg>
      <pc:sldChg chg="addSp delSp modSp new mod modTransition">
        <pc:chgData name="đức đỗ" userId="8dc2ffbed438732c" providerId="LiveId" clId="{4495C286-CC2A-401B-8119-9D29D83E45DE}" dt="2022-12-12T14:21:41.105" v="1901"/>
        <pc:sldMkLst>
          <pc:docMk/>
          <pc:sldMk cId="128552128" sldId="530"/>
        </pc:sldMkLst>
        <pc:spChg chg="del">
          <ac:chgData name="đức đỗ" userId="8dc2ffbed438732c" providerId="LiveId" clId="{4495C286-CC2A-401B-8119-9D29D83E45DE}" dt="2022-12-04T03:11:16.179" v="1785" actId="478"/>
          <ac:spMkLst>
            <pc:docMk/>
            <pc:sldMk cId="128552128" sldId="530"/>
            <ac:spMk id="2" creationId="{C04FB571-1EBD-63F0-1798-041C0621C4E5}"/>
          </ac:spMkLst>
        </pc:spChg>
        <pc:spChg chg="add del">
          <ac:chgData name="đức đỗ" userId="8dc2ffbed438732c" providerId="LiveId" clId="{4495C286-CC2A-401B-8119-9D29D83E45DE}" dt="2022-12-04T03:11:14.212" v="1784" actId="478"/>
          <ac:spMkLst>
            <pc:docMk/>
            <pc:sldMk cId="128552128" sldId="530"/>
            <ac:spMk id="3" creationId="{4A0ABDB2-6239-9259-2802-2FBEC3D0EC9B}"/>
          </ac:spMkLst>
        </pc:spChg>
        <pc:picChg chg="add del mod">
          <ac:chgData name="đức đỗ" userId="8dc2ffbed438732c" providerId="LiveId" clId="{4495C286-CC2A-401B-8119-9D29D83E45DE}" dt="2022-12-04T03:11:11.089" v="1783" actId="931"/>
          <ac:picMkLst>
            <pc:docMk/>
            <pc:sldMk cId="128552128" sldId="530"/>
            <ac:picMk id="5" creationId="{E482057B-2A05-85FD-143B-E4340849ADF1}"/>
          </ac:picMkLst>
        </pc:picChg>
        <pc:picChg chg="add mod">
          <ac:chgData name="đức đỗ" userId="8dc2ffbed438732c" providerId="LiveId" clId="{4495C286-CC2A-401B-8119-9D29D83E45DE}" dt="2022-12-04T03:11:42.060" v="1796" actId="14100"/>
          <ac:picMkLst>
            <pc:docMk/>
            <pc:sldMk cId="128552128" sldId="530"/>
            <ac:picMk id="7" creationId="{FAAAE44D-138A-7383-9B07-01D09B956E2B}"/>
          </ac:picMkLst>
        </pc:picChg>
        <pc:picChg chg="add mod">
          <ac:chgData name="đức đỗ" userId="8dc2ffbed438732c" providerId="LiveId" clId="{4495C286-CC2A-401B-8119-9D29D83E45DE}" dt="2022-12-04T03:11:37.980" v="1794" actId="1076"/>
          <ac:picMkLst>
            <pc:docMk/>
            <pc:sldMk cId="128552128" sldId="530"/>
            <ac:picMk id="9" creationId="{72924865-A327-818F-54EE-0050FC10479D}"/>
          </ac:picMkLst>
        </pc:picChg>
        <pc:picChg chg="add mod">
          <ac:chgData name="đức đỗ" userId="8dc2ffbed438732c" providerId="LiveId" clId="{4495C286-CC2A-401B-8119-9D29D83E45DE}" dt="2022-12-04T03:11:59.051" v="1803" actId="1076"/>
          <ac:picMkLst>
            <pc:docMk/>
            <pc:sldMk cId="128552128" sldId="530"/>
            <ac:picMk id="11" creationId="{012C6EDB-2215-C71A-87C9-BF19261CB032}"/>
          </ac:picMkLst>
        </pc:picChg>
      </pc:sldChg>
      <pc:sldChg chg="addSp delSp modSp new del mod setBg">
        <pc:chgData name="đức đỗ" userId="8dc2ffbed438732c" providerId="LiveId" clId="{4495C286-CC2A-401B-8119-9D29D83E45DE}" dt="2022-12-04T03:11:00.036" v="1780" actId="2696"/>
        <pc:sldMkLst>
          <pc:docMk/>
          <pc:sldMk cId="3991597682" sldId="530"/>
        </pc:sldMkLst>
        <pc:spChg chg="add del">
          <ac:chgData name="đức đỗ" userId="8dc2ffbed438732c" providerId="LiveId" clId="{4495C286-CC2A-401B-8119-9D29D83E45DE}" dt="2022-12-04T03:10:54.167" v="1777" actId="478"/>
          <ac:spMkLst>
            <pc:docMk/>
            <pc:sldMk cId="3991597682" sldId="530"/>
            <ac:spMk id="2" creationId="{5B8D30C4-F386-F69C-E844-9CC0DB9E7439}"/>
          </ac:spMkLst>
        </pc:spChg>
        <pc:spChg chg="add del">
          <ac:chgData name="đức đỗ" userId="8dc2ffbed438732c" providerId="LiveId" clId="{4495C286-CC2A-401B-8119-9D29D83E45DE}" dt="2022-12-04T03:10:56.858" v="1779" actId="931"/>
          <ac:spMkLst>
            <pc:docMk/>
            <pc:sldMk cId="3991597682" sldId="530"/>
            <ac:spMk id="3" creationId="{CF93A40E-8C9B-3AE6-FE65-4E55D0BA641C}"/>
          </ac:spMkLst>
        </pc:spChg>
        <pc:spChg chg="add del mod">
          <ac:chgData name="đức đỗ" userId="8dc2ffbed438732c" providerId="LiveId" clId="{4495C286-CC2A-401B-8119-9D29D83E45DE}" dt="2022-12-04T03:10:48.462" v="1772" actId="478"/>
          <ac:spMkLst>
            <pc:docMk/>
            <pc:sldMk cId="3991597682" sldId="530"/>
            <ac:spMk id="9" creationId="{42B0FD4A-846B-1747-29DB-C9121BA15CD7}"/>
          </ac:spMkLst>
        </pc:spChg>
        <pc:picChg chg="add del mod">
          <ac:chgData name="đức đỗ" userId="8dc2ffbed438732c" providerId="LiveId" clId="{4495C286-CC2A-401B-8119-9D29D83E45DE}" dt="2022-12-04T03:10:56.858" v="1779" actId="931"/>
          <ac:picMkLst>
            <pc:docMk/>
            <pc:sldMk cId="3991597682" sldId="530"/>
            <ac:picMk id="5" creationId="{69DBCADD-6025-E7A3-BEC6-61C53176B037}"/>
          </ac:picMkLst>
        </pc:picChg>
        <pc:picChg chg="add del mod">
          <ac:chgData name="đức đỗ" userId="8dc2ffbed438732c" providerId="LiveId" clId="{4495C286-CC2A-401B-8119-9D29D83E45DE}" dt="2022-12-04T03:10:51.350" v="1776" actId="931"/>
          <ac:picMkLst>
            <pc:docMk/>
            <pc:sldMk cId="3991597682" sldId="530"/>
            <ac:picMk id="7" creationId="{338F410F-8907-CFF7-C6FB-80708B06DFED}"/>
          </ac:picMkLst>
        </pc:picChg>
        <pc:picChg chg="add del mod">
          <ac:chgData name="đức đỗ" userId="8dc2ffbed438732c" providerId="LiveId" clId="{4495C286-CC2A-401B-8119-9D29D83E45DE}" dt="2022-12-04T03:10:47.598" v="1770" actId="931"/>
          <ac:picMkLst>
            <pc:docMk/>
            <pc:sldMk cId="3991597682" sldId="530"/>
            <ac:picMk id="11" creationId="{321E921E-A562-A8F9-A97A-CCB69B7590E1}"/>
          </ac:picMkLst>
        </pc:picChg>
      </pc:sldChg>
      <pc:sldChg chg="addSp modSp new mod modTransition">
        <pc:chgData name="đức đỗ" userId="8dc2ffbed438732c" providerId="LiveId" clId="{4495C286-CC2A-401B-8119-9D29D83E45DE}" dt="2022-12-12T14:21:45.362" v="1902"/>
        <pc:sldMkLst>
          <pc:docMk/>
          <pc:sldMk cId="511979148" sldId="531"/>
        </pc:sldMkLst>
        <pc:picChg chg="add mod">
          <ac:chgData name="đức đỗ" userId="8dc2ffbed438732c" providerId="LiveId" clId="{4495C286-CC2A-401B-8119-9D29D83E45DE}" dt="2022-12-04T09:13:29.669" v="1846" actId="1076"/>
          <ac:picMkLst>
            <pc:docMk/>
            <pc:sldMk cId="511979148" sldId="531"/>
            <ac:picMk id="4" creationId="{D2F7EF19-98EB-CDE2-812A-31468BC3E493}"/>
          </ac:picMkLst>
        </pc:picChg>
        <pc:picChg chg="add mod">
          <ac:chgData name="đức đỗ" userId="8dc2ffbed438732c" providerId="LiveId" clId="{4495C286-CC2A-401B-8119-9D29D83E45DE}" dt="2022-12-04T09:14:02.492" v="1851" actId="1076"/>
          <ac:picMkLst>
            <pc:docMk/>
            <pc:sldMk cId="511979148" sldId="531"/>
            <ac:picMk id="5" creationId="{0B3C2450-76C7-295D-D913-8D8D81585C0E}"/>
          </ac:picMkLst>
        </pc:picChg>
        <pc:picChg chg="add mod">
          <ac:chgData name="đức đỗ" userId="8dc2ffbed438732c" providerId="LiveId" clId="{4495C286-CC2A-401B-8119-9D29D83E45DE}" dt="2022-12-04T09:14:18.879" v="1857" actId="14100"/>
          <ac:picMkLst>
            <pc:docMk/>
            <pc:sldMk cId="511979148" sldId="531"/>
            <ac:picMk id="6" creationId="{D4B56D92-B286-9ED8-A12E-949594197CCC}"/>
          </ac:picMkLst>
        </pc:picChg>
        <pc:picChg chg="add mod">
          <ac:chgData name="đức đỗ" userId="8dc2ffbed438732c" providerId="LiveId" clId="{4495C286-CC2A-401B-8119-9D29D83E45DE}" dt="2022-12-04T09:14:41.160" v="1865" actId="14100"/>
          <ac:picMkLst>
            <pc:docMk/>
            <pc:sldMk cId="511979148" sldId="531"/>
            <ac:picMk id="7" creationId="{5B9E45C5-3572-6FFC-6E16-9B04918FC636}"/>
          </ac:picMkLst>
        </pc:picChg>
      </pc:sldChg>
      <pc:sldChg chg="addSp delSp modSp new mod modTransition">
        <pc:chgData name="đức đỗ" userId="8dc2ffbed438732c" providerId="LiveId" clId="{4495C286-CC2A-401B-8119-9D29D83E45DE}" dt="2022-12-12T14:21:49.158" v="1903"/>
        <pc:sldMkLst>
          <pc:docMk/>
          <pc:sldMk cId="3424898713" sldId="532"/>
        </pc:sldMkLst>
        <pc:spChg chg="del">
          <ac:chgData name="đức đỗ" userId="8dc2ffbed438732c" providerId="LiveId" clId="{4495C286-CC2A-401B-8119-9D29D83E45DE}" dt="2022-12-04T09:15:23.074" v="1868" actId="478"/>
          <ac:spMkLst>
            <pc:docMk/>
            <pc:sldMk cId="3424898713" sldId="532"/>
            <ac:spMk id="2" creationId="{D188616C-EBFA-538F-38D9-14F8E8C40B95}"/>
          </ac:spMkLst>
        </pc:spChg>
        <pc:spChg chg="del">
          <ac:chgData name="đức đỗ" userId="8dc2ffbed438732c" providerId="LiveId" clId="{4495C286-CC2A-401B-8119-9D29D83E45DE}" dt="2022-12-04T09:15:27.876" v="1869" actId="478"/>
          <ac:spMkLst>
            <pc:docMk/>
            <pc:sldMk cId="3424898713" sldId="532"/>
            <ac:spMk id="3" creationId="{62BB86EE-436C-DB06-28D1-050EECB47526}"/>
          </ac:spMkLst>
        </pc:spChg>
        <pc:picChg chg="add mod">
          <ac:chgData name="đức đỗ" userId="8dc2ffbed438732c" providerId="LiveId" clId="{4495C286-CC2A-401B-8119-9D29D83E45DE}" dt="2022-12-04T09:16:18.096" v="1876" actId="14100"/>
          <ac:picMkLst>
            <pc:docMk/>
            <pc:sldMk cId="3424898713" sldId="532"/>
            <ac:picMk id="5" creationId="{F8182948-C3B4-787B-8E89-12C07768AE8A}"/>
          </ac:picMkLst>
        </pc:picChg>
        <pc:picChg chg="add mod">
          <ac:chgData name="đức đỗ" userId="8dc2ffbed438732c" providerId="LiveId" clId="{4495C286-CC2A-401B-8119-9D29D83E45DE}" dt="2022-12-04T09:16:55.517" v="1886" actId="14100"/>
          <ac:picMkLst>
            <pc:docMk/>
            <pc:sldMk cId="3424898713" sldId="532"/>
            <ac:picMk id="7" creationId="{26E3AFC3-628F-116C-E77C-7DF167A70D7F}"/>
          </ac:picMkLst>
        </pc:picChg>
      </pc:sldChg>
      <pc:sldChg chg="addSp delSp modSp new mod setBg modAnim setClrOvrMap">
        <pc:chgData name="đức đỗ" userId="8dc2ffbed438732c" providerId="LiveId" clId="{4495C286-CC2A-401B-8119-9D29D83E45DE}" dt="2022-12-14T11:17:56.305" v="1952" actId="1076"/>
        <pc:sldMkLst>
          <pc:docMk/>
          <pc:sldMk cId="3763721787" sldId="533"/>
        </pc:sldMkLst>
        <pc:spChg chg="del">
          <ac:chgData name="đức đỗ" userId="8dc2ffbed438732c" providerId="LiveId" clId="{4495C286-CC2A-401B-8119-9D29D83E45DE}" dt="2022-12-14T11:15:22.153" v="1910" actId="478"/>
          <ac:spMkLst>
            <pc:docMk/>
            <pc:sldMk cId="3763721787" sldId="533"/>
            <ac:spMk id="2" creationId="{F249A022-448A-4BD0-E0FC-75220FA7FE55}"/>
          </ac:spMkLst>
        </pc:spChg>
        <pc:spChg chg="del">
          <ac:chgData name="đức đỗ" userId="8dc2ffbed438732c" providerId="LiveId" clId="{4495C286-CC2A-401B-8119-9D29D83E45DE}" dt="2022-12-14T11:15:19.347" v="1909" actId="478"/>
          <ac:spMkLst>
            <pc:docMk/>
            <pc:sldMk cId="3763721787" sldId="533"/>
            <ac:spMk id="3" creationId="{0ABDA319-2BAF-1439-43EB-0B1D9E6C85C8}"/>
          </ac:spMkLst>
        </pc:spChg>
        <pc:spChg chg="add del">
          <ac:chgData name="đức đỗ" userId="8dc2ffbed438732c" providerId="LiveId" clId="{4495C286-CC2A-401B-8119-9D29D83E45DE}" dt="2022-12-14T11:16:39.687" v="1925" actId="26606"/>
          <ac:spMkLst>
            <pc:docMk/>
            <pc:sldMk cId="3763721787" sldId="533"/>
            <ac:spMk id="9" creationId="{22C6C9C9-83BF-4A6C-A1BF-C1735C61B4FF}"/>
          </ac:spMkLst>
        </pc:spChg>
        <pc:spChg chg="add del">
          <ac:chgData name="đức đỗ" userId="8dc2ffbed438732c" providerId="LiveId" clId="{4495C286-CC2A-401B-8119-9D29D83E45DE}" dt="2022-12-14T11:16:44.811" v="1927" actId="26606"/>
          <ac:spMkLst>
            <pc:docMk/>
            <pc:sldMk cId="3763721787" sldId="533"/>
            <ac:spMk id="11" creationId="{42A4FC2C-047E-45A5-965D-8E1E3BF09BC6}"/>
          </ac:spMkLst>
        </pc:spChg>
        <pc:spChg chg="add del">
          <ac:chgData name="đức đỗ" userId="8dc2ffbed438732c" providerId="LiveId" clId="{4495C286-CC2A-401B-8119-9D29D83E45DE}" dt="2022-12-14T11:16:13.224" v="1915" actId="26606"/>
          <ac:spMkLst>
            <pc:docMk/>
            <pc:sldMk cId="3763721787" sldId="533"/>
            <ac:spMk id="12" creationId="{F101B3CC-B49F-4CE0-B198-228D1D4285B1}"/>
          </ac:spMkLst>
        </pc:spChg>
        <pc:spChg chg="add del">
          <ac:chgData name="đức đỗ" userId="8dc2ffbed438732c" providerId="LiveId" clId="{4495C286-CC2A-401B-8119-9D29D83E45DE}" dt="2022-12-14T11:16:54.320" v="1929" actId="26606"/>
          <ac:spMkLst>
            <pc:docMk/>
            <pc:sldMk cId="3763721787" sldId="533"/>
            <ac:spMk id="13" creationId="{42A4FC2C-047E-45A5-965D-8E1E3BF09BC6}"/>
          </ac:spMkLst>
        </pc:spChg>
        <pc:spChg chg="add del">
          <ac:chgData name="đức đỗ" userId="8dc2ffbed438732c" providerId="LiveId" clId="{4495C286-CC2A-401B-8119-9D29D83E45DE}" dt="2022-12-14T11:16:20.401" v="1917" actId="26606"/>
          <ac:spMkLst>
            <pc:docMk/>
            <pc:sldMk cId="3763721787" sldId="533"/>
            <ac:spMk id="14" creationId="{11BE3FA7-0D70-4431-814F-D8C40576EA93}"/>
          </ac:spMkLst>
        </pc:spChg>
        <pc:spChg chg="add del">
          <ac:chgData name="đức đỗ" userId="8dc2ffbed438732c" providerId="LiveId" clId="{4495C286-CC2A-401B-8119-9D29D83E45DE}" dt="2022-12-14T11:16:59.437" v="1931" actId="26606"/>
          <ac:spMkLst>
            <pc:docMk/>
            <pc:sldMk cId="3763721787" sldId="533"/>
            <ac:spMk id="15" creationId="{E8558839-0873-4376-AE92-C48699D22FE2}"/>
          </ac:spMkLst>
        </pc:spChg>
        <pc:spChg chg="add del">
          <ac:chgData name="đức đỗ" userId="8dc2ffbed438732c" providerId="LiveId" clId="{4495C286-CC2A-401B-8119-9D29D83E45DE}" dt="2022-12-14T11:16:28.163" v="1919" actId="26606"/>
          <ac:spMkLst>
            <pc:docMk/>
            <pc:sldMk cId="3763721787" sldId="533"/>
            <ac:spMk id="16" creationId="{D99D2C73-08B0-4F6B-A8E9-4651E6BDBE48}"/>
          </ac:spMkLst>
        </pc:spChg>
        <pc:spChg chg="add del">
          <ac:chgData name="đức đỗ" userId="8dc2ffbed438732c" providerId="LiveId" clId="{4495C286-CC2A-401B-8119-9D29D83E45DE}" dt="2022-12-14T11:16:28.163" v="1919" actId="26606"/>
          <ac:spMkLst>
            <pc:docMk/>
            <pc:sldMk cId="3763721787" sldId="533"/>
            <ac:spMk id="17" creationId="{968DB88C-7EF2-487C-85D1-848F61F13E3F}"/>
          </ac:spMkLst>
        </pc:spChg>
        <pc:spChg chg="add del">
          <ac:chgData name="đức đỗ" userId="8dc2ffbed438732c" providerId="LiveId" clId="{4495C286-CC2A-401B-8119-9D29D83E45DE}" dt="2022-12-14T11:17:05.114" v="1933" actId="26606"/>
          <ac:spMkLst>
            <pc:docMk/>
            <pc:sldMk cId="3763721787" sldId="533"/>
            <ac:spMk id="18" creationId="{0205D939-00C4-4F2E-9797-3170DD040D90}"/>
          </ac:spMkLst>
        </pc:spChg>
        <pc:spChg chg="add del">
          <ac:chgData name="đức đỗ" userId="8dc2ffbed438732c" providerId="LiveId" clId="{4495C286-CC2A-401B-8119-9D29D83E45DE}" dt="2022-12-14T11:17:05.114" v="1933" actId="26606"/>
          <ac:spMkLst>
            <pc:docMk/>
            <pc:sldMk cId="3763721787" sldId="533"/>
            <ac:spMk id="19" creationId="{38EE4E44-1403-472B-8C01-D354CB8F5AE7}"/>
          </ac:spMkLst>
        </pc:spChg>
        <pc:spChg chg="add del">
          <ac:chgData name="đức đỗ" userId="8dc2ffbed438732c" providerId="LiveId" clId="{4495C286-CC2A-401B-8119-9D29D83E45DE}" dt="2022-12-14T11:17:05.114" v="1933" actId="26606"/>
          <ac:spMkLst>
            <pc:docMk/>
            <pc:sldMk cId="3763721787" sldId="533"/>
            <ac:spMk id="20" creationId="{583CCE40-4C5F-42D3-86D9-7892AD1E98E3}"/>
          </ac:spMkLst>
        </pc:spChg>
        <pc:spChg chg="add del">
          <ac:chgData name="đức đỗ" userId="8dc2ffbed438732c" providerId="LiveId" clId="{4495C286-CC2A-401B-8119-9D29D83E45DE}" dt="2022-12-14T11:17:08.940" v="1935" actId="26606"/>
          <ac:spMkLst>
            <pc:docMk/>
            <pc:sldMk cId="3763721787" sldId="533"/>
            <ac:spMk id="22" creationId="{42A4FC2C-047E-45A5-965D-8E1E3BF09BC6}"/>
          </ac:spMkLst>
        </pc:spChg>
        <pc:spChg chg="add del">
          <ac:chgData name="đức đỗ" userId="8dc2ffbed438732c" providerId="LiveId" clId="{4495C286-CC2A-401B-8119-9D29D83E45DE}" dt="2022-12-14T11:17:12.885" v="1937" actId="26606"/>
          <ac:spMkLst>
            <pc:docMk/>
            <pc:sldMk cId="3763721787" sldId="533"/>
            <ac:spMk id="24" creationId="{22F15A2D-2324-487D-A02A-BF46C5C580EB}"/>
          </ac:spMkLst>
        </pc:spChg>
        <pc:spChg chg="add del">
          <ac:chgData name="đức đỗ" userId="8dc2ffbed438732c" providerId="LiveId" clId="{4495C286-CC2A-401B-8119-9D29D83E45DE}" dt="2022-12-14T11:17:12.885" v="1937" actId="26606"/>
          <ac:spMkLst>
            <pc:docMk/>
            <pc:sldMk cId="3763721787" sldId="533"/>
            <ac:spMk id="25" creationId="{2AEAFA59-923A-4F54-8B49-44C970BCC323}"/>
          </ac:spMkLst>
        </pc:spChg>
        <pc:spChg chg="add del">
          <ac:chgData name="đức đỗ" userId="8dc2ffbed438732c" providerId="LiveId" clId="{4495C286-CC2A-401B-8119-9D29D83E45DE}" dt="2022-12-14T11:17:12.885" v="1937" actId="26606"/>
          <ac:spMkLst>
            <pc:docMk/>
            <pc:sldMk cId="3763721787" sldId="533"/>
            <ac:spMk id="26" creationId="{C37E9D4B-7BFA-4D10-B666-547BAC499469}"/>
          </ac:spMkLst>
        </pc:spChg>
        <pc:spChg chg="add del">
          <ac:chgData name="đức đỗ" userId="8dc2ffbed438732c" providerId="LiveId" clId="{4495C286-CC2A-401B-8119-9D29D83E45DE}" dt="2022-12-14T11:17:16.286" v="1939" actId="26606"/>
          <ac:spMkLst>
            <pc:docMk/>
            <pc:sldMk cId="3763721787" sldId="533"/>
            <ac:spMk id="28" creationId="{E9DCA5EA-C9F1-43F7-8CD9-E7D77919EBE7}"/>
          </ac:spMkLst>
        </pc:spChg>
        <pc:spChg chg="add del">
          <ac:chgData name="đức đỗ" userId="8dc2ffbed438732c" providerId="LiveId" clId="{4495C286-CC2A-401B-8119-9D29D83E45DE}" dt="2022-12-14T11:17:21.032" v="1941" actId="26606"/>
          <ac:spMkLst>
            <pc:docMk/>
            <pc:sldMk cId="3763721787" sldId="533"/>
            <ac:spMk id="30" creationId="{99D1FD2A-2BBA-4B7A-80E4-09314FE251FE}"/>
          </ac:spMkLst>
        </pc:spChg>
        <pc:spChg chg="add del">
          <ac:chgData name="đức đỗ" userId="8dc2ffbed438732c" providerId="LiveId" clId="{4495C286-CC2A-401B-8119-9D29D83E45DE}" dt="2022-12-14T11:17:24.721" v="1943" actId="26606"/>
          <ac:spMkLst>
            <pc:docMk/>
            <pc:sldMk cId="3763721787" sldId="533"/>
            <ac:spMk id="32" creationId="{22F15A2D-2324-487D-A02A-BF46C5C580EB}"/>
          </ac:spMkLst>
        </pc:spChg>
        <pc:spChg chg="add del">
          <ac:chgData name="đức đỗ" userId="8dc2ffbed438732c" providerId="LiveId" clId="{4495C286-CC2A-401B-8119-9D29D83E45DE}" dt="2022-12-14T11:17:24.721" v="1943" actId="26606"/>
          <ac:spMkLst>
            <pc:docMk/>
            <pc:sldMk cId="3763721787" sldId="533"/>
            <ac:spMk id="33" creationId="{2AEAFA59-923A-4F54-8B49-44C970BCC323}"/>
          </ac:spMkLst>
        </pc:spChg>
        <pc:spChg chg="add del">
          <ac:chgData name="đức đỗ" userId="8dc2ffbed438732c" providerId="LiveId" clId="{4495C286-CC2A-401B-8119-9D29D83E45DE}" dt="2022-12-14T11:17:24.721" v="1943" actId="26606"/>
          <ac:spMkLst>
            <pc:docMk/>
            <pc:sldMk cId="3763721787" sldId="533"/>
            <ac:spMk id="34" creationId="{C37E9D4B-7BFA-4D10-B666-547BAC499469}"/>
          </ac:spMkLst>
        </pc:spChg>
        <pc:spChg chg="add del">
          <ac:chgData name="đức đỗ" userId="8dc2ffbed438732c" providerId="LiveId" clId="{4495C286-CC2A-401B-8119-9D29D83E45DE}" dt="2022-12-14T11:17:28.170" v="1945" actId="26606"/>
          <ac:spMkLst>
            <pc:docMk/>
            <pc:sldMk cId="3763721787" sldId="533"/>
            <ac:spMk id="36" creationId="{A169D286-F4D7-4C8B-A6BD-D05384C7F1D8}"/>
          </ac:spMkLst>
        </pc:spChg>
        <pc:spChg chg="add del">
          <ac:chgData name="đức đỗ" userId="8dc2ffbed438732c" providerId="LiveId" clId="{4495C286-CC2A-401B-8119-9D29D83E45DE}" dt="2022-12-14T11:17:28.170" v="1945" actId="26606"/>
          <ac:spMkLst>
            <pc:docMk/>
            <pc:sldMk cId="3763721787" sldId="533"/>
            <ac:spMk id="37" creationId="{39E8235E-135E-4261-8F54-2B316E493C42}"/>
          </ac:spMkLst>
        </pc:spChg>
        <pc:spChg chg="add del">
          <ac:chgData name="đức đỗ" userId="8dc2ffbed438732c" providerId="LiveId" clId="{4495C286-CC2A-401B-8119-9D29D83E45DE}" dt="2022-12-14T11:17:28.170" v="1945" actId="26606"/>
          <ac:spMkLst>
            <pc:docMk/>
            <pc:sldMk cId="3763721787" sldId="533"/>
            <ac:spMk id="38" creationId="{D4ED8EC3-4D57-4620-93CE-4E6661F09A3E}"/>
          </ac:spMkLst>
        </pc:spChg>
        <pc:spChg chg="add del">
          <ac:chgData name="đức đỗ" userId="8dc2ffbed438732c" providerId="LiveId" clId="{4495C286-CC2A-401B-8119-9D29D83E45DE}" dt="2022-12-14T11:17:31.188" v="1947" actId="26606"/>
          <ac:spMkLst>
            <pc:docMk/>
            <pc:sldMk cId="3763721787" sldId="533"/>
            <ac:spMk id="40" creationId="{A9F529C3-C941-49FD-8C67-82F134F64BDB}"/>
          </ac:spMkLst>
        </pc:spChg>
        <pc:spChg chg="add del">
          <ac:chgData name="đức đỗ" userId="8dc2ffbed438732c" providerId="LiveId" clId="{4495C286-CC2A-401B-8119-9D29D83E45DE}" dt="2022-12-14T11:17:31.188" v="1947" actId="26606"/>
          <ac:spMkLst>
            <pc:docMk/>
            <pc:sldMk cId="3763721787" sldId="533"/>
            <ac:spMk id="41" creationId="{20586029-32A0-47E5-9AEC-AE3ABA6B94D0}"/>
          </ac:spMkLst>
        </pc:spChg>
        <pc:spChg chg="add del">
          <ac:chgData name="đức đỗ" userId="8dc2ffbed438732c" providerId="LiveId" clId="{4495C286-CC2A-401B-8119-9D29D83E45DE}" dt="2022-12-14T11:17:38.870" v="1949" actId="26606"/>
          <ac:spMkLst>
            <pc:docMk/>
            <pc:sldMk cId="3763721787" sldId="533"/>
            <ac:spMk id="44" creationId="{73EDB3DA-AEF0-428A-A317-C42827E6C836}"/>
          </ac:spMkLst>
        </pc:spChg>
        <pc:spChg chg="add del">
          <ac:chgData name="đức đỗ" userId="8dc2ffbed438732c" providerId="LiveId" clId="{4495C286-CC2A-401B-8119-9D29D83E45DE}" dt="2022-12-14T11:17:38.870" v="1949" actId="26606"/>
          <ac:spMkLst>
            <pc:docMk/>
            <pc:sldMk cId="3763721787" sldId="533"/>
            <ac:spMk id="45" creationId="{4A06AD8B-0227-4FF6-AEB4-C66C5A5398C1}"/>
          </ac:spMkLst>
        </pc:spChg>
        <pc:spChg chg="add del">
          <ac:chgData name="đức đỗ" userId="8dc2ffbed438732c" providerId="LiveId" clId="{4495C286-CC2A-401B-8119-9D29D83E45DE}" dt="2022-12-14T11:17:38.870" v="1949" actId="26606"/>
          <ac:spMkLst>
            <pc:docMk/>
            <pc:sldMk cId="3763721787" sldId="533"/>
            <ac:spMk id="46" creationId="{5DFACEB2-7564-4FB9-B739-C2CE339BA3D2}"/>
          </ac:spMkLst>
        </pc:spChg>
        <pc:spChg chg="add">
          <ac:chgData name="đức đỗ" userId="8dc2ffbed438732c" providerId="LiveId" clId="{4495C286-CC2A-401B-8119-9D29D83E45DE}" dt="2022-12-14T11:17:38.874" v="1950" actId="26606"/>
          <ac:spMkLst>
            <pc:docMk/>
            <pc:sldMk cId="3763721787" sldId="533"/>
            <ac:spMk id="48" creationId="{42A4FC2C-047E-45A5-965D-8E1E3BF09BC6}"/>
          </ac:spMkLst>
        </pc:spChg>
        <pc:picChg chg="add mod ord">
          <ac:chgData name="đức đỗ" userId="8dc2ffbed438732c" providerId="LiveId" clId="{4495C286-CC2A-401B-8119-9D29D83E45DE}" dt="2022-12-14T11:17:38.874" v="1950" actId="26606"/>
          <ac:picMkLst>
            <pc:docMk/>
            <pc:sldMk cId="3763721787" sldId="533"/>
            <ac:picMk id="5" creationId="{098F261B-CF6F-D3D1-3994-E41B7D358EDA}"/>
          </ac:picMkLst>
        </pc:picChg>
        <pc:picChg chg="add mod">
          <ac:chgData name="đức đỗ" userId="8dc2ffbed438732c" providerId="LiveId" clId="{4495C286-CC2A-401B-8119-9D29D83E45DE}" dt="2022-12-14T11:17:38.874" v="1950" actId="26606"/>
          <ac:picMkLst>
            <pc:docMk/>
            <pc:sldMk cId="3763721787" sldId="533"/>
            <ac:picMk id="7" creationId="{DB7EF98A-1267-3E77-7BE8-1951F55DEC99}"/>
          </ac:picMkLst>
        </pc:picChg>
        <pc:picChg chg="add mod">
          <ac:chgData name="đức đỗ" userId="8dc2ffbed438732c" providerId="LiveId" clId="{4495C286-CC2A-401B-8119-9D29D83E45DE}" dt="2022-12-14T11:17:56.305" v="1952" actId="1076"/>
          <ac:picMkLst>
            <pc:docMk/>
            <pc:sldMk cId="3763721787" sldId="533"/>
            <ac:picMk id="8" creationId="{B1B0D519-748A-8C6E-0040-EF36C5AA09E7}"/>
          </ac:picMkLst>
        </pc:picChg>
        <pc:cxnChg chg="add del">
          <ac:chgData name="đức đỗ" userId="8dc2ffbed438732c" providerId="LiveId" clId="{4495C286-CC2A-401B-8119-9D29D83E45DE}" dt="2022-12-14T11:17:31.188" v="1947" actId="26606"/>
          <ac:cxnSpMkLst>
            <pc:docMk/>
            <pc:sldMk cId="3763721787" sldId="533"/>
            <ac:cxnSpMk id="42" creationId="{8C730EAB-A532-4295-A302-FB4B90DB9F5E}"/>
          </ac:cxnSpMkLst>
        </pc:cxnChg>
      </pc:sldChg>
      <pc:sldMasterChg chg="delSldLayout">
        <pc:chgData name="đức đỗ" userId="8dc2ffbed438732c" providerId="LiveId" clId="{4495C286-CC2A-401B-8119-9D29D83E45DE}" dt="2022-11-06T08:00:06.794" v="269" actId="47"/>
        <pc:sldMasterMkLst>
          <pc:docMk/>
          <pc:sldMasterMk cId="0" sldId="2147483648"/>
        </pc:sldMasterMkLst>
        <pc:sldLayoutChg chg="del">
          <pc:chgData name="đức đỗ" userId="8dc2ffbed438732c" providerId="LiveId" clId="{4495C286-CC2A-401B-8119-9D29D83E45DE}" dt="2022-11-06T08:00:06.794" v="269" actId="47"/>
          <pc:sldLayoutMkLst>
            <pc:docMk/>
            <pc:sldMasterMk cId="0" sldId="2147483648"/>
            <pc:sldLayoutMk cId="756885052" sldId="2147483659"/>
          </pc:sldLayoutMkLst>
        </pc:sldLayoutChg>
        <pc:sldLayoutChg chg="del">
          <pc:chgData name="đức đỗ" userId="8dc2ffbed438732c" providerId="LiveId" clId="{4495C286-CC2A-401B-8119-9D29D83E45DE}" dt="2022-11-06T07:57:44.135" v="261" actId="47"/>
          <pc:sldLayoutMkLst>
            <pc:docMk/>
            <pc:sldMasterMk cId="0" sldId="2147483648"/>
            <pc:sldLayoutMk cId="1114664902" sldId="2147483660"/>
          </pc:sldLayoutMkLst>
        </pc:sldLayoutChg>
      </pc:sldMasterChg>
    </pc:docChg>
  </pc:docChgLst>
  <pc:docChgLst>
    <pc:chgData name="đức đỗ" userId="8dc2ffbed438732c" providerId="LiveId" clId="{3256862B-7388-4A27-A065-E90CA5D12DBD}"/>
    <pc:docChg chg="custSel modSld">
      <pc:chgData name="đức đỗ" userId="8dc2ffbed438732c" providerId="LiveId" clId="{3256862B-7388-4A27-A065-E90CA5D12DBD}" dt="2023-03-11T01:58:45.595" v="94" actId="1076"/>
      <pc:docMkLst>
        <pc:docMk/>
      </pc:docMkLst>
      <pc:sldChg chg="addSp delSp modSp mod delAnim">
        <pc:chgData name="đức đỗ" userId="8dc2ffbed438732c" providerId="LiveId" clId="{3256862B-7388-4A27-A065-E90CA5D12DBD}" dt="2023-03-11T01:58:45.595" v="94" actId="1076"/>
        <pc:sldMkLst>
          <pc:docMk/>
          <pc:sldMk cId="3260946347" sldId="458"/>
        </pc:sldMkLst>
        <pc:spChg chg="mod">
          <ac:chgData name="đức đỗ" userId="8dc2ffbed438732c" providerId="LiveId" clId="{3256862B-7388-4A27-A065-E90CA5D12DBD}" dt="2023-03-11T01:55:59.020" v="23" actId="20577"/>
          <ac:spMkLst>
            <pc:docMk/>
            <pc:sldMk cId="3260946347" sldId="458"/>
            <ac:spMk id="51" creationId="{CF237972-E14A-7EC1-358B-2D9A3E770106}"/>
          </ac:spMkLst>
        </pc:spChg>
        <pc:spChg chg="mod">
          <ac:chgData name="đức đỗ" userId="8dc2ffbed438732c" providerId="LiveId" clId="{3256862B-7388-4A27-A065-E90CA5D12DBD}" dt="2023-03-11T01:56:56.836" v="47" actId="20577"/>
          <ac:spMkLst>
            <pc:docMk/>
            <pc:sldMk cId="3260946347" sldId="458"/>
            <ac:spMk id="53" creationId="{72C766CC-522A-6D53-3A62-403EE81C4335}"/>
          </ac:spMkLst>
        </pc:spChg>
        <pc:spChg chg="mod">
          <ac:chgData name="đức đỗ" userId="8dc2ffbed438732c" providerId="LiveId" clId="{3256862B-7388-4A27-A065-E90CA5D12DBD}" dt="2023-03-11T01:58:45.595" v="94" actId="1076"/>
          <ac:spMkLst>
            <pc:docMk/>
            <pc:sldMk cId="3260946347" sldId="458"/>
            <ac:spMk id="55" creationId="{B8BEED1B-C4D7-DB65-64FD-81646C68C784}"/>
          </ac:spMkLst>
        </pc:spChg>
        <pc:spChg chg="mod">
          <ac:chgData name="đức đỗ" userId="8dc2ffbed438732c" providerId="LiveId" clId="{3256862B-7388-4A27-A065-E90CA5D12DBD}" dt="2023-03-11T01:57:49.465" v="71" actId="1076"/>
          <ac:spMkLst>
            <pc:docMk/>
            <pc:sldMk cId="3260946347" sldId="458"/>
            <ac:spMk id="57" creationId="{7A534F52-EF0E-0E08-6457-ADDFC3F523CC}"/>
          </ac:spMkLst>
        </pc:spChg>
        <pc:picChg chg="add mod">
          <ac:chgData name="đức đỗ" userId="8dc2ffbed438732c" providerId="LiveId" clId="{3256862B-7388-4A27-A065-E90CA5D12DBD}" dt="2023-03-11T01:55:52.368" v="5" actId="1076"/>
          <ac:picMkLst>
            <pc:docMk/>
            <pc:sldMk cId="3260946347" sldId="458"/>
            <ac:picMk id="3" creationId="{253879EA-3C96-E23D-B14D-5948AE9BE6B4}"/>
          </ac:picMkLst>
        </pc:picChg>
        <pc:picChg chg="add del">
          <ac:chgData name="đức đỗ" userId="8dc2ffbed438732c" providerId="LiveId" clId="{3256862B-7388-4A27-A065-E90CA5D12DBD}" dt="2023-03-11T01:56:22.911" v="26"/>
          <ac:picMkLst>
            <pc:docMk/>
            <pc:sldMk cId="3260946347" sldId="458"/>
            <ac:picMk id="4" creationId="{63C2ABB0-8475-52CE-C5D2-32681909C854}"/>
          </ac:picMkLst>
        </pc:picChg>
        <pc:picChg chg="add mod">
          <ac:chgData name="đức đỗ" userId="8dc2ffbed438732c" providerId="LiveId" clId="{3256862B-7388-4A27-A065-E90CA5D12DBD}" dt="2023-03-11T01:56:42.152" v="31" actId="1076"/>
          <ac:picMkLst>
            <pc:docMk/>
            <pc:sldMk cId="3260946347" sldId="458"/>
            <ac:picMk id="6" creationId="{67371A73-9023-ABB8-1A26-99FB285CD258}"/>
          </ac:picMkLst>
        </pc:picChg>
        <pc:picChg chg="add mod">
          <ac:chgData name="đức đỗ" userId="8dc2ffbed438732c" providerId="LiveId" clId="{3256862B-7388-4A27-A065-E90CA5D12DBD}" dt="2023-03-11T01:57:39.062" v="54" actId="14100"/>
          <ac:picMkLst>
            <pc:docMk/>
            <pc:sldMk cId="3260946347" sldId="458"/>
            <ac:picMk id="8" creationId="{417D310E-47AA-B3C5-F619-3E670DB740C4}"/>
          </ac:picMkLst>
        </pc:picChg>
        <pc:picChg chg="add mod">
          <ac:chgData name="đức đỗ" userId="8dc2ffbed438732c" providerId="LiveId" clId="{3256862B-7388-4A27-A065-E90CA5D12DBD}" dt="2023-03-11T01:58:37.265" v="76" actId="14100"/>
          <ac:picMkLst>
            <pc:docMk/>
            <pc:sldMk cId="3260946347" sldId="458"/>
            <ac:picMk id="10" creationId="{C33C7DD7-8240-E5EC-F42D-DB56F46D7295}"/>
          </ac:picMkLst>
        </pc:picChg>
        <pc:picChg chg="del">
          <ac:chgData name="đức đỗ" userId="8dc2ffbed438732c" providerId="LiveId" clId="{3256862B-7388-4A27-A065-E90CA5D12DBD}" dt="2023-03-11T01:55:29.468" v="0" actId="478"/>
          <ac:picMkLst>
            <pc:docMk/>
            <pc:sldMk cId="3260946347" sldId="458"/>
            <ac:picMk id="31" creationId="{269763AC-A66D-162F-EEDA-857BA30E6D44}"/>
          </ac:picMkLst>
        </pc:picChg>
        <pc:picChg chg="del">
          <ac:chgData name="đức đỗ" userId="8dc2ffbed438732c" providerId="LiveId" clId="{3256862B-7388-4A27-A065-E90CA5D12DBD}" dt="2023-03-11T01:56:18.646" v="24" actId="21"/>
          <ac:picMkLst>
            <pc:docMk/>
            <pc:sldMk cId="3260946347" sldId="458"/>
            <ac:picMk id="40" creationId="{0F6FFC35-CC65-9B39-F70C-B78A93137A5C}"/>
          </ac:picMkLst>
        </pc:picChg>
        <pc:picChg chg="del">
          <ac:chgData name="đức đỗ" userId="8dc2ffbed438732c" providerId="LiveId" clId="{3256862B-7388-4A27-A065-E90CA5D12DBD}" dt="2023-03-11T01:58:26.805" v="72" actId="478"/>
          <ac:picMkLst>
            <pc:docMk/>
            <pc:sldMk cId="3260946347" sldId="458"/>
            <ac:picMk id="42" creationId="{D1DA4E52-C1BA-C0B9-044A-651FCDFD808E}"/>
          </ac:picMkLst>
        </pc:picChg>
        <pc:picChg chg="del">
          <ac:chgData name="đức đỗ" userId="8dc2ffbed438732c" providerId="LiveId" clId="{3256862B-7388-4A27-A065-E90CA5D12DBD}" dt="2023-03-11T01:57:25.051" v="48" actId="478"/>
          <ac:picMkLst>
            <pc:docMk/>
            <pc:sldMk cId="3260946347" sldId="458"/>
            <ac:picMk id="46" creationId="{14780840-03E7-6772-95BE-A6B6C1FE0A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70461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A055-2380-483A-B138-04A681B7A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14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900">
              <a:latin typeface="+mj-lt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5FBD136-0C22-46F2-AC76-9401AB50E707}" type="slidenum">
              <a:rPr lang="vi-VN" altLang="en-US" smtClean="0"/>
              <a:pPr/>
              <a:t>4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4471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2B0D4-6C8E-4218-94B4-76E1A61EEA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1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页-1">
  <p:cSld name="1_内页-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2"/>
          <p:cNvSpPr/>
          <p:nvPr/>
        </p:nvSpPr>
        <p:spPr>
          <a:xfrm>
            <a:off x="304800" y="241300"/>
            <a:ext cx="11379200" cy="6375400"/>
          </a:xfrm>
          <a:prstGeom prst="rect">
            <a:avLst/>
          </a:prstGeom>
          <a:solidFill>
            <a:srgbClr val="F4EAE0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2"/>
          <p:cNvSpPr/>
          <p:nvPr/>
        </p:nvSpPr>
        <p:spPr>
          <a:xfrm>
            <a:off x="419100" y="368300"/>
            <a:ext cx="11137900" cy="6121400"/>
          </a:xfrm>
          <a:prstGeom prst="rect">
            <a:avLst/>
          </a:prstGeom>
          <a:noFill/>
          <a:ln w="28575" cap="flat" cmpd="sng">
            <a:solidFill>
              <a:srgbClr val="D2736B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7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42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6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6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C3F782-978A-481F-97D7-CF49BB62E442}"/>
              </a:ext>
            </a:extLst>
          </p:cNvPr>
          <p:cNvSpPr txBox="1"/>
          <p:nvPr userDrawn="1"/>
        </p:nvSpPr>
        <p:spPr>
          <a:xfrm>
            <a:off x="11398066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8F93E-C6ED-4970-93E2-B297010A92B7}"/>
              </a:ext>
            </a:extLst>
          </p:cNvPr>
          <p:cNvSpPr txBox="1"/>
          <p:nvPr userDrawn="1"/>
        </p:nvSpPr>
        <p:spPr>
          <a:xfrm>
            <a:off x="0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10227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7600" y="1905000"/>
            <a:ext cx="10676467" cy="4191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4FFF3E83-BCA7-4ADD-8BFD-8E8321A35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75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lvl="0" eaLnBrk="1" hangingPunct="1"/>
            <a:fld id="{9A0DB2DC-4C9A-4742-B13C-FB6460FD3503}" type="slidenum">
              <a:rPr lang="en-US"/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9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8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0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3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4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230116" y="-3294530"/>
            <a:ext cx="2980604" cy="3186953"/>
          </a:xfrm>
          <a:prstGeom prst="ellipse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73" r:id="rId3"/>
    <p:sldLayoutId id="21474836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E52C3-04FC-4C18-B73C-B5CC8A36A96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73112-C2A7-46DA-A999-69508A24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9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812436" y="-62755"/>
            <a:ext cx="13004436" cy="6782373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698" tIns="21851" rIns="43698" bIns="21851" anchor="ctr"/>
          <a:lstStyle/>
          <a:p>
            <a:pPr defTabSz="436486">
              <a:defRPr/>
            </a:pPr>
            <a:endParaRPr lang="vi-VN" sz="120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4143443"/>
            <a:ext cx="12069885" cy="256652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698" tIns="21851" rIns="43698" bIns="21851" anchor="ctr"/>
          <a:lstStyle/>
          <a:p>
            <a:pPr algn="ctr" defTabSz="436486">
              <a:defRPr/>
            </a:pPr>
            <a:endParaRPr lang="uk-UA" altLang="en-US" sz="1200">
              <a:latin typeface="VN-NTime"/>
            </a:endParaRPr>
          </a:p>
        </p:txBody>
      </p:sp>
      <p:pic>
        <p:nvPicPr>
          <p:cNvPr id="4" name="Picture 6" descr="2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9" y="5393716"/>
            <a:ext cx="1934308" cy="12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103923" y="2986876"/>
            <a:ext cx="10384692" cy="2466755"/>
          </a:xfrm>
          <a:prstGeom prst="rect">
            <a:avLst/>
          </a:prstGeom>
        </p:spPr>
        <p:txBody>
          <a:bodyPr wrap="none" lIns="93379" tIns="46689" rIns="93379" bIns="46689" fromWordArt="1">
            <a:prstTxWarp prst="textPlain">
              <a:avLst>
                <a:gd name="adj" fmla="val 51060"/>
              </a:avLst>
            </a:prstTxWarp>
          </a:bodyPr>
          <a:lstStyle/>
          <a:p>
            <a:pPr algn="ctr"/>
            <a:r>
              <a:rPr lang="en-US" sz="74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Sinh </a:t>
            </a:r>
            <a:r>
              <a:rPr lang="en-US" sz="74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hoạt</a:t>
            </a:r>
            <a:r>
              <a:rPr lang="en-US" sz="74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 + </a:t>
            </a:r>
            <a:r>
              <a:rPr lang="en-US" sz="74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Hoạt</a:t>
            </a:r>
            <a:r>
              <a:rPr lang="en-US" sz="74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 </a:t>
            </a:r>
            <a:r>
              <a:rPr lang="en-US" sz="74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động</a:t>
            </a:r>
            <a:r>
              <a:rPr lang="en-US" sz="74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 </a:t>
            </a:r>
            <a:r>
              <a:rPr lang="en-US" sz="74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trải</a:t>
            </a:r>
            <a:r>
              <a:rPr lang="en-US" sz="74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 </a:t>
            </a:r>
            <a:r>
              <a:rPr lang="en-US" sz="7400" b="1" i="1" kern="10" dirty="0" err="1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nghiêm</a:t>
            </a:r>
            <a:r>
              <a:rPr lang="en-US" sz="7400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HP001 5 hàng"/>
              </a:rPr>
              <a:t> </a:t>
            </a:r>
          </a:p>
        </p:txBody>
      </p:sp>
      <p:pic>
        <p:nvPicPr>
          <p:cNvPr id="6" name="Picture 8" descr="li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98321" y="5137318"/>
            <a:ext cx="2766320" cy="2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967968" y="658706"/>
            <a:ext cx="10256064" cy="516844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3379" tIns="46689" rIns="93379" bIns="46689" fromWordArt="1">
            <a:prstTxWarp prst="textArchUp">
              <a:avLst>
                <a:gd name="adj" fmla="val 10846597"/>
              </a:avLst>
            </a:prstTxWarp>
          </a:bodyPr>
          <a:lstStyle/>
          <a:p>
            <a:pPr algn="ctr"/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Chào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mừng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các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thầy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,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cô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giáo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về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dự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giờ</a:t>
            </a:r>
            <a:r>
              <a:rPr lang="en-US" sz="1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 </a:t>
            </a:r>
            <a:r>
              <a:rPr lang="en-US" sz="1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HP001 5 hàng"/>
              </a:rPr>
              <a:t>tiết</a:t>
            </a:r>
            <a:endParaRPr lang="en-US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HP001 5 hàng"/>
            </a:endParaRPr>
          </a:p>
        </p:txBody>
      </p:sp>
      <p:pic>
        <p:nvPicPr>
          <p:cNvPr id="8" name="Picture 14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64" y="4973741"/>
            <a:ext cx="1834987" cy="174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3754641" y="6085630"/>
            <a:ext cx="5008359" cy="426413"/>
          </a:xfrm>
          <a:prstGeom prst="rect">
            <a:avLst/>
          </a:prstGeom>
        </p:spPr>
        <p:txBody>
          <a:bodyPr wrap="none" lIns="93379" tIns="46689" rIns="93379" bIns="466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7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pic>
        <p:nvPicPr>
          <p:cNvPr id="10" name="Picture 6" descr="taochu_glitter_2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711" y="0"/>
            <a:ext cx="1027398" cy="107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taochu_glitter_2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5924">
            <a:off x="222083" y="200200"/>
            <a:ext cx="1070054" cy="11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3BC8EC1-6B51-F58C-881B-903AF7BFF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2" y="162239"/>
            <a:ext cx="11872450" cy="6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B18379-6362-2D1E-90AC-7909F046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227"/>
            <a:ext cx="12049432" cy="66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6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âm cỗ Trung thu gồm những gì? Trang trí mâm cỗ đẹp, đơn giản">
            <a:extLst>
              <a:ext uri="{FF2B5EF4-FFF2-40B4-BE49-F238E27FC236}">
                <a16:creationId xmlns:a16="http://schemas.microsoft.com/office/drawing/2014/main" id="{FA23DB22-6E25-A118-A4CB-57C06A58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3" y="0"/>
            <a:ext cx="5737122" cy="31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ững mâm cỗ trung thu đẹp nhất">
            <a:extLst>
              <a:ext uri="{FF2B5EF4-FFF2-40B4-BE49-F238E27FC236}">
                <a16:creationId xmlns:a16="http://schemas.microsoft.com/office/drawing/2014/main" id="{751F3C29-9F21-7CB8-D5FF-07F01F26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53" y="66367"/>
            <a:ext cx="5737122" cy="31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âm cỗ Trung thu gồm những gì? Gợi ý mâm cỗ Trung thu độc ...">
            <a:extLst>
              <a:ext uri="{FF2B5EF4-FFF2-40B4-BE49-F238E27FC236}">
                <a16:creationId xmlns:a16="http://schemas.microsoft.com/office/drawing/2014/main" id="{19303228-5E14-4299-BA56-39266DC27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3" y="3428999"/>
            <a:ext cx="5737122" cy="37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âm cỗ Trung thu gồm những gì? Gợi ý mâm cỗ Trung thu độc đáo, dễ đạt giải  nhất">
            <a:extLst>
              <a:ext uri="{FF2B5EF4-FFF2-40B4-BE49-F238E27FC236}">
                <a16:creationId xmlns:a16="http://schemas.microsoft.com/office/drawing/2014/main" id="{42DB4B7C-F74D-D770-EA61-6CAE91A85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53" y="3429000"/>
            <a:ext cx="5737122" cy="377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08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9B0CB-C820-3D94-6FA6-78D8E5A9C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9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C1CDB-045A-8B28-0511-991E615E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87"/>
            <a:ext cx="12192000" cy="66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41A18B-A7D4-E098-92F5-0A242BDD06A5}"/>
              </a:ext>
            </a:extLst>
          </p:cNvPr>
          <p:cNvSpPr txBox="1"/>
          <p:nvPr/>
        </p:nvSpPr>
        <p:spPr>
          <a:xfrm>
            <a:off x="27022" y="1865305"/>
            <a:ext cx="119693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effectLst/>
                <a:latin typeface="HP001 5 hàng" panose="020B0604020202020204" charset="0"/>
              </a:rPr>
              <a:t>      </a:t>
            </a:r>
            <a:r>
              <a:rPr lang="vi-VN" sz="3200" b="0" i="0" dirty="0">
                <a:effectLst/>
                <a:latin typeface="HP001 5 hàng" panose="020B0604020202020204" charset="0"/>
              </a:rPr>
              <a:t>Tết Trung thu mang nhiều </a:t>
            </a:r>
            <a:r>
              <a:rPr lang="vi-VN" sz="3200" b="0" i="0" dirty="0">
                <a:effectLst/>
                <a:latin typeface="+mj-lt"/>
              </a:rPr>
              <a:t>ý</a:t>
            </a:r>
            <a:r>
              <a:rPr lang="vi-VN" sz="3200" b="0" i="0" dirty="0">
                <a:effectLst/>
                <a:latin typeface="HP001 5 hàng" panose="020B0604020202020204" charset="0"/>
              </a:rPr>
              <a:t> ngh</a:t>
            </a:r>
            <a:r>
              <a:rPr lang="vi-VN" sz="3200" b="0" i="0" dirty="0">
                <a:effectLst/>
                <a:latin typeface="+mj-lt"/>
              </a:rPr>
              <a:t>ĩ</a:t>
            </a:r>
            <a:r>
              <a:rPr lang="vi-VN" sz="3200" b="0" i="0" dirty="0">
                <a:effectLst/>
                <a:latin typeface="HP001 5 hàng" panose="020B0604020202020204" charset="0"/>
              </a:rPr>
              <a:t>a đặc biệt đối với trẻ em. Đây là dịp trẻ em ăn bánh trung thu và được phá cỗ, rước đèn. </a:t>
            </a:r>
          </a:p>
          <a:p>
            <a:pPr algn="just"/>
            <a:r>
              <a:rPr lang="en-US" sz="3200" b="0" i="0" dirty="0">
                <a:effectLst/>
                <a:latin typeface="HP001 5 hàng" panose="020B0604020202020204" charset="0"/>
              </a:rPr>
              <a:t>       </a:t>
            </a:r>
            <a:r>
              <a:rPr lang="vi-VN" sz="3200" b="0" i="0" dirty="0">
                <a:effectLst/>
                <a:latin typeface="HP001 5 hàng" panose="020B0604020202020204" charset="0"/>
              </a:rPr>
              <a:t>Ngày Tết Thiếu nhi ấy không chỉ là dịp trẻ được nhận quà mà còn là thời điểm để g</a:t>
            </a:r>
            <a:r>
              <a:rPr lang="vi-VN" sz="3200" b="0" i="0" dirty="0">
                <a:effectLst/>
                <a:latin typeface="+mj-lt"/>
              </a:rPr>
              <a:t>ắ</a:t>
            </a:r>
            <a:r>
              <a:rPr lang="vi-VN" sz="3200" b="0" i="0" dirty="0">
                <a:effectLst/>
                <a:latin typeface="HP001 5 hàng" panose="020B0604020202020204" charset="0"/>
              </a:rPr>
              <a:t>n kết tình cảm gia đình, giúp trẻ em hiểu thêm về văn hóa truyền thống, như tên gọi Tết Đoàn viên. </a:t>
            </a:r>
            <a:endParaRPr lang="en-US" sz="3200" b="0" i="0" dirty="0">
              <a:effectLst/>
              <a:latin typeface="HP001 5 hàng" panose="020B0604020202020204" charset="0"/>
            </a:endParaRPr>
          </a:p>
          <a:p>
            <a:pPr algn="just"/>
            <a:r>
              <a:rPr lang="en-US" sz="3200" b="0" i="0" dirty="0">
                <a:effectLst/>
                <a:latin typeface="HP001 5 hàng" panose="020B0604020202020204" charset="0"/>
              </a:rPr>
              <a:t>      </a:t>
            </a:r>
            <a:r>
              <a:rPr lang="vi-VN" sz="3200" b="0" i="0" dirty="0">
                <a:effectLst/>
                <a:latin typeface="HP001 5 hàng" panose="020B0604020202020204" charset="0"/>
              </a:rPr>
              <a:t>Trẻ sẽ học được cách thể hiện tình cảm yêu thương, sự quan tâm tới những người thân trong gia đình, sự chia sẻ đùm bọc giữa các thế hệ.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3CFE5A-ABE4-9709-85FF-0197B83BEB25}"/>
              </a:ext>
            </a:extLst>
          </p:cNvPr>
          <p:cNvGrpSpPr/>
          <p:nvPr/>
        </p:nvGrpSpPr>
        <p:grpSpPr>
          <a:xfrm>
            <a:off x="715588" y="505421"/>
            <a:ext cx="10690106" cy="1332400"/>
            <a:chOff x="134241" y="1151532"/>
            <a:chExt cx="4422594" cy="1732710"/>
          </a:xfrm>
        </p:grpSpPr>
        <p:sp>
          <p:nvSpPr>
            <p:cNvPr id="4" name="Google Shape;1394;p36">
              <a:extLst>
                <a:ext uri="{FF2B5EF4-FFF2-40B4-BE49-F238E27FC236}">
                  <a16:creationId xmlns:a16="http://schemas.microsoft.com/office/drawing/2014/main" id="{86E47BF6-8D77-6E91-A187-2BCA7854285E}"/>
                </a:ext>
              </a:extLst>
            </p:cNvPr>
            <p:cNvSpPr/>
            <p:nvPr/>
          </p:nvSpPr>
          <p:spPr>
            <a:xfrm>
              <a:off x="189179" y="1288362"/>
              <a:ext cx="3966974" cy="83342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4EF062-60A7-066E-3E87-2938966C657A}"/>
                </a:ext>
              </a:extLst>
            </p:cNvPr>
            <p:cNvGrpSpPr/>
            <p:nvPr/>
          </p:nvGrpSpPr>
          <p:grpSpPr>
            <a:xfrm rot="18986774">
              <a:off x="134241" y="1405372"/>
              <a:ext cx="883503" cy="491117"/>
              <a:chOff x="6827942" y="455225"/>
              <a:chExt cx="662627" cy="368338"/>
            </a:xfrm>
          </p:grpSpPr>
          <p:sp>
            <p:nvSpPr>
              <p:cNvPr id="9" name="Google Shape;2444;p58">
                <a:extLst>
                  <a:ext uri="{FF2B5EF4-FFF2-40B4-BE49-F238E27FC236}">
                    <a16:creationId xmlns:a16="http://schemas.microsoft.com/office/drawing/2014/main" id="{BB1F0906-DA71-204E-7703-93DD130A2F03}"/>
                  </a:ext>
                </a:extLst>
              </p:cNvPr>
              <p:cNvSpPr/>
              <p:nvPr/>
            </p:nvSpPr>
            <p:spPr>
              <a:xfrm rot="20727047">
                <a:off x="7327125" y="530227"/>
                <a:ext cx="105202" cy="11999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3089" extrusionOk="0">
                    <a:moveTo>
                      <a:pt x="1940" y="0"/>
                    </a:moveTo>
                    <a:cubicBezTo>
                      <a:pt x="1519" y="0"/>
                      <a:pt x="955" y="424"/>
                      <a:pt x="554" y="1087"/>
                    </a:cubicBezTo>
                    <a:cubicBezTo>
                      <a:pt x="62" y="1899"/>
                      <a:pt x="1" y="2763"/>
                      <a:pt x="421" y="3018"/>
                    </a:cubicBezTo>
                    <a:cubicBezTo>
                      <a:pt x="499" y="3066"/>
                      <a:pt x="590" y="3089"/>
                      <a:pt x="687" y="3089"/>
                    </a:cubicBezTo>
                    <a:cubicBezTo>
                      <a:pt x="1108" y="3089"/>
                      <a:pt x="1671" y="2665"/>
                      <a:pt x="2073" y="2003"/>
                    </a:cubicBezTo>
                    <a:cubicBezTo>
                      <a:pt x="2565" y="1191"/>
                      <a:pt x="2626" y="326"/>
                      <a:pt x="2206" y="71"/>
                    </a:cubicBezTo>
                    <a:cubicBezTo>
                      <a:pt x="2127" y="23"/>
                      <a:pt x="2037" y="0"/>
                      <a:pt x="1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445;p58">
                <a:extLst>
                  <a:ext uri="{FF2B5EF4-FFF2-40B4-BE49-F238E27FC236}">
                    <a16:creationId xmlns:a16="http://schemas.microsoft.com/office/drawing/2014/main" id="{D21D4E16-FB12-AE94-C319-4AA58895D592}"/>
                  </a:ext>
                </a:extLst>
              </p:cNvPr>
              <p:cNvSpPr/>
              <p:nvPr/>
            </p:nvSpPr>
            <p:spPr>
              <a:xfrm rot="20727047">
                <a:off x="6995664" y="455225"/>
                <a:ext cx="105042" cy="11999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089" extrusionOk="0">
                    <a:moveTo>
                      <a:pt x="1938" y="0"/>
                    </a:moveTo>
                    <a:cubicBezTo>
                      <a:pt x="1516" y="0"/>
                      <a:pt x="956" y="424"/>
                      <a:pt x="554" y="1087"/>
                    </a:cubicBezTo>
                    <a:cubicBezTo>
                      <a:pt x="62" y="1898"/>
                      <a:pt x="1" y="2763"/>
                      <a:pt x="417" y="3018"/>
                    </a:cubicBezTo>
                    <a:cubicBezTo>
                      <a:pt x="496" y="3066"/>
                      <a:pt x="587" y="3089"/>
                      <a:pt x="685" y="3089"/>
                    </a:cubicBezTo>
                    <a:cubicBezTo>
                      <a:pt x="1108" y="3089"/>
                      <a:pt x="1671" y="2665"/>
                      <a:pt x="2069" y="2002"/>
                    </a:cubicBezTo>
                    <a:cubicBezTo>
                      <a:pt x="2565" y="1190"/>
                      <a:pt x="2622" y="326"/>
                      <a:pt x="2206" y="71"/>
                    </a:cubicBezTo>
                    <a:cubicBezTo>
                      <a:pt x="2127" y="23"/>
                      <a:pt x="2036" y="0"/>
                      <a:pt x="19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446;p58">
                <a:extLst>
                  <a:ext uri="{FF2B5EF4-FFF2-40B4-BE49-F238E27FC236}">
                    <a16:creationId xmlns:a16="http://schemas.microsoft.com/office/drawing/2014/main" id="{D76912E7-724E-2608-8C39-D7FE25190FD5}"/>
                  </a:ext>
                </a:extLst>
              </p:cNvPr>
              <p:cNvSpPr/>
              <p:nvPr/>
            </p:nvSpPr>
            <p:spPr>
              <a:xfrm rot="20727047">
                <a:off x="6827942" y="557685"/>
                <a:ext cx="171559" cy="128501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3308" extrusionOk="0">
                    <a:moveTo>
                      <a:pt x="1424" y="0"/>
                    </a:moveTo>
                    <a:cubicBezTo>
                      <a:pt x="1007" y="0"/>
                      <a:pt x="651" y="143"/>
                      <a:pt x="444" y="431"/>
                    </a:cubicBezTo>
                    <a:cubicBezTo>
                      <a:pt x="0" y="1050"/>
                      <a:pt x="407" y="2093"/>
                      <a:pt x="1342" y="2768"/>
                    </a:cubicBezTo>
                    <a:cubicBezTo>
                      <a:pt x="1840" y="3126"/>
                      <a:pt x="2389" y="3308"/>
                      <a:pt x="2860" y="3308"/>
                    </a:cubicBezTo>
                    <a:cubicBezTo>
                      <a:pt x="3278" y="3308"/>
                      <a:pt x="3636" y="3165"/>
                      <a:pt x="3844" y="2877"/>
                    </a:cubicBezTo>
                    <a:cubicBezTo>
                      <a:pt x="4284" y="2258"/>
                      <a:pt x="3882" y="1214"/>
                      <a:pt x="2942" y="540"/>
                    </a:cubicBezTo>
                    <a:cubicBezTo>
                      <a:pt x="2444" y="182"/>
                      <a:pt x="1895" y="0"/>
                      <a:pt x="14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447;p58">
                <a:extLst>
                  <a:ext uri="{FF2B5EF4-FFF2-40B4-BE49-F238E27FC236}">
                    <a16:creationId xmlns:a16="http://schemas.microsoft.com/office/drawing/2014/main" id="{18F74A7C-C3AB-658E-E264-835A992B862E}"/>
                  </a:ext>
                </a:extLst>
              </p:cNvPr>
              <p:cNvSpPr/>
              <p:nvPr/>
            </p:nvSpPr>
            <p:spPr>
              <a:xfrm rot="20727047">
                <a:off x="7319010" y="690770"/>
                <a:ext cx="171559" cy="128345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3304" extrusionOk="0">
                    <a:moveTo>
                      <a:pt x="1425" y="1"/>
                    </a:moveTo>
                    <a:cubicBezTo>
                      <a:pt x="1007" y="1"/>
                      <a:pt x="651" y="143"/>
                      <a:pt x="445" y="432"/>
                    </a:cubicBezTo>
                    <a:cubicBezTo>
                      <a:pt x="1" y="1046"/>
                      <a:pt x="407" y="2094"/>
                      <a:pt x="1342" y="2764"/>
                    </a:cubicBezTo>
                    <a:cubicBezTo>
                      <a:pt x="1840" y="3122"/>
                      <a:pt x="2389" y="3304"/>
                      <a:pt x="2861" y="3304"/>
                    </a:cubicBezTo>
                    <a:cubicBezTo>
                      <a:pt x="3279" y="3304"/>
                      <a:pt x="3636" y="3161"/>
                      <a:pt x="3845" y="2873"/>
                    </a:cubicBezTo>
                    <a:cubicBezTo>
                      <a:pt x="4283" y="2258"/>
                      <a:pt x="3882" y="1216"/>
                      <a:pt x="2943" y="540"/>
                    </a:cubicBezTo>
                    <a:cubicBezTo>
                      <a:pt x="2445" y="182"/>
                      <a:pt x="1896" y="1"/>
                      <a:pt x="14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448;p58">
                <a:extLst>
                  <a:ext uri="{FF2B5EF4-FFF2-40B4-BE49-F238E27FC236}">
                    <a16:creationId xmlns:a16="http://schemas.microsoft.com/office/drawing/2014/main" id="{F8B52288-CFB8-95BF-3040-01EF1C38F827}"/>
                  </a:ext>
                </a:extLst>
              </p:cNvPr>
              <p:cNvSpPr/>
              <p:nvPr/>
            </p:nvSpPr>
            <p:spPr>
              <a:xfrm rot="20727047">
                <a:off x="7016175" y="638542"/>
                <a:ext cx="259461" cy="185021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763" extrusionOk="0">
                    <a:moveTo>
                      <a:pt x="2083" y="1"/>
                    </a:moveTo>
                    <a:cubicBezTo>
                      <a:pt x="2070" y="1"/>
                      <a:pt x="2058" y="1"/>
                      <a:pt x="2045" y="3"/>
                    </a:cubicBezTo>
                    <a:cubicBezTo>
                      <a:pt x="1903" y="22"/>
                      <a:pt x="652" y="214"/>
                      <a:pt x="232" y="1008"/>
                    </a:cubicBezTo>
                    <a:cubicBezTo>
                      <a:pt x="99" y="1263"/>
                      <a:pt x="1" y="1679"/>
                      <a:pt x="278" y="2232"/>
                    </a:cubicBezTo>
                    <a:cubicBezTo>
                      <a:pt x="620" y="2923"/>
                      <a:pt x="1210" y="3320"/>
                      <a:pt x="1886" y="3320"/>
                    </a:cubicBezTo>
                    <a:cubicBezTo>
                      <a:pt x="1920" y="3320"/>
                      <a:pt x="1954" y="3319"/>
                      <a:pt x="1988" y="3317"/>
                    </a:cubicBezTo>
                    <a:cubicBezTo>
                      <a:pt x="2295" y="3303"/>
                      <a:pt x="2592" y="3209"/>
                      <a:pt x="2843" y="3067"/>
                    </a:cubicBezTo>
                    <a:cubicBezTo>
                      <a:pt x="2909" y="3516"/>
                      <a:pt x="3069" y="4049"/>
                      <a:pt x="3447" y="4394"/>
                    </a:cubicBezTo>
                    <a:cubicBezTo>
                      <a:pt x="3641" y="4573"/>
                      <a:pt x="3957" y="4762"/>
                      <a:pt x="4434" y="4762"/>
                    </a:cubicBezTo>
                    <a:cubicBezTo>
                      <a:pt x="4534" y="4762"/>
                      <a:pt x="4641" y="4753"/>
                      <a:pt x="4755" y="4734"/>
                    </a:cubicBezTo>
                    <a:cubicBezTo>
                      <a:pt x="5270" y="4653"/>
                      <a:pt x="5657" y="4408"/>
                      <a:pt x="5907" y="4006"/>
                    </a:cubicBezTo>
                    <a:cubicBezTo>
                      <a:pt x="6478" y="3095"/>
                      <a:pt x="6068" y="1693"/>
                      <a:pt x="6049" y="1637"/>
                    </a:cubicBezTo>
                    <a:cubicBezTo>
                      <a:pt x="6005" y="1486"/>
                      <a:pt x="5867" y="1393"/>
                      <a:pt x="5718" y="1393"/>
                    </a:cubicBezTo>
                    <a:cubicBezTo>
                      <a:pt x="5689" y="1393"/>
                      <a:pt x="5658" y="1397"/>
                      <a:pt x="5628" y="1404"/>
                    </a:cubicBezTo>
                    <a:cubicBezTo>
                      <a:pt x="5449" y="1461"/>
                      <a:pt x="5345" y="1650"/>
                      <a:pt x="5402" y="1829"/>
                    </a:cubicBezTo>
                    <a:cubicBezTo>
                      <a:pt x="5497" y="2151"/>
                      <a:pt x="5671" y="3110"/>
                      <a:pt x="5331" y="3648"/>
                    </a:cubicBezTo>
                    <a:cubicBezTo>
                      <a:pt x="5190" y="3879"/>
                      <a:pt x="4963" y="4017"/>
                      <a:pt x="4647" y="4063"/>
                    </a:cubicBezTo>
                    <a:cubicBezTo>
                      <a:pt x="4566" y="4077"/>
                      <a:pt x="4490" y="4084"/>
                      <a:pt x="4419" y="4084"/>
                    </a:cubicBezTo>
                    <a:cubicBezTo>
                      <a:pt x="4208" y="4084"/>
                      <a:pt x="4040" y="4021"/>
                      <a:pt x="3905" y="3898"/>
                    </a:cubicBezTo>
                    <a:cubicBezTo>
                      <a:pt x="3490" y="3516"/>
                      <a:pt x="3462" y="2614"/>
                      <a:pt x="3485" y="2297"/>
                    </a:cubicBezTo>
                    <a:cubicBezTo>
                      <a:pt x="3494" y="2132"/>
                      <a:pt x="3381" y="1977"/>
                      <a:pt x="3220" y="1943"/>
                    </a:cubicBezTo>
                    <a:cubicBezTo>
                      <a:pt x="3194" y="1937"/>
                      <a:pt x="3168" y="1934"/>
                      <a:pt x="3143" y="1934"/>
                    </a:cubicBezTo>
                    <a:cubicBezTo>
                      <a:pt x="3002" y="1934"/>
                      <a:pt x="2876" y="2019"/>
                      <a:pt x="2828" y="2151"/>
                    </a:cubicBezTo>
                    <a:cubicBezTo>
                      <a:pt x="2743" y="2368"/>
                      <a:pt x="2375" y="2618"/>
                      <a:pt x="1955" y="2637"/>
                    </a:cubicBezTo>
                    <a:cubicBezTo>
                      <a:pt x="1933" y="2639"/>
                      <a:pt x="1911" y="2639"/>
                      <a:pt x="1888" y="2639"/>
                    </a:cubicBezTo>
                    <a:cubicBezTo>
                      <a:pt x="1567" y="2639"/>
                      <a:pt x="1170" y="2502"/>
                      <a:pt x="883" y="1929"/>
                    </a:cubicBezTo>
                    <a:cubicBezTo>
                      <a:pt x="703" y="1570"/>
                      <a:pt x="798" y="1386"/>
                      <a:pt x="831" y="1330"/>
                    </a:cubicBezTo>
                    <a:cubicBezTo>
                      <a:pt x="1049" y="914"/>
                      <a:pt x="1870" y="715"/>
                      <a:pt x="2139" y="673"/>
                    </a:cubicBezTo>
                    <a:cubicBezTo>
                      <a:pt x="2324" y="650"/>
                      <a:pt x="2455" y="480"/>
                      <a:pt x="2427" y="290"/>
                    </a:cubicBezTo>
                    <a:cubicBezTo>
                      <a:pt x="2405" y="119"/>
                      <a:pt x="2252" y="1"/>
                      <a:pt x="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1397;p36">
              <a:extLst>
                <a:ext uri="{FF2B5EF4-FFF2-40B4-BE49-F238E27FC236}">
                  <a16:creationId xmlns:a16="http://schemas.microsoft.com/office/drawing/2014/main" id="{66A66AF4-95A7-1542-9F63-51D6621878C0}"/>
                </a:ext>
              </a:extLst>
            </p:cNvPr>
            <p:cNvSpPr txBox="1">
              <a:spLocks/>
            </p:cNvSpPr>
            <p:nvPr/>
          </p:nvSpPr>
          <p:spPr>
            <a:xfrm>
              <a:off x="766453" y="1151532"/>
              <a:ext cx="3790382" cy="173271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algn="ctr" defTabSz="609630" rtl="0" eaLnBrk="1" latinLnBrk="0" hangingPunct="1">
                <a:spcBef>
                  <a:spcPct val="0"/>
                </a:spcBef>
                <a:buNone/>
                <a:defRPr sz="2933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Ý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nghĩa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Tết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Trung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thu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HP001 5 hàng" panose="020B0604020202020204" charset="0"/>
                  <a:cs typeface="Times New Roman" panose="02020603050405020304" pitchFamily="18" charset="0"/>
                </a:rPr>
                <a:t>em</a:t>
              </a:r>
              <a:endParaRPr lang="en-US" sz="3600" b="0" i="0" dirty="0">
                <a:solidFill>
                  <a:srgbClr val="FF0000"/>
                </a:solidFill>
                <a:effectLst/>
                <a:latin typeface="HP001 5 hàng" panose="020B060402020202020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442E4F13-8463-179F-F64E-57EF77E33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" y="9534"/>
            <a:ext cx="1255297" cy="1255297"/>
          </a:xfrm>
          <a:prstGeom prst="rect">
            <a:avLst/>
          </a:prstGeom>
        </p:spPr>
      </p:pic>
      <p:pic>
        <p:nvPicPr>
          <p:cNvPr id="15" name="Picture 1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C73D6E41-FC3F-65A1-7BC4-071AEA84A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0202" y="37018"/>
            <a:ext cx="1116614" cy="12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09FA3-0AA4-C638-823D-8796564B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12192000" cy="5665224"/>
          </a:xfrm>
          <a:prstGeom prst="rect">
            <a:avLst/>
          </a:prstGeom>
        </p:spPr>
      </p:pic>
      <p:sp>
        <p:nvSpPr>
          <p:cNvPr id="3" name="Hộp Văn bản 97">
            <a:extLst>
              <a:ext uri="{FF2B5EF4-FFF2-40B4-BE49-F238E27FC236}">
                <a16:creationId xmlns:a16="http://schemas.microsoft.com/office/drawing/2014/main" id="{DECEADDE-292B-1D91-8F53-8B60B96824B0}"/>
              </a:ext>
            </a:extLst>
          </p:cNvPr>
          <p:cNvSpPr txBox="1"/>
          <p:nvPr/>
        </p:nvSpPr>
        <p:spPr>
          <a:xfrm>
            <a:off x="1886148" y="0"/>
            <a:ext cx="818721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36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0B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30B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816F72-A4A3-2308-11CD-0E06AB8CA269}"/>
              </a:ext>
            </a:extLst>
          </p:cNvPr>
          <p:cNvGrpSpPr/>
          <p:nvPr/>
        </p:nvGrpSpPr>
        <p:grpSpPr>
          <a:xfrm>
            <a:off x="2842967" y="59001"/>
            <a:ext cx="6834922" cy="921343"/>
            <a:chOff x="-115584" y="988018"/>
            <a:chExt cx="6834922" cy="1293085"/>
          </a:xfrm>
          <a:solidFill>
            <a:srgbClr val="00B0F0"/>
          </a:solidFill>
        </p:grpSpPr>
        <p:sp>
          <p:nvSpPr>
            <p:cNvPr id="3" name="Google Shape;1394;p36">
              <a:extLst>
                <a:ext uri="{FF2B5EF4-FFF2-40B4-BE49-F238E27FC236}">
                  <a16:creationId xmlns:a16="http://schemas.microsoft.com/office/drawing/2014/main" id="{6AA18D95-C057-43F9-722B-6F8D1DB7488A}"/>
                </a:ext>
              </a:extLst>
            </p:cNvPr>
            <p:cNvSpPr/>
            <p:nvPr/>
          </p:nvSpPr>
          <p:spPr>
            <a:xfrm>
              <a:off x="189178" y="1164172"/>
              <a:ext cx="6326809" cy="83342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240CBE-C6D2-895E-B844-DAAE277CACD5}"/>
                </a:ext>
              </a:extLst>
            </p:cNvPr>
            <p:cNvGrpSpPr/>
            <p:nvPr/>
          </p:nvGrpSpPr>
          <p:grpSpPr>
            <a:xfrm rot="18986774">
              <a:off x="-115584" y="988018"/>
              <a:ext cx="1645764" cy="1293085"/>
              <a:chOff x="6621927" y="213445"/>
              <a:chExt cx="1234323" cy="969814"/>
            </a:xfrm>
            <a:grpFill/>
          </p:grpSpPr>
          <p:sp>
            <p:nvSpPr>
              <p:cNvPr id="6" name="Google Shape;2442;p58">
                <a:extLst>
                  <a:ext uri="{FF2B5EF4-FFF2-40B4-BE49-F238E27FC236}">
                    <a16:creationId xmlns:a16="http://schemas.microsoft.com/office/drawing/2014/main" id="{CE028EE3-74FD-9F32-41FB-42A5016C3825}"/>
                  </a:ext>
                </a:extLst>
              </p:cNvPr>
              <p:cNvSpPr/>
              <p:nvPr/>
            </p:nvSpPr>
            <p:spPr>
              <a:xfrm rot="20727047">
                <a:off x="6621927" y="213445"/>
                <a:ext cx="1230867" cy="969814"/>
              </a:xfrm>
              <a:custGeom>
                <a:avLst/>
                <a:gdLst/>
                <a:ahLst/>
                <a:cxnLst/>
                <a:rect l="l" t="t" r="r" b="b"/>
                <a:pathLst>
                  <a:path w="30736" h="24966" extrusionOk="0">
                    <a:moveTo>
                      <a:pt x="10341" y="0"/>
                    </a:moveTo>
                    <a:cubicBezTo>
                      <a:pt x="8287" y="0"/>
                      <a:pt x="7101" y="817"/>
                      <a:pt x="6469" y="1507"/>
                    </a:cubicBezTo>
                    <a:cubicBezTo>
                      <a:pt x="6120" y="1885"/>
                      <a:pt x="5865" y="2290"/>
                      <a:pt x="5680" y="2692"/>
                    </a:cubicBezTo>
                    <a:cubicBezTo>
                      <a:pt x="5114" y="2414"/>
                      <a:pt x="4462" y="2210"/>
                      <a:pt x="3792" y="2210"/>
                    </a:cubicBezTo>
                    <a:cubicBezTo>
                      <a:pt x="2937" y="2210"/>
                      <a:pt x="1389" y="2550"/>
                      <a:pt x="581" y="4816"/>
                    </a:cubicBezTo>
                    <a:cubicBezTo>
                      <a:pt x="0" y="6460"/>
                      <a:pt x="430" y="7632"/>
                      <a:pt x="892" y="8321"/>
                    </a:cubicBezTo>
                    <a:cubicBezTo>
                      <a:pt x="1696" y="9515"/>
                      <a:pt x="3135" y="10096"/>
                      <a:pt x="4288" y="10375"/>
                    </a:cubicBezTo>
                    <a:cubicBezTo>
                      <a:pt x="4070" y="12500"/>
                      <a:pt x="4708" y="15545"/>
                      <a:pt x="7985" y="18086"/>
                    </a:cubicBezTo>
                    <a:cubicBezTo>
                      <a:pt x="9708" y="19426"/>
                      <a:pt x="11560" y="20106"/>
                      <a:pt x="13476" y="20106"/>
                    </a:cubicBezTo>
                    <a:cubicBezTo>
                      <a:pt x="14406" y="20106"/>
                      <a:pt x="15243" y="19941"/>
                      <a:pt x="15951" y="19714"/>
                    </a:cubicBezTo>
                    <a:cubicBezTo>
                      <a:pt x="16073" y="20111"/>
                      <a:pt x="16258" y="20512"/>
                      <a:pt x="16498" y="20904"/>
                    </a:cubicBezTo>
                    <a:cubicBezTo>
                      <a:pt x="17906" y="23218"/>
                      <a:pt x="21097" y="24966"/>
                      <a:pt x="23917" y="24966"/>
                    </a:cubicBezTo>
                    <a:cubicBezTo>
                      <a:pt x="26669" y="24966"/>
                      <a:pt x="28799" y="23402"/>
                      <a:pt x="29762" y="20678"/>
                    </a:cubicBezTo>
                    <a:cubicBezTo>
                      <a:pt x="30736" y="17925"/>
                      <a:pt x="30651" y="15711"/>
                      <a:pt x="29498" y="14087"/>
                    </a:cubicBezTo>
                    <a:cubicBezTo>
                      <a:pt x="28809" y="13104"/>
                      <a:pt x="27859" y="12537"/>
                      <a:pt x="26968" y="12202"/>
                    </a:cubicBezTo>
                    <a:cubicBezTo>
                      <a:pt x="27907" y="10696"/>
                      <a:pt x="28903" y="8495"/>
                      <a:pt x="28624" y="6243"/>
                    </a:cubicBezTo>
                    <a:cubicBezTo>
                      <a:pt x="28389" y="4326"/>
                      <a:pt x="27317" y="2735"/>
                      <a:pt x="25447" y="1516"/>
                    </a:cubicBezTo>
                    <a:cubicBezTo>
                      <a:pt x="23983" y="562"/>
                      <a:pt x="22491" y="76"/>
                      <a:pt x="21012" y="76"/>
                    </a:cubicBezTo>
                    <a:cubicBezTo>
                      <a:pt x="18614" y="76"/>
                      <a:pt x="16762" y="1342"/>
                      <a:pt x="15535" y="2560"/>
                    </a:cubicBezTo>
                    <a:cubicBezTo>
                      <a:pt x="14676" y="1252"/>
                      <a:pt x="13160" y="95"/>
                      <a:pt x="10649" y="6"/>
                    </a:cubicBezTo>
                    <a:cubicBezTo>
                      <a:pt x="10544" y="0"/>
                      <a:pt x="10440" y="0"/>
                      <a:pt x="103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28575" dist="19050" dir="1938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443;p58">
                <a:extLst>
                  <a:ext uri="{FF2B5EF4-FFF2-40B4-BE49-F238E27FC236}">
                    <a16:creationId xmlns:a16="http://schemas.microsoft.com/office/drawing/2014/main" id="{1118692A-D756-D4FE-7E08-AD16DB1BFC4B}"/>
                  </a:ext>
                </a:extLst>
              </p:cNvPr>
              <p:cNvSpPr/>
              <p:nvPr/>
            </p:nvSpPr>
            <p:spPr>
              <a:xfrm rot="20727047">
                <a:off x="6647889" y="265561"/>
                <a:ext cx="1208361" cy="857784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22082" extrusionOk="0">
                    <a:moveTo>
                      <a:pt x="9689" y="0"/>
                    </a:moveTo>
                    <a:cubicBezTo>
                      <a:pt x="5683" y="0"/>
                      <a:pt x="5978" y="3712"/>
                      <a:pt x="5978" y="3712"/>
                    </a:cubicBezTo>
                    <a:cubicBezTo>
                      <a:pt x="5978" y="3712"/>
                      <a:pt x="4504" y="2214"/>
                      <a:pt x="3129" y="2214"/>
                    </a:cubicBezTo>
                    <a:cubicBezTo>
                      <a:pt x="2411" y="2214"/>
                      <a:pt x="1720" y="2622"/>
                      <a:pt x="1280" y="3864"/>
                    </a:cubicBezTo>
                    <a:cubicBezTo>
                      <a:pt x="0" y="7480"/>
                      <a:pt x="5379" y="7754"/>
                      <a:pt x="5379" y="7754"/>
                    </a:cubicBezTo>
                    <a:cubicBezTo>
                      <a:pt x="5379" y="7754"/>
                      <a:pt x="3574" y="11914"/>
                      <a:pt x="8207" y="15508"/>
                    </a:cubicBezTo>
                    <a:cubicBezTo>
                      <a:pt x="9883" y="16807"/>
                      <a:pt x="11470" y="17221"/>
                      <a:pt x="12814" y="17221"/>
                    </a:cubicBezTo>
                    <a:cubicBezTo>
                      <a:pt x="15187" y="17221"/>
                      <a:pt x="16800" y="15928"/>
                      <a:pt x="16801" y="15927"/>
                    </a:cubicBezTo>
                    <a:lnTo>
                      <a:pt x="16801" y="15927"/>
                    </a:lnTo>
                    <a:cubicBezTo>
                      <a:pt x="15443" y="18553"/>
                      <a:pt x="19579" y="22081"/>
                      <a:pt x="23259" y="22081"/>
                    </a:cubicBezTo>
                    <a:cubicBezTo>
                      <a:pt x="25132" y="22081"/>
                      <a:pt x="26888" y="21167"/>
                      <a:pt x="27741" y="18756"/>
                    </a:cubicBezTo>
                    <a:cubicBezTo>
                      <a:pt x="30174" y="11884"/>
                      <a:pt x="24275" y="11749"/>
                      <a:pt x="23808" y="11749"/>
                    </a:cubicBezTo>
                    <a:cubicBezTo>
                      <a:pt x="23789" y="11749"/>
                      <a:pt x="23779" y="11749"/>
                      <a:pt x="23779" y="11749"/>
                    </a:cubicBezTo>
                    <a:cubicBezTo>
                      <a:pt x="23779" y="11749"/>
                      <a:pt x="29905" y="5133"/>
                      <a:pt x="23997" y="1286"/>
                    </a:cubicBezTo>
                    <a:cubicBezTo>
                      <a:pt x="22664" y="417"/>
                      <a:pt x="21443" y="81"/>
                      <a:pt x="20353" y="81"/>
                    </a:cubicBezTo>
                    <a:cubicBezTo>
                      <a:pt x="16611" y="81"/>
                      <a:pt x="14397" y="4038"/>
                      <a:pt x="14397" y="4038"/>
                    </a:cubicBezTo>
                    <a:cubicBezTo>
                      <a:pt x="14397" y="4038"/>
                      <a:pt x="14199" y="166"/>
                      <a:pt x="9935" y="5"/>
                    </a:cubicBezTo>
                    <a:cubicBezTo>
                      <a:pt x="9851" y="2"/>
                      <a:pt x="9769" y="0"/>
                      <a:pt x="96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444;p58">
                <a:extLst>
                  <a:ext uri="{FF2B5EF4-FFF2-40B4-BE49-F238E27FC236}">
                    <a16:creationId xmlns:a16="http://schemas.microsoft.com/office/drawing/2014/main" id="{02CA7D9E-EE20-77A7-EAA4-5A3F96C8A5B9}"/>
                  </a:ext>
                </a:extLst>
              </p:cNvPr>
              <p:cNvSpPr/>
              <p:nvPr/>
            </p:nvSpPr>
            <p:spPr>
              <a:xfrm rot="20727047">
                <a:off x="7327125" y="530227"/>
                <a:ext cx="105202" cy="119994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3089" extrusionOk="0">
                    <a:moveTo>
                      <a:pt x="1940" y="0"/>
                    </a:moveTo>
                    <a:cubicBezTo>
                      <a:pt x="1519" y="0"/>
                      <a:pt x="955" y="424"/>
                      <a:pt x="554" y="1087"/>
                    </a:cubicBezTo>
                    <a:cubicBezTo>
                      <a:pt x="62" y="1899"/>
                      <a:pt x="1" y="2763"/>
                      <a:pt x="421" y="3018"/>
                    </a:cubicBezTo>
                    <a:cubicBezTo>
                      <a:pt x="499" y="3066"/>
                      <a:pt x="590" y="3089"/>
                      <a:pt x="687" y="3089"/>
                    </a:cubicBezTo>
                    <a:cubicBezTo>
                      <a:pt x="1108" y="3089"/>
                      <a:pt x="1671" y="2665"/>
                      <a:pt x="2073" y="2003"/>
                    </a:cubicBezTo>
                    <a:cubicBezTo>
                      <a:pt x="2565" y="1191"/>
                      <a:pt x="2626" y="326"/>
                      <a:pt x="2206" y="71"/>
                    </a:cubicBezTo>
                    <a:cubicBezTo>
                      <a:pt x="2127" y="23"/>
                      <a:pt x="2037" y="0"/>
                      <a:pt x="19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445;p58">
                <a:extLst>
                  <a:ext uri="{FF2B5EF4-FFF2-40B4-BE49-F238E27FC236}">
                    <a16:creationId xmlns:a16="http://schemas.microsoft.com/office/drawing/2014/main" id="{10B87F69-CDBB-236A-ECEC-86AA4C54A9AB}"/>
                  </a:ext>
                </a:extLst>
              </p:cNvPr>
              <p:cNvSpPr/>
              <p:nvPr/>
            </p:nvSpPr>
            <p:spPr>
              <a:xfrm rot="20727047">
                <a:off x="6995664" y="455225"/>
                <a:ext cx="105042" cy="119994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089" extrusionOk="0">
                    <a:moveTo>
                      <a:pt x="1938" y="0"/>
                    </a:moveTo>
                    <a:cubicBezTo>
                      <a:pt x="1516" y="0"/>
                      <a:pt x="956" y="424"/>
                      <a:pt x="554" y="1087"/>
                    </a:cubicBezTo>
                    <a:cubicBezTo>
                      <a:pt x="62" y="1898"/>
                      <a:pt x="1" y="2763"/>
                      <a:pt x="417" y="3018"/>
                    </a:cubicBezTo>
                    <a:cubicBezTo>
                      <a:pt x="496" y="3066"/>
                      <a:pt x="587" y="3089"/>
                      <a:pt x="685" y="3089"/>
                    </a:cubicBezTo>
                    <a:cubicBezTo>
                      <a:pt x="1108" y="3089"/>
                      <a:pt x="1671" y="2665"/>
                      <a:pt x="2069" y="2002"/>
                    </a:cubicBezTo>
                    <a:cubicBezTo>
                      <a:pt x="2565" y="1190"/>
                      <a:pt x="2622" y="326"/>
                      <a:pt x="2206" y="71"/>
                    </a:cubicBezTo>
                    <a:cubicBezTo>
                      <a:pt x="2127" y="23"/>
                      <a:pt x="2036" y="0"/>
                      <a:pt x="19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446;p58">
                <a:extLst>
                  <a:ext uri="{FF2B5EF4-FFF2-40B4-BE49-F238E27FC236}">
                    <a16:creationId xmlns:a16="http://schemas.microsoft.com/office/drawing/2014/main" id="{13695CB1-D12B-3933-F4A5-C219D64F12F2}"/>
                  </a:ext>
                </a:extLst>
              </p:cNvPr>
              <p:cNvSpPr/>
              <p:nvPr/>
            </p:nvSpPr>
            <p:spPr>
              <a:xfrm rot="20727047">
                <a:off x="6827942" y="557685"/>
                <a:ext cx="171559" cy="128501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3308" extrusionOk="0">
                    <a:moveTo>
                      <a:pt x="1424" y="0"/>
                    </a:moveTo>
                    <a:cubicBezTo>
                      <a:pt x="1007" y="0"/>
                      <a:pt x="651" y="143"/>
                      <a:pt x="444" y="431"/>
                    </a:cubicBezTo>
                    <a:cubicBezTo>
                      <a:pt x="0" y="1050"/>
                      <a:pt x="407" y="2093"/>
                      <a:pt x="1342" y="2768"/>
                    </a:cubicBezTo>
                    <a:cubicBezTo>
                      <a:pt x="1840" y="3126"/>
                      <a:pt x="2389" y="3308"/>
                      <a:pt x="2860" y="3308"/>
                    </a:cubicBezTo>
                    <a:cubicBezTo>
                      <a:pt x="3278" y="3308"/>
                      <a:pt x="3636" y="3165"/>
                      <a:pt x="3844" y="2877"/>
                    </a:cubicBezTo>
                    <a:cubicBezTo>
                      <a:pt x="4284" y="2258"/>
                      <a:pt x="3882" y="1214"/>
                      <a:pt x="2942" y="540"/>
                    </a:cubicBezTo>
                    <a:cubicBezTo>
                      <a:pt x="2444" y="182"/>
                      <a:pt x="1895" y="0"/>
                      <a:pt x="1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447;p58">
                <a:extLst>
                  <a:ext uri="{FF2B5EF4-FFF2-40B4-BE49-F238E27FC236}">
                    <a16:creationId xmlns:a16="http://schemas.microsoft.com/office/drawing/2014/main" id="{D2FE794D-44CE-70C0-6500-7953B8BD79DD}"/>
                  </a:ext>
                </a:extLst>
              </p:cNvPr>
              <p:cNvSpPr/>
              <p:nvPr/>
            </p:nvSpPr>
            <p:spPr>
              <a:xfrm rot="20727047">
                <a:off x="7319010" y="690770"/>
                <a:ext cx="171559" cy="128345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3304" extrusionOk="0">
                    <a:moveTo>
                      <a:pt x="1425" y="1"/>
                    </a:moveTo>
                    <a:cubicBezTo>
                      <a:pt x="1007" y="1"/>
                      <a:pt x="651" y="143"/>
                      <a:pt x="445" y="432"/>
                    </a:cubicBezTo>
                    <a:cubicBezTo>
                      <a:pt x="1" y="1046"/>
                      <a:pt x="407" y="2094"/>
                      <a:pt x="1342" y="2764"/>
                    </a:cubicBezTo>
                    <a:cubicBezTo>
                      <a:pt x="1840" y="3122"/>
                      <a:pt x="2389" y="3304"/>
                      <a:pt x="2861" y="3304"/>
                    </a:cubicBezTo>
                    <a:cubicBezTo>
                      <a:pt x="3279" y="3304"/>
                      <a:pt x="3636" y="3161"/>
                      <a:pt x="3845" y="2873"/>
                    </a:cubicBezTo>
                    <a:cubicBezTo>
                      <a:pt x="4283" y="2258"/>
                      <a:pt x="3882" y="1216"/>
                      <a:pt x="2943" y="540"/>
                    </a:cubicBezTo>
                    <a:cubicBezTo>
                      <a:pt x="2445" y="182"/>
                      <a:pt x="1896" y="1"/>
                      <a:pt x="14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448;p58">
                <a:extLst>
                  <a:ext uri="{FF2B5EF4-FFF2-40B4-BE49-F238E27FC236}">
                    <a16:creationId xmlns:a16="http://schemas.microsoft.com/office/drawing/2014/main" id="{BD4300E9-4418-3D37-4D73-B08C8C44EF8E}"/>
                  </a:ext>
                </a:extLst>
              </p:cNvPr>
              <p:cNvSpPr/>
              <p:nvPr/>
            </p:nvSpPr>
            <p:spPr>
              <a:xfrm rot="20727047">
                <a:off x="7016175" y="638542"/>
                <a:ext cx="259461" cy="185021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763" extrusionOk="0">
                    <a:moveTo>
                      <a:pt x="2083" y="1"/>
                    </a:moveTo>
                    <a:cubicBezTo>
                      <a:pt x="2070" y="1"/>
                      <a:pt x="2058" y="1"/>
                      <a:pt x="2045" y="3"/>
                    </a:cubicBezTo>
                    <a:cubicBezTo>
                      <a:pt x="1903" y="22"/>
                      <a:pt x="652" y="214"/>
                      <a:pt x="232" y="1008"/>
                    </a:cubicBezTo>
                    <a:cubicBezTo>
                      <a:pt x="99" y="1263"/>
                      <a:pt x="1" y="1679"/>
                      <a:pt x="278" y="2232"/>
                    </a:cubicBezTo>
                    <a:cubicBezTo>
                      <a:pt x="620" y="2923"/>
                      <a:pt x="1210" y="3320"/>
                      <a:pt x="1886" y="3320"/>
                    </a:cubicBezTo>
                    <a:cubicBezTo>
                      <a:pt x="1920" y="3320"/>
                      <a:pt x="1954" y="3319"/>
                      <a:pt x="1988" y="3317"/>
                    </a:cubicBezTo>
                    <a:cubicBezTo>
                      <a:pt x="2295" y="3303"/>
                      <a:pt x="2592" y="3209"/>
                      <a:pt x="2843" y="3067"/>
                    </a:cubicBezTo>
                    <a:cubicBezTo>
                      <a:pt x="2909" y="3516"/>
                      <a:pt x="3069" y="4049"/>
                      <a:pt x="3447" y="4394"/>
                    </a:cubicBezTo>
                    <a:cubicBezTo>
                      <a:pt x="3641" y="4573"/>
                      <a:pt x="3957" y="4762"/>
                      <a:pt x="4434" y="4762"/>
                    </a:cubicBezTo>
                    <a:cubicBezTo>
                      <a:pt x="4534" y="4762"/>
                      <a:pt x="4641" y="4753"/>
                      <a:pt x="4755" y="4734"/>
                    </a:cubicBezTo>
                    <a:cubicBezTo>
                      <a:pt x="5270" y="4653"/>
                      <a:pt x="5657" y="4408"/>
                      <a:pt x="5907" y="4006"/>
                    </a:cubicBezTo>
                    <a:cubicBezTo>
                      <a:pt x="6478" y="3095"/>
                      <a:pt x="6068" y="1693"/>
                      <a:pt x="6049" y="1637"/>
                    </a:cubicBezTo>
                    <a:cubicBezTo>
                      <a:pt x="6005" y="1486"/>
                      <a:pt x="5867" y="1393"/>
                      <a:pt x="5718" y="1393"/>
                    </a:cubicBezTo>
                    <a:cubicBezTo>
                      <a:pt x="5689" y="1393"/>
                      <a:pt x="5658" y="1397"/>
                      <a:pt x="5628" y="1404"/>
                    </a:cubicBezTo>
                    <a:cubicBezTo>
                      <a:pt x="5449" y="1461"/>
                      <a:pt x="5345" y="1650"/>
                      <a:pt x="5402" y="1829"/>
                    </a:cubicBezTo>
                    <a:cubicBezTo>
                      <a:pt x="5497" y="2151"/>
                      <a:pt x="5671" y="3110"/>
                      <a:pt x="5331" y="3648"/>
                    </a:cubicBezTo>
                    <a:cubicBezTo>
                      <a:pt x="5190" y="3879"/>
                      <a:pt x="4963" y="4017"/>
                      <a:pt x="4647" y="4063"/>
                    </a:cubicBezTo>
                    <a:cubicBezTo>
                      <a:pt x="4566" y="4077"/>
                      <a:pt x="4490" y="4084"/>
                      <a:pt x="4419" y="4084"/>
                    </a:cubicBezTo>
                    <a:cubicBezTo>
                      <a:pt x="4208" y="4084"/>
                      <a:pt x="4040" y="4021"/>
                      <a:pt x="3905" y="3898"/>
                    </a:cubicBezTo>
                    <a:cubicBezTo>
                      <a:pt x="3490" y="3516"/>
                      <a:pt x="3462" y="2614"/>
                      <a:pt x="3485" y="2297"/>
                    </a:cubicBezTo>
                    <a:cubicBezTo>
                      <a:pt x="3494" y="2132"/>
                      <a:pt x="3381" y="1977"/>
                      <a:pt x="3220" y="1943"/>
                    </a:cubicBezTo>
                    <a:cubicBezTo>
                      <a:pt x="3194" y="1937"/>
                      <a:pt x="3168" y="1934"/>
                      <a:pt x="3143" y="1934"/>
                    </a:cubicBezTo>
                    <a:cubicBezTo>
                      <a:pt x="3002" y="1934"/>
                      <a:pt x="2876" y="2019"/>
                      <a:pt x="2828" y="2151"/>
                    </a:cubicBezTo>
                    <a:cubicBezTo>
                      <a:pt x="2743" y="2368"/>
                      <a:pt x="2375" y="2618"/>
                      <a:pt x="1955" y="2637"/>
                    </a:cubicBezTo>
                    <a:cubicBezTo>
                      <a:pt x="1933" y="2639"/>
                      <a:pt x="1911" y="2639"/>
                      <a:pt x="1888" y="2639"/>
                    </a:cubicBezTo>
                    <a:cubicBezTo>
                      <a:pt x="1567" y="2639"/>
                      <a:pt x="1170" y="2502"/>
                      <a:pt x="883" y="1929"/>
                    </a:cubicBezTo>
                    <a:cubicBezTo>
                      <a:pt x="703" y="1570"/>
                      <a:pt x="798" y="1386"/>
                      <a:pt x="831" y="1330"/>
                    </a:cubicBezTo>
                    <a:cubicBezTo>
                      <a:pt x="1049" y="914"/>
                      <a:pt x="1870" y="715"/>
                      <a:pt x="2139" y="673"/>
                    </a:cubicBezTo>
                    <a:cubicBezTo>
                      <a:pt x="2324" y="650"/>
                      <a:pt x="2455" y="480"/>
                      <a:pt x="2427" y="290"/>
                    </a:cubicBezTo>
                    <a:cubicBezTo>
                      <a:pt x="2405" y="119"/>
                      <a:pt x="2252" y="1"/>
                      <a:pt x="208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1397;p36">
              <a:extLst>
                <a:ext uri="{FF2B5EF4-FFF2-40B4-BE49-F238E27FC236}">
                  <a16:creationId xmlns:a16="http://schemas.microsoft.com/office/drawing/2014/main" id="{1E7E2672-1418-7392-55BA-6E74F4F2F9CB}"/>
                </a:ext>
              </a:extLst>
            </p:cNvPr>
            <p:cNvSpPr txBox="1">
              <a:spLocks/>
            </p:cNvSpPr>
            <p:nvPr/>
          </p:nvSpPr>
          <p:spPr>
            <a:xfrm>
              <a:off x="766453" y="1130818"/>
              <a:ext cx="5952885" cy="1058621"/>
            </a:xfrm>
            <a:prstGeom prst="rect">
              <a:avLst/>
            </a:prstGeom>
            <a:grpFill/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algn="ctr" defTabSz="609630" rtl="0" eaLnBrk="1" latinLnBrk="0" hangingPunct="1">
                <a:spcBef>
                  <a:spcPct val="0"/>
                </a:spcBef>
                <a:buNone/>
                <a:defRPr sz="2933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 err="1">
                  <a:ln w="12700">
                    <a:solidFill>
                      <a:schemeClr val="accent6">
                        <a:lumMod val="25000"/>
                      </a:schemeClr>
                    </a:solidFill>
                  </a:ln>
                  <a:solidFill>
                    <a:srgbClr val="FFFF00"/>
                  </a:solidFill>
                  <a:latin typeface="Lobster" panose="00000500000000000000" pitchFamily="2" charset="0"/>
                  <a:cs typeface="Times New Roman" panose="02020603050405020304" pitchFamily="18" charset="0"/>
                </a:rPr>
                <a:t>Vận</a:t>
              </a:r>
              <a:r>
                <a:rPr lang="en-US" sz="4800" b="1" dirty="0">
                  <a:ln w="12700">
                    <a:solidFill>
                      <a:schemeClr val="accent6">
                        <a:lumMod val="25000"/>
                      </a:schemeClr>
                    </a:solidFill>
                  </a:ln>
                  <a:solidFill>
                    <a:srgbClr val="FFFF00"/>
                  </a:solidFill>
                  <a:latin typeface="Lobster" panose="000005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2700">
                    <a:solidFill>
                      <a:schemeClr val="accent6">
                        <a:lumMod val="25000"/>
                      </a:schemeClr>
                    </a:solidFill>
                  </a:ln>
                  <a:solidFill>
                    <a:srgbClr val="FFFF00"/>
                  </a:solidFill>
                  <a:latin typeface="Lobster" panose="00000500000000000000" pitchFamily="2" charset="0"/>
                  <a:cs typeface="Times New Roman" panose="02020603050405020304" pitchFamily="18" charset="0"/>
                </a:rPr>
                <a:t>dụng</a:t>
              </a:r>
              <a:endPara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FF00"/>
                </a:solidFill>
                <a:latin typeface="Lobster" panose="000005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8EF7EB-362A-9447-2FE6-AC1E4ACD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7" y="2642641"/>
            <a:ext cx="10944519" cy="3938271"/>
          </a:xfrm>
          <a:prstGeom prst="rect">
            <a:avLst/>
          </a:prstGeom>
        </p:spPr>
      </p:pic>
      <p:pic>
        <p:nvPicPr>
          <p:cNvPr id="15" name="Picture 14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DFDA3A9B-59A2-A634-5469-7FFB226EC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" y="9534"/>
            <a:ext cx="1255297" cy="1255297"/>
          </a:xfrm>
          <a:prstGeom prst="rect">
            <a:avLst/>
          </a:prstGeom>
        </p:spPr>
      </p:pic>
      <p:pic>
        <p:nvPicPr>
          <p:cNvPr id="16" name="Picture 15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9DCABA81-217B-CFD4-9CE8-326A2F83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0202" y="37018"/>
            <a:ext cx="1116614" cy="12552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0D096B-D8E4-5331-513C-72F13D94DB81}"/>
              </a:ext>
            </a:extLst>
          </p:cNvPr>
          <p:cNvGrpSpPr/>
          <p:nvPr/>
        </p:nvGrpSpPr>
        <p:grpSpPr>
          <a:xfrm>
            <a:off x="10514986" y="1494981"/>
            <a:ext cx="1645764" cy="1293085"/>
            <a:chOff x="6621927" y="213445"/>
            <a:chExt cx="1234323" cy="969814"/>
          </a:xfrm>
        </p:grpSpPr>
        <p:sp>
          <p:nvSpPr>
            <p:cNvPr id="18" name="Google Shape;2442;p58">
              <a:extLst>
                <a:ext uri="{FF2B5EF4-FFF2-40B4-BE49-F238E27FC236}">
                  <a16:creationId xmlns:a16="http://schemas.microsoft.com/office/drawing/2014/main" id="{F3FB4B48-DA05-1DF5-A99E-BF5337FF5AD3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92D050"/>
              </a:solidFill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43;p58">
              <a:extLst>
                <a:ext uri="{FF2B5EF4-FFF2-40B4-BE49-F238E27FC236}">
                  <a16:creationId xmlns:a16="http://schemas.microsoft.com/office/drawing/2014/main" id="{5EA2DB0D-F1F0-3883-2C3B-C837B4AD5802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44;p58">
              <a:extLst>
                <a:ext uri="{FF2B5EF4-FFF2-40B4-BE49-F238E27FC236}">
                  <a16:creationId xmlns:a16="http://schemas.microsoft.com/office/drawing/2014/main" id="{8B3DB792-9528-3A05-FF00-A4C5C3C33F06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45;p58">
              <a:extLst>
                <a:ext uri="{FF2B5EF4-FFF2-40B4-BE49-F238E27FC236}">
                  <a16:creationId xmlns:a16="http://schemas.microsoft.com/office/drawing/2014/main" id="{8D570A7D-B58D-9FC5-06E3-AAFB84DA533A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46;p58">
              <a:extLst>
                <a:ext uri="{FF2B5EF4-FFF2-40B4-BE49-F238E27FC236}">
                  <a16:creationId xmlns:a16="http://schemas.microsoft.com/office/drawing/2014/main" id="{447A2B8E-3C34-3CBE-32DB-B2667C3F1701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47;p58">
              <a:extLst>
                <a:ext uri="{FF2B5EF4-FFF2-40B4-BE49-F238E27FC236}">
                  <a16:creationId xmlns:a16="http://schemas.microsoft.com/office/drawing/2014/main" id="{039053CE-4FA8-338B-0A5F-F32E77F8FD36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48;p58">
              <a:extLst>
                <a:ext uri="{FF2B5EF4-FFF2-40B4-BE49-F238E27FC236}">
                  <a16:creationId xmlns:a16="http://schemas.microsoft.com/office/drawing/2014/main" id="{7E987E6E-104A-2521-C90F-6515A1C9EF6D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675DCD-9564-34D8-D855-DD7FC0EB7EF9}"/>
              </a:ext>
            </a:extLst>
          </p:cNvPr>
          <p:cNvGrpSpPr/>
          <p:nvPr/>
        </p:nvGrpSpPr>
        <p:grpSpPr>
          <a:xfrm>
            <a:off x="484364" y="1414227"/>
            <a:ext cx="1109181" cy="1044856"/>
            <a:chOff x="1206989" y="1720465"/>
            <a:chExt cx="831886" cy="783642"/>
          </a:xfrm>
        </p:grpSpPr>
        <p:sp>
          <p:nvSpPr>
            <p:cNvPr id="26" name="Google Shape;1399;p36">
              <a:extLst>
                <a:ext uri="{FF2B5EF4-FFF2-40B4-BE49-F238E27FC236}">
                  <a16:creationId xmlns:a16="http://schemas.microsoft.com/office/drawing/2014/main" id="{495C37AA-45CE-344E-9F0E-C6A183EFBD51}"/>
                </a:ext>
              </a:extLst>
            </p:cNvPr>
            <p:cNvSpPr/>
            <p:nvPr/>
          </p:nvSpPr>
          <p:spPr>
            <a:xfrm rot="20986198">
              <a:off x="1206989" y="1720465"/>
              <a:ext cx="831886" cy="78364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00;p36">
              <a:extLst>
                <a:ext uri="{FF2B5EF4-FFF2-40B4-BE49-F238E27FC236}">
                  <a16:creationId xmlns:a16="http://schemas.microsoft.com/office/drawing/2014/main" id="{484FC0D0-8011-9B83-83E5-69DAD4B30291}"/>
                </a:ext>
              </a:extLst>
            </p:cNvPr>
            <p:cNvSpPr/>
            <p:nvPr/>
          </p:nvSpPr>
          <p:spPr>
            <a:xfrm rot="20986198">
              <a:off x="1289659" y="1821763"/>
              <a:ext cx="648430" cy="610780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01;p36">
              <a:extLst>
                <a:ext uri="{FF2B5EF4-FFF2-40B4-BE49-F238E27FC236}">
                  <a16:creationId xmlns:a16="http://schemas.microsoft.com/office/drawing/2014/main" id="{23566B89-53C6-4466-D82C-A1AA1DA84B61}"/>
                </a:ext>
              </a:extLst>
            </p:cNvPr>
            <p:cNvSpPr/>
            <p:nvPr/>
          </p:nvSpPr>
          <p:spPr>
            <a:xfrm rot="20986198">
              <a:off x="1600664" y="2140732"/>
              <a:ext cx="71715" cy="122243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02;p36">
              <a:extLst>
                <a:ext uri="{FF2B5EF4-FFF2-40B4-BE49-F238E27FC236}">
                  <a16:creationId xmlns:a16="http://schemas.microsoft.com/office/drawing/2014/main" id="{273AB0B7-2897-543C-37A9-BAC21D008257}"/>
                </a:ext>
              </a:extLst>
            </p:cNvPr>
            <p:cNvSpPr/>
            <p:nvPr/>
          </p:nvSpPr>
          <p:spPr>
            <a:xfrm rot="20986198">
              <a:off x="1563970" y="2046545"/>
              <a:ext cx="82339" cy="50095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03;p36">
              <a:extLst>
                <a:ext uri="{FF2B5EF4-FFF2-40B4-BE49-F238E27FC236}">
                  <a16:creationId xmlns:a16="http://schemas.microsoft.com/office/drawing/2014/main" id="{DCC713BE-B395-A60C-5A9B-57EBCE931FD3}"/>
                </a:ext>
              </a:extLst>
            </p:cNvPr>
            <p:cNvSpPr/>
            <p:nvPr/>
          </p:nvSpPr>
          <p:spPr>
            <a:xfrm rot="20986198">
              <a:off x="1635285" y="1891012"/>
              <a:ext cx="218697" cy="319102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04;p36">
              <a:extLst>
                <a:ext uri="{FF2B5EF4-FFF2-40B4-BE49-F238E27FC236}">
                  <a16:creationId xmlns:a16="http://schemas.microsoft.com/office/drawing/2014/main" id="{8284F2DB-B94F-B9C3-002F-30C6349B1D9E}"/>
                </a:ext>
              </a:extLst>
            </p:cNvPr>
            <p:cNvSpPr/>
            <p:nvPr/>
          </p:nvSpPr>
          <p:spPr>
            <a:xfrm rot="20986198">
              <a:off x="1652645" y="1915754"/>
              <a:ext cx="183951" cy="269655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05;p36">
              <a:extLst>
                <a:ext uri="{FF2B5EF4-FFF2-40B4-BE49-F238E27FC236}">
                  <a16:creationId xmlns:a16="http://schemas.microsoft.com/office/drawing/2014/main" id="{05D38356-6652-1637-97BC-6AAD10465811}"/>
                </a:ext>
              </a:extLst>
            </p:cNvPr>
            <p:cNvSpPr/>
            <p:nvPr/>
          </p:nvSpPr>
          <p:spPr>
            <a:xfrm rot="20986198">
              <a:off x="1658945" y="1925053"/>
              <a:ext cx="171319" cy="251063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06;p36">
              <a:extLst>
                <a:ext uri="{FF2B5EF4-FFF2-40B4-BE49-F238E27FC236}">
                  <a16:creationId xmlns:a16="http://schemas.microsoft.com/office/drawing/2014/main" id="{DF8CC584-2CFD-199E-69FF-5758F1BBF88A}"/>
                </a:ext>
              </a:extLst>
            </p:cNvPr>
            <p:cNvSpPr/>
            <p:nvPr/>
          </p:nvSpPr>
          <p:spPr>
            <a:xfrm rot="20986198">
              <a:off x="1708395" y="1991042"/>
              <a:ext cx="66835" cy="109209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07;p36">
              <a:extLst>
                <a:ext uri="{FF2B5EF4-FFF2-40B4-BE49-F238E27FC236}">
                  <a16:creationId xmlns:a16="http://schemas.microsoft.com/office/drawing/2014/main" id="{21C1F620-729B-57A1-6492-4FA75A2807D4}"/>
                </a:ext>
              </a:extLst>
            </p:cNvPr>
            <p:cNvSpPr/>
            <p:nvPr/>
          </p:nvSpPr>
          <p:spPr>
            <a:xfrm rot="20986198">
              <a:off x="1688088" y="2000903"/>
              <a:ext cx="148403" cy="167397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08;p36">
              <a:extLst>
                <a:ext uri="{FF2B5EF4-FFF2-40B4-BE49-F238E27FC236}">
                  <a16:creationId xmlns:a16="http://schemas.microsoft.com/office/drawing/2014/main" id="{49B1E927-52EC-F80A-C774-924D4DB0A0AE}"/>
                </a:ext>
              </a:extLst>
            </p:cNvPr>
            <p:cNvSpPr/>
            <p:nvPr/>
          </p:nvSpPr>
          <p:spPr>
            <a:xfrm rot="20986198">
              <a:off x="1725476" y="2051827"/>
              <a:ext cx="50497" cy="47316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09;p36">
              <a:extLst>
                <a:ext uri="{FF2B5EF4-FFF2-40B4-BE49-F238E27FC236}">
                  <a16:creationId xmlns:a16="http://schemas.microsoft.com/office/drawing/2014/main" id="{2BCD5D2C-3485-F656-8628-12B2FD9D579E}"/>
                </a:ext>
              </a:extLst>
            </p:cNvPr>
            <p:cNvSpPr/>
            <p:nvPr/>
          </p:nvSpPr>
          <p:spPr>
            <a:xfrm rot="20986198">
              <a:off x="1654069" y="1927195"/>
              <a:ext cx="158008" cy="192537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0;p36">
              <a:extLst>
                <a:ext uri="{FF2B5EF4-FFF2-40B4-BE49-F238E27FC236}">
                  <a16:creationId xmlns:a16="http://schemas.microsoft.com/office/drawing/2014/main" id="{5DA796D9-2033-C6FF-7D78-C2DF4FB128E0}"/>
                </a:ext>
              </a:extLst>
            </p:cNvPr>
            <p:cNvSpPr/>
            <p:nvPr/>
          </p:nvSpPr>
          <p:spPr>
            <a:xfrm rot="20986198">
              <a:off x="1710888" y="1991452"/>
              <a:ext cx="55377" cy="87652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1;p36">
              <a:extLst>
                <a:ext uri="{FF2B5EF4-FFF2-40B4-BE49-F238E27FC236}">
                  <a16:creationId xmlns:a16="http://schemas.microsoft.com/office/drawing/2014/main" id="{E16E5C0A-0A1D-FE97-2C54-4F097240BA82}"/>
                </a:ext>
              </a:extLst>
            </p:cNvPr>
            <p:cNvSpPr/>
            <p:nvPr/>
          </p:nvSpPr>
          <p:spPr>
            <a:xfrm rot="20986198">
              <a:off x="1371949" y="1938524"/>
              <a:ext cx="218697" cy="319102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2;p36">
              <a:extLst>
                <a:ext uri="{FF2B5EF4-FFF2-40B4-BE49-F238E27FC236}">
                  <a16:creationId xmlns:a16="http://schemas.microsoft.com/office/drawing/2014/main" id="{ECC7EBD1-DB00-0B0E-04CC-774D7FD2860D}"/>
                </a:ext>
              </a:extLst>
            </p:cNvPr>
            <p:cNvSpPr/>
            <p:nvPr/>
          </p:nvSpPr>
          <p:spPr>
            <a:xfrm rot="20986198">
              <a:off x="1389309" y="1963264"/>
              <a:ext cx="183982" cy="269655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3;p36">
              <a:extLst>
                <a:ext uri="{FF2B5EF4-FFF2-40B4-BE49-F238E27FC236}">
                  <a16:creationId xmlns:a16="http://schemas.microsoft.com/office/drawing/2014/main" id="{5EC8DC49-C30B-7BC2-2D57-1723684D48AB}"/>
                </a:ext>
              </a:extLst>
            </p:cNvPr>
            <p:cNvSpPr/>
            <p:nvPr/>
          </p:nvSpPr>
          <p:spPr>
            <a:xfrm rot="20986198">
              <a:off x="1395639" y="1972563"/>
              <a:ext cx="171288" cy="251063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4;p36">
              <a:extLst>
                <a:ext uri="{FF2B5EF4-FFF2-40B4-BE49-F238E27FC236}">
                  <a16:creationId xmlns:a16="http://schemas.microsoft.com/office/drawing/2014/main" id="{C6862071-5701-5182-96ED-5BB01939B512}"/>
                </a:ext>
              </a:extLst>
            </p:cNvPr>
            <p:cNvSpPr/>
            <p:nvPr/>
          </p:nvSpPr>
          <p:spPr>
            <a:xfrm rot="20986198">
              <a:off x="1444966" y="2038563"/>
              <a:ext cx="66928" cy="109209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15;p36">
              <a:extLst>
                <a:ext uri="{FF2B5EF4-FFF2-40B4-BE49-F238E27FC236}">
                  <a16:creationId xmlns:a16="http://schemas.microsoft.com/office/drawing/2014/main" id="{D29D9EE8-6D42-B09B-BF91-74571060952B}"/>
                </a:ext>
              </a:extLst>
            </p:cNvPr>
            <p:cNvSpPr/>
            <p:nvPr/>
          </p:nvSpPr>
          <p:spPr>
            <a:xfrm rot="20986198">
              <a:off x="1424753" y="2048415"/>
              <a:ext cx="148403" cy="167397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16;p36">
              <a:extLst>
                <a:ext uri="{FF2B5EF4-FFF2-40B4-BE49-F238E27FC236}">
                  <a16:creationId xmlns:a16="http://schemas.microsoft.com/office/drawing/2014/main" id="{BD5886C0-CEF1-D3D9-3A2F-507B1080915F}"/>
                </a:ext>
              </a:extLst>
            </p:cNvPr>
            <p:cNvSpPr/>
            <p:nvPr/>
          </p:nvSpPr>
          <p:spPr>
            <a:xfrm rot="20986198">
              <a:off x="1462048" y="2099348"/>
              <a:ext cx="50590" cy="47316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17;p36">
              <a:extLst>
                <a:ext uri="{FF2B5EF4-FFF2-40B4-BE49-F238E27FC236}">
                  <a16:creationId xmlns:a16="http://schemas.microsoft.com/office/drawing/2014/main" id="{728B2520-26EF-976F-3DAB-377B0CAC81B3}"/>
                </a:ext>
              </a:extLst>
            </p:cNvPr>
            <p:cNvSpPr/>
            <p:nvPr/>
          </p:nvSpPr>
          <p:spPr>
            <a:xfrm rot="20986198">
              <a:off x="1390764" y="1974711"/>
              <a:ext cx="157915" cy="192537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18;p36">
              <a:extLst>
                <a:ext uri="{FF2B5EF4-FFF2-40B4-BE49-F238E27FC236}">
                  <a16:creationId xmlns:a16="http://schemas.microsoft.com/office/drawing/2014/main" id="{272FF2FB-3F64-2C6F-1F97-54E2A4FFEBBD}"/>
                </a:ext>
              </a:extLst>
            </p:cNvPr>
            <p:cNvSpPr/>
            <p:nvPr/>
          </p:nvSpPr>
          <p:spPr>
            <a:xfrm rot="20986198">
              <a:off x="1447551" y="2038964"/>
              <a:ext cx="55377" cy="87652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1394;p36">
            <a:extLst>
              <a:ext uri="{FF2B5EF4-FFF2-40B4-BE49-F238E27FC236}">
                <a16:creationId xmlns:a16="http://schemas.microsoft.com/office/drawing/2014/main" id="{56AD7EF3-1E19-0347-C245-E383C94CD410}"/>
              </a:ext>
            </a:extLst>
          </p:cNvPr>
          <p:cNvSpPr/>
          <p:nvPr/>
        </p:nvSpPr>
        <p:spPr>
          <a:xfrm>
            <a:off x="1150996" y="1256659"/>
            <a:ext cx="10288555" cy="1023161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397;p36">
            <a:extLst>
              <a:ext uri="{FF2B5EF4-FFF2-40B4-BE49-F238E27FC236}">
                <a16:creationId xmlns:a16="http://schemas.microsoft.com/office/drawing/2014/main" id="{A44EEFE7-4B06-3F11-EACF-FA873997E765}"/>
              </a:ext>
            </a:extLst>
          </p:cNvPr>
          <p:cNvSpPr txBox="1">
            <a:spLocks/>
          </p:cNvSpPr>
          <p:nvPr/>
        </p:nvSpPr>
        <p:spPr>
          <a:xfrm>
            <a:off x="1450395" y="1430486"/>
            <a:ext cx="9180822" cy="763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n w="12700">
                <a:solidFill>
                  <a:schemeClr val="accent6">
                    <a:lumMod val="2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F5221E-6B75-CD8A-4039-B8AFB8F9A09C}"/>
              </a:ext>
            </a:extLst>
          </p:cNvPr>
          <p:cNvGrpSpPr/>
          <p:nvPr/>
        </p:nvGrpSpPr>
        <p:grpSpPr>
          <a:xfrm>
            <a:off x="3166912" y="280361"/>
            <a:ext cx="6245601" cy="1039109"/>
            <a:chOff x="3166913" y="103382"/>
            <a:chExt cx="5494766" cy="11614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24DB20-0D7E-74CF-5CF3-786FF0DC7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913" y="277189"/>
              <a:ext cx="5494766" cy="9876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705BD9-1EE7-27B3-877A-1587533D58A4}"/>
                </a:ext>
              </a:extLst>
            </p:cNvPr>
            <p:cNvSpPr txBox="1"/>
            <p:nvPr/>
          </p:nvSpPr>
          <p:spPr>
            <a:xfrm>
              <a:off x="3589848" y="103382"/>
              <a:ext cx="4906962" cy="101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3ACA9A-8BE8-BA53-3233-4C4718E3F3E0}"/>
              </a:ext>
            </a:extLst>
          </p:cNvPr>
          <p:cNvGrpSpPr/>
          <p:nvPr/>
        </p:nvGrpSpPr>
        <p:grpSpPr>
          <a:xfrm>
            <a:off x="501445" y="2363560"/>
            <a:ext cx="11655371" cy="3086589"/>
            <a:chOff x="-2108340" y="2275069"/>
            <a:chExt cx="10297279" cy="30865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77E06E-D4B3-254A-F303-FF770D016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8340" y="2275069"/>
              <a:ext cx="10297279" cy="30865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AF822A-DF71-B531-A368-16237F50A483}"/>
                </a:ext>
              </a:extLst>
            </p:cNvPr>
            <p:cNvSpPr txBox="1"/>
            <p:nvPr/>
          </p:nvSpPr>
          <p:spPr>
            <a:xfrm>
              <a:off x="-331903" y="3114520"/>
              <a:ext cx="6933906" cy="1180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2000"/>
                </a:lnSpc>
                <a:spcAft>
                  <a:spcPts val="1000"/>
                </a:spcAft>
              </a:pP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200" dirty="0" err="1">
                  <a:solidFill>
                    <a:srgbClr val="030BBD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030BBD"/>
                  </a:solidFill>
                  <a:effectLst/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030BBD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lang="en-US" sz="3200" dirty="0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ngh</a:t>
              </a:r>
              <a:r>
                <a:rPr lang="en-US" sz="3200" dirty="0" err="1">
                  <a:solidFill>
                    <a:srgbClr val="030BBD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ĩ</a:t>
              </a:r>
              <a:r>
                <a:rPr lang="en-US" sz="3200" dirty="0" err="1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sz="3200" dirty="0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Trung </a:t>
              </a:r>
              <a:r>
                <a:rPr lang="en-US" sz="3200" dirty="0" err="1">
                  <a:solidFill>
                    <a:srgbClr val="030BBD"/>
                  </a:solidFill>
                  <a:latin typeface="HP001 5 hàng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sz="3200" dirty="0">
                <a:solidFill>
                  <a:srgbClr val="030BBD"/>
                </a:solidFill>
                <a:effectLst/>
                <a:latin typeface="HP001 5 hàng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DD8266DC-2D0D-63E9-6D97-3CFA00024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" y="9534"/>
            <a:ext cx="1255297" cy="1255297"/>
          </a:xfrm>
          <a:prstGeom prst="rect">
            <a:avLst/>
          </a:prstGeom>
        </p:spPr>
      </p:pic>
      <p:pic>
        <p:nvPicPr>
          <p:cNvPr id="9" name="Picture 8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960EA94C-0C3D-0683-CB24-C6EA57560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40202" y="37018"/>
            <a:ext cx="1116614" cy="12552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4CF620-31ED-B0C5-377E-4ADD219342A4}"/>
              </a:ext>
            </a:extLst>
          </p:cNvPr>
          <p:cNvGrpSpPr/>
          <p:nvPr/>
        </p:nvGrpSpPr>
        <p:grpSpPr>
          <a:xfrm>
            <a:off x="9405554" y="1406532"/>
            <a:ext cx="1645764" cy="1293085"/>
            <a:chOff x="6621927" y="213445"/>
            <a:chExt cx="1234323" cy="969814"/>
          </a:xfrm>
        </p:grpSpPr>
        <p:sp>
          <p:nvSpPr>
            <p:cNvPr id="11" name="Google Shape;2442;p58">
              <a:extLst>
                <a:ext uri="{FF2B5EF4-FFF2-40B4-BE49-F238E27FC236}">
                  <a16:creationId xmlns:a16="http://schemas.microsoft.com/office/drawing/2014/main" id="{1CDD1A3B-3FEB-2AF0-6FC4-92AB372BE2A9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92D050"/>
              </a:solidFill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43;p58">
              <a:extLst>
                <a:ext uri="{FF2B5EF4-FFF2-40B4-BE49-F238E27FC236}">
                  <a16:creationId xmlns:a16="http://schemas.microsoft.com/office/drawing/2014/main" id="{AF723C26-2EAD-2A22-6561-2DA788A3F2D9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44;p58">
              <a:extLst>
                <a:ext uri="{FF2B5EF4-FFF2-40B4-BE49-F238E27FC236}">
                  <a16:creationId xmlns:a16="http://schemas.microsoft.com/office/drawing/2014/main" id="{05C100B4-6E07-581A-32A6-EC3CA911529C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5;p58">
              <a:extLst>
                <a:ext uri="{FF2B5EF4-FFF2-40B4-BE49-F238E27FC236}">
                  <a16:creationId xmlns:a16="http://schemas.microsoft.com/office/drawing/2014/main" id="{C511633A-786C-23AE-0884-FA39C34E8A1E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6;p58">
              <a:extLst>
                <a:ext uri="{FF2B5EF4-FFF2-40B4-BE49-F238E27FC236}">
                  <a16:creationId xmlns:a16="http://schemas.microsoft.com/office/drawing/2014/main" id="{85B43B2F-A92D-B3AE-56C3-C5113E9E63E8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7;p58">
              <a:extLst>
                <a:ext uri="{FF2B5EF4-FFF2-40B4-BE49-F238E27FC236}">
                  <a16:creationId xmlns:a16="http://schemas.microsoft.com/office/drawing/2014/main" id="{26765A08-91C5-8B71-C89C-EBE560BA8B8F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8;p58">
              <a:extLst>
                <a:ext uri="{FF2B5EF4-FFF2-40B4-BE49-F238E27FC236}">
                  <a16:creationId xmlns:a16="http://schemas.microsoft.com/office/drawing/2014/main" id="{FA22A692-EF35-C44C-5E95-0E85EE6E6672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92D05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DBB458-7026-1627-C69A-BF9807819F05}"/>
              </a:ext>
            </a:extLst>
          </p:cNvPr>
          <p:cNvGrpSpPr/>
          <p:nvPr/>
        </p:nvGrpSpPr>
        <p:grpSpPr>
          <a:xfrm>
            <a:off x="2073751" y="1606100"/>
            <a:ext cx="1109181" cy="1044856"/>
            <a:chOff x="1206989" y="1720465"/>
            <a:chExt cx="831886" cy="783642"/>
          </a:xfrm>
        </p:grpSpPr>
        <p:sp>
          <p:nvSpPr>
            <p:cNvPr id="19" name="Google Shape;1399;p36">
              <a:extLst>
                <a:ext uri="{FF2B5EF4-FFF2-40B4-BE49-F238E27FC236}">
                  <a16:creationId xmlns:a16="http://schemas.microsoft.com/office/drawing/2014/main" id="{04E8B0FF-E565-5050-C345-E72643BF6ACE}"/>
                </a:ext>
              </a:extLst>
            </p:cNvPr>
            <p:cNvSpPr/>
            <p:nvPr/>
          </p:nvSpPr>
          <p:spPr>
            <a:xfrm rot="20986198">
              <a:off x="1206989" y="1720465"/>
              <a:ext cx="831886" cy="78364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00;p36">
              <a:extLst>
                <a:ext uri="{FF2B5EF4-FFF2-40B4-BE49-F238E27FC236}">
                  <a16:creationId xmlns:a16="http://schemas.microsoft.com/office/drawing/2014/main" id="{65F8B402-9235-270F-2B42-C271F96751E0}"/>
                </a:ext>
              </a:extLst>
            </p:cNvPr>
            <p:cNvSpPr/>
            <p:nvPr/>
          </p:nvSpPr>
          <p:spPr>
            <a:xfrm rot="20986198">
              <a:off x="1289659" y="1821763"/>
              <a:ext cx="648430" cy="610780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01;p36">
              <a:extLst>
                <a:ext uri="{FF2B5EF4-FFF2-40B4-BE49-F238E27FC236}">
                  <a16:creationId xmlns:a16="http://schemas.microsoft.com/office/drawing/2014/main" id="{DCDFFBD4-D89D-4A79-EE9B-72C61700EEC6}"/>
                </a:ext>
              </a:extLst>
            </p:cNvPr>
            <p:cNvSpPr/>
            <p:nvPr/>
          </p:nvSpPr>
          <p:spPr>
            <a:xfrm rot="20986198">
              <a:off x="1600664" y="2140732"/>
              <a:ext cx="71715" cy="122243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02;p36">
              <a:extLst>
                <a:ext uri="{FF2B5EF4-FFF2-40B4-BE49-F238E27FC236}">
                  <a16:creationId xmlns:a16="http://schemas.microsoft.com/office/drawing/2014/main" id="{E0A627B3-421F-434E-D282-C7CBC8B74182}"/>
                </a:ext>
              </a:extLst>
            </p:cNvPr>
            <p:cNvSpPr/>
            <p:nvPr/>
          </p:nvSpPr>
          <p:spPr>
            <a:xfrm rot="20986198">
              <a:off x="1563970" y="2046545"/>
              <a:ext cx="82339" cy="50095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03;p36">
              <a:extLst>
                <a:ext uri="{FF2B5EF4-FFF2-40B4-BE49-F238E27FC236}">
                  <a16:creationId xmlns:a16="http://schemas.microsoft.com/office/drawing/2014/main" id="{B371FD4F-CAA4-9933-48C9-315E6C812AE9}"/>
                </a:ext>
              </a:extLst>
            </p:cNvPr>
            <p:cNvSpPr/>
            <p:nvPr/>
          </p:nvSpPr>
          <p:spPr>
            <a:xfrm rot="20986198">
              <a:off x="1635285" y="1891012"/>
              <a:ext cx="218697" cy="319102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04;p36">
              <a:extLst>
                <a:ext uri="{FF2B5EF4-FFF2-40B4-BE49-F238E27FC236}">
                  <a16:creationId xmlns:a16="http://schemas.microsoft.com/office/drawing/2014/main" id="{A6DF8D31-43F2-0197-8AA2-E36B9ADD14BF}"/>
                </a:ext>
              </a:extLst>
            </p:cNvPr>
            <p:cNvSpPr/>
            <p:nvPr/>
          </p:nvSpPr>
          <p:spPr>
            <a:xfrm rot="20986198">
              <a:off x="1652645" y="1915754"/>
              <a:ext cx="183951" cy="269655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05;p36">
              <a:extLst>
                <a:ext uri="{FF2B5EF4-FFF2-40B4-BE49-F238E27FC236}">
                  <a16:creationId xmlns:a16="http://schemas.microsoft.com/office/drawing/2014/main" id="{42BB5D46-55F0-3E07-367D-ED1423E588D5}"/>
                </a:ext>
              </a:extLst>
            </p:cNvPr>
            <p:cNvSpPr/>
            <p:nvPr/>
          </p:nvSpPr>
          <p:spPr>
            <a:xfrm rot="20986198">
              <a:off x="1658945" y="1925053"/>
              <a:ext cx="171319" cy="251063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06;p36">
              <a:extLst>
                <a:ext uri="{FF2B5EF4-FFF2-40B4-BE49-F238E27FC236}">
                  <a16:creationId xmlns:a16="http://schemas.microsoft.com/office/drawing/2014/main" id="{F2C3A6C7-66EB-FC2E-FB24-EA0493F52980}"/>
                </a:ext>
              </a:extLst>
            </p:cNvPr>
            <p:cNvSpPr/>
            <p:nvPr/>
          </p:nvSpPr>
          <p:spPr>
            <a:xfrm rot="20986198">
              <a:off x="1708395" y="1991042"/>
              <a:ext cx="66835" cy="109209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07;p36">
              <a:extLst>
                <a:ext uri="{FF2B5EF4-FFF2-40B4-BE49-F238E27FC236}">
                  <a16:creationId xmlns:a16="http://schemas.microsoft.com/office/drawing/2014/main" id="{0B00B1D4-3CA5-23D7-C938-DAEC36810D2C}"/>
                </a:ext>
              </a:extLst>
            </p:cNvPr>
            <p:cNvSpPr/>
            <p:nvPr/>
          </p:nvSpPr>
          <p:spPr>
            <a:xfrm rot="20986198">
              <a:off x="1688088" y="2000903"/>
              <a:ext cx="148403" cy="167397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08;p36">
              <a:extLst>
                <a:ext uri="{FF2B5EF4-FFF2-40B4-BE49-F238E27FC236}">
                  <a16:creationId xmlns:a16="http://schemas.microsoft.com/office/drawing/2014/main" id="{CD772F30-35D1-8918-1B79-A4AC7CEFE650}"/>
                </a:ext>
              </a:extLst>
            </p:cNvPr>
            <p:cNvSpPr/>
            <p:nvPr/>
          </p:nvSpPr>
          <p:spPr>
            <a:xfrm rot="20986198">
              <a:off x="1725476" y="2051827"/>
              <a:ext cx="50497" cy="47316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09;p36">
              <a:extLst>
                <a:ext uri="{FF2B5EF4-FFF2-40B4-BE49-F238E27FC236}">
                  <a16:creationId xmlns:a16="http://schemas.microsoft.com/office/drawing/2014/main" id="{2AA27D88-C22A-C267-805F-4E45A3B83E9F}"/>
                </a:ext>
              </a:extLst>
            </p:cNvPr>
            <p:cNvSpPr/>
            <p:nvPr/>
          </p:nvSpPr>
          <p:spPr>
            <a:xfrm rot="20986198">
              <a:off x="1654069" y="1927195"/>
              <a:ext cx="158008" cy="192537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10;p36">
              <a:extLst>
                <a:ext uri="{FF2B5EF4-FFF2-40B4-BE49-F238E27FC236}">
                  <a16:creationId xmlns:a16="http://schemas.microsoft.com/office/drawing/2014/main" id="{690993F0-4FAA-3A25-1ECE-AA4ACA4137C1}"/>
                </a:ext>
              </a:extLst>
            </p:cNvPr>
            <p:cNvSpPr/>
            <p:nvPr/>
          </p:nvSpPr>
          <p:spPr>
            <a:xfrm rot="20986198">
              <a:off x="1710888" y="1991452"/>
              <a:ext cx="55377" cy="87652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11;p36">
              <a:extLst>
                <a:ext uri="{FF2B5EF4-FFF2-40B4-BE49-F238E27FC236}">
                  <a16:creationId xmlns:a16="http://schemas.microsoft.com/office/drawing/2014/main" id="{731D6CA9-9CD0-1079-FAC4-4517A1345691}"/>
                </a:ext>
              </a:extLst>
            </p:cNvPr>
            <p:cNvSpPr/>
            <p:nvPr/>
          </p:nvSpPr>
          <p:spPr>
            <a:xfrm rot="20986198">
              <a:off x="1371949" y="1938524"/>
              <a:ext cx="218697" cy="319102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12;p36">
              <a:extLst>
                <a:ext uri="{FF2B5EF4-FFF2-40B4-BE49-F238E27FC236}">
                  <a16:creationId xmlns:a16="http://schemas.microsoft.com/office/drawing/2014/main" id="{4E25AD2D-DDCD-5A03-9799-5132F1525F18}"/>
                </a:ext>
              </a:extLst>
            </p:cNvPr>
            <p:cNvSpPr/>
            <p:nvPr/>
          </p:nvSpPr>
          <p:spPr>
            <a:xfrm rot="20986198">
              <a:off x="1389309" y="1963264"/>
              <a:ext cx="183982" cy="269655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13;p36">
              <a:extLst>
                <a:ext uri="{FF2B5EF4-FFF2-40B4-BE49-F238E27FC236}">
                  <a16:creationId xmlns:a16="http://schemas.microsoft.com/office/drawing/2014/main" id="{F0FF4A33-F7DA-277E-4514-BFCEF28AF4AA}"/>
                </a:ext>
              </a:extLst>
            </p:cNvPr>
            <p:cNvSpPr/>
            <p:nvPr/>
          </p:nvSpPr>
          <p:spPr>
            <a:xfrm rot="20986198">
              <a:off x="1395639" y="1972563"/>
              <a:ext cx="171288" cy="251063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4;p36">
              <a:extLst>
                <a:ext uri="{FF2B5EF4-FFF2-40B4-BE49-F238E27FC236}">
                  <a16:creationId xmlns:a16="http://schemas.microsoft.com/office/drawing/2014/main" id="{1C5B9A40-9A23-1803-9F2B-FBD1862B2A6A}"/>
                </a:ext>
              </a:extLst>
            </p:cNvPr>
            <p:cNvSpPr/>
            <p:nvPr/>
          </p:nvSpPr>
          <p:spPr>
            <a:xfrm rot="20986198">
              <a:off x="1444966" y="2038563"/>
              <a:ext cx="66928" cy="109209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5;p36">
              <a:extLst>
                <a:ext uri="{FF2B5EF4-FFF2-40B4-BE49-F238E27FC236}">
                  <a16:creationId xmlns:a16="http://schemas.microsoft.com/office/drawing/2014/main" id="{06A87223-A0F2-8904-8398-178BB552637C}"/>
                </a:ext>
              </a:extLst>
            </p:cNvPr>
            <p:cNvSpPr/>
            <p:nvPr/>
          </p:nvSpPr>
          <p:spPr>
            <a:xfrm rot="20986198">
              <a:off x="1424753" y="2048415"/>
              <a:ext cx="148403" cy="167397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6;p36">
              <a:extLst>
                <a:ext uri="{FF2B5EF4-FFF2-40B4-BE49-F238E27FC236}">
                  <a16:creationId xmlns:a16="http://schemas.microsoft.com/office/drawing/2014/main" id="{F698DB14-5DB4-B2EE-2BC8-BCE309399A29}"/>
                </a:ext>
              </a:extLst>
            </p:cNvPr>
            <p:cNvSpPr/>
            <p:nvPr/>
          </p:nvSpPr>
          <p:spPr>
            <a:xfrm rot="20986198">
              <a:off x="1462048" y="2099348"/>
              <a:ext cx="50590" cy="47316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7;p36">
              <a:extLst>
                <a:ext uri="{FF2B5EF4-FFF2-40B4-BE49-F238E27FC236}">
                  <a16:creationId xmlns:a16="http://schemas.microsoft.com/office/drawing/2014/main" id="{5B23796A-4012-61F9-04D4-F41606D88634}"/>
                </a:ext>
              </a:extLst>
            </p:cNvPr>
            <p:cNvSpPr/>
            <p:nvPr/>
          </p:nvSpPr>
          <p:spPr>
            <a:xfrm rot="20986198">
              <a:off x="1390764" y="1974711"/>
              <a:ext cx="157915" cy="192537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8;p36">
              <a:extLst>
                <a:ext uri="{FF2B5EF4-FFF2-40B4-BE49-F238E27FC236}">
                  <a16:creationId xmlns:a16="http://schemas.microsoft.com/office/drawing/2014/main" id="{19499956-42CD-D575-C20C-3B341B38A393}"/>
                </a:ext>
              </a:extLst>
            </p:cNvPr>
            <p:cNvSpPr/>
            <p:nvPr/>
          </p:nvSpPr>
          <p:spPr>
            <a:xfrm rot="20986198">
              <a:off x="1447551" y="2038964"/>
              <a:ext cx="55377" cy="87652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2159D74-732E-63F2-F8A0-ACDE2F4274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8667" y="2008751"/>
            <a:ext cx="1913366" cy="47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553" y="3003521"/>
            <a:ext cx="1384300" cy="1186543"/>
          </a:xfrm>
          <a:prstGeom prst="rect">
            <a:avLst/>
          </a:prstGeom>
        </p:spPr>
      </p:pic>
      <p:pic>
        <p:nvPicPr>
          <p:cNvPr id="34" name="图片 17">
            <a:extLst>
              <a:ext uri="{FF2B5EF4-FFF2-40B4-BE49-F238E27FC236}">
                <a16:creationId xmlns:a16="http://schemas.microsoft.com/office/drawing/2014/main" id="{19A9A728-F744-4650-BDA2-790558CA2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505907" y="3504700"/>
            <a:ext cx="3118584" cy="3422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A57C3-0C79-45DB-A86C-6A35E31FC9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48" y="-193041"/>
            <a:ext cx="3708233" cy="27811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52439295-6B4C-402B-A6EA-B3344116780F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88507" y="-611496"/>
            <a:ext cx="3082438" cy="3082438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4BD3D921-B595-4146-BCE0-BA3FE8F7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853" y="1453751"/>
            <a:ext cx="934147" cy="800698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704" y="541228"/>
            <a:ext cx="934147" cy="800698"/>
          </a:xfrm>
          <a:prstGeom prst="rect">
            <a:avLst/>
          </a:prstGeom>
        </p:spPr>
      </p:pic>
      <p:grpSp>
        <p:nvGrpSpPr>
          <p:cNvPr id="27" name="组合 12">
            <a:extLst>
              <a:ext uri="{FF2B5EF4-FFF2-40B4-BE49-F238E27FC236}">
                <a16:creationId xmlns:a16="http://schemas.microsoft.com/office/drawing/2014/main" id="{7E4A1F88-1DB4-42A1-9A36-011CB519B215}"/>
              </a:ext>
            </a:extLst>
          </p:cNvPr>
          <p:cNvGrpSpPr/>
          <p:nvPr/>
        </p:nvGrpSpPr>
        <p:grpSpPr>
          <a:xfrm>
            <a:off x="358219" y="1102936"/>
            <a:ext cx="11284507" cy="4991268"/>
            <a:chOff x="1802178" y="873043"/>
            <a:chExt cx="28943792" cy="5638381"/>
          </a:xfrm>
        </p:grpSpPr>
        <p:sp>
          <p:nvSpPr>
            <p:cNvPr id="33" name="矩形 8">
              <a:extLst>
                <a:ext uri="{FF2B5EF4-FFF2-40B4-BE49-F238E27FC236}">
                  <a16:creationId xmlns:a16="http://schemas.microsoft.com/office/drawing/2014/main" id="{92E0A779-8B3E-430E-9878-E878A0F1ACB2}"/>
                </a:ext>
              </a:extLst>
            </p:cNvPr>
            <p:cNvSpPr/>
            <p:nvPr/>
          </p:nvSpPr>
          <p:spPr>
            <a:xfrm>
              <a:off x="1802178" y="905619"/>
              <a:ext cx="28943792" cy="5605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5000000000000" pitchFamily="2" charset="-122"/>
                  <a:cs typeface="Times New Roman" pitchFamily="18" charset="0"/>
                </a:rPr>
                <a:t>CẢM </a:t>
              </a:r>
              <a:r>
                <a:rPr kumimoji="0" lang="vi-VN" altLang="zh-CN" sz="1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5000000000000" pitchFamily="2" charset="-122"/>
                  <a:cs typeface="Times New Roman" pitchFamily="18" charset="0"/>
                </a:rPr>
                <a:t>Ơ</a:t>
              </a:r>
              <a:r>
                <a:rPr kumimoji="0" lang="en-US" altLang="zh-CN" sz="1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字魂27号-布丁体" panose="00000505000000000000" pitchFamily="2" charset="-122"/>
                  <a:cs typeface="Times New Roman" pitchFamily="18" charset="0"/>
                </a:rPr>
                <a:t>N QUÝ THẦY CÔ VÀ CÁC EM </a:t>
              </a:r>
            </a:p>
          </p:txBody>
        </p:sp>
        <p:grpSp>
          <p:nvGrpSpPr>
            <p:cNvPr id="29" name="组合 9">
              <a:extLst>
                <a:ext uri="{FF2B5EF4-FFF2-40B4-BE49-F238E27FC236}">
                  <a16:creationId xmlns:a16="http://schemas.microsoft.com/office/drawing/2014/main" id="{89AC1709-49C4-44AA-B658-8EFDBE84848E}"/>
                </a:ext>
              </a:extLst>
            </p:cNvPr>
            <p:cNvGrpSpPr/>
            <p:nvPr/>
          </p:nvGrpSpPr>
          <p:grpSpPr>
            <a:xfrm>
              <a:off x="3448039" y="873043"/>
              <a:ext cx="455775" cy="1948938"/>
              <a:chOff x="3635486" y="1083236"/>
              <a:chExt cx="455775" cy="1948938"/>
            </a:xfrm>
          </p:grpSpPr>
          <p:sp>
            <p:nvSpPr>
              <p:cNvPr id="30" name="矩形 10">
                <a:extLst>
                  <a:ext uri="{FF2B5EF4-FFF2-40B4-BE49-F238E27FC236}">
                    <a16:creationId xmlns:a16="http://schemas.microsoft.com/office/drawing/2014/main" id="{7B3F6D0C-E54B-4587-8535-AF70B55C94B1}"/>
                  </a:ext>
                </a:extLst>
              </p:cNvPr>
              <p:cNvSpPr/>
              <p:nvPr/>
            </p:nvSpPr>
            <p:spPr>
              <a:xfrm>
                <a:off x="3635486" y="1083236"/>
                <a:ext cx="455775" cy="1935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字魂27号-布丁体" panose="00000505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1" name="矩形 11">
                <a:extLst>
                  <a:ext uri="{FF2B5EF4-FFF2-40B4-BE49-F238E27FC236}">
                    <a16:creationId xmlns:a16="http://schemas.microsoft.com/office/drawing/2014/main" id="{3157E8DD-4A20-4D49-B4BD-729F044E6EE3}"/>
                  </a:ext>
                </a:extLst>
              </p:cNvPr>
              <p:cNvSpPr/>
              <p:nvPr/>
            </p:nvSpPr>
            <p:spPr>
              <a:xfrm>
                <a:off x="3635486" y="1096837"/>
                <a:ext cx="455775" cy="1935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Times New Roman" pitchFamily="18" charset="0"/>
                  <a:ea typeface="字魂27号-布丁体" panose="00000505000000000000" pitchFamily="2" charset="-122"/>
                  <a:cs typeface="Times New Roman" pitchFamily="18" charset="0"/>
                </a:endParaRPr>
              </a:p>
            </p:txBody>
          </p:sp>
        </p:grpSp>
      </p:grpSp>
      <p:pic>
        <p:nvPicPr>
          <p:cNvPr id="2" name="Picture 7" descr="bunny_thumping_foot_md_clr">
            <a:extLst>
              <a:ext uri="{FF2B5EF4-FFF2-40B4-BE49-F238E27FC236}">
                <a16:creationId xmlns:a16="http://schemas.microsoft.com/office/drawing/2014/main" id="{F9FF6998-E709-50E2-32B5-B4A01B02C86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1452712" y="4840149"/>
            <a:ext cx="2195513" cy="1844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7" descr="bunny_thumping_foot_md_clr">
            <a:extLst>
              <a:ext uri="{FF2B5EF4-FFF2-40B4-BE49-F238E27FC236}">
                <a16:creationId xmlns:a16="http://schemas.microsoft.com/office/drawing/2014/main" id="{D43911C0-BC28-81FD-AA89-A3F20D69BE0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12000"/>
          </a:blip>
          <a:stretch>
            <a:fillRect/>
          </a:stretch>
        </p:blipFill>
        <p:spPr>
          <a:xfrm>
            <a:off x="-208799" y="4794272"/>
            <a:ext cx="2195513" cy="1844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774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CAB21-7939-EB41-37D6-CF9246F59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10">
        <p14:switch dir="r"/>
      </p:transition>
    </mc:Choice>
    <mc:Fallback xmlns="">
      <p:transition spd="slow" advTm="14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889856799385">
            <a:hlinkClick r:id="" action="ppaction://media"/>
            <a:extLst>
              <a:ext uri="{FF2B5EF4-FFF2-40B4-BE49-F238E27FC236}">
                <a16:creationId xmlns:a16="http://schemas.microsoft.com/office/drawing/2014/main" id="{DB2C90E0-76CF-F300-A1AB-A7112706D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59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1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29" y="6334432"/>
            <a:ext cx="899652" cy="50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23" y="6156585"/>
            <a:ext cx="988143" cy="50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opy (2) of chim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865"/>
            <a:ext cx="928936" cy="104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opy (2) of chim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064" y="5810865"/>
            <a:ext cx="928936" cy="104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opy (2) of chim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" y="-64015"/>
            <a:ext cx="928936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opy (2) of chim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858" y="-186812"/>
            <a:ext cx="928936" cy="104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11" y="162233"/>
            <a:ext cx="988143" cy="47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IREWRK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84" y="200958"/>
            <a:ext cx="899652" cy="50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C920EDF-1631-AF5C-856D-954A694D8BBE}"/>
              </a:ext>
            </a:extLst>
          </p:cNvPr>
          <p:cNvSpPr/>
          <p:nvPr/>
        </p:nvSpPr>
        <p:spPr>
          <a:xfrm>
            <a:off x="3829548" y="1716629"/>
            <a:ext cx="41953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u="sng" spc="50" dirty="0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Sinh </a:t>
            </a:r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hoạt</a:t>
            </a:r>
            <a:r>
              <a:rPr lang="en-US" sz="3600" b="1" u="sng" spc="50" dirty="0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cuối</a:t>
            </a:r>
            <a:r>
              <a:rPr lang="en-US" sz="3600" b="1" u="sng" spc="50" dirty="0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tuần</a:t>
            </a:r>
            <a:endParaRPr lang="vi-VN" sz="3600" b="1" u="sng" spc="50" dirty="0">
              <a:ln w="0"/>
              <a:solidFill>
                <a:srgbClr val="260E7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2">
            <a:extLst>
              <a:ext uri="{FF2B5EF4-FFF2-40B4-BE49-F238E27FC236}">
                <a16:creationId xmlns:a16="http://schemas.microsoft.com/office/drawing/2014/main" id="{633B0BE8-F75C-4B82-7605-FDD8A15BBAF6}"/>
              </a:ext>
            </a:extLst>
          </p:cNvPr>
          <p:cNvSpPr/>
          <p:nvPr/>
        </p:nvSpPr>
        <p:spPr>
          <a:xfrm>
            <a:off x="1817925" y="645667"/>
            <a:ext cx="8372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Thứ</a:t>
            </a: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sáu</a:t>
            </a: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4 </a:t>
            </a:r>
            <a:r>
              <a:rPr lang="en-US" sz="36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tháng</a:t>
            </a: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10 </a:t>
            </a:r>
            <a:r>
              <a:rPr lang="en-US" sz="36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năm</a:t>
            </a: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2024</a:t>
            </a:r>
            <a:endParaRPr lang="vi-VN" sz="36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C6B714-EBA5-9CA0-FF73-8CE525C6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BE6784-7143-CCD7-04DD-95F050E27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DF82C7-0E29-2E1A-5160-7AF509CF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2">
            <a:extLst>
              <a:ext uri="{FF2B5EF4-FFF2-40B4-BE49-F238E27FC236}">
                <a16:creationId xmlns:a16="http://schemas.microsoft.com/office/drawing/2014/main" id="{C230B984-94EB-2B45-D6F3-3AFA922EB65B}"/>
              </a:ext>
            </a:extLst>
          </p:cNvPr>
          <p:cNvSpPr/>
          <p:nvPr/>
        </p:nvSpPr>
        <p:spPr>
          <a:xfrm>
            <a:off x="2841112" y="2192437"/>
            <a:ext cx="70871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1.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Đánh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giá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nhận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xét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tuần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4</a:t>
            </a:r>
            <a:endParaRPr lang="vi-VN" sz="40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2">
            <a:extLst>
              <a:ext uri="{FF2B5EF4-FFF2-40B4-BE49-F238E27FC236}">
                <a16:creationId xmlns:a16="http://schemas.microsoft.com/office/drawing/2014/main" id="{4762BEDB-1893-5A53-8290-1408F895B8AB}"/>
              </a:ext>
            </a:extLst>
          </p:cNvPr>
          <p:cNvSpPr/>
          <p:nvPr/>
        </p:nvSpPr>
        <p:spPr>
          <a:xfrm>
            <a:off x="2541641" y="3029377"/>
            <a:ext cx="96503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Phần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nhận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xét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làm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việc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ban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cán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sự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lớp</a:t>
            </a:r>
            <a:endParaRPr lang="vi-VN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2">
            <a:extLst>
              <a:ext uri="{FF2B5EF4-FFF2-40B4-BE49-F238E27FC236}">
                <a16:creationId xmlns:a16="http://schemas.microsoft.com/office/drawing/2014/main" id="{25ADC573-A00E-8972-96EC-6F7C53674C59}"/>
              </a:ext>
            </a:extLst>
          </p:cNvPr>
          <p:cNvSpPr/>
          <p:nvPr/>
        </p:nvSpPr>
        <p:spPr>
          <a:xfrm>
            <a:off x="2797279" y="3947597"/>
            <a:ext cx="78854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Phần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nhận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xét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giáo</a:t>
            </a:r>
            <a:r>
              <a:rPr lang="en-US" sz="3600" b="1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viên</a:t>
            </a:r>
            <a:endParaRPr lang="vi-VN" sz="36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E636CD3A-4A7F-55E0-81F2-8F4EC34BD9F6}"/>
              </a:ext>
            </a:extLst>
          </p:cNvPr>
          <p:cNvSpPr/>
          <p:nvPr/>
        </p:nvSpPr>
        <p:spPr>
          <a:xfrm>
            <a:off x="2179978" y="274638"/>
            <a:ext cx="8372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Thứ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sáu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4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tháng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10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năm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2024</a:t>
            </a:r>
            <a:endParaRPr lang="vi-VN" sz="36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A2606-B94A-AA2B-BA37-3D05A0015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69" y="1087145"/>
            <a:ext cx="44626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2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4153" y="685800"/>
            <a:ext cx="7383330" cy="4061084"/>
            <a:chOff x="0" y="0"/>
            <a:chExt cx="2916871" cy="1604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6871" cy="1604379"/>
            </a:xfrm>
            <a:custGeom>
              <a:avLst/>
              <a:gdLst/>
              <a:ahLst/>
              <a:cxnLst/>
              <a:rect l="l" t="t" r="r" b="b"/>
              <a:pathLst>
                <a:path w="2916871" h="1604379">
                  <a:moveTo>
                    <a:pt x="0" y="0"/>
                  </a:moveTo>
                  <a:lnTo>
                    <a:pt x="2916871" y="0"/>
                  </a:lnTo>
                  <a:lnTo>
                    <a:pt x="2916871" y="1604379"/>
                  </a:lnTo>
                  <a:lnTo>
                    <a:pt x="0" y="1604379"/>
                  </a:lnTo>
                  <a:close/>
                </a:path>
              </a:pathLst>
            </a:custGeom>
            <a:solidFill>
              <a:srgbClr val="84D6D0"/>
            </a:solidFill>
            <a:ln w="209550" cap="sq">
              <a:solidFill>
                <a:srgbClr val="FFCB7C"/>
              </a:solidFill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043802" y="685800"/>
            <a:ext cx="1977973" cy="1988821"/>
          </a:xfrm>
          <a:custGeom>
            <a:avLst/>
            <a:gdLst/>
            <a:ahLst/>
            <a:cxnLst/>
            <a:rect l="l" t="t" r="r" b="b"/>
            <a:pathLst>
              <a:path w="2966959" h="2983232">
                <a:moveTo>
                  <a:pt x="0" y="0"/>
                </a:moveTo>
                <a:lnTo>
                  <a:pt x="2966959" y="0"/>
                </a:lnTo>
                <a:lnTo>
                  <a:pt x="2966959" y="2983232"/>
                </a:lnTo>
                <a:lnTo>
                  <a:pt x="0" y="29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29429" y="3700174"/>
            <a:ext cx="970993" cy="864900"/>
          </a:xfrm>
          <a:custGeom>
            <a:avLst/>
            <a:gdLst/>
            <a:ahLst/>
            <a:cxnLst/>
            <a:rect l="l" t="t" r="r" b="b"/>
            <a:pathLst>
              <a:path w="1456489" h="1297350">
                <a:moveTo>
                  <a:pt x="0" y="0"/>
                </a:moveTo>
                <a:lnTo>
                  <a:pt x="1456490" y="0"/>
                </a:lnTo>
                <a:lnTo>
                  <a:pt x="1456490" y="1297350"/>
                </a:lnTo>
                <a:lnTo>
                  <a:pt x="0" y="1297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659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09100" y="3985624"/>
            <a:ext cx="720329" cy="534353"/>
          </a:xfrm>
          <a:custGeom>
            <a:avLst/>
            <a:gdLst/>
            <a:ahLst/>
            <a:cxnLst/>
            <a:rect l="l" t="t" r="r" b="b"/>
            <a:pathLst>
              <a:path w="1080493" h="801529">
                <a:moveTo>
                  <a:pt x="0" y="0"/>
                </a:moveTo>
                <a:lnTo>
                  <a:pt x="1080493" y="0"/>
                </a:lnTo>
                <a:lnTo>
                  <a:pt x="1080493" y="801530"/>
                </a:lnTo>
                <a:lnTo>
                  <a:pt x="0" y="801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5026284"/>
            <a:ext cx="12192000" cy="614597"/>
            <a:chOff x="0" y="0"/>
            <a:chExt cx="4816593" cy="2428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242804"/>
            </a:xfrm>
            <a:custGeom>
              <a:avLst/>
              <a:gdLst/>
              <a:ahLst/>
              <a:cxnLst/>
              <a:rect l="l" t="t" r="r" b="b"/>
              <a:pathLst>
                <a:path w="4816592" h="242804">
                  <a:moveTo>
                    <a:pt x="0" y="0"/>
                  </a:moveTo>
                  <a:lnTo>
                    <a:pt x="4816592" y="0"/>
                  </a:lnTo>
                  <a:lnTo>
                    <a:pt x="4816592" y="242804"/>
                  </a:lnTo>
                  <a:lnTo>
                    <a:pt x="0" y="242804"/>
                  </a:lnTo>
                  <a:close/>
                </a:path>
              </a:pathLst>
            </a:custGeom>
            <a:solidFill>
              <a:srgbClr val="DE8E7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276987" y="4519978"/>
            <a:ext cx="1955549" cy="1919993"/>
          </a:xfrm>
          <a:custGeom>
            <a:avLst/>
            <a:gdLst/>
            <a:ahLst/>
            <a:cxnLst/>
            <a:rect l="l" t="t" r="r" b="b"/>
            <a:pathLst>
              <a:path w="2933323" h="2879990">
                <a:moveTo>
                  <a:pt x="0" y="0"/>
                </a:moveTo>
                <a:lnTo>
                  <a:pt x="2933323" y="0"/>
                </a:lnTo>
                <a:lnTo>
                  <a:pt x="2933323" y="2879990"/>
                </a:lnTo>
                <a:lnTo>
                  <a:pt x="0" y="2879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01048" y="688288"/>
            <a:ext cx="1199374" cy="1199374"/>
          </a:xfrm>
          <a:custGeom>
            <a:avLst/>
            <a:gdLst/>
            <a:ahLst/>
            <a:cxnLst/>
            <a:rect l="l" t="t" r="r" b="b"/>
            <a:pathLst>
              <a:path w="1799061" h="1799061">
                <a:moveTo>
                  <a:pt x="0" y="0"/>
                </a:moveTo>
                <a:lnTo>
                  <a:pt x="1799062" y="0"/>
                </a:lnTo>
                <a:lnTo>
                  <a:pt x="1799062" y="1799062"/>
                </a:lnTo>
                <a:lnTo>
                  <a:pt x="0" y="1799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95585" y="2319462"/>
            <a:ext cx="1718353" cy="946425"/>
          </a:xfrm>
          <a:custGeom>
            <a:avLst/>
            <a:gdLst/>
            <a:ahLst/>
            <a:cxnLst/>
            <a:rect l="l" t="t" r="r" b="b"/>
            <a:pathLst>
              <a:path w="2577529" h="1419637">
                <a:moveTo>
                  <a:pt x="0" y="0"/>
                </a:moveTo>
                <a:lnTo>
                  <a:pt x="2577529" y="0"/>
                </a:lnTo>
                <a:lnTo>
                  <a:pt x="2577529" y="1419637"/>
                </a:lnTo>
                <a:lnTo>
                  <a:pt x="0" y="1419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887337" y="4117286"/>
            <a:ext cx="2268875" cy="2725376"/>
          </a:xfrm>
          <a:custGeom>
            <a:avLst/>
            <a:gdLst/>
            <a:ahLst/>
            <a:cxnLst/>
            <a:rect l="l" t="t" r="r" b="b"/>
            <a:pathLst>
              <a:path w="3403313" h="4088064">
                <a:moveTo>
                  <a:pt x="0" y="0"/>
                </a:moveTo>
                <a:lnTo>
                  <a:pt x="3403314" y="0"/>
                </a:lnTo>
                <a:lnTo>
                  <a:pt x="3403314" y="4088064"/>
                </a:lnTo>
                <a:lnTo>
                  <a:pt x="0" y="4088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2DF26-23EB-B18D-5801-531D428DAD47}"/>
              </a:ext>
            </a:extLst>
          </p:cNvPr>
          <p:cNvSpPr txBox="1"/>
          <p:nvPr/>
        </p:nvSpPr>
        <p:spPr>
          <a:xfrm>
            <a:off x="2566219" y="1397348"/>
            <a:ext cx="69612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</a:rPr>
              <a:t>Góc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</a:rPr>
              <a:t>tuyên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</a:rPr>
              <a:t>dương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C1E052EA-B82E-8777-B129-420D4D11F13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07787" y="2481154"/>
            <a:ext cx="2839478" cy="43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0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C6B714-EBA5-9CA0-FF73-8CE525C6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BE6784-7143-CCD7-04DD-95F050E27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DF82C7-0E29-2E1A-5160-7AF509CF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2">
            <a:extLst>
              <a:ext uri="{FF2B5EF4-FFF2-40B4-BE49-F238E27FC236}">
                <a16:creationId xmlns:a16="http://schemas.microsoft.com/office/drawing/2014/main" id="{C230B984-94EB-2B45-D6F3-3AFA922EB65B}"/>
              </a:ext>
            </a:extLst>
          </p:cNvPr>
          <p:cNvSpPr/>
          <p:nvPr/>
        </p:nvSpPr>
        <p:spPr>
          <a:xfrm>
            <a:off x="3396636" y="2249715"/>
            <a:ext cx="70871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1.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Đánh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giá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nhận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xét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0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tuần</a:t>
            </a:r>
            <a:r>
              <a:rPr lang="en-US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4</a:t>
            </a:r>
            <a:endParaRPr lang="vi-VN" sz="40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E636CD3A-4A7F-55E0-81F2-8F4EC34BD9F6}"/>
              </a:ext>
            </a:extLst>
          </p:cNvPr>
          <p:cNvSpPr/>
          <p:nvPr/>
        </p:nvSpPr>
        <p:spPr>
          <a:xfrm>
            <a:off x="1909597" y="405656"/>
            <a:ext cx="8372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Thứ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sáu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4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tháng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10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năm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2024</a:t>
            </a:r>
            <a:endParaRPr lang="vi-VN" sz="36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A2606-B94A-AA2B-BA37-3D05A0015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70" y="1218163"/>
            <a:ext cx="4462659" cy="969348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AE98EAAC-DE84-4A58-FF11-D315B1180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136" y="3008672"/>
            <a:ext cx="8141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2.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Phương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hoạt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tuần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4020202020204" charset="0"/>
                <a:cs typeface="Times New Roman" panose="02020603050405020304" pitchFamily="18" charset="0"/>
                <a:sym typeface="Arial" panose="020B0604020202020204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3075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4879" y="2893705"/>
            <a:ext cx="3194015" cy="1092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HP001 5 hàng" panose="020B0604020202020204" charset="0"/>
              </a:rPr>
              <a:t>Phương</a:t>
            </a:r>
            <a:r>
              <a:rPr lang="en-US" sz="3200" b="1" dirty="0">
                <a:solidFill>
                  <a:srgbClr val="C0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5 hàng" panose="020B0604020202020204" charset="0"/>
              </a:rPr>
              <a:t>hướng</a:t>
            </a:r>
            <a:r>
              <a:rPr lang="en-US" sz="3200" b="1" dirty="0">
                <a:solidFill>
                  <a:srgbClr val="C00000"/>
                </a:solidFill>
                <a:latin typeface="HP001 5 hàng" panose="020B0604020202020204" charset="0"/>
              </a:rPr>
              <a:t> </a:t>
            </a:r>
            <a:br>
              <a:rPr lang="en-US" sz="3200" b="1" dirty="0">
                <a:solidFill>
                  <a:srgbClr val="C00000"/>
                </a:solidFill>
                <a:latin typeface="HP001 5 hàng" panose="020B0604020202020204" charset="0"/>
              </a:rPr>
            </a:br>
            <a:r>
              <a:rPr lang="en-US" sz="3200" b="1" dirty="0" err="1">
                <a:solidFill>
                  <a:srgbClr val="C00000"/>
                </a:solidFill>
                <a:latin typeface="HP001 5 hàng" panose="020B0604020202020204" charset="0"/>
              </a:rPr>
              <a:t>tuần</a:t>
            </a:r>
            <a:r>
              <a:rPr lang="en-US" sz="3200" b="1" dirty="0">
                <a:solidFill>
                  <a:srgbClr val="C00000"/>
                </a:solidFill>
                <a:latin typeface="HP001 5 hàng" panose="020B0604020202020204" charset="0"/>
              </a:rPr>
              <a:t> 5</a:t>
            </a:r>
          </a:p>
        </p:txBody>
      </p:sp>
      <p:sp>
        <p:nvSpPr>
          <p:cNvPr id="11" name="AutoShape 27"/>
          <p:cNvSpPr>
            <a:spLocks noChangeArrowheads="1"/>
          </p:cNvSpPr>
          <p:nvPr/>
        </p:nvSpPr>
        <p:spPr bwMode="auto">
          <a:xfrm>
            <a:off x="665705" y="111359"/>
            <a:ext cx="11426209" cy="113276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Thi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đua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mừng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Phu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nữ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4020202020204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HP001 5 hàng" panose="020B0604020202020204" charset="0"/>
              </a:rPr>
              <a:t> Nam 20 - 10</a:t>
            </a:r>
            <a:endParaRPr lang="en-GB" sz="3200" b="1" dirty="0">
              <a:solidFill>
                <a:srgbClr val="FF0000"/>
              </a:solidFill>
              <a:latin typeface="HP001 5 hàng" panose="020B0604020202020204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017669" y="3448107"/>
            <a:ext cx="912884" cy="11914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3009331" y="2015092"/>
            <a:ext cx="912884" cy="1433014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>
            <a:off x="3930555" y="1412104"/>
            <a:ext cx="8161360" cy="12592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ctr">
              <a:defRPr/>
            </a:pPr>
            <a:endParaRPr lang="en-GB" sz="2800" b="1" dirty="0">
              <a:solidFill>
                <a:srgbClr val="FF0000"/>
              </a:solidFill>
              <a:latin typeface="HP001 5 hàng" panose="020B0604020202020204" charset="0"/>
            </a:endParaRPr>
          </a:p>
          <a:p>
            <a:pPr algn="ctr">
              <a:defRPr/>
            </a:pPr>
            <a:endParaRPr lang="en-GB" sz="2800" b="1" dirty="0">
              <a:solidFill>
                <a:srgbClr val="FF0000"/>
              </a:solidFill>
              <a:latin typeface="HP001 5 hàng" panose="020B060402020202020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rgbClr val="00B050"/>
                </a:solidFill>
                <a:latin typeface="HP001 5 hàng" panose="020B0604020202020204" charset="0"/>
              </a:rPr>
              <a:t>Đạo</a:t>
            </a:r>
            <a:r>
              <a:rPr lang="en-GB" sz="2800" b="1" dirty="0">
                <a:solidFill>
                  <a:srgbClr val="00B05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HP001 5 hàng" panose="020B0604020202020204" charset="0"/>
              </a:rPr>
              <a:t>đức</a:t>
            </a:r>
            <a:r>
              <a:rPr lang="en-GB" sz="2800" b="1" dirty="0">
                <a:solidFill>
                  <a:srgbClr val="00B050"/>
                </a:solidFill>
                <a:latin typeface="HP001 5 hàng" panose="020B0604020202020204" charset="0"/>
              </a:rPr>
              <a:t>: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Thực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hiện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tốt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nội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quy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trường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lớp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.</a:t>
            </a:r>
          </a:p>
          <a:p>
            <a:pPr algn="ctr">
              <a:defRPr/>
            </a:pP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    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Lễ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phép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đoàn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kết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ứng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xử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thân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thiện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.</a:t>
            </a:r>
          </a:p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        Trung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thực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trong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tập</a:t>
            </a:r>
            <a:endParaRPr lang="en-GB" sz="2800" b="1" dirty="0">
              <a:solidFill>
                <a:srgbClr val="002060"/>
              </a:solidFill>
              <a:latin typeface="HP001 5 hàng" panose="020B0604020202020204" charset="0"/>
            </a:endParaRPr>
          </a:p>
          <a:p>
            <a:pPr algn="ctr">
              <a:defRPr/>
            </a:pPr>
            <a:endParaRPr lang="en-GB" sz="2800" b="1" dirty="0">
              <a:solidFill>
                <a:srgbClr val="FF0000"/>
              </a:solidFill>
              <a:latin typeface="HP001 5 hàng" panose="020B0604020202020204" charset="0"/>
            </a:endParaRPr>
          </a:p>
          <a:p>
            <a:pPr algn="ctr">
              <a:defRPr/>
            </a:pPr>
            <a:endParaRPr lang="en-GB" sz="2800" b="1" dirty="0">
              <a:solidFill>
                <a:srgbClr val="FF0000"/>
              </a:solidFill>
              <a:latin typeface="HP001 5 hàng" panose="020B0604020202020204" charset="0"/>
            </a:endParaRPr>
          </a:p>
        </p:txBody>
      </p:sp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3672349" y="2782107"/>
            <a:ext cx="8419566" cy="216072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just">
              <a:defRPr/>
            </a:pPr>
            <a:r>
              <a:rPr lang="en-GB" sz="2800" b="1" dirty="0" err="1">
                <a:solidFill>
                  <a:srgbClr val="00B050"/>
                </a:solidFill>
                <a:latin typeface="HP001 5 hàng" panose="020B0604020202020204" charset="0"/>
              </a:rPr>
              <a:t>Học</a:t>
            </a:r>
            <a:r>
              <a:rPr lang="en-GB" sz="2800" b="1" dirty="0">
                <a:solidFill>
                  <a:srgbClr val="00B05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B050"/>
                </a:solidFill>
                <a:latin typeface="HP001 5 hàng" panose="020B0604020202020204" charset="0"/>
              </a:rPr>
              <a:t>tập</a:t>
            </a:r>
            <a:r>
              <a:rPr lang="en-GB" sz="2800" b="1" dirty="0">
                <a:solidFill>
                  <a:srgbClr val="00B050"/>
                </a:solidFill>
                <a:latin typeface="HP001 5 hàng" panose="020B0604020202020204" charset="0"/>
              </a:rPr>
              <a:t>: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Đi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đều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đúng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giờ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chuẩn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bị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bài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và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đồ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</a:p>
          <a:p>
            <a:pPr algn="just">
              <a:defRPr/>
            </a:pP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dùng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học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tập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đầy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đủ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.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Tăng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cường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rèn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chữ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giữ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vở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. </a:t>
            </a:r>
          </a:p>
          <a:p>
            <a:pPr algn="just">
              <a:defRPr/>
            </a:pP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Tiếp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tuc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tham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gia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các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cuộc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thi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: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Đấu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trường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Toán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</a:p>
          <a:p>
            <a:pPr algn="just">
              <a:defRPr/>
            </a:pP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VioEdu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trạng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nguyên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Tiếng</a:t>
            </a:r>
            <a:r>
              <a:rPr lang="en-GB" sz="28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HP001 5 hàng" panose="020B0604020202020204" charset="0"/>
              </a:rPr>
              <a:t>Việt</a:t>
            </a:r>
            <a:endParaRPr lang="en-GB" sz="2800" b="1" dirty="0">
              <a:solidFill>
                <a:srgbClr val="002060"/>
              </a:solidFill>
              <a:latin typeface="HP001 5 hàng" panose="020B0604020202020204" charset="0"/>
            </a:endParaRPr>
          </a:p>
        </p:txBody>
      </p: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3790335" y="5026938"/>
            <a:ext cx="8301581" cy="178066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>
              <a:defRPr/>
            </a:pPr>
            <a:endParaRPr lang="en-US" sz="2400" b="1" dirty="0">
              <a:solidFill>
                <a:schemeClr val="tx1"/>
              </a:solidFill>
              <a:latin typeface="HP001 5 hàng" panose="020B0604020202020204" charset="0"/>
            </a:endParaRPr>
          </a:p>
          <a:p>
            <a:pPr>
              <a:defRPr/>
            </a:pPr>
            <a:endParaRPr lang="en-GB" sz="2400" b="1" dirty="0">
              <a:solidFill>
                <a:srgbClr val="00B050"/>
              </a:solidFill>
              <a:latin typeface="HP001 5 hàng" panose="020B0604020202020204" charset="0"/>
            </a:endParaRPr>
          </a:p>
          <a:p>
            <a:pPr>
              <a:defRPr/>
            </a:pPr>
            <a:r>
              <a:rPr lang="en-GB" sz="2400" b="1" dirty="0" err="1">
                <a:solidFill>
                  <a:srgbClr val="00B050"/>
                </a:solidFill>
                <a:latin typeface="HP001 5 hàng" panose="020B0604020202020204" charset="0"/>
              </a:rPr>
              <a:t>Các</a:t>
            </a:r>
            <a:r>
              <a:rPr lang="en-GB" sz="2400" b="1" dirty="0">
                <a:solidFill>
                  <a:srgbClr val="00B05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HP001 5 hàng" panose="020B0604020202020204" charset="0"/>
              </a:rPr>
              <a:t>hoạt</a:t>
            </a:r>
            <a:r>
              <a:rPr lang="en-GB" sz="2400" b="1" dirty="0">
                <a:solidFill>
                  <a:srgbClr val="00B05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HP001 5 hàng" panose="020B0604020202020204" charset="0"/>
              </a:rPr>
              <a:t>động</a:t>
            </a:r>
            <a:r>
              <a:rPr lang="en-GB" sz="2400" b="1" dirty="0">
                <a:solidFill>
                  <a:srgbClr val="00B05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latin typeface="HP001 5 hàng" panose="020B0604020202020204" charset="0"/>
              </a:rPr>
              <a:t>khác</a:t>
            </a:r>
            <a:r>
              <a:rPr lang="en-GB" sz="2400" b="1" dirty="0">
                <a:solidFill>
                  <a:srgbClr val="00B050"/>
                </a:solidFill>
                <a:latin typeface="HP001 5 hàng" panose="020B0604020202020204" charset="0"/>
              </a:rPr>
              <a:t>: 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Vệ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sinh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cá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nhân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và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vệ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sinh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lớp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học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</a:p>
          <a:p>
            <a:pPr>
              <a:defRPr/>
            </a:pP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gọn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gàng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sạch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sẽ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.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Chăm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sóc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cây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xanh</a:t>
            </a:r>
            <a:endParaRPr lang="en-GB" sz="2400" b="1" dirty="0">
              <a:solidFill>
                <a:srgbClr val="002060"/>
              </a:solidFill>
              <a:latin typeface="HP001 5 hàng" panose="020B0604020202020204" charset="0"/>
            </a:endParaRPr>
          </a:p>
          <a:p>
            <a:pPr>
              <a:defRPr/>
            </a:pPr>
            <a:endParaRPr lang="en-GB" sz="2400" b="1" dirty="0">
              <a:solidFill>
                <a:srgbClr val="002060"/>
              </a:solidFill>
              <a:latin typeface="HP001 5 hàng" panose="020B0604020202020204" charset="0"/>
            </a:endParaRPr>
          </a:p>
          <a:p>
            <a:pPr>
              <a:defRPr/>
            </a:pP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Chấp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hành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tốt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luật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giao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thông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đảm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bảo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an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toàn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trường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HP001 5 hàng" panose="020B0604020202020204" charset="0"/>
              </a:rPr>
              <a:t>học</a:t>
            </a:r>
            <a:r>
              <a:rPr lang="en-GB" sz="2400" b="1" dirty="0">
                <a:solidFill>
                  <a:srgbClr val="002060"/>
                </a:solidFill>
                <a:latin typeface="HP001 5 hàng" panose="020B0604020202020204" charset="0"/>
              </a:rPr>
              <a:t>.</a:t>
            </a:r>
          </a:p>
          <a:p>
            <a:pPr>
              <a:defRPr/>
            </a:pPr>
            <a:endParaRPr lang="en-GB" sz="2400" b="1" dirty="0">
              <a:solidFill>
                <a:srgbClr val="002060"/>
              </a:solidFill>
              <a:latin typeface="HP001 5 hàng" panose="020B0604020202020204" charset="0"/>
            </a:endParaRPr>
          </a:p>
          <a:p>
            <a:pPr>
              <a:defRPr/>
            </a:pPr>
            <a:endParaRPr lang="en-GB" sz="2400" b="1" dirty="0">
              <a:latin typeface="HP001 5 hàng" panose="020B0604020202020204" charset="0"/>
            </a:endParaRP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3017670" y="3474756"/>
            <a:ext cx="904546" cy="216073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064525" y="6182436"/>
            <a:ext cx="450376" cy="3275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787838" y="322203"/>
            <a:ext cx="259307" cy="27295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2893325" y="5076967"/>
            <a:ext cx="232012" cy="15012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4-Point Star 15">
            <a:extLst>
              <a:ext uri="{FF2B5EF4-FFF2-40B4-BE49-F238E27FC236}">
                <a16:creationId xmlns:a16="http://schemas.microsoft.com/office/drawing/2014/main" id="{6E2B347E-674E-44AC-0A20-C9C644704D13}"/>
              </a:ext>
            </a:extLst>
          </p:cNvPr>
          <p:cNvSpPr/>
          <p:nvPr/>
        </p:nvSpPr>
        <p:spPr>
          <a:xfrm>
            <a:off x="10928993" y="305762"/>
            <a:ext cx="259307" cy="27295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1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C6B714-EBA5-9CA0-FF73-8CE525C6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BE6784-7143-CCD7-04DD-95F050E27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DF82C7-0E29-2E1A-5160-7AF509CF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2">
            <a:extLst>
              <a:ext uri="{FF2B5EF4-FFF2-40B4-BE49-F238E27FC236}">
                <a16:creationId xmlns:a16="http://schemas.microsoft.com/office/drawing/2014/main" id="{E636CD3A-4A7F-55E0-81F2-8F4EC34BD9F6}"/>
              </a:ext>
            </a:extLst>
          </p:cNvPr>
          <p:cNvSpPr/>
          <p:nvPr/>
        </p:nvSpPr>
        <p:spPr>
          <a:xfrm>
            <a:off x="1909597" y="405656"/>
            <a:ext cx="8372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Thứ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sáu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ngày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4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tháng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10 </a:t>
            </a:r>
            <a:r>
              <a:rPr lang="en-US" sz="36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năm</a:t>
            </a:r>
            <a:r>
              <a:rPr lang="en-US" sz="36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2024</a:t>
            </a:r>
            <a:endParaRPr lang="vi-VN" sz="36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2">
            <a:extLst>
              <a:ext uri="{FF2B5EF4-FFF2-40B4-BE49-F238E27FC236}">
                <a16:creationId xmlns:a16="http://schemas.microsoft.com/office/drawing/2014/main" id="{01D41251-2BB2-78E5-1652-C6281A81E5C8}"/>
              </a:ext>
            </a:extLst>
          </p:cNvPr>
          <p:cNvSpPr/>
          <p:nvPr/>
        </p:nvSpPr>
        <p:spPr>
          <a:xfrm>
            <a:off x="3490829" y="1187724"/>
            <a:ext cx="4902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Hoạt</a:t>
            </a:r>
            <a:r>
              <a:rPr lang="en-US" sz="3600" b="1" u="sng" spc="50" dirty="0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động</a:t>
            </a:r>
            <a:r>
              <a:rPr lang="en-US" sz="3600" b="1" u="sng" spc="50" dirty="0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trải</a:t>
            </a:r>
            <a:r>
              <a:rPr lang="en-US" sz="3600" b="1" u="sng" spc="50" dirty="0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600" b="1" u="sng" spc="50" dirty="0" err="1">
                <a:ln w="0"/>
                <a:solidFill>
                  <a:srgbClr val="15087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001 5 hàng" panose="020B0604020202020204" charset="0"/>
                <a:cs typeface="Times New Roman" panose="02020603050405020304" pitchFamily="18" charset="0"/>
              </a:rPr>
              <a:t>nghiệm</a:t>
            </a:r>
            <a:endParaRPr lang="vi-VN" sz="3600" b="1" u="sng" spc="50" dirty="0">
              <a:ln w="0"/>
              <a:solidFill>
                <a:srgbClr val="260E7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id="{2AD3911B-44A3-0F8E-CDB9-D30E3F6DAD1D}"/>
              </a:ext>
            </a:extLst>
          </p:cNvPr>
          <p:cNvSpPr/>
          <p:nvPr/>
        </p:nvSpPr>
        <p:spPr>
          <a:xfrm>
            <a:off x="2396121" y="2016617"/>
            <a:ext cx="813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vui</a:t>
            </a:r>
            <a:r>
              <a:rPr lang="en-US" sz="5400" b="1" dirty="0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tết</a:t>
            </a:r>
            <a:r>
              <a:rPr lang="en-US" sz="5400" b="1" dirty="0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 Trung </a:t>
            </a:r>
            <a:r>
              <a:rPr lang="en-US" sz="5400" b="1" dirty="0" err="1">
                <a:ln/>
                <a:solidFill>
                  <a:srgbClr val="FF0000"/>
                </a:solidFill>
                <a:latin typeface="HP001 5 hàng" panose="020B0604020202020204" charset="0"/>
                <a:cs typeface="Times New Roman" panose="02020603050405020304" pitchFamily="18" charset="0"/>
              </a:rPr>
              <a:t>thu</a:t>
            </a:r>
            <a:endParaRPr lang="vi-VN" sz="5400" b="1" dirty="0">
              <a:ln/>
              <a:solidFill>
                <a:srgbClr val="FF0000"/>
              </a:solidFill>
              <a:latin typeface="HP001 5 hàng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29918"/>
      </p:ext>
    </p:extLst>
  </p:cSld>
  <p:clrMapOvr>
    <a:masterClrMapping/>
  </p:clrMapOvr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2344B"/>
      </a:accent1>
      <a:accent2>
        <a:srgbClr val="E2A69E"/>
      </a:accent2>
      <a:accent3>
        <a:srgbClr val="D2766F"/>
      </a:accent3>
      <a:accent4>
        <a:srgbClr val="C2344B"/>
      </a:accent4>
      <a:accent5>
        <a:srgbClr val="E2A69E"/>
      </a:accent5>
      <a:accent6>
        <a:srgbClr val="D2766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481</Words>
  <Application>Microsoft Office PowerPoint</Application>
  <PresentationFormat>Widescreen</PresentationFormat>
  <Paragraphs>53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HP001 5 hàng</vt:lpstr>
      <vt:lpstr>Arial</vt:lpstr>
      <vt:lpstr>Calibri</vt:lpstr>
      <vt:lpstr>Times New Roman</vt:lpstr>
      <vt:lpstr>VN-NTime</vt:lpstr>
      <vt:lpstr>Calibri Light</vt:lpstr>
      <vt:lpstr>Lobster</vt:lpstr>
      <vt:lpstr>UTM Gradoo</vt:lpstr>
      <vt:lpstr>PPT定制1801380800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hướng  tuần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柚子设计</dc:creator>
  <cp:lastModifiedBy>Administrator</cp:lastModifiedBy>
  <cp:revision>123</cp:revision>
  <dcterms:created xsi:type="dcterms:W3CDTF">2017-12-05T02:29:00Z</dcterms:created>
  <dcterms:modified xsi:type="dcterms:W3CDTF">2025-04-16T03:17:38Z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D8B4502F4D7D444E83AD16121776251A</vt:lpwstr>
  </property>
</Properties>
</file>