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8" r:id="rId3"/>
  </p:sldMasterIdLst>
  <p:notesMasterIdLst>
    <p:notesMasterId r:id="rId22"/>
  </p:notesMasterIdLst>
  <p:sldIdLst>
    <p:sldId id="297" r:id="rId4"/>
    <p:sldId id="296" r:id="rId5"/>
    <p:sldId id="256" r:id="rId6"/>
    <p:sldId id="298" r:id="rId7"/>
    <p:sldId id="259" r:id="rId8"/>
    <p:sldId id="275" r:id="rId9"/>
    <p:sldId id="260" r:id="rId10"/>
    <p:sldId id="265" r:id="rId11"/>
    <p:sldId id="262" r:id="rId12"/>
    <p:sldId id="282" r:id="rId13"/>
    <p:sldId id="284" r:id="rId14"/>
    <p:sldId id="285" r:id="rId15"/>
    <p:sldId id="286" r:id="rId16"/>
    <p:sldId id="287" r:id="rId17"/>
    <p:sldId id="293" r:id="rId18"/>
    <p:sldId id="306" r:id="rId19"/>
    <p:sldId id="27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ED25"/>
    <a:srgbClr val="FFF9BF"/>
    <a:srgbClr val="0AB7F2"/>
    <a:srgbClr val="FADAE9"/>
    <a:srgbClr val="C4EAFD"/>
    <a:srgbClr val="DEE0CA"/>
    <a:srgbClr val="F1F5DE"/>
    <a:srgbClr val="2A7F5B"/>
    <a:srgbClr val="B7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63C5F-207B-47D5-B3DA-6B952AC58A77}"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00D9E-31C9-4B33-8C44-B064A4FFCE39}" type="slidenum">
              <a:rPr lang="en-US" smtClean="0"/>
              <a:t>‹#›</a:t>
            </a:fld>
            <a:endParaRPr lang="en-US"/>
          </a:p>
        </p:txBody>
      </p:sp>
    </p:spTree>
    <p:extLst>
      <p:ext uri="{BB962C8B-B14F-4D97-AF65-F5344CB8AC3E}">
        <p14:creationId xmlns:p14="http://schemas.microsoft.com/office/powerpoint/2010/main" val="118541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900D9E-31C9-4B33-8C44-B064A4FFCE39}" type="slidenum">
              <a:rPr lang="en-US" smtClean="0"/>
              <a:t>11</a:t>
            </a:fld>
            <a:endParaRPr lang="en-US"/>
          </a:p>
        </p:txBody>
      </p:sp>
    </p:spTree>
    <p:extLst>
      <p:ext uri="{BB962C8B-B14F-4D97-AF65-F5344CB8AC3E}">
        <p14:creationId xmlns:p14="http://schemas.microsoft.com/office/powerpoint/2010/main" val="16969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7729377-0BDB-6FAF-C9A4-2F37C70FD5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1054E4C3-0327-02FC-09DB-9D1AAC35D0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1BAB6CC3-0EF6-63EF-B96D-C504C40B349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5" name="Chỗ dành sẵn cho Chân trang 4">
            <a:extLst>
              <a:ext uri="{FF2B5EF4-FFF2-40B4-BE49-F238E27FC236}">
                <a16:creationId xmlns:a16="http://schemas.microsoft.com/office/drawing/2014/main" xmlns="" id="{6D59C8B6-1D06-3FD9-9C76-486746551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BEE5174B-BBA2-82E5-9FFE-FFEACB1988E9}"/>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0834101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614B47E-7173-174D-7BEA-6E6B63C89F3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A768FBD-417E-DE59-ADC0-6786006C9EA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94FC174-2D2C-062D-9BCE-64D20B2F227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5" name="Chỗ dành sẵn cho Chân trang 4">
            <a:extLst>
              <a:ext uri="{FF2B5EF4-FFF2-40B4-BE49-F238E27FC236}">
                <a16:creationId xmlns:a16="http://schemas.microsoft.com/office/drawing/2014/main" xmlns="" id="{16621B1B-B318-CBBA-D7DC-6C7A51B91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847CB15-60FA-60AF-2DD6-C3A37AD76B30}"/>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9648898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BB166E1-D383-14FB-63FD-1EE72B3391D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6A0F18B-5154-1EC9-2388-1CC2635E6E9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A175939-976D-7C2A-37C3-9B06FFD4C5D2}"/>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5" name="Chỗ dành sẵn cho Chân trang 4">
            <a:extLst>
              <a:ext uri="{FF2B5EF4-FFF2-40B4-BE49-F238E27FC236}">
                <a16:creationId xmlns:a16="http://schemas.microsoft.com/office/drawing/2014/main" xmlns="" id="{5EA80BA5-EC15-4D99-2F4D-7DA1EE7F90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D98EF6D4-BD92-D43E-2F9B-D8CF9209FB1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6979798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7972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CD497F-B03D-AB3A-5D9D-988A7555D7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F4255CA-7A79-30B4-C5FC-D9EE9D017E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0FC0800-3831-A95F-9696-FDC7FC67FD30}"/>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5" name="页脚占位符 4">
            <a:extLst>
              <a:ext uri="{FF2B5EF4-FFF2-40B4-BE49-F238E27FC236}">
                <a16:creationId xmlns:a16="http://schemas.microsoft.com/office/drawing/2014/main" xmlns="" id="{6ED31011-8322-6440-6C8D-C19B81BB0E30}"/>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A2F3FF34-1AC8-2084-0188-44AC6E43F21E}"/>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pic>
        <p:nvPicPr>
          <p:cNvPr id="7" name="图片 6">
            <a:extLst>
              <a:ext uri="{FF2B5EF4-FFF2-40B4-BE49-F238E27FC236}">
                <a16:creationId xmlns:a16="http://schemas.microsoft.com/office/drawing/2014/main" xmlns="" id="{2E670E7C-CE60-9D46-954E-D2C82DDF7B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63" r="649"/>
          <a:stretch/>
        </p:blipFill>
        <p:spPr>
          <a:xfrm>
            <a:off x="0" y="0"/>
            <a:ext cx="12192000" cy="6858000"/>
          </a:xfrm>
          <a:prstGeom prst="rect">
            <a:avLst/>
          </a:prstGeom>
        </p:spPr>
      </p:pic>
    </p:spTree>
    <p:extLst>
      <p:ext uri="{BB962C8B-B14F-4D97-AF65-F5344CB8AC3E}">
        <p14:creationId xmlns:p14="http://schemas.microsoft.com/office/powerpoint/2010/main" val="438845539"/>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E670E7C-CE60-9D46-954E-D2C82DDF7B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63" r="649"/>
          <a:stretch/>
        </p:blipFill>
        <p:spPr>
          <a:xfrm>
            <a:off x="0" y="0"/>
            <a:ext cx="12192000" cy="6858000"/>
          </a:xfrm>
          <a:prstGeom prst="rect">
            <a:avLst/>
          </a:prstGeom>
        </p:spPr>
      </p:pic>
      <p:sp>
        <p:nvSpPr>
          <p:cNvPr id="8" name="矩形 7">
            <a:extLst>
              <a:ext uri="{FF2B5EF4-FFF2-40B4-BE49-F238E27FC236}">
                <a16:creationId xmlns:a16="http://schemas.microsoft.com/office/drawing/2014/main" xmlns="" id="{08900E9F-649C-2F54-4D2F-982BB5FAB527}"/>
              </a:ext>
            </a:extLst>
          </p:cNvPr>
          <p:cNvSpPr/>
          <p:nvPr userDrawn="1"/>
        </p:nvSpPr>
        <p:spPr>
          <a:xfrm>
            <a:off x="0" y="622300"/>
            <a:ext cx="12192000" cy="6099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7465867"/>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E6C685-EE85-C6D3-FB7F-2D700EE218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F309DFA-D7DD-6762-4134-755F0811ED4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5AC5FBE-2338-2960-BA8B-21CD343E6FD6}"/>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5" name="页脚占位符 4">
            <a:extLst>
              <a:ext uri="{FF2B5EF4-FFF2-40B4-BE49-F238E27FC236}">
                <a16:creationId xmlns:a16="http://schemas.microsoft.com/office/drawing/2014/main" xmlns="" id="{AE4793CE-667B-19D5-F052-4CC8182C0AD0}"/>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562F4753-260D-DCE7-828D-246BE1DFDA77}"/>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22815827"/>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E010EC-9D66-014A-9FF3-FF64BA9B06E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061F48B-39E6-1EBB-DC66-3602AFF46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5C29F5AC-2133-BFF5-0C77-D6D1BED39788}"/>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5" name="页脚占位符 4">
            <a:extLst>
              <a:ext uri="{FF2B5EF4-FFF2-40B4-BE49-F238E27FC236}">
                <a16:creationId xmlns:a16="http://schemas.microsoft.com/office/drawing/2014/main" xmlns="" id="{F8047219-01CB-757F-1CED-AFDF204871A2}"/>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CB4DB917-FB05-50DB-49B5-AD80C3EA9B12}"/>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39658572"/>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C25DBE-1C4D-3639-47F1-3A072E4F8D5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65D3349-32B8-F7F5-F287-1A8D5180DA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3873E94-AC8E-7799-0D92-3336D09A17E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7F2FA68-6AAD-E01B-AED1-B3D247787C6E}"/>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6" name="页脚占位符 5">
            <a:extLst>
              <a:ext uri="{FF2B5EF4-FFF2-40B4-BE49-F238E27FC236}">
                <a16:creationId xmlns:a16="http://schemas.microsoft.com/office/drawing/2014/main" xmlns="" id="{433B3CD4-3C24-4293-3408-28038317EE93}"/>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80EE1105-15DD-47EC-CA5B-8467AB7A5167}"/>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90838808"/>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6B430E-544C-A2B1-DB88-BC62B67399B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6DC7C1A-E0A0-1C1B-C65D-DC5971DD281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285FC74-88DD-DAEC-CC16-63BA0439699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D30891F-4FFD-07E7-3463-5856370D8E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E213C62-1D7C-6D56-3DD0-0C69388B624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4CE60A0-A6EF-A520-3060-2C73B53B1021}"/>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8" name="页脚占位符 7">
            <a:extLst>
              <a:ext uri="{FF2B5EF4-FFF2-40B4-BE49-F238E27FC236}">
                <a16:creationId xmlns:a16="http://schemas.microsoft.com/office/drawing/2014/main" xmlns="" id="{9808C264-D8CE-7E9A-DE1E-BF1F18666535}"/>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2BB25C5C-05AE-E079-1759-411017091DF8}"/>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47776768"/>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2D2359-7A32-4D52-2919-E2ED623BA3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3C53F27-73DD-29A5-E1C3-9AF2855592F7}"/>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4" name="页脚占位符 3">
            <a:extLst>
              <a:ext uri="{FF2B5EF4-FFF2-40B4-BE49-F238E27FC236}">
                <a16:creationId xmlns:a16="http://schemas.microsoft.com/office/drawing/2014/main" xmlns="" id="{6BC8ECDC-09BE-3E60-553A-4214AF78861E}"/>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0C8700C3-01D9-F1F0-1AF3-B54AA439CC3E}"/>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49403978"/>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4A0FCE83-4B66-BE67-FFAF-BA75675F6241}"/>
              </a:ext>
            </a:extLst>
          </p:cNvPr>
          <p:cNvSpPr/>
          <p:nvPr userDrawn="1"/>
        </p:nvSpPr>
        <p:spPr>
          <a:xfrm>
            <a:off x="328246" y="304800"/>
            <a:ext cx="11488616" cy="6236677"/>
          </a:xfrm>
          <a:custGeom>
            <a:avLst/>
            <a:gdLst>
              <a:gd name="connsiteX0" fmla="*/ 0 w 11488616"/>
              <a:gd name="connsiteY0" fmla="*/ 0 h 6236677"/>
              <a:gd name="connsiteX1" fmla="*/ 11488616 w 11488616"/>
              <a:gd name="connsiteY1" fmla="*/ 0 h 6236677"/>
              <a:gd name="connsiteX2" fmla="*/ 11488616 w 11488616"/>
              <a:gd name="connsiteY2" fmla="*/ 6236677 h 6236677"/>
              <a:gd name="connsiteX3" fmla="*/ 0 w 11488616"/>
              <a:gd name="connsiteY3" fmla="*/ 6236677 h 6236677"/>
              <a:gd name="connsiteX4" fmla="*/ 0 w 11488616"/>
              <a:gd name="connsiteY4" fmla="*/ 0 h 623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616" h="6236677" fill="none" extrusionOk="0">
                <a:moveTo>
                  <a:pt x="0" y="0"/>
                </a:moveTo>
                <a:cubicBezTo>
                  <a:pt x="2182975" y="-107080"/>
                  <a:pt x="8081282" y="-66679"/>
                  <a:pt x="11488616" y="0"/>
                </a:cubicBezTo>
                <a:cubicBezTo>
                  <a:pt x="11650494" y="2025861"/>
                  <a:pt x="11496396" y="3384772"/>
                  <a:pt x="11488616" y="6236677"/>
                </a:cubicBezTo>
                <a:cubicBezTo>
                  <a:pt x="7956774" y="6209258"/>
                  <a:pt x="2500071" y="6304910"/>
                  <a:pt x="0" y="6236677"/>
                </a:cubicBezTo>
                <a:cubicBezTo>
                  <a:pt x="-71317" y="4205763"/>
                  <a:pt x="138600" y="1005743"/>
                  <a:pt x="0" y="0"/>
                </a:cubicBezTo>
                <a:close/>
              </a:path>
              <a:path w="11488616" h="6236677" stroke="0" extrusionOk="0">
                <a:moveTo>
                  <a:pt x="0" y="0"/>
                </a:moveTo>
                <a:cubicBezTo>
                  <a:pt x="3931732" y="-155970"/>
                  <a:pt x="5751804" y="52011"/>
                  <a:pt x="11488616" y="0"/>
                </a:cubicBezTo>
                <a:cubicBezTo>
                  <a:pt x="11342191" y="2944581"/>
                  <a:pt x="11476577" y="4673285"/>
                  <a:pt x="11488616" y="6236677"/>
                </a:cubicBezTo>
                <a:cubicBezTo>
                  <a:pt x="7303389" y="6076020"/>
                  <a:pt x="3607928" y="6395715"/>
                  <a:pt x="0" y="6236677"/>
                </a:cubicBezTo>
                <a:cubicBezTo>
                  <a:pt x="-167762" y="4183706"/>
                  <a:pt x="-66161" y="1809859"/>
                  <a:pt x="0" y="0"/>
                </a:cubicBezTo>
                <a:close/>
              </a:path>
            </a:pathLst>
          </a:custGeom>
          <a:solidFill>
            <a:schemeClr val="bg1"/>
          </a:solidFill>
          <a:ln>
            <a:solidFill>
              <a:srgbClr val="4A601F"/>
            </a:solidFill>
            <a:extLst>
              <a:ext uri="{C807C97D-BFC1-408E-A445-0C87EB9F89A2}">
                <ask:lineSketchStyleProps xmlns="" xmlns:ask="http://schemas.microsoft.com/office/drawing/2018/sketchyshapes" sd="21494597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6333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74AC2E-55DF-DAD2-8355-92B17A916999}"/>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3" name="页脚占位符 2">
            <a:extLst>
              <a:ext uri="{FF2B5EF4-FFF2-40B4-BE49-F238E27FC236}">
                <a16:creationId xmlns:a16="http://schemas.microsoft.com/office/drawing/2014/main" xmlns="" id="{C9EC2F17-9578-C0D0-813E-91376464DAE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E40CD08F-B893-2CE4-EF63-FDC67A97E3AB}"/>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35227102"/>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DCBB67-A20D-0662-86D7-B3874F31D9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4C7EE84-5BC3-38C3-B3AC-4FFF709681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98FF9F3-8F86-6B81-5AD3-2EA593F5D2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2D18D55-18C0-14E9-810B-9B633CBE0B18}"/>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6" name="页脚占位符 5">
            <a:extLst>
              <a:ext uri="{FF2B5EF4-FFF2-40B4-BE49-F238E27FC236}">
                <a16:creationId xmlns:a16="http://schemas.microsoft.com/office/drawing/2014/main" xmlns="" id="{16F33FFD-AE23-3339-49B6-F2678A9AD28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736794B-372A-040B-E7EA-8FD9BA66A423}"/>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15491761"/>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5EE118-EBDE-8C96-ECBE-4F8F7A1AC3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4855F06-76DB-5E75-3DF3-64C0F78F6A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34D082F-EB24-4614-8BCE-C06E4F2F5D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01D8861-4ECE-3FD9-3C9A-64EFDE5776EE}"/>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6" name="页脚占位符 5">
            <a:extLst>
              <a:ext uri="{FF2B5EF4-FFF2-40B4-BE49-F238E27FC236}">
                <a16:creationId xmlns:a16="http://schemas.microsoft.com/office/drawing/2014/main" xmlns="" id="{49059D80-2EA8-7A35-80B2-C7CEE29D427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A6A201F-CE16-83FD-5958-C4F232FE604A}"/>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37083786"/>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1CE105-5A4F-DFE8-254D-E8392BFE00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AC24922-7596-09E0-8041-7AE99FCAC48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D9CC4E5-45A0-8446-897E-D4EF4EBDA28C}"/>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5" name="页脚占位符 4">
            <a:extLst>
              <a:ext uri="{FF2B5EF4-FFF2-40B4-BE49-F238E27FC236}">
                <a16:creationId xmlns:a16="http://schemas.microsoft.com/office/drawing/2014/main" xmlns="" id="{8E62C04B-D6E4-B80C-52CB-F28971EF17A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A498921-BFB6-8AB3-3DA7-D43E8B6247C2}"/>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28566825"/>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61BB5E9-4DFB-7FBE-3FE7-C36515E3F22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57EA69C-E207-B1A3-2195-A81940B505D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A68E171-08FC-8BE8-B6C5-F7EF722BD441}"/>
              </a:ext>
            </a:extLst>
          </p:cNvPr>
          <p:cNvSpPr>
            <a:spLocks noGrp="1"/>
          </p:cNvSpPr>
          <p:nvPr>
            <p:ph type="dt" sz="half" idx="10"/>
          </p:nvPr>
        </p:nvSpPr>
        <p:spPr>
          <a:xfrm>
            <a:off x="838200" y="6356350"/>
            <a:ext cx="2743200" cy="365125"/>
          </a:xfrm>
          <a:prstGeom prst="rect">
            <a:avLst/>
          </a:prstGeom>
        </p:spPr>
        <p:txBody>
          <a:bodyPr/>
          <a:lstStyle/>
          <a:p>
            <a:fld id="{E1AEA89A-4F73-4E7D-A484-26B95B5DA475}" type="datetimeFigureOut">
              <a:rPr lang="zh-CN" altLang="en-US" smtClean="0">
                <a:solidFill>
                  <a:prstClr val="black"/>
                </a:solidFill>
              </a:rPr>
              <a:pPr/>
              <a:t>2025/3/12</a:t>
            </a:fld>
            <a:endParaRPr lang="zh-CN" altLang="en-US">
              <a:solidFill>
                <a:prstClr val="black"/>
              </a:solidFill>
            </a:endParaRPr>
          </a:p>
        </p:txBody>
      </p:sp>
      <p:sp>
        <p:nvSpPr>
          <p:cNvPr id="5" name="页脚占位符 4">
            <a:extLst>
              <a:ext uri="{FF2B5EF4-FFF2-40B4-BE49-F238E27FC236}">
                <a16:creationId xmlns:a16="http://schemas.microsoft.com/office/drawing/2014/main" xmlns="" id="{648FCC0C-D8A3-15F5-2770-8618B616F57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1B0C1699-6B08-1C48-9CF1-C2D2188F0DB5}"/>
              </a:ext>
            </a:extLst>
          </p:cNvPr>
          <p:cNvSpPr>
            <a:spLocks noGrp="1"/>
          </p:cNvSpPr>
          <p:nvPr>
            <p:ph type="sldNum" sz="quarter" idx="12"/>
          </p:nvPr>
        </p:nvSpPr>
        <p:spPr>
          <a:xfrm>
            <a:off x="8610600" y="6356350"/>
            <a:ext cx="2743200" cy="365125"/>
          </a:xfrm>
          <a:prstGeom prst="rect">
            <a:avLst/>
          </a:prstGeom>
        </p:spPr>
        <p:txBody>
          <a:bodyPr/>
          <a:lstStyle/>
          <a:p>
            <a:fld id="{A48CACE3-CBBB-419F-A405-E9BC71D85EA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27118821"/>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2" name="Đồ họa 1">
            <a:extLst>
              <a:ext uri="{FF2B5EF4-FFF2-40B4-BE49-F238E27FC236}">
                <a16:creationId xmlns:a16="http://schemas.microsoft.com/office/drawing/2014/main" xmlns="" id="{30F87C67-2C2F-BF6B-1878-B5050DC70FA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b="39145"/>
          <a:stretch/>
        </p:blipFill>
        <p:spPr>
          <a:xfrm>
            <a:off x="-1" y="0"/>
            <a:ext cx="12238333" cy="6857999"/>
          </a:xfrm>
          <a:prstGeom prst="rect">
            <a:avLst/>
          </a:prstGeom>
        </p:spPr>
      </p:pic>
      <p:pic>
        <p:nvPicPr>
          <p:cNvPr id="7" name="Đồ họa 6">
            <a:extLst>
              <a:ext uri="{FF2B5EF4-FFF2-40B4-BE49-F238E27FC236}">
                <a16:creationId xmlns:a16="http://schemas.microsoft.com/office/drawing/2014/main" xmlns="" id="{0F3CE0C8-C103-671A-14CC-C16AA9C9B278}"/>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b="39145"/>
          <a:stretch/>
        </p:blipFill>
        <p:spPr>
          <a:xfrm>
            <a:off x="0" y="837268"/>
            <a:ext cx="10744200" cy="6020731"/>
          </a:xfrm>
          <a:prstGeom prst="rect">
            <a:avLst/>
          </a:prstGeom>
        </p:spPr>
      </p:pic>
    </p:spTree>
    <p:extLst>
      <p:ext uri="{BB962C8B-B14F-4D97-AF65-F5344CB8AC3E}">
        <p14:creationId xmlns:p14="http://schemas.microsoft.com/office/powerpoint/2010/main" val="36836494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C29D012-0BD8-FCC7-319D-32C55009A5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9DA5AE6-389D-2E52-696E-FB554FC80AA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F1B5C811-400C-5FA8-CAC9-BEBD09F62E8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A372D35-2E92-6058-F772-9B8BFF5958CA}"/>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6" name="Chỗ dành sẵn cho Chân trang 5">
            <a:extLst>
              <a:ext uri="{FF2B5EF4-FFF2-40B4-BE49-F238E27FC236}">
                <a16:creationId xmlns:a16="http://schemas.microsoft.com/office/drawing/2014/main" xmlns="" id="{0BA259F6-A294-0E14-FA99-8AE9CB000F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E4B7CF15-D2AB-4AFD-0086-FFA83A9814D3}"/>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1300930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04E3FD0-C258-625C-85C3-A868FB41F8D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7920851-29E4-EAB6-DACA-FF975A42E3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C6C40AC-CF3B-46A2-DCC8-F17F686CD44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B115845-02FE-1BF3-B21C-0C546E63A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9BB97FA8-B7F1-CA6F-550F-E6565734DD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4F49005-B0D7-F19C-6E1E-9EA4B7E408F9}"/>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8" name="Chỗ dành sẵn cho Chân trang 7">
            <a:extLst>
              <a:ext uri="{FF2B5EF4-FFF2-40B4-BE49-F238E27FC236}">
                <a16:creationId xmlns:a16="http://schemas.microsoft.com/office/drawing/2014/main" xmlns="" id="{C1DA3EF5-DFB9-6EC4-00CE-6D4984DE4D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DA706977-A3F2-F0CC-C654-47F0E088048A}"/>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3470182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B47529-5F65-C969-A708-D9EDB90103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D12C37C-8BDA-E108-BFC0-D43E901B1AB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4" name="Chỗ dành sẵn cho Chân trang 3">
            <a:extLst>
              <a:ext uri="{FF2B5EF4-FFF2-40B4-BE49-F238E27FC236}">
                <a16:creationId xmlns:a16="http://schemas.microsoft.com/office/drawing/2014/main" xmlns="" id="{E48027FC-40D1-5084-08A3-6296F60956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C468F1EA-B072-C0DC-E876-371B0CC209F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5954018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7948C7B-308A-4667-A493-C1D3F83C9E24}"/>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3" name="Chỗ dành sẵn cho Chân trang 2">
            <a:extLst>
              <a:ext uri="{FF2B5EF4-FFF2-40B4-BE49-F238E27FC236}">
                <a16:creationId xmlns:a16="http://schemas.microsoft.com/office/drawing/2014/main" xmlns="" id="{F67E867E-88B0-4FFF-9783-4C3CAEFA1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4F0BF4D6-41B8-6BA2-82F2-1383952CFB38}"/>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2353512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B55A758-EF39-E5C6-37A4-3AFB8BE329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AD04C7C-3A67-B51D-7267-1F415EE290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630C7DD7-9191-0DDB-1FAF-2174CDB00D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C6DFC66-783B-EF26-E537-479CECE6AFF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6" name="Chỗ dành sẵn cho Chân trang 5">
            <a:extLst>
              <a:ext uri="{FF2B5EF4-FFF2-40B4-BE49-F238E27FC236}">
                <a16:creationId xmlns:a16="http://schemas.microsoft.com/office/drawing/2014/main" xmlns="" id="{74ADA5BD-38B7-5F8E-09B3-3562EA1092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1531B7EC-30AA-AA77-2A98-66AD5F31E93C}"/>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4439169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D186D9-18AB-5915-D04E-48FC6CB82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0F74723-AFC5-B2C3-1007-6CD4E5DC46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3303D04-6B89-8C38-D201-0ADC11DD64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7A7DC95-7526-66A3-4FE0-C473B6726A83}"/>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3/12/2025</a:t>
            </a:fld>
            <a:endParaRPr lang="en-US"/>
          </a:p>
        </p:txBody>
      </p:sp>
      <p:sp>
        <p:nvSpPr>
          <p:cNvPr id="6" name="Chỗ dành sẵn cho Chân trang 5">
            <a:extLst>
              <a:ext uri="{FF2B5EF4-FFF2-40B4-BE49-F238E27FC236}">
                <a16:creationId xmlns:a16="http://schemas.microsoft.com/office/drawing/2014/main" xmlns="" id="{6C266875-7683-0A83-6BF3-A016827E56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EF39896-AAE2-BF40-5ED6-B2387FD4552E}"/>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471452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xmlns="" id="{AF4BD557-2718-87EA-F97E-EDC3E1B13D81}"/>
              </a:ext>
            </a:extLst>
          </p:cNvPr>
          <p:cNvPicPr>
            <a:picLocks noChangeAspect="1"/>
          </p:cNvPicPr>
          <p:nvPr userDrawn="1"/>
        </p:nvPicPr>
        <p:blipFill>
          <a:blip r:embed="rId13">
            <a:extLst>
              <a:ext uri="{96DAC541-7B7A-43D3-8B79-37D633B846F1}">
                <asvg:svgBlip xmlns="" xmlns:asvg="http://schemas.microsoft.com/office/drawing/2016/SVG/main" r:embed="rId14"/>
              </a:ext>
            </a:extLst>
          </a:blip>
          <a:srcRect t="12110"/>
          <a:stretch/>
        </p:blipFill>
        <p:spPr>
          <a:xfrm>
            <a:off x="0" y="0"/>
            <a:ext cx="12192000" cy="6858000"/>
          </a:xfrm>
          <a:prstGeom prst="rect">
            <a:avLst/>
          </a:prstGeom>
        </p:spPr>
      </p:pic>
    </p:spTree>
    <p:extLst>
      <p:ext uri="{BB962C8B-B14F-4D97-AF65-F5344CB8AC3E}">
        <p14:creationId xmlns:p14="http://schemas.microsoft.com/office/powerpoint/2010/main" val="155796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8721729"/>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0E48002-CA19-0412-B8EE-595506FB21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label with white text and a black background&#10;&#10;Description automatically generated">
            <a:extLst>
              <a:ext uri="{FF2B5EF4-FFF2-40B4-BE49-F238E27FC236}">
                <a16:creationId xmlns:a16="http://schemas.microsoft.com/office/drawing/2014/main" xmlns="" id="{F26FD6CD-7959-E133-4243-764861514A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9349" y="0"/>
            <a:ext cx="1589135" cy="1589135"/>
          </a:xfrm>
          <a:prstGeom prst="rect">
            <a:avLst/>
          </a:prstGeom>
        </p:spPr>
      </p:pic>
    </p:spTree>
    <p:extLst>
      <p:ext uri="{BB962C8B-B14F-4D97-AF65-F5344CB8AC3E}">
        <p14:creationId xmlns:p14="http://schemas.microsoft.com/office/powerpoint/2010/main" val="3586421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60号-檀宋" panose="00000500000000000000" pitchFamily="2" charset="-122"/>
          <a:ea typeface="字魂160号-檀宋"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0号-檀宋" panose="00000500000000000000" pitchFamily="2" charset="-122"/>
          <a:ea typeface="字魂160号-檀宋"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0号-檀宋" panose="00000500000000000000" pitchFamily="2" charset="-122"/>
          <a:ea typeface="字魂160号-檀宋"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0号-檀宋" panose="00000500000000000000" pitchFamily="2" charset="-122"/>
          <a:ea typeface="字魂160号-檀宋"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0号-檀宋" panose="00000500000000000000" pitchFamily="2" charset="-122"/>
          <a:ea typeface="字魂160号-檀宋"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0号-檀宋" panose="00000500000000000000" pitchFamily="2" charset="-122"/>
          <a:ea typeface="字魂160号-檀宋"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Freeform 2"/>
          <p:cNvSpPr/>
          <p:nvPr/>
        </p:nvSpPr>
        <p:spPr>
          <a:xfrm>
            <a:off x="0" y="6172200"/>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xmlns="" id="{0940F4CA-C1D7-1CA0-7116-3011C38D4EDE}"/>
              </a:ext>
            </a:extLst>
          </p:cNvPr>
          <p:cNvSpPr/>
          <p:nvPr/>
        </p:nvSpPr>
        <p:spPr>
          <a:xfrm>
            <a:off x="394636" y="1515942"/>
            <a:ext cx="11284044" cy="1077218"/>
          </a:xfrm>
          <a:prstGeom prst="rect">
            <a:avLst/>
          </a:prstGeom>
          <a:noFill/>
        </p:spPr>
        <p:txBody>
          <a:bodyPr wrap="square" lIns="91440" tIns="45720" rIns="91440" bIns="45720">
            <a:spAutoFit/>
          </a:bodyPr>
          <a:lstStyle/>
          <a:p>
            <a:pPr algn="ctr"/>
            <a:r>
              <a:rPr lang="en-US" sz="3200" b="1" dirty="0">
                <a:ln w="0"/>
                <a:solidFill>
                  <a:srgbClr val="4472C4">
                    <a:lumMod val="75000"/>
                  </a:srgbClr>
                </a:solidFill>
                <a:effectLst>
                  <a:outerShdw blurRad="38100" dist="25400" dir="5400000" algn="ctr" rotWithShape="0">
                    <a:srgbClr val="6E747A">
                      <a:alpha val="43000"/>
                    </a:srgbClr>
                  </a:outerShdw>
                </a:effectLst>
                <a:latin typeface="Times New Roman" panose="02020603050405020304" pitchFamily="18" charset="0"/>
                <a:ea typeface="Marykate"/>
                <a:cs typeface="Times New Roman" panose="02020603050405020304" pitchFamily="18" charset="0"/>
                <a:sym typeface="Marykate"/>
              </a:rPr>
              <a:t>UỶ BAN NHÂN DÂN THỊ XÃ MỘC CHÂU</a:t>
            </a:r>
          </a:p>
          <a:p>
            <a:pPr algn="ctr"/>
            <a:r>
              <a:rPr lang="en-US" sz="3200" b="1" dirty="0">
                <a:ln w="0"/>
                <a:solidFill>
                  <a:srgbClr val="4472C4">
                    <a:lumMod val="75000"/>
                  </a:srgbClr>
                </a:solidFill>
                <a:effectLst>
                  <a:outerShdw blurRad="38100" dist="25400" dir="5400000" algn="ctr" rotWithShape="0">
                    <a:srgbClr val="6E747A">
                      <a:alpha val="43000"/>
                    </a:srgbClr>
                  </a:outerShdw>
                </a:effectLst>
                <a:latin typeface="Times New Roman" panose="02020603050405020304" pitchFamily="18" charset="0"/>
                <a:ea typeface="Marykate"/>
                <a:cs typeface="Times New Roman" panose="02020603050405020304" pitchFamily="18" charset="0"/>
                <a:sym typeface="Marykate"/>
              </a:rPr>
              <a:t>TRƯỜNG </a:t>
            </a:r>
            <a:r>
              <a:rPr lang="en-US" sz="3200" b="1" dirty="0" smtClean="0">
                <a:ln w="0"/>
                <a:solidFill>
                  <a:srgbClr val="4472C4">
                    <a:lumMod val="75000"/>
                  </a:srgbClr>
                </a:solidFill>
                <a:effectLst>
                  <a:outerShdw blurRad="38100" dist="25400" dir="5400000" algn="ctr" rotWithShape="0">
                    <a:srgbClr val="6E747A">
                      <a:alpha val="43000"/>
                    </a:srgbClr>
                  </a:outerShdw>
                </a:effectLst>
                <a:latin typeface="Times New Roman" panose="02020603050405020304" pitchFamily="18" charset="0"/>
                <a:ea typeface="Marykate"/>
                <a:cs typeface="Times New Roman" panose="02020603050405020304" pitchFamily="18" charset="0"/>
                <a:sym typeface="Marykate"/>
              </a:rPr>
              <a:t>TIỂU HỌC </a:t>
            </a:r>
            <a:r>
              <a:rPr lang="en-US" sz="3200" b="1" dirty="0">
                <a:ln w="0"/>
                <a:solidFill>
                  <a:srgbClr val="4472C4">
                    <a:lumMod val="75000"/>
                  </a:srgbClr>
                </a:solidFill>
                <a:effectLst>
                  <a:outerShdw blurRad="38100" dist="25400" dir="5400000" algn="ctr" rotWithShape="0">
                    <a:srgbClr val="6E747A">
                      <a:alpha val="43000"/>
                    </a:srgbClr>
                  </a:outerShdw>
                </a:effectLst>
                <a:latin typeface="Times New Roman" panose="02020603050405020304" pitchFamily="18" charset="0"/>
                <a:ea typeface="Marykate"/>
                <a:cs typeface="Times New Roman" panose="02020603050405020304" pitchFamily="18" charset="0"/>
                <a:sym typeface="Marykate"/>
              </a:rPr>
              <a:t>CHIỀNG </a:t>
            </a:r>
            <a:r>
              <a:rPr lang="en-US" sz="3200" b="1" dirty="0" smtClean="0">
                <a:ln w="0"/>
                <a:solidFill>
                  <a:srgbClr val="4472C4">
                    <a:lumMod val="75000"/>
                  </a:srgbClr>
                </a:solidFill>
                <a:effectLst>
                  <a:outerShdw blurRad="38100" dist="25400" dir="5400000" algn="ctr" rotWithShape="0">
                    <a:srgbClr val="6E747A">
                      <a:alpha val="43000"/>
                    </a:srgbClr>
                  </a:outerShdw>
                </a:effectLst>
                <a:latin typeface="Times New Roman" panose="02020603050405020304" pitchFamily="18" charset="0"/>
                <a:ea typeface="Marykate"/>
                <a:cs typeface="Times New Roman" panose="02020603050405020304" pitchFamily="18" charset="0"/>
                <a:sym typeface="Marykate"/>
              </a:rPr>
              <a:t>SƠN</a:t>
            </a:r>
            <a:endParaRPr lang="en-US" sz="3200" b="1" dirty="0">
              <a:ln w="0"/>
              <a:solidFill>
                <a:srgbClr val="4472C4">
                  <a:lumMod val="75000"/>
                </a:srgbClr>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xmlns="" id="{F6DED5C1-218D-871C-1674-6B679F2828C0}"/>
              </a:ext>
            </a:extLst>
          </p:cNvPr>
          <p:cNvSpPr/>
          <p:nvPr/>
        </p:nvSpPr>
        <p:spPr>
          <a:xfrm>
            <a:off x="-57150" y="2593160"/>
            <a:ext cx="12306300" cy="2554545"/>
          </a:xfrm>
          <a:prstGeom prst="rect">
            <a:avLst/>
          </a:prstGeom>
          <a:noFill/>
        </p:spPr>
        <p:txBody>
          <a:bodyPr wrap="square" lIns="91440" tIns="45720" rIns="91440" bIns="45720">
            <a:spAutoFit/>
          </a:bodyPr>
          <a:lstStyle/>
          <a:p>
            <a:pPr algn="ctr"/>
            <a:r>
              <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NHIỆT LIỆT CHÀO MỪNG QUÝ THẦY CÔ </a:t>
            </a:r>
            <a:endParaRPr lang="en-US" sz="4000" b="1" dirty="0" smtClean="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a:p>
            <a:pPr algn="ctr"/>
            <a:r>
              <a:rPr lang="en-US" sz="4000" b="1" dirty="0" smtClean="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VỀ DỰ SINH </a:t>
            </a:r>
            <a:r>
              <a:rPr lang="vi-VN"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HOẠT CHUYÊN MÔN</a:t>
            </a:r>
            <a:r>
              <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smtClean="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 </a:t>
            </a:r>
            <a:endPar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a:p>
            <a:pPr algn="ctr"/>
            <a:r>
              <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MÔN </a:t>
            </a:r>
            <a:r>
              <a:rPr lang="en-US" sz="4000" b="1" dirty="0" smtClean="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KHOA HỌC</a:t>
            </a:r>
            <a:endPar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a:p>
            <a:pPr algn="ctr"/>
            <a:r>
              <a:rPr lang="en-US" sz="4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LỚP 5</a:t>
            </a:r>
          </a:p>
        </p:txBody>
      </p:sp>
    </p:spTree>
    <p:extLst>
      <p:ext uri="{BB962C8B-B14F-4D97-AF65-F5344CB8AC3E}">
        <p14:creationId xmlns:p14="http://schemas.microsoft.com/office/powerpoint/2010/main" val="890613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87BC8C-369B-9F5B-0A9A-534A1E249452}"/>
            </a:ext>
          </a:extLst>
        </p:cNvPr>
        <p:cNvGrpSpPr/>
        <p:nvPr/>
      </p:nvGrpSpPr>
      <p:grpSpPr>
        <a:xfrm>
          <a:off x="0" y="0"/>
          <a:ext cx="0" cy="0"/>
          <a:chOff x="0" y="0"/>
          <a:chExt cx="0" cy="0"/>
        </a:xfrm>
      </p:grpSpPr>
      <p:pic>
        <p:nvPicPr>
          <p:cNvPr id="4" name="Picture 3" descr="A blue and red text&#10;&#10;Description automatically generated">
            <a:extLst>
              <a:ext uri="{FF2B5EF4-FFF2-40B4-BE49-F238E27FC236}">
                <a16:creationId xmlns:a16="http://schemas.microsoft.com/office/drawing/2014/main" xmlns="" id="{F09C79D9-9443-A7DB-A2A3-3F3DF2B1E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80" y="778594"/>
            <a:ext cx="9585960" cy="4674145"/>
          </a:xfrm>
          <a:prstGeom prst="rect">
            <a:avLst/>
          </a:prstGeom>
        </p:spPr>
      </p:pic>
    </p:spTree>
    <p:extLst>
      <p:ext uri="{BB962C8B-B14F-4D97-AF65-F5344CB8AC3E}">
        <p14:creationId xmlns:p14="http://schemas.microsoft.com/office/powerpoint/2010/main" val="379970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4CDDC631-97F0-B4EB-ED8B-85419195EC97}"/>
              </a:ext>
            </a:extLst>
          </p:cNvPr>
          <p:cNvPicPr>
            <a:picLocks noChangeAspect="1"/>
          </p:cNvPicPr>
          <p:nvPr/>
        </p:nvPicPr>
        <p:blipFill>
          <a:blip r:embed="rId5"/>
          <a:stretch>
            <a:fillRect/>
          </a:stretch>
        </p:blipFill>
        <p:spPr>
          <a:xfrm>
            <a:off x="526954" y="3699503"/>
            <a:ext cx="4593686" cy="2749444"/>
          </a:xfrm>
          <a:prstGeom prst="rect">
            <a:avLst/>
          </a:prstGeom>
        </p:spPr>
      </p:pic>
      <p:sp>
        <p:nvSpPr>
          <p:cNvPr id="3" name="Bong bóng Lời nói: Hình chữ nhật 3">
            <a:extLst>
              <a:ext uri="{FF2B5EF4-FFF2-40B4-BE49-F238E27FC236}">
                <a16:creationId xmlns:a16="http://schemas.microsoft.com/office/drawing/2014/main" xmlns="" id="{9460E118-4729-A2C4-33CF-021546C06D04}"/>
              </a:ext>
            </a:extLst>
          </p:cNvPr>
          <p:cNvSpPr/>
          <p:nvPr/>
        </p:nvSpPr>
        <p:spPr>
          <a:xfrm>
            <a:off x="5308600" y="1325880"/>
            <a:ext cx="6178550" cy="2766060"/>
          </a:xfrm>
          <a:custGeom>
            <a:avLst/>
            <a:gdLst>
              <a:gd name="connsiteX0" fmla="*/ 0 w 6178550"/>
              <a:gd name="connsiteY0" fmla="*/ 0 h 2766060"/>
              <a:gd name="connsiteX1" fmla="*/ 1029758 w 6178550"/>
              <a:gd name="connsiteY1" fmla="*/ 0 h 2766060"/>
              <a:gd name="connsiteX2" fmla="*/ 1029758 w 6178550"/>
              <a:gd name="connsiteY2" fmla="*/ 0 h 2766060"/>
              <a:gd name="connsiteX3" fmla="*/ 2574396 w 6178550"/>
              <a:gd name="connsiteY3" fmla="*/ 0 h 2766060"/>
              <a:gd name="connsiteX4" fmla="*/ 6178550 w 6178550"/>
              <a:gd name="connsiteY4" fmla="*/ 0 h 2766060"/>
              <a:gd name="connsiteX5" fmla="*/ 6178550 w 6178550"/>
              <a:gd name="connsiteY5" fmla="*/ 1613535 h 2766060"/>
              <a:gd name="connsiteX6" fmla="*/ 6178550 w 6178550"/>
              <a:gd name="connsiteY6" fmla="*/ 1613535 h 2766060"/>
              <a:gd name="connsiteX7" fmla="*/ 6178550 w 6178550"/>
              <a:gd name="connsiteY7" fmla="*/ 2305050 h 2766060"/>
              <a:gd name="connsiteX8" fmla="*/ 6178550 w 6178550"/>
              <a:gd name="connsiteY8" fmla="*/ 2766060 h 2766060"/>
              <a:gd name="connsiteX9" fmla="*/ 2574396 w 6178550"/>
              <a:gd name="connsiteY9" fmla="*/ 2766060 h 2766060"/>
              <a:gd name="connsiteX10" fmla="*/ 1029758 w 6178550"/>
              <a:gd name="connsiteY10" fmla="*/ 2766060 h 2766060"/>
              <a:gd name="connsiteX11" fmla="*/ 1029758 w 6178550"/>
              <a:gd name="connsiteY11" fmla="*/ 2766060 h 2766060"/>
              <a:gd name="connsiteX12" fmla="*/ 0 w 6178550"/>
              <a:gd name="connsiteY12" fmla="*/ 2766060 h 2766060"/>
              <a:gd name="connsiteX13" fmla="*/ 0 w 6178550"/>
              <a:gd name="connsiteY13" fmla="*/ 2305050 h 2766060"/>
              <a:gd name="connsiteX14" fmla="*/ -960641 w 6178550"/>
              <a:gd name="connsiteY14" fmla="*/ 2311126 h 2766060"/>
              <a:gd name="connsiteX15" fmla="*/ 0 w 6178550"/>
              <a:gd name="connsiteY15" fmla="*/ 1613535 h 2766060"/>
              <a:gd name="connsiteX16" fmla="*/ 0 w 6178550"/>
              <a:gd name="connsiteY16" fmla="*/ 0 h 276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8550" h="2766060" fill="none" extrusionOk="0">
                <a:moveTo>
                  <a:pt x="0" y="0"/>
                </a:moveTo>
                <a:cubicBezTo>
                  <a:pt x="285438" y="-67362"/>
                  <a:pt x="776706" y="-43664"/>
                  <a:pt x="1029758" y="0"/>
                </a:cubicBezTo>
                <a:lnTo>
                  <a:pt x="1029758" y="0"/>
                </a:lnTo>
                <a:cubicBezTo>
                  <a:pt x="1683577" y="90077"/>
                  <a:pt x="1861193" y="70972"/>
                  <a:pt x="2574396" y="0"/>
                </a:cubicBezTo>
                <a:cubicBezTo>
                  <a:pt x="3744168" y="103478"/>
                  <a:pt x="4538022" y="131025"/>
                  <a:pt x="6178550" y="0"/>
                </a:cubicBezTo>
                <a:cubicBezTo>
                  <a:pt x="6139336" y="575215"/>
                  <a:pt x="6093117" y="815691"/>
                  <a:pt x="6178550" y="1613535"/>
                </a:cubicBezTo>
                <a:lnTo>
                  <a:pt x="6178550" y="1613535"/>
                </a:lnTo>
                <a:cubicBezTo>
                  <a:pt x="6229618" y="1851502"/>
                  <a:pt x="6215188" y="2191716"/>
                  <a:pt x="6178550" y="2305050"/>
                </a:cubicBezTo>
                <a:cubicBezTo>
                  <a:pt x="6141614" y="2522720"/>
                  <a:pt x="6160495" y="2574893"/>
                  <a:pt x="6178550" y="2766060"/>
                </a:cubicBezTo>
                <a:cubicBezTo>
                  <a:pt x="4960327" y="2862038"/>
                  <a:pt x="3949236" y="2721748"/>
                  <a:pt x="2574396" y="2766060"/>
                </a:cubicBezTo>
                <a:cubicBezTo>
                  <a:pt x="2305905" y="2799196"/>
                  <a:pt x="1457740" y="2668134"/>
                  <a:pt x="1029758" y="2766060"/>
                </a:cubicBezTo>
                <a:lnTo>
                  <a:pt x="1029758" y="2766060"/>
                </a:lnTo>
                <a:cubicBezTo>
                  <a:pt x="890835" y="2768052"/>
                  <a:pt x="203473" y="2701630"/>
                  <a:pt x="0" y="2766060"/>
                </a:cubicBezTo>
                <a:cubicBezTo>
                  <a:pt x="-18866" y="2543060"/>
                  <a:pt x="-30609" y="2472816"/>
                  <a:pt x="0" y="2305050"/>
                </a:cubicBezTo>
                <a:cubicBezTo>
                  <a:pt x="-153452" y="2384377"/>
                  <a:pt x="-825639" y="2291699"/>
                  <a:pt x="-960641" y="2311126"/>
                </a:cubicBezTo>
                <a:cubicBezTo>
                  <a:pt x="-427704" y="2041000"/>
                  <a:pt x="-322818" y="1739091"/>
                  <a:pt x="0" y="1613535"/>
                </a:cubicBezTo>
                <a:cubicBezTo>
                  <a:pt x="-18869" y="885523"/>
                  <a:pt x="70940" y="403855"/>
                  <a:pt x="0" y="0"/>
                </a:cubicBezTo>
                <a:close/>
              </a:path>
              <a:path w="6178550" h="2766060" stroke="0" extrusionOk="0">
                <a:moveTo>
                  <a:pt x="0" y="0"/>
                </a:moveTo>
                <a:cubicBezTo>
                  <a:pt x="325324" y="-87339"/>
                  <a:pt x="742857" y="38902"/>
                  <a:pt x="1029758" y="0"/>
                </a:cubicBezTo>
                <a:lnTo>
                  <a:pt x="1029758" y="0"/>
                </a:lnTo>
                <a:cubicBezTo>
                  <a:pt x="1646732" y="-80588"/>
                  <a:pt x="2367675" y="-110592"/>
                  <a:pt x="2574396" y="0"/>
                </a:cubicBezTo>
                <a:cubicBezTo>
                  <a:pt x="3866774" y="113309"/>
                  <a:pt x="4594608" y="-165747"/>
                  <a:pt x="6178550" y="0"/>
                </a:cubicBezTo>
                <a:cubicBezTo>
                  <a:pt x="6123215" y="415382"/>
                  <a:pt x="6217029" y="1154474"/>
                  <a:pt x="6178550" y="1613535"/>
                </a:cubicBezTo>
                <a:lnTo>
                  <a:pt x="6178550" y="1613535"/>
                </a:lnTo>
                <a:cubicBezTo>
                  <a:pt x="6168218" y="1950365"/>
                  <a:pt x="6156187" y="2024372"/>
                  <a:pt x="6178550" y="2305050"/>
                </a:cubicBezTo>
                <a:cubicBezTo>
                  <a:pt x="6212065" y="2409535"/>
                  <a:pt x="6171746" y="2571236"/>
                  <a:pt x="6178550" y="2766060"/>
                </a:cubicBezTo>
                <a:cubicBezTo>
                  <a:pt x="5307325" y="2850954"/>
                  <a:pt x="3627936" y="2819441"/>
                  <a:pt x="2574396" y="2766060"/>
                </a:cubicBezTo>
                <a:cubicBezTo>
                  <a:pt x="1849569" y="2644144"/>
                  <a:pt x="1453241" y="2828598"/>
                  <a:pt x="1029758" y="2766060"/>
                </a:cubicBezTo>
                <a:lnTo>
                  <a:pt x="1029758" y="2766060"/>
                </a:lnTo>
                <a:cubicBezTo>
                  <a:pt x="871635" y="2737591"/>
                  <a:pt x="281578" y="2706388"/>
                  <a:pt x="0" y="2766060"/>
                </a:cubicBezTo>
                <a:cubicBezTo>
                  <a:pt x="29955" y="2558351"/>
                  <a:pt x="-26966" y="2416083"/>
                  <a:pt x="0" y="2305050"/>
                </a:cubicBezTo>
                <a:cubicBezTo>
                  <a:pt x="-259091" y="2335118"/>
                  <a:pt x="-631237" y="2223069"/>
                  <a:pt x="-960641" y="2311126"/>
                </a:cubicBezTo>
                <a:cubicBezTo>
                  <a:pt x="-768915" y="2066896"/>
                  <a:pt x="-144783" y="1739311"/>
                  <a:pt x="0" y="1613535"/>
                </a:cubicBezTo>
                <a:cubicBezTo>
                  <a:pt x="137840" y="1429341"/>
                  <a:pt x="20558" y="777863"/>
                  <a:pt x="0" y="0"/>
                </a:cubicBezTo>
                <a:close/>
              </a:path>
            </a:pathLst>
          </a:custGeom>
          <a:solidFill>
            <a:schemeClr val="bg1"/>
          </a:solidFill>
          <a:ln w="57150">
            <a:solidFill>
              <a:srgbClr val="4A601F"/>
            </a:solidFill>
            <a:prstDash val="dash"/>
            <a:extLst>
              <a:ext uri="{C807C97D-BFC1-408E-A445-0C87EB9F89A2}">
                <ask:lineSketchStyleProps xmlns="" xmlns:ask="http://schemas.microsoft.com/office/drawing/2018/sketchyshapes" sd="3774817286">
                  <a:prstGeom prst="wedgeRectCallout">
                    <a:avLst>
                      <a:gd name="adj1" fmla="val -65548"/>
                      <a:gd name="adj2" fmla="val 3355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Đặc điểm nào giúp em phân biệt một người ở tuổi trưởng thành với người ở tuổi vị thành niên.</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4089" y="540218"/>
            <a:ext cx="2793465" cy="1571324"/>
          </a:xfrm>
          <a:prstGeom prst="rect">
            <a:avLst/>
          </a:prstGeom>
        </p:spPr>
      </p:pic>
    </p:spTree>
    <p:extLst>
      <p:ext uri="{BB962C8B-B14F-4D97-AF65-F5344CB8AC3E}">
        <p14:creationId xmlns:p14="http://schemas.microsoft.com/office/powerpoint/2010/main" val="34737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1">
            <a:extLst>
              <a:ext uri="{FF2B5EF4-FFF2-40B4-BE49-F238E27FC236}">
                <a16:creationId xmlns:a16="http://schemas.microsoft.com/office/drawing/2014/main" xmlns="" id="{F0421478-8841-2F49-3BD8-C27DA6EC90A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25538" y="1724627"/>
            <a:ext cx="6540924" cy="4774557"/>
          </a:xfrm>
          <a:prstGeom prst="rect">
            <a:avLst/>
          </a:prstGeom>
        </p:spPr>
      </p:pic>
      <p:pic>
        <p:nvPicPr>
          <p:cNvPr id="7" name="Hình ảnh 6">
            <a:extLst>
              <a:ext uri="{FF2B5EF4-FFF2-40B4-BE49-F238E27FC236}">
                <a16:creationId xmlns:a16="http://schemas.microsoft.com/office/drawing/2014/main" xmlns="" id="{5128DBED-0DEA-C85C-AE2D-40D33F007565}"/>
              </a:ext>
            </a:extLst>
          </p:cNvPr>
          <p:cNvPicPr>
            <a:picLocks noChangeAspect="1"/>
          </p:cNvPicPr>
          <p:nvPr/>
        </p:nvPicPr>
        <p:blipFill>
          <a:blip r:embed="rId4"/>
          <a:stretch>
            <a:fillRect/>
          </a:stretch>
        </p:blipFill>
        <p:spPr>
          <a:xfrm>
            <a:off x="2511241" y="358816"/>
            <a:ext cx="7169517" cy="1390008"/>
          </a:xfrm>
          <a:prstGeom prst="rect">
            <a:avLst/>
          </a:prstGeom>
        </p:spPr>
      </p:pic>
    </p:spTree>
    <p:extLst>
      <p:ext uri="{BB962C8B-B14F-4D97-AF65-F5344CB8AC3E}">
        <p14:creationId xmlns:p14="http://schemas.microsoft.com/office/powerpoint/2010/main" val="133843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90DB61D-1F59-2A1C-E55A-4DD6099BA31B}"/>
              </a:ext>
            </a:extLst>
          </p:cNvPr>
          <p:cNvSpPr/>
          <p:nvPr/>
        </p:nvSpPr>
        <p:spPr>
          <a:xfrm>
            <a:off x="1131570" y="742950"/>
            <a:ext cx="9909810" cy="2194560"/>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Tuổi vị thành niên: </a:t>
            </a:r>
            <a:r>
              <a:rPr lang="vi-VN" sz="3200" dirty="0">
                <a:latin typeface="Cambria" panose="02040503050406030204" pitchFamily="18" charset="0"/>
                <a:ea typeface="Cambria" panose="02040503050406030204" pitchFamily="18" charset="0"/>
              </a:rPr>
              <a:t>Người ở tuổi vị thành niên, cơ thể đang phát triển, đang  phát triển về trí tuệ, cảm </a:t>
            </a:r>
            <a:r>
              <a:rPr lang="en-US" sz="3200" dirty="0" err="1" smtClean="0">
                <a:latin typeface="Cambria" panose="02040503050406030204" pitchFamily="18" charset="0"/>
                <a:ea typeface="Cambria" panose="02040503050406030204" pitchFamily="18" charset="0"/>
              </a:rPr>
              <a:t>xúc</a:t>
            </a:r>
            <a:r>
              <a:rPr lang="vi-VN" sz="3200" dirty="0" smtClean="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 các mối quan hệ xã hội ; bắt đầu suy nghĩ và hành động độc lập nhưng vẫn phụ thuộc vào gia đình.</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1A323B18-A9F3-7BA5-E326-899E221370FE}"/>
              </a:ext>
            </a:extLst>
          </p:cNvPr>
          <p:cNvSpPr/>
          <p:nvPr/>
        </p:nvSpPr>
        <p:spPr>
          <a:xfrm>
            <a:off x="1188720" y="3577590"/>
            <a:ext cx="9909810" cy="2194560"/>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Ở tuổi trưởng thành của con người</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chiều cao phát triển tối đa; có thể xây dựng gia đinh, sinh con; chịu trách nhiệm về suy nghĩ, hành vi và cảm xúc của bản thân, gia đình và đóng góp cho xã hội.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21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87BC8C-369B-9F5B-0A9A-534A1E249452}"/>
            </a:ext>
          </a:extLst>
        </p:cNvPr>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xmlns="" id="{BA416F92-8E0D-31E2-218E-594ACE004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430" y="606985"/>
            <a:ext cx="5909621" cy="4757746"/>
          </a:xfrm>
          <a:prstGeom prst="rect">
            <a:avLst/>
          </a:prstGeom>
        </p:spPr>
      </p:pic>
    </p:spTree>
    <p:extLst>
      <p:ext uri="{BB962C8B-B14F-4D97-AF65-F5344CB8AC3E}">
        <p14:creationId xmlns:p14="http://schemas.microsoft.com/office/powerpoint/2010/main" val="4214495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xmlns="" id="{35A4FC92-2510-9188-0ED2-467361FDCAE6}"/>
              </a:ext>
            </a:extLst>
          </p:cNvPr>
          <p:cNvSpPr/>
          <p:nvPr/>
        </p:nvSpPr>
        <p:spPr>
          <a:xfrm>
            <a:off x="1352349" y="118021"/>
            <a:ext cx="9723321" cy="1836509"/>
          </a:xfrm>
          <a:custGeom>
            <a:avLst/>
            <a:gdLst>
              <a:gd name="connsiteX0" fmla="*/ 0 w 9723321"/>
              <a:gd name="connsiteY0" fmla="*/ 306091 h 1836509"/>
              <a:gd name="connsiteX1" fmla="*/ 306091 w 9723321"/>
              <a:gd name="connsiteY1" fmla="*/ 0 h 1836509"/>
              <a:gd name="connsiteX2" fmla="*/ 9417230 w 9723321"/>
              <a:gd name="connsiteY2" fmla="*/ 0 h 1836509"/>
              <a:gd name="connsiteX3" fmla="*/ 9723321 w 9723321"/>
              <a:gd name="connsiteY3" fmla="*/ 306091 h 1836509"/>
              <a:gd name="connsiteX4" fmla="*/ 9723321 w 9723321"/>
              <a:gd name="connsiteY4" fmla="*/ 1530418 h 1836509"/>
              <a:gd name="connsiteX5" fmla="*/ 9417230 w 9723321"/>
              <a:gd name="connsiteY5" fmla="*/ 1836509 h 1836509"/>
              <a:gd name="connsiteX6" fmla="*/ 306091 w 9723321"/>
              <a:gd name="connsiteY6" fmla="*/ 1836509 h 1836509"/>
              <a:gd name="connsiteX7" fmla="*/ 0 w 9723321"/>
              <a:gd name="connsiteY7" fmla="*/ 1530418 h 1836509"/>
              <a:gd name="connsiteX8" fmla="*/ 0 w 9723321"/>
              <a:gd name="connsiteY8" fmla="*/ 306091 h 183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321" h="1836509" fill="none" extrusionOk="0">
                <a:moveTo>
                  <a:pt x="0" y="306091"/>
                </a:moveTo>
                <a:cubicBezTo>
                  <a:pt x="27382" y="124111"/>
                  <a:pt x="139592" y="4721"/>
                  <a:pt x="306091" y="0"/>
                </a:cubicBezTo>
                <a:cubicBezTo>
                  <a:pt x="2207171" y="46331"/>
                  <a:pt x="5382824" y="-116014"/>
                  <a:pt x="9417230" y="0"/>
                </a:cubicBezTo>
                <a:cubicBezTo>
                  <a:pt x="9595080" y="18572"/>
                  <a:pt x="9717441" y="170093"/>
                  <a:pt x="9723321" y="306091"/>
                </a:cubicBezTo>
                <a:cubicBezTo>
                  <a:pt x="9671576" y="445672"/>
                  <a:pt x="9780518" y="1011484"/>
                  <a:pt x="9723321" y="1530418"/>
                </a:cubicBezTo>
                <a:cubicBezTo>
                  <a:pt x="9753710" y="1706727"/>
                  <a:pt x="9599750" y="1816844"/>
                  <a:pt x="9417230" y="1836509"/>
                </a:cubicBezTo>
                <a:cubicBezTo>
                  <a:pt x="4992459" y="1794283"/>
                  <a:pt x="3364011" y="1743023"/>
                  <a:pt x="306091" y="1836509"/>
                </a:cubicBezTo>
                <a:cubicBezTo>
                  <a:pt x="167998" y="1832709"/>
                  <a:pt x="29769" y="1712512"/>
                  <a:pt x="0" y="1530418"/>
                </a:cubicBezTo>
                <a:cubicBezTo>
                  <a:pt x="-60790" y="1203825"/>
                  <a:pt x="70891" y="752082"/>
                  <a:pt x="0" y="306091"/>
                </a:cubicBezTo>
                <a:close/>
              </a:path>
              <a:path w="9723321" h="1836509" stroke="0" extrusionOk="0">
                <a:moveTo>
                  <a:pt x="0" y="306091"/>
                </a:moveTo>
                <a:cubicBezTo>
                  <a:pt x="995" y="132786"/>
                  <a:pt x="113498" y="-12691"/>
                  <a:pt x="306091" y="0"/>
                </a:cubicBezTo>
                <a:cubicBezTo>
                  <a:pt x="2628458" y="122108"/>
                  <a:pt x="6018073" y="-106165"/>
                  <a:pt x="9417230" y="0"/>
                </a:cubicBezTo>
                <a:cubicBezTo>
                  <a:pt x="9574094" y="-2243"/>
                  <a:pt x="9726638" y="140970"/>
                  <a:pt x="9723321" y="306091"/>
                </a:cubicBezTo>
                <a:cubicBezTo>
                  <a:pt x="9785326" y="914740"/>
                  <a:pt x="9618499" y="1315454"/>
                  <a:pt x="9723321" y="1530418"/>
                </a:cubicBezTo>
                <a:cubicBezTo>
                  <a:pt x="9745712" y="1711390"/>
                  <a:pt x="9579868" y="1831295"/>
                  <a:pt x="9417230" y="1836509"/>
                </a:cubicBezTo>
                <a:cubicBezTo>
                  <a:pt x="7768105" y="1858683"/>
                  <a:pt x="1862217" y="1799426"/>
                  <a:pt x="306091" y="1836509"/>
                </a:cubicBezTo>
                <a:cubicBezTo>
                  <a:pt x="115948" y="1835391"/>
                  <a:pt x="-511" y="1676050"/>
                  <a:pt x="0" y="1530418"/>
                </a:cubicBezTo>
                <a:cubicBezTo>
                  <a:pt x="-96361" y="1166544"/>
                  <a:pt x="103553" y="846476"/>
                  <a:pt x="0" y="306091"/>
                </a:cubicBezTo>
                <a:close/>
              </a:path>
            </a:pathLst>
          </a:custGeom>
          <a:solidFill>
            <a:schemeClr val="bg1"/>
          </a:solidFill>
          <a:ln>
            <a:solidFill>
              <a:srgbClr val="A24429"/>
            </a:solidFill>
            <a:prstDash val="dash"/>
            <a:extLst>
              <a:ext uri="{C807C97D-BFC1-408E-A445-0C87EB9F89A2}">
                <ask:lineSketchStyleProps xmlns="" xmlns:ask="http://schemas.microsoft.com/office/drawing/2018/sketchyshapes" sd="377481728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mbria" panose="02040503050406030204" pitchFamily="18" charset="0"/>
                <a:ea typeface="Cambria" panose="02040503050406030204" pitchFamily="18" charset="0"/>
              </a:rPr>
              <a:t>Tìm thông tin hoặc hình ảnh về những việc làm thể hiện sự đóng góp của người trưởng thành đối với gia đình, xã hội. Sau đó, chia sẻ với bạn bè.</a:t>
            </a:r>
            <a:endParaRPr lang="en-US" sz="32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2598870" y="2151996"/>
            <a:ext cx="2143125" cy="2143125"/>
          </a:xfrm>
          <a:prstGeom prst="rect">
            <a:avLst/>
          </a:prstGeom>
        </p:spPr>
      </p:pic>
      <p:pic>
        <p:nvPicPr>
          <p:cNvPr id="5" name="Picture 4"/>
          <p:cNvPicPr>
            <a:picLocks noChangeAspect="1"/>
          </p:cNvPicPr>
          <p:nvPr/>
        </p:nvPicPr>
        <p:blipFill>
          <a:blip r:embed="rId3"/>
          <a:stretch>
            <a:fillRect/>
          </a:stretch>
        </p:blipFill>
        <p:spPr>
          <a:xfrm>
            <a:off x="4834939" y="2151995"/>
            <a:ext cx="6534150" cy="4152551"/>
          </a:xfrm>
          <a:prstGeom prst="rect">
            <a:avLst/>
          </a:prstGeom>
        </p:spPr>
      </p:pic>
      <p:pic>
        <p:nvPicPr>
          <p:cNvPr id="6" name="Picture 5"/>
          <p:cNvPicPr>
            <a:picLocks noChangeAspect="1"/>
          </p:cNvPicPr>
          <p:nvPr/>
        </p:nvPicPr>
        <p:blipFill>
          <a:blip r:embed="rId4"/>
          <a:stretch>
            <a:fillRect/>
          </a:stretch>
        </p:blipFill>
        <p:spPr>
          <a:xfrm>
            <a:off x="596816" y="2349462"/>
            <a:ext cx="2143125" cy="2143125"/>
          </a:xfrm>
          <a:prstGeom prst="rect">
            <a:avLst/>
          </a:prstGeom>
        </p:spPr>
      </p:pic>
      <p:pic>
        <p:nvPicPr>
          <p:cNvPr id="7" name="Picture 6"/>
          <p:cNvPicPr>
            <a:picLocks noChangeAspect="1"/>
          </p:cNvPicPr>
          <p:nvPr/>
        </p:nvPicPr>
        <p:blipFill>
          <a:blip r:embed="rId5"/>
          <a:stretch>
            <a:fillRect/>
          </a:stretch>
        </p:blipFill>
        <p:spPr>
          <a:xfrm>
            <a:off x="2674168" y="4295121"/>
            <a:ext cx="2133600" cy="2133600"/>
          </a:xfrm>
          <a:prstGeom prst="rect">
            <a:avLst/>
          </a:prstGeom>
        </p:spPr>
      </p:pic>
      <p:pic>
        <p:nvPicPr>
          <p:cNvPr id="8" name="Picture 7"/>
          <p:cNvPicPr>
            <a:picLocks noChangeAspect="1"/>
          </p:cNvPicPr>
          <p:nvPr/>
        </p:nvPicPr>
        <p:blipFill>
          <a:blip r:embed="rId6"/>
          <a:stretch>
            <a:fillRect/>
          </a:stretch>
        </p:blipFill>
        <p:spPr>
          <a:xfrm>
            <a:off x="596816" y="4427617"/>
            <a:ext cx="1952625" cy="2066075"/>
          </a:xfrm>
          <a:prstGeom prst="rect">
            <a:avLst/>
          </a:prstGeom>
        </p:spPr>
      </p:pic>
      <p:sp>
        <p:nvSpPr>
          <p:cNvPr id="9" name="Rounded Rectangle 8"/>
          <p:cNvSpPr/>
          <p:nvPr/>
        </p:nvSpPr>
        <p:spPr>
          <a:xfrm>
            <a:off x="6429676" y="3862137"/>
            <a:ext cx="3137836" cy="74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39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bạn ơi người trưởng thành thường chịu trách nhiệm đối với việc chăm sóc và nuôi dưỡng gia đình. Họ đóng vai trò quan trọng trong việc đảm bảo sự phát triển và hạnh phúc của các thành viên tr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64450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xmlns="" id="{2C0A2A62-B03E-A039-6EE3-883116BDC1AA}"/>
              </a:ext>
            </a:extLst>
          </p:cNvPr>
          <p:cNvPicPr>
            <a:picLocks noChangeAspect="1"/>
          </p:cNvPicPr>
          <p:nvPr/>
        </p:nvPicPr>
        <p:blipFill>
          <a:blip r:embed="rId2"/>
          <a:stretch>
            <a:fillRect/>
          </a:stretch>
        </p:blipFill>
        <p:spPr>
          <a:xfrm>
            <a:off x="4089249" y="2609067"/>
            <a:ext cx="4706520" cy="1627773"/>
          </a:xfrm>
          <a:prstGeom prst="rect">
            <a:avLst/>
          </a:prstGeom>
        </p:spPr>
      </p:pic>
    </p:spTree>
    <p:extLst>
      <p:ext uri="{BB962C8B-B14F-4D97-AF65-F5344CB8AC3E}">
        <p14:creationId xmlns:p14="http://schemas.microsoft.com/office/powerpoint/2010/main" val="1061655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935DD5A3-2822-4D1A-3B0B-051BA6AD06E4}"/>
              </a:ext>
            </a:extLst>
          </p:cNvPr>
          <p:cNvPicPr>
            <a:picLocks noChangeAspect="1"/>
          </p:cNvPicPr>
          <p:nvPr/>
        </p:nvPicPr>
        <p:blipFill>
          <a:blip r:embed="rId2"/>
          <a:stretch>
            <a:fillRect/>
          </a:stretch>
        </p:blipFill>
        <p:spPr>
          <a:xfrm>
            <a:off x="1639438" y="938160"/>
            <a:ext cx="8913124" cy="2828789"/>
          </a:xfrm>
          <a:prstGeom prst="rect">
            <a:avLst/>
          </a:prstGeom>
        </p:spPr>
      </p:pic>
    </p:spTree>
    <p:extLst>
      <p:ext uri="{BB962C8B-B14F-4D97-AF65-F5344CB8AC3E}">
        <p14:creationId xmlns:p14="http://schemas.microsoft.com/office/powerpoint/2010/main" val="330006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DAD5F759-2351-6B48-F98F-935ADEAD92FA}"/>
              </a:ext>
            </a:extLst>
          </p:cNvPr>
          <p:cNvPicPr>
            <a:picLocks noChangeAspect="1"/>
          </p:cNvPicPr>
          <p:nvPr/>
        </p:nvPicPr>
        <p:blipFill>
          <a:blip r:embed="rId2"/>
          <a:stretch>
            <a:fillRect/>
          </a:stretch>
        </p:blipFill>
        <p:spPr>
          <a:xfrm>
            <a:off x="2864840" y="1278598"/>
            <a:ext cx="6462320" cy="3097036"/>
          </a:xfrm>
          <a:prstGeom prst="rect">
            <a:avLst/>
          </a:prstGeom>
        </p:spPr>
      </p:pic>
    </p:spTree>
    <p:extLst>
      <p:ext uri="{BB962C8B-B14F-4D97-AF65-F5344CB8AC3E}">
        <p14:creationId xmlns:p14="http://schemas.microsoft.com/office/powerpoint/2010/main" val="651188309"/>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005A313-627D-6805-0FE4-E9345889F744}"/>
              </a:ext>
            </a:extLst>
          </p:cNvPr>
          <p:cNvSpPr txBox="1"/>
          <p:nvPr/>
        </p:nvSpPr>
        <p:spPr>
          <a:xfrm>
            <a:off x="1135781" y="196632"/>
            <a:ext cx="10751419" cy="2285241"/>
          </a:xfrm>
          <a:prstGeom prst="rect">
            <a:avLst/>
          </a:prstGeom>
          <a:noFill/>
        </p:spPr>
        <p:txBody>
          <a:bodyPr wrap="square">
            <a:spAutoFit/>
          </a:bodyPr>
          <a:lstStyle/>
          <a:p>
            <a:pPr marL="0" lvl="0" indent="0" algn="ctr">
              <a:lnSpc>
                <a:spcPts val="5663"/>
              </a:lnSpc>
              <a:spcBef>
                <a:spcPct val="0"/>
              </a:spcBef>
            </a:pPr>
            <a:r>
              <a:rPr lang="vi-VN" sz="3600" b="1" u="none" strike="noStrike" dirty="0">
                <a:latin typeface="+mj-lt"/>
                <a:ea typeface="Glacial Indifference"/>
                <a:cs typeface="Glacial Indifference"/>
                <a:sym typeface="Glacial Indifference"/>
              </a:rPr>
              <a:t>Thứ sáu, ngày </a:t>
            </a:r>
            <a:r>
              <a:rPr lang="en-US" sz="3600" b="1" u="none" strike="noStrike" dirty="0" smtClean="0">
                <a:latin typeface="Times New Roman" panose="02020603050405020304" pitchFamily="18" charset="0"/>
                <a:ea typeface="Glacial Indifference"/>
                <a:cs typeface="Times New Roman" panose="02020603050405020304" pitchFamily="18" charset="0"/>
                <a:sym typeface="Glacial Indifference"/>
              </a:rPr>
              <a:t>14</a:t>
            </a:r>
            <a:r>
              <a:rPr lang="vi-VN" sz="3600" b="1" u="none" strike="noStrike" dirty="0" smtClean="0">
                <a:latin typeface="+mj-lt"/>
                <a:ea typeface="Glacial Indifference"/>
                <a:cs typeface="Glacial Indifference"/>
                <a:sym typeface="Glacial Indifference"/>
              </a:rPr>
              <a:t> </a:t>
            </a:r>
            <a:r>
              <a:rPr lang="vi-VN" sz="3600" b="1" u="none" strike="noStrike" dirty="0">
                <a:latin typeface="+mj-lt"/>
                <a:ea typeface="Glacial Indifference"/>
                <a:cs typeface="Glacial Indifference"/>
                <a:sym typeface="Glacial Indifference"/>
              </a:rPr>
              <a:t>tháng </a:t>
            </a:r>
            <a:r>
              <a:rPr lang="vi-VN" sz="3600" b="1" u="none" strike="noStrike" dirty="0" smtClean="0">
                <a:latin typeface="+mj-lt"/>
                <a:ea typeface="Glacial Indifference"/>
                <a:cs typeface="Glacial Indifference"/>
                <a:sym typeface="Glacial Indifference"/>
              </a:rPr>
              <a:t>0</a:t>
            </a:r>
            <a:r>
              <a:rPr lang="en-US" sz="3600" b="1" u="none" strike="noStrike" dirty="0" smtClean="0">
                <a:latin typeface="Times New Roman" panose="02020603050405020304" pitchFamily="18" charset="0"/>
                <a:ea typeface="Glacial Indifference"/>
                <a:cs typeface="Times New Roman" panose="02020603050405020304" pitchFamily="18" charset="0"/>
                <a:sym typeface="Glacial Indifference"/>
              </a:rPr>
              <a:t>3</a:t>
            </a:r>
            <a:r>
              <a:rPr lang="vi-VN" sz="3600" b="1" u="none" strike="noStrike" dirty="0" smtClean="0">
                <a:latin typeface="+mj-lt"/>
                <a:ea typeface="Glacial Indifference"/>
                <a:cs typeface="Glacial Indifference"/>
                <a:sym typeface="Glacial Indifference"/>
              </a:rPr>
              <a:t> năm </a:t>
            </a:r>
            <a:r>
              <a:rPr lang="vi-VN" sz="3600" b="1" u="none" strike="noStrike" dirty="0">
                <a:latin typeface="+mj-lt"/>
                <a:ea typeface="Glacial Indifference"/>
                <a:cs typeface="Glacial Indifference"/>
                <a:sym typeface="Glacial Indifference"/>
              </a:rPr>
              <a:t>2025</a:t>
            </a:r>
          </a:p>
          <a:p>
            <a:pPr marL="0" lvl="0" indent="0" algn="ctr">
              <a:lnSpc>
                <a:spcPts val="5663"/>
              </a:lnSpc>
              <a:spcBef>
                <a:spcPct val="0"/>
              </a:spcBef>
            </a:pPr>
            <a:r>
              <a:rPr lang="en-US" sz="3600" b="1" dirty="0" err="1" smtClean="0">
                <a:latin typeface="Times New Roman" panose="02020603050405020304" pitchFamily="18" charset="0"/>
                <a:ea typeface="Glacial Indifference"/>
                <a:cs typeface="Times New Roman" panose="02020603050405020304" pitchFamily="18" charset="0"/>
                <a:sym typeface="Glacial Indifference"/>
              </a:rPr>
              <a:t>Khoa</a:t>
            </a:r>
            <a:r>
              <a:rPr lang="en-US" sz="3600" b="1" dirty="0" smtClean="0">
                <a:latin typeface="Times New Roman" panose="02020603050405020304" pitchFamily="18" charset="0"/>
                <a:ea typeface="Glacial Indifference"/>
                <a:cs typeface="Times New Roman" panose="02020603050405020304" pitchFamily="18" charset="0"/>
                <a:sym typeface="Glacial Indifference"/>
              </a:rPr>
              <a:t> </a:t>
            </a:r>
            <a:r>
              <a:rPr lang="en-US" sz="3600" b="1" dirty="0" err="1" smtClean="0">
                <a:latin typeface="Times New Roman" panose="02020603050405020304" pitchFamily="18" charset="0"/>
                <a:ea typeface="Glacial Indifference"/>
                <a:cs typeface="Times New Roman" panose="02020603050405020304" pitchFamily="18" charset="0"/>
                <a:sym typeface="Glacial Indifference"/>
              </a:rPr>
              <a:t>học</a:t>
            </a:r>
            <a:endParaRPr lang="en-US" sz="3600" b="1" dirty="0">
              <a:latin typeface="Times New Roman" panose="02020603050405020304" pitchFamily="18" charset="0"/>
              <a:ea typeface="Glacial Indifference"/>
              <a:cs typeface="Times New Roman" panose="02020603050405020304" pitchFamily="18" charset="0"/>
              <a:sym typeface="Glacial Indifference"/>
            </a:endParaRPr>
          </a:p>
          <a:p>
            <a:pPr marL="0" lvl="0" indent="0" algn="ctr">
              <a:lnSpc>
                <a:spcPts val="5663"/>
              </a:lnSpc>
              <a:spcBef>
                <a:spcPct val="0"/>
              </a:spcBef>
            </a:pP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Quá</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trình</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phát</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triển</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của</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con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người</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 </a:t>
            </a:r>
            <a:r>
              <a:rPr lang="en-US" sz="4400" b="1" dirty="0" err="1"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Tiết</a:t>
            </a:r>
            <a:r>
              <a:rPr lang="en-US" sz="4400" b="1" dirty="0" smtClean="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rPr>
              <a:t> 3)</a:t>
            </a:r>
            <a:endParaRPr lang="en-US" sz="4400" b="1" dirty="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acial Indifference"/>
              <a:cs typeface="Times New Roman" panose="02020603050405020304" pitchFamily="18" charset="0"/>
              <a:sym typeface="Glacial Indifference"/>
            </a:endParaRPr>
          </a:p>
        </p:txBody>
      </p:sp>
    </p:spTree>
    <p:extLst>
      <p:ext uri="{BB962C8B-B14F-4D97-AF65-F5344CB8AC3E}">
        <p14:creationId xmlns:p14="http://schemas.microsoft.com/office/powerpoint/2010/main" val="4284652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065" y="901126"/>
            <a:ext cx="10494745" cy="5138010"/>
          </a:xfrm>
          <a:prstGeom prst="rect">
            <a:avLst/>
          </a:prstGeom>
        </p:spPr>
        <p:txBody>
          <a:bodyPr wrap="square">
            <a:spAutoFit/>
          </a:bodyPr>
          <a:lstStyle/>
          <a:p>
            <a:pPr algn="ctr">
              <a:lnSpc>
                <a:spcPct val="115000"/>
              </a:lnSpc>
              <a:spcAft>
                <a:spcPts val="0"/>
              </a:spcAft>
            </a:pPr>
            <a:r>
              <a:rPr lang="nl-NL"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a:t>
            </a:r>
            <a:r>
              <a:rPr lang="nl-NL"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 CẦN ĐẠT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0"/>
              </a:spcAft>
            </a:pPr>
            <a:r>
              <a:rPr lang="nl-NL"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 biệt được giai đoạn phát triển các giai đoạn phát triển của con người.</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0"/>
              </a:spcAft>
            </a:pPr>
            <a:r>
              <a:rPr lang="nl-NL"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Trình bày được một số đặc điểm của tuổi trưởng thành.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nl-NL" sz="36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được thông tin và liên hệ thực tế về sự đóng góp của người ở tuổi trưởng thành đối với gia đình và xã 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7614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87BC8C-369B-9F5B-0A9A-534A1E249452}"/>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xmlns="" id="{C3FE5C9A-08E6-4729-C053-DFF8E0BB77D3}"/>
              </a:ext>
            </a:extLst>
          </p:cNvPr>
          <p:cNvPicPr>
            <a:picLocks noChangeAspect="1"/>
          </p:cNvPicPr>
          <p:nvPr/>
        </p:nvPicPr>
        <p:blipFill>
          <a:blip r:embed="rId2"/>
          <a:stretch>
            <a:fillRect/>
          </a:stretch>
        </p:blipFill>
        <p:spPr>
          <a:xfrm>
            <a:off x="2864840" y="1904868"/>
            <a:ext cx="6462320" cy="3048264"/>
          </a:xfrm>
          <a:prstGeom prst="rect">
            <a:avLst/>
          </a:prstGeom>
        </p:spPr>
      </p:pic>
    </p:spTree>
    <p:extLst>
      <p:ext uri="{BB962C8B-B14F-4D97-AF65-F5344CB8AC3E}">
        <p14:creationId xmlns:p14="http://schemas.microsoft.com/office/powerpoint/2010/main" val="3207297425"/>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D2914C2-E84A-74D7-AE4E-FA52F4277FEA}"/>
              </a:ext>
            </a:extLst>
          </p:cNvPr>
          <p:cNvSpPr txBox="1"/>
          <p:nvPr/>
        </p:nvSpPr>
        <p:spPr>
          <a:xfrm>
            <a:off x="2651760" y="605790"/>
            <a:ext cx="8161020"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Tuổi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trưởng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thành</a:t>
            </a:r>
            <a:r>
              <a:rPr lang="en-US" sz="4000" b="1" dirty="0">
                <a:solidFill>
                  <a:srgbClr val="FF0000"/>
                </a:solidFill>
                <a:latin typeface="Cambria" panose="02040503050406030204" pitchFamily="18" charset="0"/>
                <a:ea typeface="Cambria" panose="02040503050406030204" pitchFamily="18" charset="0"/>
              </a:rPr>
              <a:t> (20 - 60 </a:t>
            </a:r>
            <a:r>
              <a:rPr lang="en-US" sz="4000" b="1" dirty="0" err="1">
                <a:solidFill>
                  <a:srgbClr val="FF0000"/>
                </a:solidFill>
                <a:latin typeface="Cambria" panose="02040503050406030204" pitchFamily="18" charset="0"/>
                <a:ea typeface="Cambria" panose="02040503050406030204" pitchFamily="18" charset="0"/>
              </a:rPr>
              <a:t>tuổi</a:t>
            </a:r>
            <a:r>
              <a:rPr lang="en-US" sz="4000" b="1" dirty="0">
                <a:solidFill>
                  <a:srgbClr val="FF0000"/>
                </a:solidFill>
                <a:latin typeface="Cambria" panose="02040503050406030204" pitchFamily="18" charset="0"/>
                <a:ea typeface="Cambria" panose="02040503050406030204" pitchFamily="18" charset="0"/>
              </a:rPr>
              <a:t>)</a:t>
            </a:r>
          </a:p>
        </p:txBody>
      </p:sp>
      <p:sp>
        <p:nvSpPr>
          <p:cNvPr id="2" name="Freeform 2">
            <a:extLst>
              <a:ext uri="{FF2B5EF4-FFF2-40B4-BE49-F238E27FC236}">
                <a16:creationId xmlns:a16="http://schemas.microsoft.com/office/drawing/2014/main" xmlns="" id="{CCE20D83-9E6D-D816-ED75-80C954D80C99}"/>
              </a:ext>
            </a:extLst>
          </p:cNvPr>
          <p:cNvSpPr/>
          <p:nvPr/>
        </p:nvSpPr>
        <p:spPr>
          <a:xfrm>
            <a:off x="1840230" y="1943100"/>
            <a:ext cx="8297370" cy="4091940"/>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0384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xmlns="" id="{C3D46716-99C5-9328-9B08-3F4FE65D8F37}"/>
              </a:ext>
            </a:extLst>
          </p:cNvPr>
          <p:cNvSpPr/>
          <p:nvPr/>
        </p:nvSpPr>
        <p:spPr>
          <a:xfrm>
            <a:off x="490889" y="434251"/>
            <a:ext cx="8412480" cy="1207859"/>
          </a:xfrm>
          <a:custGeom>
            <a:avLst/>
            <a:gdLst>
              <a:gd name="connsiteX0" fmla="*/ 0 w 9723321"/>
              <a:gd name="connsiteY0" fmla="*/ 201314 h 1207859"/>
              <a:gd name="connsiteX1" fmla="*/ 201314 w 9723321"/>
              <a:gd name="connsiteY1" fmla="*/ 0 h 1207859"/>
              <a:gd name="connsiteX2" fmla="*/ 9522007 w 9723321"/>
              <a:gd name="connsiteY2" fmla="*/ 0 h 1207859"/>
              <a:gd name="connsiteX3" fmla="*/ 9723321 w 9723321"/>
              <a:gd name="connsiteY3" fmla="*/ 201314 h 1207859"/>
              <a:gd name="connsiteX4" fmla="*/ 9723321 w 9723321"/>
              <a:gd name="connsiteY4" fmla="*/ 1006545 h 1207859"/>
              <a:gd name="connsiteX5" fmla="*/ 9522007 w 9723321"/>
              <a:gd name="connsiteY5" fmla="*/ 1207859 h 1207859"/>
              <a:gd name="connsiteX6" fmla="*/ 201314 w 9723321"/>
              <a:gd name="connsiteY6" fmla="*/ 1207859 h 1207859"/>
              <a:gd name="connsiteX7" fmla="*/ 0 w 9723321"/>
              <a:gd name="connsiteY7" fmla="*/ 1006545 h 1207859"/>
              <a:gd name="connsiteX8" fmla="*/ 0 w 9723321"/>
              <a:gd name="connsiteY8" fmla="*/ 201314 h 120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321" h="1207859" fill="none" extrusionOk="0">
                <a:moveTo>
                  <a:pt x="0" y="201314"/>
                </a:moveTo>
                <a:cubicBezTo>
                  <a:pt x="4403" y="88052"/>
                  <a:pt x="100302" y="18831"/>
                  <a:pt x="201314" y="0"/>
                </a:cubicBezTo>
                <a:cubicBezTo>
                  <a:pt x="4675461" y="46331"/>
                  <a:pt x="6458240" y="-116014"/>
                  <a:pt x="9522007" y="0"/>
                </a:cubicBezTo>
                <a:cubicBezTo>
                  <a:pt x="9638291" y="10764"/>
                  <a:pt x="9722445" y="95053"/>
                  <a:pt x="9723321" y="201314"/>
                </a:cubicBezTo>
                <a:cubicBezTo>
                  <a:pt x="9719631" y="559099"/>
                  <a:pt x="9717007" y="750421"/>
                  <a:pt x="9723321" y="1006545"/>
                </a:cubicBezTo>
                <a:cubicBezTo>
                  <a:pt x="9734747" y="1120458"/>
                  <a:pt x="9640253" y="1197549"/>
                  <a:pt x="9522007" y="1207859"/>
                </a:cubicBezTo>
                <a:cubicBezTo>
                  <a:pt x="7761236" y="1165633"/>
                  <a:pt x="2058525" y="1114373"/>
                  <a:pt x="201314" y="1207859"/>
                </a:cubicBezTo>
                <a:cubicBezTo>
                  <a:pt x="110959" y="1205302"/>
                  <a:pt x="12060" y="1123013"/>
                  <a:pt x="0" y="1006545"/>
                </a:cubicBezTo>
                <a:cubicBezTo>
                  <a:pt x="26447" y="856721"/>
                  <a:pt x="12154" y="435236"/>
                  <a:pt x="0" y="201314"/>
                </a:cubicBezTo>
                <a:close/>
              </a:path>
              <a:path w="9723321" h="1207859" stroke="0" extrusionOk="0">
                <a:moveTo>
                  <a:pt x="0" y="201314"/>
                </a:moveTo>
                <a:cubicBezTo>
                  <a:pt x="2484" y="79500"/>
                  <a:pt x="88012" y="-1142"/>
                  <a:pt x="201314" y="0"/>
                </a:cubicBezTo>
                <a:cubicBezTo>
                  <a:pt x="3554963" y="122108"/>
                  <a:pt x="7385082" y="-106165"/>
                  <a:pt x="9522007" y="0"/>
                </a:cubicBezTo>
                <a:cubicBezTo>
                  <a:pt x="9631210" y="-364"/>
                  <a:pt x="9736953" y="106273"/>
                  <a:pt x="9723321" y="201314"/>
                </a:cubicBezTo>
                <a:cubicBezTo>
                  <a:pt x="9653314" y="496299"/>
                  <a:pt x="9665206" y="780611"/>
                  <a:pt x="9723321" y="1006545"/>
                </a:cubicBezTo>
                <a:cubicBezTo>
                  <a:pt x="9739774" y="1126489"/>
                  <a:pt x="9627399" y="1203149"/>
                  <a:pt x="9522007" y="1207859"/>
                </a:cubicBezTo>
                <a:cubicBezTo>
                  <a:pt x="4979695" y="1230033"/>
                  <a:pt x="2535454" y="1170776"/>
                  <a:pt x="201314" y="1207859"/>
                </a:cubicBezTo>
                <a:cubicBezTo>
                  <a:pt x="78141" y="1207224"/>
                  <a:pt x="-469" y="1096230"/>
                  <a:pt x="0" y="1006545"/>
                </a:cubicBezTo>
                <a:cubicBezTo>
                  <a:pt x="24918" y="616581"/>
                  <a:pt x="-1221" y="444208"/>
                  <a:pt x="0" y="201314"/>
                </a:cubicBezTo>
                <a:close/>
              </a:path>
            </a:pathLst>
          </a:custGeom>
          <a:solidFill>
            <a:schemeClr val="bg1"/>
          </a:solidFill>
          <a:ln>
            <a:solidFill>
              <a:srgbClr val="A24429"/>
            </a:solidFill>
            <a:prstDash val="dash"/>
            <a:extLst>
              <a:ext uri="{C807C97D-BFC1-408E-A445-0C87EB9F89A2}">
                <ask:lineSketchStyleProps xmlns="" xmlns:ask="http://schemas.microsoft.com/office/drawing/2018/sketchyshapes" sd="377481728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mbria" panose="02040503050406030204" pitchFamily="18" charset="0"/>
                <a:ea typeface="Cambria" panose="02040503050406030204" pitchFamily="18" charset="0"/>
              </a:rPr>
              <a:t>Dựa vào thông tin ở hình 5, nêu đặc điểm của con người trong độ tuổi trưởng thành.</a:t>
            </a:r>
            <a:endParaRPr lang="en-US" sz="32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CF072039-262F-C540-CAC0-08C1CED869FE}"/>
              </a:ext>
            </a:extLst>
          </p:cNvPr>
          <p:cNvPicPr>
            <a:picLocks noChangeAspect="1"/>
          </p:cNvPicPr>
          <p:nvPr/>
        </p:nvPicPr>
        <p:blipFill>
          <a:blip r:embed="rId4"/>
          <a:stretch>
            <a:fillRect/>
          </a:stretch>
        </p:blipFill>
        <p:spPr>
          <a:xfrm>
            <a:off x="490889" y="1642110"/>
            <a:ext cx="11328935" cy="4770120"/>
          </a:xfrm>
          <a:prstGeom prst="rect">
            <a:avLst/>
          </a:prstGeom>
        </p:spPr>
      </p:pic>
      <p:pic>
        <p:nvPicPr>
          <p:cNvPr id="4" name="1 minute countdown timer-Đồng hồ đếm ngược 1 phút--COUNTDOWN">
            <a:hlinkClick r:id="" action="ppaction://media"/>
            <a:extLst>
              <a:ext uri="{FF2B5EF4-FFF2-40B4-BE49-F238E27FC236}">
                <a16:creationId xmlns:a16="http://schemas.microsoft.com/office/drawing/2014/main" xmlns="" id="{DD18BD92-2000-57B2-E068-F3A24BC26B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3357" y="334484"/>
            <a:ext cx="2481714" cy="1307626"/>
          </a:xfrm>
          <a:prstGeom prst="rect">
            <a:avLst/>
          </a:prstGeom>
        </p:spPr>
      </p:pic>
    </p:spTree>
    <p:extLst>
      <p:ext uri="{BB962C8B-B14F-4D97-AF65-F5344CB8AC3E}">
        <p14:creationId xmlns:p14="http://schemas.microsoft.com/office/powerpoint/2010/main" val="3607542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2" fill="hold" display="0">
                  <p:stCondLst>
                    <p:cond delay="indefinite"/>
                  </p:stCondLst>
                </p:cTn>
                <p:tgtEl>
                  <p:spTgt spid="4"/>
                </p:tgtEl>
              </p:cMediaNode>
            </p:vide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1">
            <a:extLst>
              <a:ext uri="{FF2B5EF4-FFF2-40B4-BE49-F238E27FC236}">
                <a16:creationId xmlns:a16="http://schemas.microsoft.com/office/drawing/2014/main" xmlns="" id="{F0421478-8841-2F49-3BD8-C27DA6EC90A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17180" y="1640499"/>
            <a:ext cx="2813675" cy="2469488"/>
          </a:xfrm>
          <a:prstGeom prst="rect">
            <a:avLst/>
          </a:prstGeom>
        </p:spPr>
      </p:pic>
      <p:pic>
        <p:nvPicPr>
          <p:cNvPr id="7" name="Hình ảnh 6">
            <a:extLst>
              <a:ext uri="{FF2B5EF4-FFF2-40B4-BE49-F238E27FC236}">
                <a16:creationId xmlns:a16="http://schemas.microsoft.com/office/drawing/2014/main" xmlns="" id="{5128DBED-0DEA-C85C-AE2D-40D33F007565}"/>
              </a:ext>
            </a:extLst>
          </p:cNvPr>
          <p:cNvPicPr>
            <a:picLocks noChangeAspect="1"/>
          </p:cNvPicPr>
          <p:nvPr/>
        </p:nvPicPr>
        <p:blipFill>
          <a:blip r:embed="rId4"/>
          <a:stretch>
            <a:fillRect/>
          </a:stretch>
        </p:blipFill>
        <p:spPr>
          <a:xfrm>
            <a:off x="2511241" y="358816"/>
            <a:ext cx="7169517" cy="1390008"/>
          </a:xfrm>
          <a:prstGeom prst="rect">
            <a:avLst/>
          </a:prstGeom>
        </p:spPr>
      </p:pic>
      <p:sp>
        <p:nvSpPr>
          <p:cNvPr id="4" name="TextBox 3">
            <a:extLst>
              <a:ext uri="{FF2B5EF4-FFF2-40B4-BE49-F238E27FC236}">
                <a16:creationId xmlns:a16="http://schemas.microsoft.com/office/drawing/2014/main" xmlns="" id="{1F4C550F-8AB6-8C37-D760-78ADB5AF9FB7}"/>
              </a:ext>
            </a:extLst>
          </p:cNvPr>
          <p:cNvSpPr txBox="1"/>
          <p:nvPr/>
        </p:nvSpPr>
        <p:spPr>
          <a:xfrm>
            <a:off x="4379496" y="1707876"/>
            <a:ext cx="7161196" cy="3046988"/>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US" sz="4800" dirty="0" err="1" smtClean="0">
                <a:solidFill>
                  <a:srgbClr val="FF0000"/>
                </a:solidFill>
                <a:latin typeface="Cambria" panose="02040503050406030204" pitchFamily="18" charset="0"/>
                <a:ea typeface="Cambria" panose="02040503050406030204" pitchFamily="18" charset="0"/>
              </a:rPr>
              <a:t>Chiều</a:t>
            </a:r>
            <a:r>
              <a:rPr lang="en-US" sz="4800" dirty="0" smtClean="0">
                <a:solidFill>
                  <a:srgbClr val="FF0000"/>
                </a:solidFill>
                <a:latin typeface="Cambria" panose="02040503050406030204" pitchFamily="18" charset="0"/>
                <a:ea typeface="Cambria" panose="02040503050406030204" pitchFamily="18" charset="0"/>
              </a:rPr>
              <a:t> </a:t>
            </a:r>
            <a:r>
              <a:rPr lang="en-US" sz="4800" dirty="0" err="1" smtClean="0">
                <a:solidFill>
                  <a:srgbClr val="FF0000"/>
                </a:solidFill>
                <a:latin typeface="Cambria" panose="02040503050406030204" pitchFamily="18" charset="0"/>
                <a:ea typeface="Cambria" panose="02040503050406030204" pitchFamily="18" charset="0"/>
              </a:rPr>
              <a:t>cao</a:t>
            </a:r>
            <a:endParaRPr lang="en-US" sz="4800" dirty="0">
              <a:solidFill>
                <a:srgbClr val="FF0000"/>
              </a:solidFill>
              <a:latin typeface="Cambria" panose="02040503050406030204" pitchFamily="18" charset="0"/>
              <a:ea typeface="Cambria" panose="02040503050406030204" pitchFamily="18" charset="0"/>
            </a:endParaRPr>
          </a:p>
          <a:p>
            <a:pPr marL="685800" indent="-685800">
              <a:buFont typeface="Arial" panose="020B0604020202020204" pitchFamily="34" charset="0"/>
              <a:buChar char="•"/>
            </a:pPr>
            <a:r>
              <a:rPr lang="en-US" sz="4800" dirty="0" err="1" smtClean="0">
                <a:solidFill>
                  <a:srgbClr val="FF0000"/>
                </a:solidFill>
                <a:latin typeface="Cambria" panose="02040503050406030204" pitchFamily="18" charset="0"/>
                <a:ea typeface="Cambria" panose="02040503050406030204" pitchFamily="18" charset="0"/>
              </a:rPr>
              <a:t>Có</a:t>
            </a:r>
            <a:r>
              <a:rPr lang="en-US" sz="4800" dirty="0" smtClean="0">
                <a:solidFill>
                  <a:srgbClr val="FF0000"/>
                </a:solidFill>
                <a:latin typeface="Cambria" panose="02040503050406030204" pitchFamily="18" charset="0"/>
                <a:ea typeface="Cambria" panose="02040503050406030204" pitchFamily="18" charset="0"/>
              </a:rPr>
              <a:t> </a:t>
            </a:r>
            <a:r>
              <a:rPr lang="en-US" sz="4800" dirty="0" err="1" smtClean="0">
                <a:solidFill>
                  <a:srgbClr val="FF0000"/>
                </a:solidFill>
                <a:latin typeface="Cambria" panose="02040503050406030204" pitchFamily="18" charset="0"/>
                <a:ea typeface="Cambria" panose="02040503050406030204" pitchFamily="18" charset="0"/>
              </a:rPr>
              <a:t>thể</a:t>
            </a:r>
            <a:r>
              <a:rPr lang="en-US" sz="4800" dirty="0" smtClean="0">
                <a:solidFill>
                  <a:srgbClr val="FF0000"/>
                </a:solidFill>
                <a:latin typeface="Cambria" panose="02040503050406030204" pitchFamily="18" charset="0"/>
                <a:ea typeface="Cambria" panose="02040503050406030204" pitchFamily="18" charset="0"/>
              </a:rPr>
              <a:t> ….</a:t>
            </a:r>
            <a:endParaRPr lang="en-US" sz="4800" dirty="0">
              <a:solidFill>
                <a:srgbClr val="FF0000"/>
              </a:solidFill>
              <a:latin typeface="Cambria" panose="02040503050406030204" pitchFamily="18" charset="0"/>
              <a:ea typeface="Cambria" panose="02040503050406030204" pitchFamily="18" charset="0"/>
            </a:endParaRPr>
          </a:p>
          <a:p>
            <a:pPr marL="685800" indent="-685800">
              <a:buFont typeface="Arial" panose="020B0604020202020204" pitchFamily="34" charset="0"/>
              <a:buChar char="•"/>
            </a:pPr>
            <a:r>
              <a:rPr lang="en-US" sz="4800" dirty="0" err="1" smtClean="0">
                <a:solidFill>
                  <a:srgbClr val="FF0000"/>
                </a:solidFill>
                <a:latin typeface="Cambria" panose="02040503050406030204" pitchFamily="18" charset="0"/>
                <a:ea typeface="Cambria" panose="02040503050406030204" pitchFamily="18" charset="0"/>
              </a:rPr>
              <a:t>Trách</a:t>
            </a:r>
            <a:r>
              <a:rPr lang="en-US" sz="4800" dirty="0" smtClean="0">
                <a:solidFill>
                  <a:srgbClr val="FF0000"/>
                </a:solidFill>
                <a:latin typeface="Cambria" panose="02040503050406030204" pitchFamily="18" charset="0"/>
                <a:ea typeface="Cambria" panose="02040503050406030204" pitchFamily="18" charset="0"/>
              </a:rPr>
              <a:t> </a:t>
            </a:r>
            <a:r>
              <a:rPr lang="en-US" sz="4800" dirty="0" err="1" smtClean="0">
                <a:solidFill>
                  <a:srgbClr val="FF0000"/>
                </a:solidFill>
                <a:latin typeface="Cambria" panose="02040503050406030204" pitchFamily="18" charset="0"/>
                <a:ea typeface="Cambria" panose="02040503050406030204" pitchFamily="18" charset="0"/>
              </a:rPr>
              <a:t>nhiệm</a:t>
            </a:r>
            <a:r>
              <a:rPr lang="en-US" sz="4800" dirty="0" smtClean="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marL="685800" indent="-685800">
              <a:buFont typeface="Arial" panose="020B0604020202020204" pitchFamily="34" charset="0"/>
              <a:buChar char="•"/>
            </a:pPr>
            <a:r>
              <a:rPr lang="en-US" sz="4800" dirty="0" err="1" smtClean="0">
                <a:solidFill>
                  <a:srgbClr val="FF0000"/>
                </a:solidFill>
                <a:latin typeface="Cambria" panose="02040503050406030204" pitchFamily="18" charset="0"/>
                <a:ea typeface="Cambria" panose="02040503050406030204" pitchFamily="18" charset="0"/>
              </a:rPr>
              <a:t>Đóng</a:t>
            </a:r>
            <a:r>
              <a:rPr lang="en-US" sz="4800" dirty="0" smtClean="0">
                <a:solidFill>
                  <a:srgbClr val="FF0000"/>
                </a:solidFill>
                <a:latin typeface="Cambria" panose="02040503050406030204" pitchFamily="18" charset="0"/>
                <a:ea typeface="Cambria" panose="02040503050406030204" pitchFamily="18" charset="0"/>
              </a:rPr>
              <a:t> </a:t>
            </a:r>
            <a:r>
              <a:rPr lang="en-US" sz="4800" dirty="0" err="1" smtClean="0">
                <a:solidFill>
                  <a:srgbClr val="FF0000"/>
                </a:solidFill>
                <a:latin typeface="Cambria" panose="02040503050406030204" pitchFamily="18" charset="0"/>
                <a:ea typeface="Cambria" panose="02040503050406030204" pitchFamily="18" charset="0"/>
              </a:rPr>
              <a:t>góp</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73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018D903-F820-8736-C731-3257EE0D8C0B}"/>
              </a:ext>
            </a:extLst>
          </p:cNvPr>
          <p:cNvGrpSpPr/>
          <p:nvPr/>
        </p:nvGrpSpPr>
        <p:grpSpPr>
          <a:xfrm>
            <a:off x="1931671" y="2322951"/>
            <a:ext cx="9086850" cy="3950499"/>
            <a:chOff x="2400892" y="2246156"/>
            <a:chExt cx="8258689" cy="4093684"/>
          </a:xfrm>
        </p:grpSpPr>
        <p:sp>
          <p:nvSpPr>
            <p:cNvPr id="7" name="Hình tự do: Hình 6">
              <a:extLst>
                <a:ext uri="{FF2B5EF4-FFF2-40B4-BE49-F238E27FC236}">
                  <a16:creationId xmlns:a16="http://schemas.microsoft.com/office/drawing/2014/main" xmlns="" id="{195209D7-634E-AE94-5125-7B7F52E2E731}"/>
                </a:ext>
              </a:extLst>
            </p:cNvPr>
            <p:cNvSpPr/>
            <p:nvPr/>
          </p:nvSpPr>
          <p:spPr>
            <a:xfrm>
              <a:off x="2565375" y="2420844"/>
              <a:ext cx="8094206" cy="3918996"/>
            </a:xfrm>
            <a:custGeom>
              <a:avLst/>
              <a:gdLst>
                <a:gd name="connsiteX0" fmla="*/ 1563384 w 1563383"/>
                <a:gd name="connsiteY0" fmla="*/ 0 h 1267985"/>
                <a:gd name="connsiteX1" fmla="*/ 1563384 w 1563383"/>
                <a:gd name="connsiteY1" fmla="*/ 1267986 h 1267985"/>
                <a:gd name="connsiteX2" fmla="*/ 0 w 1563383"/>
                <a:gd name="connsiteY2" fmla="*/ 1267986 h 1267985"/>
                <a:gd name="connsiteX3" fmla="*/ 0 w 1563383"/>
                <a:gd name="connsiteY3" fmla="*/ 11473 h 1267985"/>
                <a:gd name="connsiteX4" fmla="*/ 1563384 w 1563383"/>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3" h="1267985">
                  <a:moveTo>
                    <a:pt x="1563384" y="0"/>
                  </a:moveTo>
                  <a:lnTo>
                    <a:pt x="1563384" y="1267986"/>
                  </a:lnTo>
                  <a:lnTo>
                    <a:pt x="0" y="1267986"/>
                  </a:lnTo>
                  <a:lnTo>
                    <a:pt x="0" y="11473"/>
                  </a:lnTo>
                  <a:cubicBezTo>
                    <a:pt x="522854" y="11007"/>
                    <a:pt x="1040358" y="168"/>
                    <a:pt x="1563384" y="0"/>
                  </a:cubicBezTo>
                  <a:close/>
                </a:path>
              </a:pathLst>
            </a:custGeom>
            <a:solidFill>
              <a:srgbClr val="CCCCCC"/>
            </a:solidFill>
            <a:ln w="3429" cap="flat">
              <a:noFill/>
              <a:prstDash val="solid"/>
              <a:miter/>
            </a:ln>
          </p:spPr>
          <p:txBody>
            <a:bodyPr rtlCol="0" anchor="ctr"/>
            <a:lstStyle/>
            <a:p>
              <a:endParaRPr lang="en-US">
                <a:latin typeface="Cambria" panose="02040503050406030204" pitchFamily="18" charset="0"/>
                <a:ea typeface="Cambria" panose="02040503050406030204" pitchFamily="18" charset="0"/>
              </a:endParaRPr>
            </a:p>
          </p:txBody>
        </p:sp>
        <p:sp>
          <p:nvSpPr>
            <p:cNvPr id="8" name="Hình tự do: Hình 7">
              <a:extLst>
                <a:ext uri="{FF2B5EF4-FFF2-40B4-BE49-F238E27FC236}">
                  <a16:creationId xmlns:a16="http://schemas.microsoft.com/office/drawing/2014/main" xmlns="" id="{AC89A622-905D-3076-2D92-2722CC0BA373}"/>
                </a:ext>
              </a:extLst>
            </p:cNvPr>
            <p:cNvSpPr/>
            <p:nvPr/>
          </p:nvSpPr>
          <p:spPr>
            <a:xfrm>
              <a:off x="2400892" y="2246156"/>
              <a:ext cx="8094387" cy="3918996"/>
            </a:xfrm>
            <a:custGeom>
              <a:avLst/>
              <a:gdLst>
                <a:gd name="connsiteX0" fmla="*/ 1563418 w 1563418"/>
                <a:gd name="connsiteY0" fmla="*/ 0 h 1267985"/>
                <a:gd name="connsiteX1" fmla="*/ 1563418 w 1563418"/>
                <a:gd name="connsiteY1" fmla="*/ 1267986 h 1267985"/>
                <a:gd name="connsiteX2" fmla="*/ 0 w 1563418"/>
                <a:gd name="connsiteY2" fmla="*/ 1267986 h 1267985"/>
                <a:gd name="connsiteX3" fmla="*/ 0 w 1563418"/>
                <a:gd name="connsiteY3" fmla="*/ 11470 h 1267985"/>
                <a:gd name="connsiteX4" fmla="*/ 1563418 w 1563418"/>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418" h="1267985">
                  <a:moveTo>
                    <a:pt x="1563418" y="0"/>
                  </a:moveTo>
                  <a:lnTo>
                    <a:pt x="1563418" y="1267986"/>
                  </a:lnTo>
                  <a:lnTo>
                    <a:pt x="0" y="1267986"/>
                  </a:lnTo>
                  <a:lnTo>
                    <a:pt x="0" y="11470"/>
                  </a:lnTo>
                  <a:cubicBezTo>
                    <a:pt x="522888" y="11004"/>
                    <a:pt x="1040393" y="165"/>
                    <a:pt x="1563418" y="0"/>
                  </a:cubicBezTo>
                  <a:close/>
                </a:path>
              </a:pathLst>
            </a:custGeom>
            <a:solidFill>
              <a:srgbClr val="FFFFFF"/>
            </a:solidFill>
            <a:ln w="57150" cap="flat">
              <a:solidFill>
                <a:srgbClr val="454E5F"/>
              </a:solidFill>
              <a:prstDash val="solid"/>
              <a:miter/>
            </a:ln>
          </p:spPr>
          <p:txBody>
            <a:bodyPr lIns="0" rIns="288000" rtlCol="0" anchor="ctr"/>
            <a:lstStyle/>
            <a:p>
              <a:pPr marL="182563" algn="just"/>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Người ở tuổi trưởng thành chiều cao phát triển đến giới hạn tối đa; có thể tự chủ, tự chịu trách nhiệm trong cuộc sống, có thể xây dựng gia đình riêng, sinh con….; đóng góp sức lao động và trí tuệ cho xã hội</a:t>
              </a:r>
              <a:r>
                <a:rPr lang="en-US" sz="4000" b="1" dirty="0">
                  <a:latin typeface="Cambria" panose="02040503050406030204" pitchFamily="18" charset="0"/>
                  <a:ea typeface="Cambria" panose="02040503050406030204" pitchFamily="18" charset="0"/>
                  <a:cs typeface="Calibri" panose="020F0502020204030204" pitchFamily="34" charset="0"/>
                </a:rPr>
                <a:t>.</a:t>
              </a:r>
            </a:p>
          </p:txBody>
        </p:sp>
      </p:grpSp>
      <p:pic>
        <p:nvPicPr>
          <p:cNvPr id="9" name="Hình ảnh 8">
            <a:extLst>
              <a:ext uri="{FF2B5EF4-FFF2-40B4-BE49-F238E27FC236}">
                <a16:creationId xmlns:a16="http://schemas.microsoft.com/office/drawing/2014/main" xmlns="" id="{B833769C-EA3A-7D9D-BCA9-9A17F40A9ACC}"/>
              </a:ext>
            </a:extLst>
          </p:cNvPr>
          <p:cNvPicPr>
            <a:picLocks noChangeAspect="1"/>
          </p:cNvPicPr>
          <p:nvPr/>
        </p:nvPicPr>
        <p:blipFill>
          <a:blip r:embed="rId2"/>
          <a:stretch>
            <a:fillRect/>
          </a:stretch>
        </p:blipFill>
        <p:spPr>
          <a:xfrm>
            <a:off x="3495787" y="329985"/>
            <a:ext cx="6206266" cy="1847248"/>
          </a:xfrm>
          <a:prstGeom prst="rect">
            <a:avLst/>
          </a:prstGeom>
        </p:spPr>
      </p:pic>
    </p:spTree>
    <p:extLst>
      <p:ext uri="{BB962C8B-B14F-4D97-AF65-F5344CB8AC3E}">
        <p14:creationId xmlns:p14="http://schemas.microsoft.com/office/powerpoint/2010/main" val="3240122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368</Words>
  <Application>Microsoft Office PowerPoint</Application>
  <PresentationFormat>Widescreen</PresentationFormat>
  <Paragraphs>25</Paragraphs>
  <Slides>18</Slides>
  <Notes>1</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Aptos</vt:lpstr>
      <vt:lpstr>Aptos Display</vt:lpstr>
      <vt:lpstr>Arial</vt:lpstr>
      <vt:lpstr>Calibri</vt:lpstr>
      <vt:lpstr>Cambria</vt:lpstr>
      <vt:lpstr>Glacial Indifference</vt:lpstr>
      <vt:lpstr>Marykate</vt:lpstr>
      <vt:lpstr>Times New Roman</vt:lpstr>
      <vt:lpstr>字魂160号-檀宋</vt:lpstr>
      <vt:lpstr>等线</vt:lpstr>
      <vt:lpstr>Chủ đề Office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Tu Anh</cp:lastModifiedBy>
  <cp:revision>27</cp:revision>
  <dcterms:created xsi:type="dcterms:W3CDTF">2024-12-27T13:48:19Z</dcterms:created>
  <dcterms:modified xsi:type="dcterms:W3CDTF">2025-03-12T05:16:11Z</dcterms:modified>
</cp:coreProperties>
</file>