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9" r:id="rId2"/>
    <p:sldId id="292" r:id="rId3"/>
    <p:sldId id="267" r:id="rId4"/>
    <p:sldId id="260" r:id="rId5"/>
    <p:sldId id="285" r:id="rId6"/>
    <p:sldId id="288" r:id="rId7"/>
    <p:sldId id="287" r:id="rId8"/>
    <p:sldId id="265" r:id="rId9"/>
    <p:sldId id="268" r:id="rId10"/>
    <p:sldId id="278" r:id="rId11"/>
    <p:sldId id="284" r:id="rId12"/>
    <p:sldId id="291" r:id="rId13"/>
    <p:sldId id="290" r:id="rId14"/>
    <p:sldId id="28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ánh Nguyễn" initials="K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016" autoAdjust="0"/>
  </p:normalViewPr>
  <p:slideViewPr>
    <p:cSldViewPr snapToGrid="0">
      <p:cViewPr varScale="1">
        <p:scale>
          <a:sx n="60" d="100"/>
          <a:sy n="60" d="100"/>
        </p:scale>
        <p:origin x="1098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374B2-CEEA-4E5D-832E-902EC9F99C36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27A19-67F8-4681-961E-4448D114C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6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8541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2597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44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0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162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728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65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66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8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6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93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91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37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10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AE3A7-20DA-48F3-81C3-2C954A8690AA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2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854392" y="3126609"/>
            <a:ext cx="4556311" cy="110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701" tIns="60850" rIns="121701" bIns="608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3200" b="1" dirty="0" err="1">
                <a:solidFill>
                  <a:srgbClr val="00B0F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TIẾNG</a:t>
            </a:r>
            <a:r>
              <a:rPr lang="en-US" altLang="zh-CN" sz="3200" b="1" dirty="0">
                <a:solidFill>
                  <a:srgbClr val="00B0F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B0F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VIỆT</a:t>
            </a:r>
            <a:endParaRPr lang="en-US" altLang="zh-CN" sz="3200" b="1" dirty="0">
              <a:solidFill>
                <a:srgbClr val="00B0F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algn="ctr" defTabSz="1216660"/>
            <a:endParaRPr lang="en-US" altLang="zh-CN" sz="3200" b="1" dirty="0">
              <a:solidFill>
                <a:srgbClr val="00B0F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3" y="0"/>
            <a:ext cx="12122727" cy="70944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2188" y="4157692"/>
            <a:ext cx="3938357" cy="251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579649"/>
      </p:ext>
    </p:extLst>
  </p:cSld>
  <p:clrMapOvr>
    <a:masterClrMapping/>
  </p:clrMapOvr>
  <p:transition spd="slow" advTm="1466054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4" y="844296"/>
            <a:ext cx="1660415" cy="4846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98" y="2178990"/>
            <a:ext cx="10058400" cy="349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45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4" y="844296"/>
            <a:ext cx="1660415" cy="4846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98" y="2424573"/>
            <a:ext cx="10058400" cy="299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82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41" y="185004"/>
            <a:ext cx="11571890" cy="653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121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04262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873457" y="2238233"/>
            <a:ext cx="10263116" cy="3439236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19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44AB88F-3A6B-44F3-A7AE-A3AB23060D0C}"/>
              </a:ext>
            </a:extLst>
          </p:cNvPr>
          <p:cNvSpPr/>
          <p:nvPr/>
        </p:nvSpPr>
        <p:spPr>
          <a:xfrm>
            <a:off x="439480" y="1303022"/>
            <a:ext cx="7201784" cy="42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CỦNG</a:t>
            </a:r>
            <a:r>
              <a:rPr lang="en-GB" sz="8000" b="1" kern="0" spc="13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CỐ</a:t>
            </a:r>
            <a:r>
              <a:rPr lang="en-GB" sz="8000" b="1" kern="0" spc="13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307" y="3969219"/>
            <a:ext cx="3936693" cy="288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56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41379" y="851338"/>
            <a:ext cx="45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</a:rPr>
              <a:t>Khởi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động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622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128248" y="2286000"/>
            <a:ext cx="44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Quicksand Medium" panose="0000060000000000000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28248" y="1757511"/>
            <a:ext cx="594360" cy="75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49" y="751051"/>
            <a:ext cx="1622108" cy="4734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14" y="1140334"/>
            <a:ext cx="9996134" cy="37793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2276" y="5103674"/>
            <a:ext cx="11220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dirty="0"/>
              <a:t>Sơn ca véo von: Mẹ ơi, con đã lớn khôn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0995" y="5108303"/>
            <a:ext cx="1339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dirty="0">
                <a:solidFill>
                  <a:srgbClr val="FF0000"/>
                </a:solidFill>
              </a:rPr>
              <a:t>ơn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05141" y="5105813"/>
            <a:ext cx="1032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dirty="0">
                <a:solidFill>
                  <a:srgbClr val="FF0000"/>
                </a:solidFill>
              </a:rPr>
              <a:t>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637409" y="5103673"/>
            <a:ext cx="1123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dirty="0">
                <a:solidFill>
                  <a:srgbClr val="FF0000"/>
                </a:solidFill>
              </a:rPr>
              <a:t>ôn</a:t>
            </a:r>
          </a:p>
        </p:txBody>
      </p:sp>
    </p:spTree>
    <p:extLst>
      <p:ext uri="{BB962C8B-B14F-4D97-AF65-F5344CB8AC3E}">
        <p14:creationId xmlns:p14="http://schemas.microsoft.com/office/powerpoint/2010/main" val="423363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94364" y="1690254"/>
            <a:ext cx="5749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   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05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6D65BBBA-692F-4371-AFFB-1327E377E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67" y="863584"/>
            <a:ext cx="886267" cy="3905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2C66090-CA91-47BC-B079-F9FCA8800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4" t="51498" r="58299" b="5242"/>
          <a:stretch/>
        </p:blipFill>
        <p:spPr>
          <a:xfrm>
            <a:off x="3916060" y="2610771"/>
            <a:ext cx="4558352" cy="2304179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xmlns="" id="{4121A20C-629A-4AD1-B46F-6DFF98F4FD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358538"/>
              </p:ext>
            </p:extLst>
          </p:nvPr>
        </p:nvGraphicFramePr>
        <p:xfrm>
          <a:off x="3985018" y="2660102"/>
          <a:ext cx="4441405" cy="22055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42461">
                  <a:extLst>
                    <a:ext uri="{9D8B030D-6E8A-4147-A177-3AD203B41FA5}">
                      <a16:colId xmlns:a16="http://schemas.microsoft.com/office/drawing/2014/main" xmlns="" val="3287903245"/>
                    </a:ext>
                  </a:extLst>
                </a:gridCol>
                <a:gridCol w="2298944">
                  <a:extLst>
                    <a:ext uri="{9D8B030D-6E8A-4147-A177-3AD203B41FA5}">
                      <a16:colId xmlns:a16="http://schemas.microsoft.com/office/drawing/2014/main" xmlns="" val="3158074860"/>
                    </a:ext>
                  </a:extLst>
                </a:gridCol>
              </a:tblGrid>
              <a:tr h="91014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3140118"/>
                  </a:ext>
                </a:extLst>
              </a:tr>
              <a:tr h="1295376">
                <a:tc gridSpan="2"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956181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56B95FF-D985-4201-A2FC-ECDF179BB8C0}"/>
              </a:ext>
            </a:extLst>
          </p:cNvPr>
          <p:cNvSpPr txBox="1"/>
          <p:nvPr/>
        </p:nvSpPr>
        <p:spPr>
          <a:xfrm>
            <a:off x="1899619" y="777423"/>
            <a:ext cx="8930639" cy="1092607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algn="ctr" defTabSz="914377">
              <a:defRPr/>
            </a:pPr>
            <a:r>
              <a:rPr lang="en-US" sz="6500" dirty="0">
                <a:solidFill>
                  <a:srgbClr val="E52D5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o</a:t>
            </a:r>
            <a:r>
              <a:rPr lang="vi-VN" sz="6500" dirty="0" smtClean="0">
                <a:solidFill>
                  <a:srgbClr val="E52D5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</a:t>
            </a:r>
            <a:r>
              <a:rPr lang="en-US" sz="6500" dirty="0" smtClean="0">
                <a:solidFill>
                  <a:srgbClr val="E52D5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</a:t>
            </a:r>
            <a:r>
              <a:rPr lang="en-US" sz="6500" dirty="0" err="1" smtClean="0">
                <a:solidFill>
                  <a:srgbClr val="E52D5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</a:t>
            </a:r>
            <a:r>
              <a:rPr lang="en-US" sz="6500" dirty="0" smtClean="0">
                <a:solidFill>
                  <a:srgbClr val="E52D5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</a:t>
            </a:r>
            <a:r>
              <a:rPr lang="en-US" sz="6500" dirty="0" err="1" smtClean="0">
                <a:solidFill>
                  <a:srgbClr val="E52D5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ơn</a:t>
            </a:r>
            <a:endParaRPr lang="en-GB" sz="6500" dirty="0">
              <a:solidFill>
                <a:srgbClr val="E52D56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AABAF4D-232E-4D90-9223-2474F4051700}"/>
              </a:ext>
            </a:extLst>
          </p:cNvPr>
          <p:cNvSpPr txBox="1"/>
          <p:nvPr/>
        </p:nvSpPr>
        <p:spPr>
          <a:xfrm>
            <a:off x="4497355" y="2614076"/>
            <a:ext cx="1147665" cy="109260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defTabSz="914377">
              <a:defRPr/>
            </a:pPr>
            <a:r>
              <a:rPr lang="vi-VN" sz="65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endParaRPr lang="en-GB" sz="65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71CB0A7-6691-47E1-8AA1-CE62E644D870}"/>
              </a:ext>
            </a:extLst>
          </p:cNvPr>
          <p:cNvSpPr txBox="1"/>
          <p:nvPr/>
        </p:nvSpPr>
        <p:spPr>
          <a:xfrm>
            <a:off x="3669421" y="2573035"/>
            <a:ext cx="6930153" cy="1092607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algn="ctr" defTabSz="914377">
              <a:defRPr/>
            </a:pPr>
            <a:r>
              <a:rPr lang="vi-VN" sz="65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on</a:t>
            </a:r>
            <a:endParaRPr lang="en-GB" sz="6500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EE98C19-D56E-4BF0-9A85-55A30E1267B6}"/>
              </a:ext>
            </a:extLst>
          </p:cNvPr>
          <p:cNvSpPr txBox="1"/>
          <p:nvPr/>
        </p:nvSpPr>
        <p:spPr>
          <a:xfrm>
            <a:off x="3953539" y="3646546"/>
            <a:ext cx="4284921" cy="109260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defTabSz="914377">
              <a:defRPr/>
            </a:pPr>
            <a:r>
              <a:rPr lang="vi-VN" sz="65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vi-VN" sz="65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on</a:t>
            </a:r>
            <a:endParaRPr lang="en-GB" sz="6500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462" y="5746350"/>
            <a:ext cx="1348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/>
              <a:t>giòn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58823" y="5746350"/>
            <a:ext cx="1666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/>
              <a:t>ngon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62398" y="5746350"/>
            <a:ext cx="1371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/>
              <a:t>bốn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12183" y="5746350"/>
            <a:ext cx="18128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/>
              <a:t>nhộn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426423" y="5729178"/>
            <a:ext cx="13921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/>
              <a:t>gợn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084773" y="5812665"/>
            <a:ext cx="14909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/>
              <a:t>lớn</a:t>
            </a:r>
          </a:p>
        </p:txBody>
      </p:sp>
    </p:spTree>
    <p:extLst>
      <p:ext uri="{BB962C8B-B14F-4D97-AF65-F5344CB8AC3E}">
        <p14:creationId xmlns:p14="http://schemas.microsoft.com/office/powerpoint/2010/main" val="393246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1" grpId="0"/>
      <p:bldP spid="22" grpId="0"/>
      <p:bldP spid="15" grpId="0"/>
      <p:bldP spid="16" grpId="0"/>
      <p:bldP spid="17" grpId="0"/>
      <p:bldP spid="19" grpId="0"/>
      <p:bldP spid="20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-57913"/>
            <a:ext cx="2971554" cy="1153886"/>
          </a:xfrm>
          <a:prstGeom prst="rect">
            <a:avLst/>
          </a:prstGeom>
        </p:spPr>
      </p:pic>
      <p:sp>
        <p:nvSpPr>
          <p:cNvPr id="11" name="Text Box 9"/>
          <p:cNvSpPr txBox="1"/>
          <p:nvPr/>
        </p:nvSpPr>
        <p:spPr>
          <a:xfrm>
            <a:off x="775854" y="4763358"/>
            <a:ext cx="2729346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x-none" sz="4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lang="en-US" altLang="x-none" sz="48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ón</a:t>
            </a:r>
            <a:r>
              <a:rPr lang="en-US" altLang="x-none" sz="48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48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lá</a:t>
            </a:r>
            <a:endParaRPr lang="en-US" altLang="x-none" sz="48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 Box 9"/>
          <p:cNvSpPr txBox="1"/>
          <p:nvPr/>
        </p:nvSpPr>
        <p:spPr>
          <a:xfrm>
            <a:off x="4308763" y="4719189"/>
            <a:ext cx="2895600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x-none" sz="4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n-US" altLang="x-none" sz="48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on </a:t>
            </a:r>
            <a:r>
              <a:rPr lang="en-US" altLang="x-none" sz="48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chồn</a:t>
            </a:r>
            <a:endParaRPr lang="en-US" altLang="x-none" sz="48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 Box 9"/>
          <p:cNvSpPr txBox="1"/>
          <p:nvPr/>
        </p:nvSpPr>
        <p:spPr>
          <a:xfrm>
            <a:off x="8555224" y="4719188"/>
            <a:ext cx="2507673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x-none" sz="4050" dirty="0">
                <a:latin typeface="+mj-lt"/>
                <a:ea typeface="Arial" panose="020B0604020202020204" pitchFamily="34" charset="0"/>
                <a:cs typeface="+mj-lt"/>
              </a:rPr>
              <a:t> </a:t>
            </a:r>
            <a:r>
              <a:rPr lang="en-US" altLang="x-none" sz="48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sơn</a:t>
            </a:r>
            <a:r>
              <a:rPr lang="en-US" altLang="x-none" sz="48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48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ca</a:t>
            </a:r>
            <a:endParaRPr lang="en-US" altLang="x-none" sz="48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4099" y="1743829"/>
            <a:ext cx="3578023" cy="25833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743" y="1723645"/>
            <a:ext cx="3455825" cy="2603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7653" y="1743829"/>
            <a:ext cx="3882817" cy="25833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549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515"/>
    </mc:Choice>
    <mc:Fallback xmlns="">
      <p:transition spd="slow" advTm="3315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6" grpId="0"/>
      <p:bldP spid="16" grpId="1"/>
      <p:bldP spid="17" grpId="0"/>
      <p:bldP spid="1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6D65BBBA-692F-4371-AFFB-1327E377E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67" y="863584"/>
            <a:ext cx="886267" cy="3905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2C66090-CA91-47BC-B079-F9FCA8800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4" t="51498" r="58299" b="5242"/>
          <a:stretch/>
        </p:blipFill>
        <p:spPr>
          <a:xfrm>
            <a:off x="3916059" y="1709162"/>
            <a:ext cx="4558352" cy="2304179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xmlns="" id="{4121A20C-629A-4AD1-B46F-6DFF98F4FD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699135"/>
              </p:ext>
            </p:extLst>
          </p:nvPr>
        </p:nvGraphicFramePr>
        <p:xfrm>
          <a:off x="3985018" y="1911927"/>
          <a:ext cx="4441405" cy="18509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42461">
                  <a:extLst>
                    <a:ext uri="{9D8B030D-6E8A-4147-A177-3AD203B41FA5}">
                      <a16:colId xmlns:a16="http://schemas.microsoft.com/office/drawing/2014/main" xmlns="" val="3287903245"/>
                    </a:ext>
                  </a:extLst>
                </a:gridCol>
                <a:gridCol w="2298944">
                  <a:extLst>
                    <a:ext uri="{9D8B030D-6E8A-4147-A177-3AD203B41FA5}">
                      <a16:colId xmlns:a16="http://schemas.microsoft.com/office/drawing/2014/main" xmlns="" val="3158074860"/>
                    </a:ext>
                  </a:extLst>
                </a:gridCol>
              </a:tblGrid>
              <a:tr h="763816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3140118"/>
                  </a:ext>
                </a:extLst>
              </a:tr>
              <a:tr h="1087117">
                <a:tc gridSpan="2"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956181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56B95FF-D985-4201-A2FC-ECDF179BB8C0}"/>
              </a:ext>
            </a:extLst>
          </p:cNvPr>
          <p:cNvSpPr txBox="1"/>
          <p:nvPr/>
        </p:nvSpPr>
        <p:spPr>
          <a:xfrm>
            <a:off x="2382982" y="518425"/>
            <a:ext cx="7218217" cy="1092607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algn="ctr" defTabSz="914377">
              <a:defRPr/>
            </a:pPr>
            <a:r>
              <a:rPr lang="en-US" sz="6500" dirty="0">
                <a:solidFill>
                  <a:srgbClr val="E52D5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o</a:t>
            </a:r>
            <a:r>
              <a:rPr lang="vi-VN" sz="6500" dirty="0" smtClean="0">
                <a:solidFill>
                  <a:srgbClr val="E52D5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</a:t>
            </a:r>
            <a:r>
              <a:rPr lang="en-US" sz="6500" dirty="0" smtClean="0">
                <a:solidFill>
                  <a:srgbClr val="E52D5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lang="en-US" sz="6500" dirty="0" err="1" smtClean="0">
                <a:solidFill>
                  <a:srgbClr val="E52D5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</a:t>
            </a:r>
            <a:r>
              <a:rPr lang="en-US" sz="6500" dirty="0" smtClean="0">
                <a:solidFill>
                  <a:srgbClr val="E52D5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lang="en-US" sz="6500" dirty="0" err="1" smtClean="0">
                <a:solidFill>
                  <a:srgbClr val="E52D5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ơn</a:t>
            </a:r>
            <a:endParaRPr lang="en-GB" sz="6500" dirty="0">
              <a:solidFill>
                <a:srgbClr val="E52D56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AABAF4D-232E-4D90-9223-2474F4051700}"/>
              </a:ext>
            </a:extLst>
          </p:cNvPr>
          <p:cNvSpPr txBox="1"/>
          <p:nvPr/>
        </p:nvSpPr>
        <p:spPr>
          <a:xfrm>
            <a:off x="4405746" y="1611032"/>
            <a:ext cx="1225420" cy="109260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defTabSz="914377">
              <a:defRPr/>
            </a:pPr>
            <a:r>
              <a:rPr lang="vi-VN" sz="65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endParaRPr lang="en-GB" sz="65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71CB0A7-6691-47E1-8AA1-CE62E644D870}"/>
              </a:ext>
            </a:extLst>
          </p:cNvPr>
          <p:cNvSpPr txBox="1"/>
          <p:nvPr/>
        </p:nvSpPr>
        <p:spPr>
          <a:xfrm>
            <a:off x="3835546" y="1652984"/>
            <a:ext cx="6027766" cy="1092607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algn="ctr" defTabSz="914377">
              <a:defRPr/>
            </a:pPr>
            <a:r>
              <a:rPr lang="vi-VN" sz="6500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on</a:t>
            </a:r>
            <a:endParaRPr lang="en-GB" sz="6500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EE98C19-D56E-4BF0-9A85-55A30E1267B6}"/>
              </a:ext>
            </a:extLst>
          </p:cNvPr>
          <p:cNvSpPr txBox="1"/>
          <p:nvPr/>
        </p:nvSpPr>
        <p:spPr>
          <a:xfrm>
            <a:off x="4045527" y="2703639"/>
            <a:ext cx="4268686" cy="109260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defTabSz="914377">
              <a:defRPr/>
            </a:pPr>
            <a:r>
              <a:rPr lang="vi-VN" sz="65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vi-VN" sz="65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on</a:t>
            </a:r>
            <a:endParaRPr lang="en-GB" sz="6500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8812" y="3989462"/>
            <a:ext cx="1348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/>
              <a:t>giòn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66524" y="3989463"/>
            <a:ext cx="1666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/>
              <a:t>ngon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32650" y="3989462"/>
            <a:ext cx="1371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/>
              <a:t>bốn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58648" y="3942901"/>
            <a:ext cx="18128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/>
              <a:t>nhộn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628016" y="3942900"/>
            <a:ext cx="13921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/>
              <a:t>gợn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226266" y="3989461"/>
            <a:ext cx="14909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/>
              <a:t>lớn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300" y="4883122"/>
            <a:ext cx="2504654" cy="186524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384" y="4929720"/>
            <a:ext cx="2669696" cy="181864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6024" y="4858755"/>
            <a:ext cx="2545160" cy="177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67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1" grpId="0"/>
      <p:bldP spid="22" grpId="0"/>
      <p:bldP spid="15" grpId="0"/>
      <p:bldP spid="16" grpId="0"/>
      <p:bldP spid="17" grpId="0"/>
      <p:bldP spid="19" grpId="0"/>
      <p:bldP spid="20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387" y="2197608"/>
            <a:ext cx="783214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5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4" y="844296"/>
            <a:ext cx="1660415" cy="4846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15" y="2501153"/>
            <a:ext cx="11221493" cy="209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3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1.7|78.4|13.8|96.7|14.8|102.6|1.7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AES - KNTT - Tiếng Việt - B1</Template>
  <TotalTime>1462</TotalTime>
  <Words>71</Words>
  <Application>Microsoft Office PowerPoint</Application>
  <PresentationFormat>Widescreen</PresentationFormat>
  <Paragraphs>32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Arial-Rounded</vt:lpstr>
      <vt:lpstr>Calibri</vt:lpstr>
      <vt:lpstr>Calibri Light</vt:lpstr>
      <vt:lpstr>Quicksand Medium</vt:lpstr>
      <vt:lpstr>Tahoma</vt:lpstr>
      <vt:lpstr>Times New Roman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ơn thầy, cô giáo và các bạn đã chú ý lắng nghe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Khánh Nguyễn</dc:creator>
  <cp:lastModifiedBy>Administrator</cp:lastModifiedBy>
  <cp:revision>106</cp:revision>
  <dcterms:created xsi:type="dcterms:W3CDTF">2020-05-19T07:29:54Z</dcterms:created>
  <dcterms:modified xsi:type="dcterms:W3CDTF">2024-10-25T03:15:12Z</dcterms:modified>
</cp:coreProperties>
</file>