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4"/>
  </p:notesMasterIdLst>
  <p:sldIdLst>
    <p:sldId id="331" r:id="rId2"/>
    <p:sldId id="327" r:id="rId3"/>
    <p:sldId id="305" r:id="rId4"/>
    <p:sldId id="338" r:id="rId5"/>
    <p:sldId id="346" r:id="rId6"/>
    <p:sldId id="339" r:id="rId7"/>
    <p:sldId id="341" r:id="rId8"/>
    <p:sldId id="272" r:id="rId9"/>
    <p:sldId id="342" r:id="rId10"/>
    <p:sldId id="343" r:id="rId11"/>
    <p:sldId id="330" r:id="rId12"/>
    <p:sldId id="348" r:id="rId1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002570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253" autoAdjust="0"/>
    <p:restoredTop sz="92951" autoAdjust="0"/>
  </p:normalViewPr>
  <p:slideViewPr>
    <p:cSldViewPr snapToGrid="0">
      <p:cViewPr varScale="1">
        <p:scale>
          <a:sx n="79" d="100"/>
          <a:sy n="79" d="100"/>
        </p:scale>
        <p:origin x="-738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03F16-441D-487F-B806-955F9D7B001C}" type="datetimeFigureOut">
              <a:rPr lang="vi-VN" smtClean="0"/>
              <a:pPr/>
              <a:t>29/09/2024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C52BF-A622-43A3-B7E7-A240A137BF5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42076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29/09/2024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548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29/09/2024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727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29/09/2024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309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29/09/2024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483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29/09/2024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864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29/09/2024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23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29/09/2024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124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29/09/2024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882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29/09/2024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825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29/09/2024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12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29/09/2024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12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608A5-0B36-41BD-BAAA-D068409D1047}" type="datetimeFigureOut">
              <a:rPr lang="en-US" smtClean="0"/>
              <a:pPr/>
              <a:t>29/09/2024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261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BD41205-14CF-4F6D-9502-B090A27EB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355" y="22808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06B8FAE-6525-44E2-9028-DD5549DF6B3E}"/>
              </a:ext>
            </a:extLst>
          </p:cNvPr>
          <p:cNvSpPr/>
          <p:nvPr/>
        </p:nvSpPr>
        <p:spPr>
          <a:xfrm>
            <a:off x="227978" y="195208"/>
            <a:ext cx="4128265" cy="4006921"/>
          </a:xfrm>
          <a:prstGeom prst="rect">
            <a:avLst/>
          </a:prstGeom>
          <a:solidFill>
            <a:srgbClr val="0025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DF0B9B47-5B27-46AB-92C3-B0AA6EF7B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863" y="2835669"/>
            <a:ext cx="4559123" cy="3859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41CFF6C9-9551-4C90-BC13-BD5EC1097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60858" y="1361326"/>
            <a:ext cx="4328558" cy="413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9603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782050" cy="2016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 descr="D:\LÊ NGA\SẢN PHẨM CỦA HỌC SINH\z5623580240649_3ee1e4a81a1ae5b336607d696739b5d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895350"/>
            <a:ext cx="4571999" cy="5268913"/>
          </a:xfrm>
          <a:prstGeom prst="rect">
            <a:avLst/>
          </a:prstGeom>
          <a:noFill/>
        </p:spPr>
      </p:pic>
      <p:pic>
        <p:nvPicPr>
          <p:cNvPr id="1027" name="Picture 3" descr="D:\LÊ NGA\z5870577198910_6a926cad58bf8e40c23c142a59b691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1601" y="1028700"/>
            <a:ext cx="3610999" cy="5097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79A2A6-7C09-4771-8353-42661F0B7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7" y="-34247"/>
            <a:ext cx="8625326" cy="653162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BF1C4231-D553-49E4-A33F-D740A1092F8D}"/>
              </a:ext>
            </a:extLst>
          </p:cNvPr>
          <p:cNvSpPr/>
          <p:nvPr/>
        </p:nvSpPr>
        <p:spPr>
          <a:xfrm>
            <a:off x="1602769" y="1353620"/>
            <a:ext cx="8137131" cy="2075380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SGK)</a:t>
            </a:r>
          </a:p>
          <a:p>
            <a:pPr algn="just"/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</p:spTree>
    <p:extLst>
      <p:ext uri="{BB962C8B-B14F-4D97-AF65-F5344CB8AC3E}">
        <p14:creationId xmlns="" xmlns:p14="http://schemas.microsoft.com/office/powerpoint/2010/main" val="67305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51875E8-5F11-4613-8424-E3E4047121DC}"/>
              </a:ext>
            </a:extLst>
          </p:cNvPr>
          <p:cNvSpPr/>
          <p:nvPr/>
        </p:nvSpPr>
        <p:spPr>
          <a:xfrm>
            <a:off x="-12474" y="-103729"/>
            <a:ext cx="9918474" cy="69617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0A199CB-6374-4E51-90BC-0AA8A6EF5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9018" y="1083411"/>
            <a:ext cx="4807039" cy="6565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200"/>
              </a:lnSpc>
              <a:defRPr/>
            </a:pPr>
            <a:endParaRPr lang="en-US" altLang="vi-VN" sz="3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  <a:defRPr/>
            </a:pPr>
            <a:endParaRPr lang="en-US" altLang="vi-VN" sz="3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0C166F10-A510-4968-B6AA-6A3195C91523}"/>
              </a:ext>
            </a:extLst>
          </p:cNvPr>
          <p:cNvSpPr/>
          <p:nvPr/>
        </p:nvSpPr>
        <p:spPr>
          <a:xfrm>
            <a:off x="628650" y="1028701"/>
            <a:ext cx="8798291" cy="4683658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</a:p>
          <a:p>
            <a:pPr algn="just">
              <a:defRPr/>
            </a:pPr>
            <a:r>
              <a:rPr lang="en-US" sz="3600" dirty="0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9" name="图片 19">
            <a:extLst>
              <a:ext uri="{FF2B5EF4-FFF2-40B4-BE49-F238E27FC236}">
                <a16:creationId xmlns="" xmlns:a16="http://schemas.microsoft.com/office/drawing/2014/main" id="{27285326-93DE-4DF4-BEC2-AE6DFAD36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197" y="5720143"/>
            <a:ext cx="964268" cy="1017104"/>
          </a:xfrm>
          <a:prstGeom prst="rect">
            <a:avLst/>
          </a:prstGeom>
        </p:spPr>
      </p:pic>
      <p:pic>
        <p:nvPicPr>
          <p:cNvPr id="10" name="图片 19">
            <a:extLst>
              <a:ext uri="{FF2B5EF4-FFF2-40B4-BE49-F238E27FC236}">
                <a16:creationId xmlns="" xmlns:a16="http://schemas.microsoft.com/office/drawing/2014/main" id="{200121B1-7E2B-41EC-B2D3-3627AA8ED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372" y="5772654"/>
            <a:ext cx="958032" cy="1010526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="" xmlns:a16="http://schemas.microsoft.com/office/drawing/2014/main" id="{6257A59B-B75B-47F1-A091-2B471F10C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81860">
            <a:off x="6759771" y="5945074"/>
            <a:ext cx="770888" cy="813128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="" xmlns:a16="http://schemas.microsoft.com/office/drawing/2014/main" id="{26B1F857-FDB8-4F06-921A-BEC728B44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50349">
            <a:off x="5721054" y="5969733"/>
            <a:ext cx="770961" cy="813205"/>
          </a:xfrm>
          <a:prstGeom prst="rect">
            <a:avLst/>
          </a:prstGeom>
        </p:spPr>
      </p:pic>
      <p:pic>
        <p:nvPicPr>
          <p:cNvPr id="13" name="图片 19">
            <a:extLst>
              <a:ext uri="{FF2B5EF4-FFF2-40B4-BE49-F238E27FC236}">
                <a16:creationId xmlns="" xmlns:a16="http://schemas.microsoft.com/office/drawing/2014/main" id="{D70CB510-AFB8-41DD-9895-3CD7D1995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72" y="6071318"/>
            <a:ext cx="674883" cy="711862"/>
          </a:xfrm>
          <a:prstGeom prst="rect">
            <a:avLst/>
          </a:prstGeom>
        </p:spPr>
      </p:pic>
      <p:pic>
        <p:nvPicPr>
          <p:cNvPr id="14" name="图片 19">
            <a:extLst>
              <a:ext uri="{FF2B5EF4-FFF2-40B4-BE49-F238E27FC236}">
                <a16:creationId xmlns="" xmlns:a16="http://schemas.microsoft.com/office/drawing/2014/main" id="{B970EE67-7B67-4381-B647-E08F6860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9486">
            <a:off x="133105" y="5449482"/>
            <a:ext cx="1021796" cy="1243671"/>
          </a:xfrm>
          <a:prstGeom prst="rect">
            <a:avLst/>
          </a:prstGeom>
        </p:spPr>
      </p:pic>
      <p:pic>
        <p:nvPicPr>
          <p:cNvPr id="15" name="图片 19">
            <a:extLst>
              <a:ext uri="{FF2B5EF4-FFF2-40B4-BE49-F238E27FC236}">
                <a16:creationId xmlns="" xmlns:a16="http://schemas.microsoft.com/office/drawing/2014/main" id="{D260E08C-313A-467A-BEA3-B0E34B3DD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3027">
            <a:off x="1259059" y="5916334"/>
            <a:ext cx="837481" cy="883370"/>
          </a:xfrm>
          <a:prstGeom prst="rect">
            <a:avLst/>
          </a:prstGeom>
        </p:spPr>
      </p:pic>
      <p:pic>
        <p:nvPicPr>
          <p:cNvPr id="16" name="图片 19">
            <a:extLst>
              <a:ext uri="{FF2B5EF4-FFF2-40B4-BE49-F238E27FC236}">
                <a16:creationId xmlns="" xmlns:a16="http://schemas.microsoft.com/office/drawing/2014/main" id="{9AA11B1A-1EC8-48BE-9D0E-D89CFC157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198830">
            <a:off x="2449703" y="6012852"/>
            <a:ext cx="770961" cy="813205"/>
          </a:xfrm>
          <a:prstGeom prst="rect">
            <a:avLst/>
          </a:prstGeom>
        </p:spPr>
      </p:pic>
      <p:pic>
        <p:nvPicPr>
          <p:cNvPr id="17" name="图片 19">
            <a:extLst>
              <a:ext uri="{FF2B5EF4-FFF2-40B4-BE49-F238E27FC236}">
                <a16:creationId xmlns="" xmlns:a16="http://schemas.microsoft.com/office/drawing/2014/main" id="{C35BA228-5740-437D-9D5E-B123C463D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826" y="6100250"/>
            <a:ext cx="663119" cy="699454"/>
          </a:xfrm>
          <a:prstGeom prst="rect">
            <a:avLst/>
          </a:prstGeom>
        </p:spPr>
      </p:pic>
      <p:pic>
        <p:nvPicPr>
          <p:cNvPr id="18" name="Picture 13">
            <a:extLst>
              <a:ext uri="{FF2B5EF4-FFF2-40B4-BE49-F238E27FC236}">
                <a16:creationId xmlns="" xmlns:a16="http://schemas.microsoft.com/office/drawing/2014/main" id="{8194A6E7-6208-4749-B69C-616D09A13F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4857">
            <a:off x="525816" y="221121"/>
            <a:ext cx="1022230" cy="172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8499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0">
            <a:extLst>
              <a:ext uri="{FF2B5EF4-FFF2-40B4-BE49-F238E27FC236}">
                <a16:creationId xmlns="" xmlns:a16="http://schemas.microsoft.com/office/drawing/2014/main" id="{C47BE682-94B2-4F38-B93D-AD9C2BF59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48" y="642740"/>
            <a:ext cx="8453852" cy="5369518"/>
          </a:xfrm>
          <a:prstGeom prst="rect">
            <a:avLst/>
          </a:prstGeom>
        </p:spPr>
      </p:pic>
      <p:sp>
        <p:nvSpPr>
          <p:cNvPr id="7" name="矩形 11">
            <a:extLst>
              <a:ext uri="{FF2B5EF4-FFF2-40B4-BE49-F238E27FC236}">
                <a16:creationId xmlns="" xmlns:a16="http://schemas.microsoft.com/office/drawing/2014/main" id="{CBA3C325-DDDE-4BD2-AF57-722B0BA6DA74}"/>
              </a:ext>
            </a:extLst>
          </p:cNvPr>
          <p:cNvSpPr/>
          <p:nvPr/>
        </p:nvSpPr>
        <p:spPr>
          <a:xfrm>
            <a:off x="1014003" y="982572"/>
            <a:ext cx="7468001" cy="4121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50"/>
          </a:p>
        </p:txBody>
      </p:sp>
      <p:pic>
        <p:nvPicPr>
          <p:cNvPr id="19" name="图片 20">
            <a:extLst>
              <a:ext uri="{FF2B5EF4-FFF2-40B4-BE49-F238E27FC236}">
                <a16:creationId xmlns="" xmlns:a16="http://schemas.microsoft.com/office/drawing/2014/main" id="{C1021444-A5A3-42F4-80DA-AD01F97E7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48" y="642740"/>
            <a:ext cx="8453852" cy="5369518"/>
          </a:xfrm>
          <a:prstGeom prst="rect">
            <a:avLst/>
          </a:prstGeom>
        </p:spPr>
      </p:pic>
      <p:sp>
        <p:nvSpPr>
          <p:cNvPr id="20" name="矩形 11">
            <a:extLst>
              <a:ext uri="{FF2B5EF4-FFF2-40B4-BE49-F238E27FC236}">
                <a16:creationId xmlns="" xmlns:a16="http://schemas.microsoft.com/office/drawing/2014/main" id="{2FEDF4AB-78E5-4FB4-B032-B91CF00A541C}"/>
              </a:ext>
            </a:extLst>
          </p:cNvPr>
          <p:cNvSpPr/>
          <p:nvPr/>
        </p:nvSpPr>
        <p:spPr>
          <a:xfrm>
            <a:off x="1014003" y="982572"/>
            <a:ext cx="7468001" cy="4121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50"/>
          </a:p>
        </p:txBody>
      </p:sp>
      <p:pic>
        <p:nvPicPr>
          <p:cNvPr id="21" name="图片 19">
            <a:extLst>
              <a:ext uri="{FF2B5EF4-FFF2-40B4-BE49-F238E27FC236}">
                <a16:creationId xmlns="" xmlns:a16="http://schemas.microsoft.com/office/drawing/2014/main" id="{86D36068-C3F8-40A6-B218-19DF9BEC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866" y="3327499"/>
            <a:ext cx="964268" cy="101710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B44F6BB-7153-451C-811B-9C7076509414}"/>
              </a:ext>
            </a:extLst>
          </p:cNvPr>
          <p:cNvSpPr/>
          <p:nvPr/>
        </p:nvSpPr>
        <p:spPr>
          <a:xfrm>
            <a:off x="-12474" y="-103729"/>
            <a:ext cx="9918474" cy="33643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Diagram&#10;&#10;Description automatically generated">
            <a:extLst>
              <a:ext uri="{FF2B5EF4-FFF2-40B4-BE49-F238E27FC236}">
                <a16:creationId xmlns="" xmlns:a16="http://schemas.microsoft.com/office/drawing/2014/main" id="{FEC75C25-4F8F-478A-A0E8-4EEC13AC2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469"/>
            <a:ext cx="9906000" cy="6391531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1594C55F-3090-4555-8FA8-B2066D9D5A3D}"/>
              </a:ext>
            </a:extLst>
          </p:cNvPr>
          <p:cNvSpPr/>
          <p:nvPr/>
        </p:nvSpPr>
        <p:spPr>
          <a:xfrm>
            <a:off x="1695397" y="5795562"/>
            <a:ext cx="1777269" cy="570216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="" xmlns:p14="http://schemas.microsoft.com/office/powerpoint/2010/main" val="1690805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5BB9789A-1F51-4CCA-BD22-720ED9D30374}"/>
              </a:ext>
            </a:extLst>
          </p:cNvPr>
          <p:cNvSpPr/>
          <p:nvPr/>
        </p:nvSpPr>
        <p:spPr>
          <a:xfrm>
            <a:off x="2692010" y="343662"/>
            <a:ext cx="4521979" cy="739739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SÁT, NHẬN BIẾT</a:t>
            </a:r>
          </a:p>
        </p:txBody>
      </p:sp>
      <p:pic>
        <p:nvPicPr>
          <p:cNvPr id="3" name="Picture 2" descr="A picture containing text, businesscard&#10;&#10;Description automatically generated">
            <a:extLst>
              <a:ext uri="{FF2B5EF4-FFF2-40B4-BE49-F238E27FC236}">
                <a16:creationId xmlns="" xmlns:a16="http://schemas.microsoft.com/office/drawing/2014/main" id="{2EA6DD18-D1D5-446F-B716-65CB28E10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0" y="1613042"/>
            <a:ext cx="3805171" cy="3914936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69E5517E-AD01-4432-BD8A-854F91635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286" y="1466119"/>
            <a:ext cx="5087934" cy="42087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0883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656317B-417B-436B-9BA7-67B249E45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6" y="3917960"/>
            <a:ext cx="4782258" cy="2672912"/>
          </a:xfrm>
          <a:prstGeom prst="rect">
            <a:avLst/>
          </a:prstGeom>
        </p:spPr>
      </p:pic>
      <p:pic>
        <p:nvPicPr>
          <p:cNvPr id="13" name="Picture 12" descr="A picture containing text, electronics, display, computer&#10;&#10;Description automatically generated">
            <a:extLst>
              <a:ext uri="{FF2B5EF4-FFF2-40B4-BE49-F238E27FC236}">
                <a16:creationId xmlns="" xmlns:a16="http://schemas.microsoft.com/office/drawing/2014/main" id="{F0A613A2-C299-4C7B-9453-0E23893FC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609">
            <a:off x="312940" y="207467"/>
            <a:ext cx="4177668" cy="3576213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5766C0C6-AE98-4574-AA10-8ACEC34BC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3609975"/>
            <a:ext cx="1171575" cy="15049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1ADAECA-F1E8-42F6-A008-823E02332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68" y="345937"/>
            <a:ext cx="4503495" cy="2672911"/>
          </a:xfrm>
          <a:prstGeom prst="rect">
            <a:avLst/>
          </a:prstGeom>
        </p:spPr>
      </p:pic>
      <p:pic>
        <p:nvPicPr>
          <p:cNvPr id="8" name="Picture 2" descr="D:\LÊ NGA\z5877931838094_07f58fbaa3f557f303558cfcb9a63c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1" y="3095625"/>
            <a:ext cx="2762249" cy="3409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3957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095750" cy="312737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D:\LÊ NGA\z5877931833262_e5ea518d361a3b0ac5f80f6969344f5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4190" y="274638"/>
            <a:ext cx="2581274" cy="3019425"/>
          </a:xfrm>
          <a:prstGeom prst="rect">
            <a:avLst/>
          </a:prstGeom>
          <a:noFill/>
        </p:spPr>
      </p:pic>
      <p:pic>
        <p:nvPicPr>
          <p:cNvPr id="9" name="Picture 2" descr="D:\LÊ NGA\z5877931811161_bd290d76dc986ca2564e9c6def8c4c9c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658" y="3554205"/>
            <a:ext cx="3305175" cy="2656095"/>
          </a:xfrm>
          <a:prstGeom prst="rect">
            <a:avLst/>
          </a:prstGeom>
          <a:noFill/>
        </p:spPr>
      </p:pic>
      <p:pic>
        <p:nvPicPr>
          <p:cNvPr id="10" name="Picture 3" descr="D:\LÊ NGA\z5877931794796_6a73eeb949b97a1e4382ae736865c64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442" y="561768"/>
            <a:ext cx="3797608" cy="2562225"/>
          </a:xfrm>
          <a:prstGeom prst="rect">
            <a:avLst/>
          </a:prstGeom>
          <a:noFill/>
        </p:spPr>
      </p:pic>
      <p:pic>
        <p:nvPicPr>
          <p:cNvPr id="11" name="Picture 3" descr="D:\LÊ NGA\z5877931850137_bde306512e9466645a8b8f825a7019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5552" y="3721590"/>
            <a:ext cx="3638549" cy="2488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E316EF9-57AF-451E-B03B-D37BE050898B}"/>
              </a:ext>
            </a:extLst>
          </p:cNvPr>
          <p:cNvSpPr/>
          <p:nvPr/>
        </p:nvSpPr>
        <p:spPr>
          <a:xfrm>
            <a:off x="0" y="0"/>
            <a:ext cx="9918474" cy="69617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">
            <a:extLst>
              <a:ext uri="{FF2B5EF4-FFF2-40B4-BE49-F238E27FC236}">
                <a16:creationId xmlns="" xmlns:a16="http://schemas.microsoft.com/office/drawing/2014/main" id="{845A5528-27B0-4338-BD86-BFC95EA1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503" b="19888"/>
          <a:stretch>
            <a:fillRect/>
          </a:stretch>
        </p:blipFill>
        <p:spPr bwMode="auto">
          <a:xfrm>
            <a:off x="215758" y="142693"/>
            <a:ext cx="9503596" cy="662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E8B907E8-DDD5-445C-BD44-3049AD631999}"/>
              </a:ext>
            </a:extLst>
          </p:cNvPr>
          <p:cNvSpPr/>
          <p:nvPr/>
        </p:nvSpPr>
        <p:spPr>
          <a:xfrm>
            <a:off x="2029147" y="2815118"/>
            <a:ext cx="5876817" cy="3462391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ts val="2800"/>
              </a:lnSpc>
              <a:defRPr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tạo</a:t>
            </a:r>
            <a:endParaRPr lang="en-US" altLang="vi-VN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defRPr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defRPr/>
            </a:pP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2800"/>
              </a:lnSpc>
              <a:defRPr/>
            </a:pP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6859186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51875E8-5F11-4613-8424-E3E4047121DC}"/>
              </a:ext>
            </a:extLst>
          </p:cNvPr>
          <p:cNvSpPr/>
          <p:nvPr/>
        </p:nvSpPr>
        <p:spPr>
          <a:xfrm>
            <a:off x="-12474" y="-103729"/>
            <a:ext cx="9918474" cy="69617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0A199CB-6374-4E51-90BC-0AA8A6EF5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9018" y="1083411"/>
            <a:ext cx="4807039" cy="11840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200"/>
              </a:lnSpc>
              <a:defRPr/>
            </a:pPr>
            <a:endParaRPr lang="en-US" altLang="vi-VN" sz="3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vi-VN" sz="33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33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vi-VN" sz="33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3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33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vi-VN" sz="33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sẻ</a:t>
            </a:r>
            <a:endParaRPr lang="en-US" altLang="vi-VN" sz="33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  <a:defRPr/>
            </a:pPr>
            <a:endParaRPr lang="en-US" altLang="vi-VN" sz="3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0C166F10-A510-4968-B6AA-6A3195C91523}"/>
              </a:ext>
            </a:extLst>
          </p:cNvPr>
          <p:cNvSpPr/>
          <p:nvPr/>
        </p:nvSpPr>
        <p:spPr>
          <a:xfrm>
            <a:off x="891304" y="2551963"/>
            <a:ext cx="8535637" cy="3160395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9" name="图片 19">
            <a:extLst>
              <a:ext uri="{FF2B5EF4-FFF2-40B4-BE49-F238E27FC236}">
                <a16:creationId xmlns="" xmlns:a16="http://schemas.microsoft.com/office/drawing/2014/main" id="{27285326-93DE-4DF4-BEC2-AE6DFAD36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197" y="5720143"/>
            <a:ext cx="964268" cy="1017104"/>
          </a:xfrm>
          <a:prstGeom prst="rect">
            <a:avLst/>
          </a:prstGeom>
        </p:spPr>
      </p:pic>
      <p:pic>
        <p:nvPicPr>
          <p:cNvPr id="10" name="图片 19">
            <a:extLst>
              <a:ext uri="{FF2B5EF4-FFF2-40B4-BE49-F238E27FC236}">
                <a16:creationId xmlns="" xmlns:a16="http://schemas.microsoft.com/office/drawing/2014/main" id="{200121B1-7E2B-41EC-B2D3-3627AA8ED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372" y="5772654"/>
            <a:ext cx="958032" cy="1010526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="" xmlns:a16="http://schemas.microsoft.com/office/drawing/2014/main" id="{6257A59B-B75B-47F1-A091-2B471F10C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81860">
            <a:off x="6759771" y="5945074"/>
            <a:ext cx="770888" cy="813128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="" xmlns:a16="http://schemas.microsoft.com/office/drawing/2014/main" id="{26B1F857-FDB8-4F06-921A-BEC728B44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50349">
            <a:off x="5721054" y="5969733"/>
            <a:ext cx="770961" cy="813205"/>
          </a:xfrm>
          <a:prstGeom prst="rect">
            <a:avLst/>
          </a:prstGeom>
        </p:spPr>
      </p:pic>
      <p:pic>
        <p:nvPicPr>
          <p:cNvPr id="13" name="图片 19">
            <a:extLst>
              <a:ext uri="{FF2B5EF4-FFF2-40B4-BE49-F238E27FC236}">
                <a16:creationId xmlns="" xmlns:a16="http://schemas.microsoft.com/office/drawing/2014/main" id="{D70CB510-AFB8-41DD-9895-3CD7D1995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72" y="6071318"/>
            <a:ext cx="674883" cy="711862"/>
          </a:xfrm>
          <a:prstGeom prst="rect">
            <a:avLst/>
          </a:prstGeom>
        </p:spPr>
      </p:pic>
      <p:pic>
        <p:nvPicPr>
          <p:cNvPr id="14" name="图片 19">
            <a:extLst>
              <a:ext uri="{FF2B5EF4-FFF2-40B4-BE49-F238E27FC236}">
                <a16:creationId xmlns="" xmlns:a16="http://schemas.microsoft.com/office/drawing/2014/main" id="{B970EE67-7B67-4381-B647-E08F6860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9486">
            <a:off x="133105" y="5449482"/>
            <a:ext cx="1021796" cy="1243671"/>
          </a:xfrm>
          <a:prstGeom prst="rect">
            <a:avLst/>
          </a:prstGeom>
        </p:spPr>
      </p:pic>
      <p:pic>
        <p:nvPicPr>
          <p:cNvPr id="15" name="图片 19">
            <a:extLst>
              <a:ext uri="{FF2B5EF4-FFF2-40B4-BE49-F238E27FC236}">
                <a16:creationId xmlns="" xmlns:a16="http://schemas.microsoft.com/office/drawing/2014/main" id="{D260E08C-313A-467A-BEA3-B0E34B3DD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3027">
            <a:off x="1259059" y="5916334"/>
            <a:ext cx="837481" cy="883370"/>
          </a:xfrm>
          <a:prstGeom prst="rect">
            <a:avLst/>
          </a:prstGeom>
        </p:spPr>
      </p:pic>
      <p:pic>
        <p:nvPicPr>
          <p:cNvPr id="16" name="图片 19">
            <a:extLst>
              <a:ext uri="{FF2B5EF4-FFF2-40B4-BE49-F238E27FC236}">
                <a16:creationId xmlns="" xmlns:a16="http://schemas.microsoft.com/office/drawing/2014/main" id="{9AA11B1A-1EC8-48BE-9D0E-D89CFC157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198830">
            <a:off x="2449703" y="6012852"/>
            <a:ext cx="770961" cy="813205"/>
          </a:xfrm>
          <a:prstGeom prst="rect">
            <a:avLst/>
          </a:prstGeom>
        </p:spPr>
      </p:pic>
      <p:pic>
        <p:nvPicPr>
          <p:cNvPr id="17" name="图片 19">
            <a:extLst>
              <a:ext uri="{FF2B5EF4-FFF2-40B4-BE49-F238E27FC236}">
                <a16:creationId xmlns="" xmlns:a16="http://schemas.microsoft.com/office/drawing/2014/main" id="{C35BA228-5740-437D-9D5E-B123C463D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826" y="6100250"/>
            <a:ext cx="663119" cy="699454"/>
          </a:xfrm>
          <a:prstGeom prst="rect">
            <a:avLst/>
          </a:prstGeom>
        </p:spPr>
      </p:pic>
      <p:pic>
        <p:nvPicPr>
          <p:cNvPr id="18" name="Picture 13">
            <a:extLst>
              <a:ext uri="{FF2B5EF4-FFF2-40B4-BE49-F238E27FC236}">
                <a16:creationId xmlns="" xmlns:a16="http://schemas.microsoft.com/office/drawing/2014/main" id="{8194A6E7-6208-4749-B69C-616D09A13F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4857">
            <a:off x="1520575" y="554804"/>
            <a:ext cx="1022230" cy="172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8499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fabric&#10;&#10;Description automatically generated">
            <a:extLst>
              <a:ext uri="{FF2B5EF4-FFF2-40B4-BE49-F238E27FC236}">
                <a16:creationId xmlns="" xmlns:a16="http://schemas.microsoft.com/office/drawing/2014/main" id="{82DF84C5-3576-4AA0-898A-EFB188674B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14" y="3928872"/>
            <a:ext cx="3458229" cy="2437184"/>
          </a:xfrm>
          <a:prstGeom prst="rect">
            <a:avLst/>
          </a:prstGeom>
        </p:spPr>
      </p:pic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="" xmlns:a16="http://schemas.microsoft.com/office/drawing/2014/main" id="{12D97CAD-8275-41FC-AC77-0D8F04668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84" y="126336"/>
            <a:ext cx="5222954" cy="6605327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13AB4062-C2F5-4537-8729-D1CB9B0902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88" y="296734"/>
            <a:ext cx="2619909" cy="339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D:\LÊ NGA\z5870578382416_0f5b179d7ab441a2d06f7cc11611616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576137"/>
            <a:ext cx="4375150" cy="4523874"/>
          </a:xfrm>
          <a:prstGeom prst="rect">
            <a:avLst/>
          </a:prstGeom>
          <a:noFill/>
        </p:spPr>
      </p:pic>
      <p:pic>
        <p:nvPicPr>
          <p:cNvPr id="1027" name="Picture 3" descr="D:\LÊ NGA\z5870576711363_f21a029edf96b08376d86af19a8381a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5926" y="1540042"/>
            <a:ext cx="3789948" cy="4586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3169</TotalTime>
  <Words>196</Words>
  <Application>Microsoft Macintosh PowerPoint</Application>
  <PresentationFormat>A4 Paper (210x297 mm)</PresentationFormat>
  <Paragraphs>19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Bài tham khảo bằng các chất liệu sẵn có.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phanducky020798@gmail.com</dc:creator>
  <cp:lastModifiedBy>Administrator</cp:lastModifiedBy>
  <cp:revision>234</cp:revision>
  <dcterms:created xsi:type="dcterms:W3CDTF">2019-09-27T16:13:17Z</dcterms:created>
  <dcterms:modified xsi:type="dcterms:W3CDTF">2024-09-29T10:02:10Z</dcterms:modified>
</cp:coreProperties>
</file>