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257" r:id="rId4"/>
    <p:sldId id="267" r:id="rId5"/>
    <p:sldId id="259" r:id="rId6"/>
    <p:sldId id="260" r:id="rId7"/>
    <p:sldId id="268" r:id="rId8"/>
    <p:sldId id="269" r:id="rId9"/>
    <p:sldId id="280" r:id="rId10"/>
    <p:sldId id="284" r:id="rId11"/>
    <p:sldId id="285" r:id="rId12"/>
    <p:sldId id="286" r:id="rId13"/>
    <p:sldId id="287" r:id="rId14"/>
    <p:sldId id="273" r:id="rId15"/>
    <p:sldId id="270" r:id="rId16"/>
    <p:sldId id="289" r:id="rId17"/>
    <p:sldId id="278" r:id="rId18"/>
    <p:sldId id="261" r:id="rId19"/>
    <p:sldId id="291" r:id="rId20"/>
    <p:sldId id="293" r:id="rId21"/>
    <p:sldId id="292" r:id="rId22"/>
    <p:sldId id="294" r:id="rId23"/>
    <p:sldId id="258" r:id="rId24"/>
    <p:sldId id="295" r:id="rId25"/>
    <p:sldId id="296" r:id="rId26"/>
    <p:sldId id="301" r:id="rId27"/>
    <p:sldId id="263" r:id="rId28"/>
    <p:sldId id="297" r:id="rId29"/>
    <p:sldId id="298" r:id="rId30"/>
    <p:sldId id="299" r:id="rId31"/>
    <p:sldId id="264" r:id="rId32"/>
    <p:sldId id="266" r:id="rId33"/>
    <p:sldId id="300" r:id="rId34"/>
    <p:sldId id="265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705560-C1DF-4CF2-8972-BBE74FAA5271}">
          <p14:sldIdLst>
            <p14:sldId id="256"/>
          </p14:sldIdLst>
        </p14:section>
        <p14:section name="Khởi động" id="{0AEA53A1-E38D-4BA4-8A08-3D7E172D2AD5}">
          <p14:sldIdLst>
            <p14:sldId id="257"/>
            <p14:sldId id="267"/>
          </p14:sldIdLst>
        </p14:section>
        <p14:section name="Khám phá" id="{DF56C82B-1E7E-42A7-B3D3-019715394C2C}">
          <p14:sldIdLst>
            <p14:sldId id="259"/>
            <p14:sldId id="260"/>
            <p14:sldId id="268"/>
            <p14:sldId id="269"/>
            <p14:sldId id="280"/>
            <p14:sldId id="284"/>
            <p14:sldId id="285"/>
            <p14:sldId id="286"/>
            <p14:sldId id="287"/>
            <p14:sldId id="273"/>
            <p14:sldId id="270"/>
            <p14:sldId id="289"/>
            <p14:sldId id="278"/>
          </p14:sldIdLst>
        </p14:section>
        <p14:section name="Luyện tập" id="{FF321823-BE74-4C82-BE9B-29C434585478}">
          <p14:sldIdLst>
            <p14:sldId id="261"/>
            <p14:sldId id="291"/>
            <p14:sldId id="293"/>
            <p14:sldId id="292"/>
            <p14:sldId id="294"/>
            <p14:sldId id="258"/>
            <p14:sldId id="295"/>
            <p14:sldId id="296"/>
          </p14:sldIdLst>
        </p14:section>
        <p14:section name="Van dung" id="{A91FB813-0C59-4818-A27F-45F1A4A84315}">
          <p14:sldIdLst>
            <p14:sldId id="301"/>
            <p14:sldId id="263"/>
            <p14:sldId id="297"/>
            <p14:sldId id="298"/>
          </p14:sldIdLst>
        </p14:section>
        <p14:section name="END" id="{C3B24F66-FB1D-46AE-BBC2-1A6F6102A2E6}">
          <p14:sldIdLst>
            <p14:sldId id="299"/>
            <p14:sldId id="264"/>
            <p14:sldId id="266"/>
            <p14:sldId id="300"/>
            <p14:sldId id="265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3" clrIdx="0">
    <p:extLst>
      <p:ext uri="{19B8F6BF-5375-455C-9EA6-DF929625EA0E}">
        <p15:presenceInfo xmlns:p15="http://schemas.microsoft.com/office/powerpoint/2012/main" userId="a7fbb5958055a9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2837" autoAdjust="0"/>
  </p:normalViewPr>
  <p:slideViewPr>
    <p:cSldViewPr snapToGrid="0">
      <p:cViewPr varScale="1">
        <p:scale>
          <a:sx n="64" d="100"/>
          <a:sy n="64" d="100"/>
        </p:scale>
        <p:origin x="33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5T23:44:27.064" idx="23">
    <p:pos x="10" y="10"/>
    <p:text>Thay từ "Chuẩn bị bài" bằng "Đọc trước bài"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4DF39-EB4A-4D49-9C98-1FC59A6EC3F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DB6FC-B5CA-4911-B757-471F39F1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8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 dẫn: GV click vào điểm bất kì trên slide để mở đáp án.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18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 dẫn:</a:t>
            </a:r>
          </a:p>
          <a:p>
            <a:pPr marL="171450" indent="-171450">
              <a:buFontTx/>
              <a:buChar char="-"/>
            </a:pPr>
            <a:r>
              <a:rPr lang="en-US"/>
              <a:t>GV click vào “Bắt đầu” để khởi động đồng đồ</a:t>
            </a:r>
          </a:p>
          <a:p>
            <a:pPr marL="171450" indent="-171450">
              <a:buFontTx/>
              <a:buChar char="-"/>
            </a:pPr>
            <a:r>
              <a:rPr lang="en-US"/>
              <a:t>GV click vào ô đáp án để chọn đáp án đúng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04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 dẫn:</a:t>
            </a:r>
          </a:p>
          <a:p>
            <a:pPr marL="171450" indent="-171450">
              <a:buFontTx/>
              <a:buChar char="-"/>
            </a:pPr>
            <a:r>
              <a:rPr lang="en-US"/>
              <a:t>GV click vào “Bắt đầu” để khởi động đồng đồ</a:t>
            </a:r>
          </a:p>
          <a:p>
            <a:pPr marL="171450" indent="-171450">
              <a:buFontTx/>
              <a:buChar char="-"/>
            </a:pPr>
            <a:r>
              <a:rPr lang="en-US"/>
              <a:t>GV click vào ô đáp án để chọn đáp án đúng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31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Hướng dẫn: Giáo viên click vào điểm bất kì trên slide để mở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2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Hướng dẫn: Giáo viên click vào điểm bất kì trên slide để mở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73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75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30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69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 dẫn: Giáo viên click vào điểm bất kì trên slide để mở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00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Hướng dẫn: Giáo viên click vào điểm bất kì trên slide để mở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79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 dẫn:</a:t>
            </a:r>
          </a:p>
          <a:p>
            <a:pPr marL="171450" indent="-171450">
              <a:buFontTx/>
              <a:buChar char="-"/>
            </a:pPr>
            <a:r>
              <a:rPr lang="en-US"/>
              <a:t>GV click vào “Bắt đầu” để khởi động đồng đồ</a:t>
            </a:r>
          </a:p>
          <a:p>
            <a:pPr marL="171450" indent="-171450">
              <a:buFontTx/>
              <a:buChar char="-"/>
            </a:pPr>
            <a:r>
              <a:rPr lang="en-US"/>
              <a:t>GV click vào ô đáp án để chọn đáp án đúng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7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 dẫn:</a:t>
            </a:r>
          </a:p>
          <a:p>
            <a:pPr marL="171450" indent="-171450">
              <a:buFontTx/>
              <a:buChar char="-"/>
            </a:pPr>
            <a:r>
              <a:rPr lang="en-US"/>
              <a:t>GV click vào “Bắt đầu” để khởi động đồng đồ</a:t>
            </a:r>
          </a:p>
          <a:p>
            <a:pPr marL="171450" indent="-171450">
              <a:buFontTx/>
              <a:buChar char="-"/>
            </a:pPr>
            <a:r>
              <a:rPr lang="en-US"/>
              <a:t>GV click vào ô đáp án để chọn đáp án đúng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B6FC-B5CA-4911-B757-471F39F169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5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64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65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16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35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18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45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2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47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52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7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5" Type="http://schemas.openxmlformats.org/officeDocument/2006/relationships/image" Target="../media/image39.sv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24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microsoft.com/office/2007/relationships/media" Target="../media/media2.mp3"/><Relationship Id="rId21" Type="http://schemas.openxmlformats.org/officeDocument/2006/relationships/image" Target="../media/image65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56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3.png"/><Relationship Id="rId5" Type="http://schemas.microsoft.com/office/2007/relationships/media" Target="../media/media3.mp3"/><Relationship Id="rId15" Type="http://schemas.openxmlformats.org/officeDocument/2006/relationships/image" Target="../media/image61.png"/><Relationship Id="rId23" Type="http://schemas.openxmlformats.org/officeDocument/2006/relationships/image" Target="../media/image57.jpeg"/><Relationship Id="rId10" Type="http://schemas.openxmlformats.org/officeDocument/2006/relationships/image" Target="../media/image58.png"/><Relationship Id="rId19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image" Target="../media/image52.jpeg"/><Relationship Id="rId14" Type="http://schemas.microsoft.com/office/2007/relationships/hdphoto" Target="../media/hdphoto2.wdp"/><Relationship Id="rId22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22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67.png"/><Relationship Id="rId18" Type="http://schemas.openxmlformats.org/officeDocument/2006/relationships/image" Target="../media/image63.png"/><Relationship Id="rId3" Type="http://schemas.microsoft.com/office/2007/relationships/media" Target="../media/media3.mp3"/><Relationship Id="rId21" Type="http://schemas.openxmlformats.org/officeDocument/2006/relationships/image" Target="../media/image65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56.jpeg"/><Relationship Id="rId1" Type="http://schemas.microsoft.com/office/2007/relationships/media" Target="../media/media1.mp3"/><Relationship Id="rId6" Type="http://schemas.openxmlformats.org/officeDocument/2006/relationships/audio" Target="../media/media2.mp3"/><Relationship Id="rId11" Type="http://schemas.openxmlformats.org/officeDocument/2006/relationships/image" Target="../media/image53.png"/><Relationship Id="rId5" Type="http://schemas.microsoft.com/office/2007/relationships/media" Target="../media/media2.mp3"/><Relationship Id="rId15" Type="http://schemas.openxmlformats.org/officeDocument/2006/relationships/image" Target="../media/image68.png"/><Relationship Id="rId23" Type="http://schemas.openxmlformats.org/officeDocument/2006/relationships/image" Target="../media/image57.jpeg"/><Relationship Id="rId10" Type="http://schemas.openxmlformats.org/officeDocument/2006/relationships/image" Target="../media/image58.png"/><Relationship Id="rId19" Type="http://schemas.openxmlformats.org/officeDocument/2006/relationships/image" Target="../media/image64.png"/><Relationship Id="rId4" Type="http://schemas.openxmlformats.org/officeDocument/2006/relationships/audio" Target="../media/media3.mp3"/><Relationship Id="rId9" Type="http://schemas.openxmlformats.org/officeDocument/2006/relationships/image" Target="../media/image52.jpeg"/><Relationship Id="rId14" Type="http://schemas.microsoft.com/office/2007/relationships/hdphoto" Target="../media/hdphoto4.wdp"/><Relationship Id="rId22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microsoft.com/office/2007/relationships/media" Target="../media/media2.mp3"/><Relationship Id="rId21" Type="http://schemas.openxmlformats.org/officeDocument/2006/relationships/image" Target="../media/image65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56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3.png"/><Relationship Id="rId5" Type="http://schemas.microsoft.com/office/2007/relationships/media" Target="../media/media3.mp3"/><Relationship Id="rId15" Type="http://schemas.openxmlformats.org/officeDocument/2006/relationships/image" Target="../media/image61.png"/><Relationship Id="rId23" Type="http://schemas.openxmlformats.org/officeDocument/2006/relationships/image" Target="../media/image57.jpeg"/><Relationship Id="rId10" Type="http://schemas.openxmlformats.org/officeDocument/2006/relationships/image" Target="../media/image58.png"/><Relationship Id="rId19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image" Target="../media/image52.jpeg"/><Relationship Id="rId14" Type="http://schemas.microsoft.com/office/2007/relationships/hdphoto" Target="../media/hdphoto2.wdp"/><Relationship Id="rId22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microsoft.com/office/2007/relationships/media" Target="../media/media2.mp3"/><Relationship Id="rId21" Type="http://schemas.openxmlformats.org/officeDocument/2006/relationships/image" Target="../media/image66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6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3.png"/><Relationship Id="rId5" Type="http://schemas.microsoft.com/office/2007/relationships/media" Target="../media/media3.mp3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19" Type="http://schemas.openxmlformats.org/officeDocument/2006/relationships/image" Target="../media/image64.png"/><Relationship Id="rId4" Type="http://schemas.openxmlformats.org/officeDocument/2006/relationships/audio" Target="../media/media2.mp3"/><Relationship Id="rId9" Type="http://schemas.openxmlformats.org/officeDocument/2006/relationships/image" Target="../media/image52.jpeg"/><Relationship Id="rId14" Type="http://schemas.microsoft.com/office/2007/relationships/hdphoto" Target="../media/hdphoto2.wdp"/><Relationship Id="rId22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3.jpg"/><Relationship Id="rId7" Type="http://schemas.openxmlformats.org/officeDocument/2006/relationships/image" Target="../media/image71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gif"/><Relationship Id="rId11" Type="http://schemas.openxmlformats.org/officeDocument/2006/relationships/image" Target="../media/image11.png"/><Relationship Id="rId5" Type="http://schemas.openxmlformats.org/officeDocument/2006/relationships/image" Target="../media/image69.gif"/><Relationship Id="rId10" Type="http://schemas.openxmlformats.org/officeDocument/2006/relationships/image" Target="../media/image50.svg"/><Relationship Id="rId4" Type="http://schemas.openxmlformats.org/officeDocument/2006/relationships/slide" Target="slide24.xml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3.jpg"/><Relationship Id="rId7" Type="http://schemas.openxmlformats.org/officeDocument/2006/relationships/image" Target="../media/image71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gif"/><Relationship Id="rId11" Type="http://schemas.openxmlformats.org/officeDocument/2006/relationships/image" Target="../media/image11.png"/><Relationship Id="rId5" Type="http://schemas.openxmlformats.org/officeDocument/2006/relationships/image" Target="../media/image69.gif"/><Relationship Id="rId10" Type="http://schemas.openxmlformats.org/officeDocument/2006/relationships/image" Target="../media/image50.svg"/><Relationship Id="rId4" Type="http://schemas.openxmlformats.org/officeDocument/2006/relationships/slide" Target="slide24.xml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25/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0rwe6Xr2aqc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3.jpeg"/><Relationship Id="rId7" Type="http://schemas.openxmlformats.org/officeDocument/2006/relationships/image" Target="../media/image85.svg"/><Relationship Id="rId12" Type="http://schemas.openxmlformats.org/officeDocument/2006/relationships/comments" Target="../comments/comment1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7.svg"/><Relationship Id="rId5" Type="http://schemas.openxmlformats.org/officeDocument/2006/relationships/image" Target="../media/image19.svg"/><Relationship Id="rId10" Type="http://schemas.openxmlformats.org/officeDocument/2006/relationships/image" Target="../media/image86.png"/><Relationship Id="rId4" Type="http://schemas.openxmlformats.org/officeDocument/2006/relationships/image" Target="../media/image18.png"/><Relationship Id="rId9" Type="http://schemas.openxmlformats.org/officeDocument/2006/relationships/image" Target="../media/image21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91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22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D36379-4016-2A29-3470-682ECA2AB53C}"/>
              </a:ext>
            </a:extLst>
          </p:cNvPr>
          <p:cNvSpPr txBox="1">
            <a:spLocks/>
          </p:cNvSpPr>
          <p:nvPr/>
        </p:nvSpPr>
        <p:spPr>
          <a:xfrm>
            <a:off x="1524000" y="1587072"/>
            <a:ext cx="9144000" cy="12421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đề: Ham học hỏi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149207-2645-3E6D-2F55-C80CBDC50C61}"/>
              </a:ext>
            </a:extLst>
          </p:cNvPr>
          <p:cNvSpPr txBox="1">
            <a:spLocks/>
          </p:cNvSpPr>
          <p:nvPr/>
        </p:nvSpPr>
        <p:spPr>
          <a:xfrm>
            <a:off x="1524000" y="307371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4: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ham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99F60-1C59-AA70-6FE7-3D9F09C2890D}"/>
              </a:ext>
            </a:extLst>
          </p:cNvPr>
          <p:cNvSpPr txBox="1">
            <a:spLocks/>
          </p:cNvSpPr>
          <p:nvPr/>
        </p:nvSpPr>
        <p:spPr>
          <a:xfrm>
            <a:off x="7986410" y="136187"/>
            <a:ext cx="2782110" cy="874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200" dirty="0">
              <a:latin typeface="UTM Avo" panose="02040603050506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4AC4E6-5AA2-EF83-2406-453C87644257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4" y="2835735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01097" y="484145"/>
            <a:ext cx="81558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ham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704302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50" y="2835735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360348" y="5747066"/>
            <a:ext cx="309314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022320A-4D52-4972-A432-0E086151C4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81" y="1749734"/>
            <a:ext cx="5463926" cy="3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7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0" y="2560896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01097" y="484145"/>
            <a:ext cx="81558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ham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44678" y="547222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26" y="2576110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500724" y="5487441"/>
            <a:ext cx="309314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575B699-3667-02D8-C8B5-DE8DA66CA7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60" y="1875751"/>
            <a:ext cx="5289204" cy="37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7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695" y="2533333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01097" y="484145"/>
            <a:ext cx="81558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ham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790773" y="544466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2" y="253333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36030" y="5444664"/>
            <a:ext cx="309314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FDDF4B-24B9-7D2C-0F6F-CB2512D58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15" y="1759048"/>
            <a:ext cx="5487371" cy="387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24384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D3A5CA2-97B7-B8AA-C039-F7C454468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614541" cy="68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D162C9-D606-88F0-3233-EC0621CDBAB8}"/>
              </a:ext>
            </a:extLst>
          </p:cNvPr>
          <p:cNvSpPr txBox="1"/>
          <p:nvPr/>
        </p:nvSpPr>
        <p:spPr>
          <a:xfrm>
            <a:off x="1475032" y="647380"/>
            <a:ext cx="924193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ham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3733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26773-1850-132A-4F08-84FC20E31963}"/>
              </a:ext>
            </a:extLst>
          </p:cNvPr>
          <p:cNvSpPr txBox="1"/>
          <p:nvPr/>
        </p:nvSpPr>
        <p:spPr>
          <a:xfrm>
            <a:off x="2387600" y="2459797"/>
            <a:ext cx="647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Thường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xuyên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đặt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hỏi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đối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vấn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đề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chưa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rõ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Hay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quan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sát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khám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phá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tượng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sự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xung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quanh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Luôn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trung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lắng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nghe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người</a:t>
            </a:r>
            <a:endParaRPr lang="en-US" sz="24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           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khác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</a:rPr>
              <a:t>nói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8566D-EDF1-1AD5-AAB9-206A905C25F9}"/>
              </a:ext>
            </a:extLst>
          </p:cNvPr>
          <p:cNvSpPr txBox="1"/>
          <p:nvPr/>
        </p:nvSpPr>
        <p:spPr>
          <a:xfrm>
            <a:off x="696685" y="1524001"/>
            <a:ext cx="9405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thảo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luận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EB43E-BDD5-C59B-A96B-14277FDF09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7777" r="3436" b="16667"/>
          <a:stretch/>
        </p:blipFill>
        <p:spPr>
          <a:xfrm>
            <a:off x="696685" y="2047221"/>
            <a:ext cx="5754448" cy="4658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0A6D87-4A31-2BC8-4936-4D0BE379F3E7}"/>
              </a:ext>
            </a:extLst>
          </p:cNvPr>
          <p:cNvSpPr txBox="1"/>
          <p:nvPr/>
        </p:nvSpPr>
        <p:spPr>
          <a:xfrm>
            <a:off x="6451133" y="2424638"/>
            <a:ext cx="5240124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“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”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66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35229F-C600-C4C0-1A9B-7435D57A92F0}"/>
              </a:ext>
            </a:extLst>
          </p:cNvPr>
          <p:cNvSpPr txBox="1"/>
          <p:nvPr/>
        </p:nvSpPr>
        <p:spPr>
          <a:xfrm>
            <a:off x="696685" y="1524001"/>
            <a:ext cx="9405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thảo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luận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4172AB8-5B07-E880-719E-5BF4F460F5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7547" y="3353865"/>
            <a:ext cx="4514183" cy="350413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B0958EF-9D0B-0C22-0162-618A09296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0434" y="2212414"/>
            <a:ext cx="4556453" cy="2433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A75D9-A4A1-7CE2-B50A-F8ED867D063E}"/>
              </a:ext>
            </a:extLst>
          </p:cNvPr>
          <p:cNvSpPr txBox="1"/>
          <p:nvPr/>
        </p:nvSpPr>
        <p:spPr>
          <a:xfrm>
            <a:off x="6403654" y="2685381"/>
            <a:ext cx="3503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UTM Avo" panose="02040603050506020204" pitchFamily="18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</a:rPr>
              <a:t> ham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? </a:t>
            </a:r>
            <a:r>
              <a:rPr lang="en-US" sz="2400" dirty="0" err="1">
                <a:latin typeface="UTM Avo" panose="02040603050506020204" pitchFamily="18" charset="0"/>
              </a:rPr>
              <a:t>Vì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sao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057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C044A6-3BF1-B9F1-6AB9-24CE00EAA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923EE3-2B8B-CE92-02A2-52C70E6AC9EF}"/>
              </a:ext>
            </a:extLst>
          </p:cNvPr>
          <p:cNvGrpSpPr/>
          <p:nvPr/>
        </p:nvGrpSpPr>
        <p:grpSpPr>
          <a:xfrm>
            <a:off x="183656" y="4205477"/>
            <a:ext cx="2368982" cy="2415754"/>
            <a:chOff x="192357" y="4793336"/>
            <a:chExt cx="2368982" cy="241575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60702CC-0936-60FB-9E4D-03C38528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DBC098A-2480-2610-2F5F-2B6E5F294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0E84E59-5D40-FEB2-8BCC-4A38C21EE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E34B6BD-532B-2959-F67F-1A1BE1AF1F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F14BBF-5FFB-D870-D693-0619A1B4D91C}"/>
              </a:ext>
            </a:extLst>
          </p:cNvPr>
          <p:cNvGrpSpPr/>
          <p:nvPr/>
        </p:nvGrpSpPr>
        <p:grpSpPr>
          <a:xfrm>
            <a:off x="399874" y="197924"/>
            <a:ext cx="4567499" cy="3932388"/>
            <a:chOff x="694437" y="-12101"/>
            <a:chExt cx="5790715" cy="393238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6F2E703-36B2-61E7-1ACC-8C770B027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4437" y="-12101"/>
              <a:ext cx="5790715" cy="39323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510975-3678-97CE-C987-FC1DDDF28BF8}"/>
                </a:ext>
              </a:extLst>
            </p:cNvPr>
            <p:cNvSpPr txBox="1"/>
            <p:nvPr/>
          </p:nvSpPr>
          <p:spPr>
            <a:xfrm>
              <a:off x="1598594" y="518656"/>
              <a:ext cx="438177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UTM Avo" panose="02040603050506020204" pitchFamily="18" charset="0"/>
                </a:rPr>
                <a:t>Theo </a:t>
              </a:r>
              <a:r>
                <a:rPr lang="en-US" sz="3600" dirty="0" err="1">
                  <a:latin typeface="UTM Avo" panose="02040603050506020204" pitchFamily="18" charset="0"/>
                </a:rPr>
                <a:t>em</a:t>
              </a:r>
              <a:r>
                <a:rPr lang="en-US" sz="3600" dirty="0">
                  <a:latin typeface="UTM Avo" panose="02040603050506020204" pitchFamily="18" charset="0"/>
                </a:rPr>
                <a:t>, </a:t>
              </a:r>
              <a:r>
                <a:rPr lang="en-US" sz="3600" dirty="0" err="1">
                  <a:latin typeface="UTM Avo" panose="02040603050506020204" pitchFamily="18" charset="0"/>
                </a:rPr>
                <a:t>việc</a:t>
              </a:r>
              <a:r>
                <a:rPr lang="en-US" sz="3600" dirty="0">
                  <a:latin typeface="UTM Avo" panose="02040603050506020204" pitchFamily="18" charset="0"/>
                </a:rPr>
                <a:t> ham </a:t>
              </a:r>
              <a:r>
                <a:rPr lang="en-US" sz="3600" dirty="0" err="1">
                  <a:latin typeface="UTM Avo" panose="02040603050506020204" pitchFamily="18" charset="0"/>
                </a:rPr>
                <a:t>học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có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lợi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ích</a:t>
              </a:r>
              <a:r>
                <a:rPr lang="en-US" sz="3600" dirty="0"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latin typeface="UTM Avo" panose="02040603050506020204" pitchFamily="18" charset="0"/>
                </a:rPr>
                <a:t>gì</a:t>
              </a:r>
              <a:r>
                <a:rPr lang="en-US" sz="36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F674CCC4-EFEA-BEDA-7C3D-55979C85B6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4427057" y="1536701"/>
            <a:ext cx="7174391" cy="5321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DE1144-6426-6680-1BC4-75323D2DFF9F}"/>
              </a:ext>
            </a:extLst>
          </p:cNvPr>
          <p:cNvSpPr txBox="1"/>
          <p:nvPr/>
        </p:nvSpPr>
        <p:spPr>
          <a:xfrm>
            <a:off x="5031485" y="2483007"/>
            <a:ext cx="5965534" cy="225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UTM Avo" panose="02040603050506020204" pitchFamily="18" charset="0"/>
              </a:rPr>
              <a:t>Thông minh </a:t>
            </a:r>
            <a:r>
              <a:rPr lang="en-US" sz="2400" dirty="0" err="1">
                <a:latin typeface="UTM Avo" panose="02040603050506020204" pitchFamily="18" charset="0"/>
              </a:rPr>
              <a:t>hơn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</a:rPr>
              <a:t>Biết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điều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mẻ</a:t>
            </a:r>
            <a:endParaRPr lang="en-US" sz="2400" dirty="0">
              <a:latin typeface="UTM Avo" panose="020406030505060202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</a:rPr>
              <a:t>Đem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niềm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vui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</a:rPr>
              <a:t>Trò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chuyện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</a:rPr>
              <a:t>Rèn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luyện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siêng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năng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kiên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trì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67A483-A51E-1B31-0EE0-F1493B18A225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9B54298-A712-D956-3921-D5BD5381A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26839E-9C37-0D49-24F2-2781E995E8A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511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746" y="5365903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2938235" y="3797300"/>
            <a:ext cx="7010400" cy="1306149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0FA7A86-F3A2-0C68-F604-DECE8ECCB6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B76A176-3CFA-6BC0-4F2C-8426534E3C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876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33528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1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999990" y="5892800"/>
            <a:ext cx="33528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604876"/>
            <a:ext cx="1983789" cy="844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8AD0D-532D-91D5-8AD1-5247FA1D3567}"/>
              </a:ext>
            </a:extLst>
          </p:cNvPr>
          <p:cNvSpPr txBox="1"/>
          <p:nvPr/>
        </p:nvSpPr>
        <p:spPr>
          <a:xfrm>
            <a:off x="3048000" y="3882420"/>
            <a:ext cx="7161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vi,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“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lắng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giảng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4111" name="Picture 4110" descr="Logo, company name&#10;&#10;Description automatically generated">
            <a:extLst>
              <a:ext uri="{FF2B5EF4-FFF2-40B4-BE49-F238E27FC236}">
                <a16:creationId xmlns:a16="http://schemas.microsoft.com/office/drawing/2014/main" id="{9481D6FF-AA62-1BE9-D08A-A803D00317A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4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43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3" grpId="0"/>
      <p:bldP spid="4110" grpId="0" animBg="1"/>
      <p:bldP spid="41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8DBD0D-A716-A290-50B7-9A18076E8B90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FB9F67B6-386A-2301-5742-09A2EA604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85BBAE-0A52-DE3B-A38B-2E47CD1D3A8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17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791886" y="5892800"/>
            <a:ext cx="33528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33528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763625"/>
            <a:ext cx="1983789" cy="812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3048000" y="3817775"/>
            <a:ext cx="6920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vi,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“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Dũng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xuyên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nhờ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>
            <a:extLst>
              <a:ext uri="{FF2B5EF4-FFF2-40B4-BE49-F238E27FC236}">
                <a16:creationId xmlns:a16="http://schemas.microsoft.com/office/drawing/2014/main" id="{E8E38D3E-4B32-0987-DD07-55495E653850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CCD391EF-7B4E-79A5-A202-ECAF241226C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AFCE5C7A-1D12-A3CE-D9A1-CD61DBD6C68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pic>
        <p:nvPicPr>
          <p:cNvPr id="1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FA07233-0771-C79C-7EFE-B93B935355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43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42"/>
                            </p:stCondLst>
                            <p:childTnLst>
                              <p:par>
                                <p:cTn id="8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1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198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039" grpId="0" animBg="1"/>
      <p:bldP spid="103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635299" y="5909931"/>
            <a:ext cx="33528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1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58302" y="5900706"/>
            <a:ext cx="33528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85857" y="650721"/>
            <a:ext cx="1983789" cy="83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8AD0D-532D-91D5-8AD1-5247FA1D3567}"/>
              </a:ext>
            </a:extLst>
          </p:cNvPr>
          <p:cNvSpPr txBox="1"/>
          <p:nvPr/>
        </p:nvSpPr>
        <p:spPr>
          <a:xfrm>
            <a:off x="2635299" y="3823661"/>
            <a:ext cx="7285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vi,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Huệ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thói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quen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bè</a:t>
            </a:r>
            <a:r>
              <a:rPr lang="en-US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4111" name="Picture 4110" descr="Logo, company name&#10;&#10;Description automatically generated">
            <a:extLst>
              <a:ext uri="{FF2B5EF4-FFF2-40B4-BE49-F238E27FC236}">
                <a16:creationId xmlns:a16="http://schemas.microsoft.com/office/drawing/2014/main" id="{9481D6FF-AA62-1BE9-D08A-A803D00317A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5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43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3" grpId="0"/>
      <p:bldP spid="4110" grpId="0" animBg="1"/>
      <p:bldP spid="41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72" y="-1864205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839728" y="6069212"/>
            <a:ext cx="33528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1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604000" y="6069212"/>
            <a:ext cx="33528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0230" y="642333"/>
            <a:ext cx="1983789" cy="844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8AD0D-532D-91D5-8AD1-5247FA1D3567}"/>
              </a:ext>
            </a:extLst>
          </p:cNvPr>
          <p:cNvSpPr txBox="1"/>
          <p:nvPr/>
        </p:nvSpPr>
        <p:spPr>
          <a:xfrm>
            <a:off x="2664341" y="3961757"/>
            <a:ext cx="7332600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vi,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“</a:t>
            </a:r>
            <a:r>
              <a:rPr lang="en-US" sz="2667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Trúc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hay </a:t>
            </a:r>
            <a:r>
              <a:rPr lang="en-US" sz="2667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67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lắng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tượng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sống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xung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quanh</a:t>
            </a:r>
            <a:r>
              <a:rPr lang="en-US" sz="2667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667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4111" name="Picture 4110" descr="Logo, company name&#10;&#10;Description automatically generated">
            <a:extLst>
              <a:ext uri="{FF2B5EF4-FFF2-40B4-BE49-F238E27FC236}">
                <a16:creationId xmlns:a16="http://schemas.microsoft.com/office/drawing/2014/main" id="{9481D6FF-AA62-1BE9-D08A-A803D00317A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43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3" grpId="0"/>
      <p:bldP spid="4110" grpId="0" animBg="1"/>
      <p:bldP spid="41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rId4" action="ppaction://hlinksldjump"/>
            <a:extLst>
              <a:ext uri="{FF2B5EF4-FFF2-40B4-BE49-F238E27FC236}">
                <a16:creationId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5525" y="3399438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rId4" action="ppaction://hlinksldjump"/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787" y="3352800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extLst>
              <a:ext uri="{FF2B5EF4-FFF2-40B4-BE49-F238E27FC236}">
                <a16:creationId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5165" y="4210050"/>
            <a:ext cx="3684181" cy="25146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DFCE92E-39C5-0F84-1F2F-BFF6BA1545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FF47A-89E5-0254-9321-8F6602105C20}"/>
              </a:ext>
            </a:extLst>
          </p:cNvPr>
          <p:cNvGrpSpPr/>
          <p:nvPr/>
        </p:nvGrpSpPr>
        <p:grpSpPr>
          <a:xfrm>
            <a:off x="1535688" y="342900"/>
            <a:ext cx="5906036" cy="3867150"/>
            <a:chOff x="1888703" y="196228"/>
            <a:chExt cx="4020309" cy="291844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88703" y="196228"/>
              <a:ext cx="4020309" cy="29184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A96E56-AB96-BDA7-A466-B7FC202BEACE}"/>
                </a:ext>
              </a:extLst>
            </p:cNvPr>
            <p:cNvSpPr txBox="1"/>
            <p:nvPr/>
          </p:nvSpPr>
          <p:spPr>
            <a:xfrm>
              <a:off x="2300961" y="367767"/>
              <a:ext cx="3195793" cy="1742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UTM Avo" panose="02040603050506020204" pitchFamily="18" charset="0"/>
                </a:rPr>
                <a:t>Trong </a:t>
              </a:r>
              <a:r>
                <a:rPr lang="en-US" sz="2400" dirty="0" err="1">
                  <a:latin typeface="UTM Avo" panose="02040603050506020204" pitchFamily="18" charset="0"/>
                </a:rPr>
                <a:t>khi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bạn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hào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hứng</a:t>
              </a:r>
              <a:r>
                <a:rPr lang="en-US" sz="2400" dirty="0">
                  <a:latin typeface="UTM Avo" panose="02040603050506020204" pitchFamily="18" charset="0"/>
                </a:rPr>
                <a:t> chia </a:t>
              </a:r>
              <a:r>
                <a:rPr lang="en-US" sz="2400" dirty="0" err="1">
                  <a:latin typeface="UTM Avo" panose="02040603050506020204" pitchFamily="18" charset="0"/>
                </a:rPr>
                <a:t>sẻ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thảo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luận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nhóm</a:t>
              </a:r>
              <a:r>
                <a:rPr lang="en-US" sz="2400" dirty="0">
                  <a:latin typeface="UTM Avo" panose="02040603050506020204" pitchFamily="18" charset="0"/>
                </a:rPr>
                <a:t>, Minh </a:t>
              </a:r>
              <a:r>
                <a:rPr lang="en-US" sz="2400" dirty="0" err="1">
                  <a:latin typeface="UTM Avo" panose="02040603050506020204" pitchFamily="18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</a:rPr>
                <a:t> Hoàng </a:t>
              </a:r>
              <a:r>
                <a:rPr lang="en-US" sz="2400" dirty="0" err="1">
                  <a:latin typeface="UTM Avo" panose="02040603050506020204" pitchFamily="18" charset="0"/>
                </a:rPr>
                <a:t>vẫn</a:t>
              </a:r>
              <a:r>
                <a:rPr lang="en-US" sz="2400" dirty="0">
                  <a:latin typeface="UTM Avo" panose="02040603050506020204" pitchFamily="18" charset="0"/>
                </a:rPr>
                <a:t> say </a:t>
              </a:r>
              <a:r>
                <a:rPr lang="en-US" sz="2400" dirty="0" err="1">
                  <a:latin typeface="UTM Avo" panose="02040603050506020204" pitchFamily="18" charset="0"/>
                </a:rPr>
                <a:t>sưa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bàn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luận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về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bộ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phim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hoạt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hình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tối</a:t>
              </a:r>
              <a:r>
                <a:rPr lang="en-US" sz="2400" dirty="0">
                  <a:latin typeface="UTM Avo" panose="02040603050506020204" pitchFamily="18" charset="0"/>
                </a:rPr>
                <a:t> qua. </a:t>
              </a:r>
              <a:r>
                <a:rPr lang="en-US" sz="2400" dirty="0" err="1">
                  <a:latin typeface="UTM Avo" panose="02040603050506020204" pitchFamily="18" charset="0"/>
                </a:rPr>
                <a:t>Nếu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thành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viên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của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nhóm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sẽ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làm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gì</a:t>
              </a:r>
              <a:r>
                <a:rPr lang="en-US" sz="24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6CE23D-433F-26E1-AD4D-35666BF2910D}"/>
              </a:ext>
            </a:extLst>
          </p:cNvPr>
          <p:cNvGrpSpPr/>
          <p:nvPr/>
        </p:nvGrpSpPr>
        <p:grpSpPr>
          <a:xfrm flipH="1">
            <a:off x="7550964" y="998137"/>
            <a:ext cx="3566624" cy="2556675"/>
            <a:chOff x="5006982" y="2509603"/>
            <a:chExt cx="3105114" cy="1893899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5006982" y="2509603"/>
              <a:ext cx="3105114" cy="18938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6A7184-26AD-32A4-F55D-95CDEC97946C}"/>
                </a:ext>
              </a:extLst>
            </p:cNvPr>
            <p:cNvSpPr txBox="1"/>
            <p:nvPr/>
          </p:nvSpPr>
          <p:spPr>
            <a:xfrm>
              <a:off x="5260358" y="2796028"/>
              <a:ext cx="2234751" cy="129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thể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nhắc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nhở</a:t>
              </a:r>
              <a:r>
                <a:rPr lang="en-US" dirty="0">
                  <a:latin typeface="UTM Avo" panose="02040603050506020204" pitchFamily="18" charset="0"/>
                </a:rPr>
                <a:t> Minh </a:t>
              </a:r>
              <a:r>
                <a:rPr lang="en-US" dirty="0" err="1">
                  <a:latin typeface="UTM Avo" panose="02040603050506020204" pitchFamily="18" charset="0"/>
                </a:rPr>
                <a:t>và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Hoàng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giữ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trật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tự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tập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trung</a:t>
              </a:r>
              <a:r>
                <a:rPr lang="en-US" dirty="0">
                  <a:latin typeface="UTM Avo" panose="02040603050506020204" pitchFamily="18" charset="0"/>
                </a:rPr>
                <a:t>, </a:t>
              </a:r>
              <a:r>
                <a:rPr lang="en-US" dirty="0" err="1">
                  <a:latin typeface="UTM Avo" panose="02040603050506020204" pitchFamily="18" charset="0"/>
                </a:rPr>
                <a:t>tham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hoạt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động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thảo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luận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của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nhóm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isney-jake-and-the-neverland-pirates-clip-art-images--29662.gif">
            <a:hlinkClick r:id="rId4" action="ppaction://hlinksldjump"/>
            <a:extLst>
              <a:ext uri="{FF2B5EF4-FFF2-40B4-BE49-F238E27FC236}">
                <a16:creationId xmlns:a16="http://schemas.microsoft.com/office/drawing/2014/main" id="{87A1CF01-ECAA-B52F-C042-C96000DB8F6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23" name="Picture 22" descr="disney-jake-and-the-neverland-pirates-clip-art-images--29681.gif">
            <a:hlinkClick r:id="rId4" action="ppaction://hlinksldjump"/>
            <a:extLst>
              <a:ext uri="{FF2B5EF4-FFF2-40B4-BE49-F238E27FC236}">
                <a16:creationId xmlns:a16="http://schemas.microsoft.com/office/drawing/2014/main" id="{33D6EE9F-F845-8EB8-1710-9F177B898CB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7538" y="3390814"/>
            <a:ext cx="2286000" cy="2733675"/>
          </a:xfrm>
          <a:prstGeom prst="rect">
            <a:avLst/>
          </a:prstGeom>
        </p:spPr>
      </p:pic>
      <p:pic>
        <p:nvPicPr>
          <p:cNvPr id="24" name="Picture 23" descr="020cafd9e8d2e8024e60e3d66391fe0e.png">
            <a:extLst>
              <a:ext uri="{FF2B5EF4-FFF2-40B4-BE49-F238E27FC236}">
                <a16:creationId xmlns:a16="http://schemas.microsoft.com/office/drawing/2014/main" id="{CBF14615-90D4-99FD-CBB1-4D609D99B4E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82346F37-7527-35B5-4BC0-5698DF9349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37A181C-ADEB-182A-1C8D-F2918CF3C537}"/>
              </a:ext>
            </a:extLst>
          </p:cNvPr>
          <p:cNvGrpSpPr/>
          <p:nvPr/>
        </p:nvGrpSpPr>
        <p:grpSpPr>
          <a:xfrm>
            <a:off x="932592" y="477895"/>
            <a:ext cx="5333999" cy="3281303"/>
            <a:chOff x="446553" y="347299"/>
            <a:chExt cx="4020309" cy="257654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D631F34-6360-D58E-FC47-2B4A0D128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6553" y="347299"/>
              <a:ext cx="4020309" cy="25765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38906E-5748-A4DD-EA57-406294BB85E2}"/>
                </a:ext>
              </a:extLst>
            </p:cNvPr>
            <p:cNvSpPr txBox="1"/>
            <p:nvPr/>
          </p:nvSpPr>
          <p:spPr>
            <a:xfrm>
              <a:off x="531299" y="510549"/>
              <a:ext cx="3763229" cy="1522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UTM Avo" panose="02040603050506020204" pitchFamily="18" charset="0"/>
                </a:rPr>
                <a:t>Cô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giáo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yêu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về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sưu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tầm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truyện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về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một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tấm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gương</a:t>
              </a:r>
              <a:r>
                <a:rPr lang="en-US" sz="2400" dirty="0">
                  <a:latin typeface="UTM Avo" panose="02040603050506020204" pitchFamily="18" charset="0"/>
                </a:rPr>
                <a:t> ham </a:t>
              </a:r>
              <a:r>
                <a:rPr lang="en-US" sz="2400" dirty="0" err="1">
                  <a:latin typeface="UTM Avo" panose="02040603050506020204" pitchFamily="18" charset="0"/>
                </a:rPr>
                <a:t>học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trong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lịch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sử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Việt</a:t>
              </a:r>
              <a:r>
                <a:rPr lang="en-US" sz="2400" dirty="0">
                  <a:latin typeface="UTM Avo" panose="02040603050506020204" pitchFamily="18" charset="0"/>
                </a:rPr>
                <a:t> Nam.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sẽ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làm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gì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hoàn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thành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thành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nhiệm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vụ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này</a:t>
              </a:r>
              <a:r>
                <a:rPr lang="en-US" sz="24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6848423-EA90-A98B-C860-52616CCE90AC}"/>
              </a:ext>
            </a:extLst>
          </p:cNvPr>
          <p:cNvGrpSpPr/>
          <p:nvPr/>
        </p:nvGrpSpPr>
        <p:grpSpPr>
          <a:xfrm rot="584408">
            <a:off x="6792897" y="633061"/>
            <a:ext cx="3666585" cy="2774337"/>
            <a:chOff x="5006982" y="2107655"/>
            <a:chExt cx="3105114" cy="2295847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7EDBE69-4C8B-93F4-B9AC-8629D5956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5006982" y="2107655"/>
              <a:ext cx="3105114" cy="22958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AFD27B-B91D-EFA9-B163-BE9179753310}"/>
                </a:ext>
              </a:extLst>
            </p:cNvPr>
            <p:cNvSpPr txBox="1"/>
            <p:nvPr/>
          </p:nvSpPr>
          <p:spPr>
            <a:xfrm rot="21015592">
              <a:off x="5203568" y="2419117"/>
              <a:ext cx="2341066" cy="1451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o" panose="02040603050506020204" pitchFamily="18" charset="0"/>
                </a:rPr>
                <a:t>Sưu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tầm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các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câu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chuyện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trong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sách</a:t>
              </a:r>
              <a:r>
                <a:rPr lang="en-US" dirty="0">
                  <a:latin typeface="UTM Avo" panose="02040603050506020204" pitchFamily="18" charset="0"/>
                </a:rPr>
                <a:t>, </a:t>
              </a:r>
              <a:r>
                <a:rPr lang="en-US" dirty="0" err="1">
                  <a:latin typeface="UTM Avo" panose="02040603050506020204" pitchFamily="18" charset="0"/>
                </a:rPr>
                <a:t>báo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hoặc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trên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mạng</a:t>
              </a:r>
              <a:r>
                <a:rPr lang="en-US" dirty="0">
                  <a:latin typeface="UTM Avo" panose="02040603050506020204" pitchFamily="18" charset="0"/>
                </a:rPr>
                <a:t> Internet, </a:t>
              </a: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thể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nhờ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bố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mẹ</a:t>
              </a:r>
              <a:r>
                <a:rPr lang="en-US" dirty="0">
                  <a:latin typeface="UTM Avo" panose="02040603050506020204" pitchFamily="18" charset="0"/>
                </a:rPr>
                <a:t>, </a:t>
              </a: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bè</a:t>
              </a:r>
              <a:r>
                <a:rPr lang="en-US" dirty="0">
                  <a:latin typeface="UTM Avo" panose="02040603050506020204" pitchFamily="18" charset="0"/>
                </a:rPr>
                <a:t>, </a:t>
              </a:r>
              <a:r>
                <a:rPr lang="en-US" dirty="0" err="1">
                  <a:latin typeface="UTM Avo" panose="02040603050506020204" pitchFamily="18" charset="0"/>
                </a:rPr>
                <a:t>thầy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cô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hỗ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trợ</a:t>
              </a:r>
              <a:r>
                <a:rPr lang="en-US" dirty="0">
                  <a:latin typeface="UTM Avo" panose="02040603050506020204" pitchFamily="18" charset="0"/>
                </a:rPr>
                <a:t> (</a:t>
              </a:r>
              <a:r>
                <a:rPr lang="en-US" dirty="0" err="1">
                  <a:latin typeface="UTM Avo" panose="02040603050506020204" pitchFamily="18" charset="0"/>
                </a:rPr>
                <a:t>nếu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cần</a:t>
              </a:r>
              <a:r>
                <a:rPr lang="en-US" dirty="0">
                  <a:latin typeface="UTM Avo" panose="02040603050506020204" pitchFamily="18" charset="0"/>
                </a:rPr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496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95F60D-804F-48CA-CF8E-B6B0F444CAF1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ADDD8C98-A32C-7A54-B186-AC44B0B3A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EC35B2-192F-4FF3-DF27-28F1978FD82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206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D8F0C2F-78B5-EA93-1D7B-4FCA0AB17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850092" flipH="1">
            <a:off x="8171589" y="2299241"/>
            <a:ext cx="2704621" cy="3429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2953A5-9023-2EC5-A0F2-B6FB874EF835}"/>
              </a:ext>
            </a:extLst>
          </p:cNvPr>
          <p:cNvSpPr txBox="1"/>
          <p:nvPr/>
        </p:nvSpPr>
        <p:spPr>
          <a:xfrm>
            <a:off x="696685" y="2550160"/>
            <a:ext cx="7779658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064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ham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ham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26651-C48B-C495-35E1-C4550FA433CA}"/>
              </a:ext>
            </a:extLst>
          </p:cNvPr>
          <p:cNvSpPr txBox="1"/>
          <p:nvPr/>
        </p:nvSpPr>
        <p:spPr>
          <a:xfrm>
            <a:off x="696685" y="1524001"/>
            <a:ext cx="103922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1: 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Chia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sẻ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về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việc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ham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bản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thân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126651-C48B-C495-35E1-C4550FA433CA}"/>
              </a:ext>
            </a:extLst>
          </p:cNvPr>
          <p:cNvSpPr txBox="1"/>
          <p:nvPr/>
        </p:nvSpPr>
        <p:spPr>
          <a:xfrm>
            <a:off x="696685" y="1524001"/>
            <a:ext cx="103922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điều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bổ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ích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A7B60615-EBE6-285E-A2E9-60BCD328F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8555" y="2632363"/>
            <a:ext cx="2836132" cy="3451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7C4E3-DAEE-3ECD-128E-A48C06CC9FA6}"/>
              </a:ext>
            </a:extLst>
          </p:cNvPr>
          <p:cNvSpPr txBox="1"/>
          <p:nvPr/>
        </p:nvSpPr>
        <p:spPr>
          <a:xfrm>
            <a:off x="4170618" y="2240146"/>
            <a:ext cx="7951972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sổ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361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D8F0C2F-78B5-EA93-1D7B-4FCA0AB17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850092" flipH="1">
            <a:off x="8171589" y="2299241"/>
            <a:ext cx="2704621" cy="3429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126651-C48B-C495-35E1-C4550FA433CA}"/>
              </a:ext>
            </a:extLst>
          </p:cNvPr>
          <p:cNvSpPr txBox="1"/>
          <p:nvPr/>
        </p:nvSpPr>
        <p:spPr>
          <a:xfrm>
            <a:off x="426862" y="1554779"/>
            <a:ext cx="119250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3: 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môi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trường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xung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quanh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điều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mới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mẻ</a:t>
            </a:r>
            <a:endParaRPr lang="en-US" sz="2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20125-135C-7AF4-A5D0-1A5A03692E4C}"/>
              </a:ext>
            </a:extLst>
          </p:cNvPr>
          <p:cNvSpPr txBox="1"/>
          <p:nvPr/>
        </p:nvSpPr>
        <p:spPr>
          <a:xfrm>
            <a:off x="798285" y="2835929"/>
            <a:ext cx="7634515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766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400" i="1" dirty="0">
                <a:latin typeface="UTM Avo" panose="02040603050506020204" pitchFamily="18" charset="0"/>
                <a:cs typeface="Arial" panose="020B0604020202020204" pitchFamily="34" charset="0"/>
              </a:rPr>
              <a:t>Quan sát các hoạt động, sự vật, hiện tượng ở môi trường xung quanh và ghi lại những điều mới mẻ đã quan sát được từ hoạt động ấy.</a:t>
            </a:r>
            <a:endParaRPr lang="en-US" sz="2400" i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14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3CD10D3-2110-FD99-E5B9-FD723D13B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9" y="602343"/>
            <a:ext cx="11931302" cy="565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43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048640-423F-1B69-DC18-6D4799C6BD94}"/>
              </a:ext>
            </a:extLst>
          </p:cNvPr>
          <p:cNvGrpSpPr/>
          <p:nvPr/>
        </p:nvGrpSpPr>
        <p:grpSpPr>
          <a:xfrm>
            <a:off x="6244853" y="252368"/>
            <a:ext cx="5266962" cy="3176632"/>
            <a:chOff x="4474944" y="402172"/>
            <a:chExt cx="3995811" cy="277036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92FD6DC-6C4B-7091-0CA5-C1C85746F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76088">
              <a:off x="4474944" y="402172"/>
              <a:ext cx="3995811" cy="27703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25051" y="863304"/>
              <a:ext cx="3295597" cy="1207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</a:rPr>
                <a:t>Bạn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bài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hát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hlinkClick r:id="rId6"/>
                </a:rPr>
                <a:t>Mẹ</a:t>
              </a:r>
              <a:r>
                <a:rPr lang="en-US" sz="2800" dirty="0">
                  <a:latin typeface="UTM Avo" panose="02040603050506020204" pitchFamily="18" charset="0"/>
                  <a:hlinkClick r:id="rId6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hlinkClick r:id="rId6"/>
                </a:rPr>
                <a:t>ơi</a:t>
              </a:r>
              <a:r>
                <a:rPr lang="en-US" sz="2800" dirty="0">
                  <a:latin typeface="UTM Avo" panose="02040603050506020204" pitchFamily="18" charset="0"/>
                  <a:hlinkClick r:id="rId6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hlinkClick r:id="rId6"/>
                </a:rPr>
                <a:t>tại</a:t>
              </a:r>
              <a:r>
                <a:rPr lang="en-US" sz="2800" dirty="0">
                  <a:latin typeface="UTM Avo" panose="02040603050506020204" pitchFamily="18" charset="0"/>
                  <a:hlinkClick r:id="rId6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hlinkClick r:id="rId6"/>
                </a:rPr>
                <a:t>sao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đã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hỏi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mẹ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những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điều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6" name="Picture 5" descr="6131d3148657a26e1bfe386e7ba65811.png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71819" y="3067795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050" y="5772150"/>
            <a:ext cx="12192000" cy="1143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D3823AA8-0DA0-A054-939D-9823797C08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2"/>
            <a:ext cx="546259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09567F-ECDC-0BAE-ADE5-14DC686BA1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" y="3920399"/>
            <a:ext cx="1362745" cy="23240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304606D-6412-8176-4603-97E053E122F8}"/>
              </a:ext>
            </a:extLst>
          </p:cNvPr>
          <p:cNvGrpSpPr/>
          <p:nvPr/>
        </p:nvGrpSpPr>
        <p:grpSpPr>
          <a:xfrm>
            <a:off x="273129" y="929954"/>
            <a:ext cx="2825107" cy="1699015"/>
            <a:chOff x="2868668" y="2642891"/>
            <a:chExt cx="2825107" cy="169901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372C127-C296-F788-509D-3E0473EE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B86947-C999-E1F2-D666-13B7CB9735DC}"/>
                </a:ext>
              </a:extLst>
            </p:cNvPr>
            <p:cNvSpPr txBox="1"/>
            <p:nvPr/>
          </p:nvSpPr>
          <p:spPr>
            <a:xfrm>
              <a:off x="3281471" y="3021469"/>
              <a:ext cx="22368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UTM Avo" panose="02040603050506020204" pitchFamily="18" charset="0"/>
                </a:rPr>
                <a:t>Tại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sao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trời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nhiều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mây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thế</a:t>
              </a:r>
              <a:r>
                <a:rPr lang="en-US" sz="20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9E8E4D-1664-809A-2601-FB758F27D360}"/>
              </a:ext>
            </a:extLst>
          </p:cNvPr>
          <p:cNvGrpSpPr/>
          <p:nvPr/>
        </p:nvGrpSpPr>
        <p:grpSpPr>
          <a:xfrm>
            <a:off x="2896958" y="821837"/>
            <a:ext cx="2984108" cy="1794638"/>
            <a:chOff x="2862068" y="2623841"/>
            <a:chExt cx="2984108" cy="1794638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D3D0D48-784E-091C-D27C-82F6F086A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62068" y="2623841"/>
              <a:ext cx="2984108" cy="179463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337AF3-F67F-2A77-C88C-1315F676FFBD}"/>
                </a:ext>
              </a:extLst>
            </p:cNvPr>
            <p:cNvSpPr txBox="1"/>
            <p:nvPr/>
          </p:nvSpPr>
          <p:spPr>
            <a:xfrm>
              <a:off x="3276730" y="2903646"/>
              <a:ext cx="24429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o" panose="02040603050506020204" pitchFamily="18" charset="0"/>
                </a:rPr>
                <a:t>Tại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sao</a:t>
              </a:r>
              <a:r>
                <a:rPr lang="en-US" dirty="0">
                  <a:latin typeface="UTM Avo" panose="02040603050506020204" pitchFamily="18" charset="0"/>
                </a:rPr>
                <a:t> con </a:t>
              </a:r>
              <a:r>
                <a:rPr lang="en-US" dirty="0" err="1">
                  <a:latin typeface="UTM Avo" panose="02040603050506020204" pitchFamily="18" charset="0"/>
                </a:rPr>
                <a:t>bướm</a:t>
              </a:r>
              <a:r>
                <a:rPr lang="en-US" dirty="0">
                  <a:latin typeface="UTM Avo" panose="02040603050506020204" pitchFamily="18" charset="0"/>
                </a:rPr>
                <a:t> bay </a:t>
              </a:r>
              <a:r>
                <a:rPr lang="en-US" dirty="0" err="1">
                  <a:latin typeface="UTM Avo" panose="02040603050506020204" pitchFamily="18" charset="0"/>
                </a:rPr>
                <a:t>cao</a:t>
              </a:r>
              <a:r>
                <a:rPr lang="en-US" dirty="0">
                  <a:latin typeface="UTM Avo" panose="02040603050506020204" pitchFamily="18" charset="0"/>
                </a:rPr>
                <a:t>, con </a:t>
              </a:r>
              <a:r>
                <a:rPr lang="en-US" dirty="0" err="1">
                  <a:latin typeface="UTM Avo" panose="02040603050506020204" pitchFamily="18" charset="0"/>
                </a:rPr>
                <a:t>ong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làm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mật</a:t>
              </a:r>
              <a:r>
                <a:rPr lang="en-US" dirty="0">
                  <a:latin typeface="UTM Avo" panose="02040603050506020204" pitchFamily="18" charset="0"/>
                </a:rPr>
                <a:t>, con </a:t>
              </a:r>
              <a:r>
                <a:rPr lang="en-US" dirty="0" err="1">
                  <a:latin typeface="UTM Avo" panose="02040603050506020204" pitchFamily="18" charset="0"/>
                </a:rPr>
                <a:t>kiến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tha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mồi</a:t>
              </a:r>
              <a:r>
                <a:rPr lang="en-US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F9CEBF-C0DE-4F2E-8747-0DDB88981925}"/>
              </a:ext>
            </a:extLst>
          </p:cNvPr>
          <p:cNvGrpSpPr/>
          <p:nvPr/>
        </p:nvGrpSpPr>
        <p:grpSpPr>
          <a:xfrm flipV="1">
            <a:off x="1632430" y="4665991"/>
            <a:ext cx="2825107" cy="1903449"/>
            <a:chOff x="2827990" y="2748775"/>
            <a:chExt cx="2825107" cy="1699015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3009BD4-124B-D0F8-4CFF-7FCBA132D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27990" y="2748775"/>
              <a:ext cx="2825107" cy="169901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F2EE92-6FEC-B77A-8434-0BF4E77FB840}"/>
                </a:ext>
              </a:extLst>
            </p:cNvPr>
            <p:cNvSpPr txBox="1"/>
            <p:nvPr/>
          </p:nvSpPr>
          <p:spPr>
            <a:xfrm rot="10800000">
              <a:off x="3550579" y="2940219"/>
              <a:ext cx="1752600" cy="107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UTM Avo" panose="02040603050506020204" pitchFamily="18" charset="0"/>
                </a:rPr>
                <a:t>Tại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sao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mưa</a:t>
              </a:r>
              <a:r>
                <a:rPr lang="en-US" sz="2400" dirty="0">
                  <a:latin typeface="UTM Avo" panose="02040603050506020204" pitchFamily="18" charset="0"/>
                </a:rPr>
                <a:t> hay </a:t>
              </a:r>
              <a:r>
                <a:rPr lang="en-US" sz="2400" dirty="0" err="1">
                  <a:latin typeface="UTM Avo" panose="02040603050506020204" pitchFamily="18" charset="0"/>
                </a:rPr>
                <a:t>nắng</a:t>
              </a:r>
              <a:r>
                <a:rPr lang="en-US" sz="24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CF0776-E7B2-234C-26FB-563F60F0551E}"/>
              </a:ext>
            </a:extLst>
          </p:cNvPr>
          <p:cNvGrpSpPr/>
          <p:nvPr/>
        </p:nvGrpSpPr>
        <p:grpSpPr>
          <a:xfrm>
            <a:off x="1208170" y="2618584"/>
            <a:ext cx="3362860" cy="2022419"/>
            <a:chOff x="2626029" y="2550387"/>
            <a:chExt cx="3362860" cy="2022419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3B07313-9502-5FD2-5837-45094239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26029" y="2550387"/>
              <a:ext cx="3362860" cy="202241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8B65AE-BD70-5A7B-E34B-D74D282A83CE}"/>
                </a:ext>
              </a:extLst>
            </p:cNvPr>
            <p:cNvSpPr txBox="1"/>
            <p:nvPr/>
          </p:nvSpPr>
          <p:spPr>
            <a:xfrm>
              <a:off x="3222198" y="2902751"/>
              <a:ext cx="23398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UTM Avo" panose="02040603050506020204" pitchFamily="18" charset="0"/>
                </a:rPr>
                <a:t>Tại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sao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trong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giấc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chiêm</a:t>
              </a:r>
              <a:r>
                <a:rPr lang="en-US" dirty="0">
                  <a:latin typeface="UTM Avo" panose="02040603050506020204" pitchFamily="18" charset="0"/>
                </a:rPr>
                <a:t> bao, </a:t>
              </a:r>
              <a:r>
                <a:rPr lang="en-US" dirty="0" err="1">
                  <a:latin typeface="UTM Avo" panose="02040603050506020204" pitchFamily="18" charset="0"/>
                </a:rPr>
                <a:t>ông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tiên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hiện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về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ông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nói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ông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cười</a:t>
              </a:r>
              <a:r>
                <a:rPr lang="en-US" dirty="0"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4" name="Picture 3" descr="Graphical user interface, Teams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FDFF28A9-FB86-5782-332D-D22D767860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860" y="2646644"/>
            <a:ext cx="4667600" cy="3293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18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DD0135-C730-ECFF-D3A7-55C22CED0860}"/>
              </a:ext>
            </a:extLst>
          </p:cNvPr>
          <p:cNvSpPr txBox="1"/>
          <p:nvPr/>
        </p:nvSpPr>
        <p:spPr>
          <a:xfrm>
            <a:off x="478971" y="1489590"/>
            <a:ext cx="11234058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</a:rPr>
              <a:t> ham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hỏi</a:t>
            </a:r>
            <a:r>
              <a:rPr lang="en-US" sz="2800" dirty="0">
                <a:latin typeface="UTM Avo" panose="02040603050506020204" pitchFamily="18" charset="0"/>
              </a:rPr>
              <a:t>: </a:t>
            </a:r>
            <a:r>
              <a:rPr lang="en-US" sz="2800" dirty="0" err="1">
                <a:latin typeface="UTM Avo" panose="02040603050506020204" pitchFamily="18" charset="0"/>
              </a:rPr>
              <a:t>Thích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khám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điều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lạ</a:t>
            </a:r>
            <a:r>
              <a:rPr lang="en-US" sz="2800" dirty="0">
                <a:latin typeface="UTM Avo" panose="02040603050506020204" pitchFamily="18" charset="0"/>
              </a:rPr>
              <a:t>; </a:t>
            </a:r>
            <a:r>
              <a:rPr lang="en-US" sz="2800" dirty="0" err="1">
                <a:latin typeface="UTM Avo" panose="02040603050506020204" pitchFamily="18" charset="0"/>
              </a:rPr>
              <a:t>Tích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cực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phát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</a:rPr>
              <a:t>; </a:t>
            </a:r>
            <a:r>
              <a:rPr lang="en-US" sz="2800" dirty="0" err="1">
                <a:latin typeface="UTM Avo" panose="02040603050506020204" pitchFamily="18" charset="0"/>
              </a:rPr>
              <a:t>chăm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sách</a:t>
            </a:r>
            <a:r>
              <a:rPr lang="en-US" sz="2800" dirty="0">
                <a:latin typeface="UTM Avo" panose="02040603050506020204" pitchFamily="18" charset="0"/>
              </a:rPr>
              <a:t>;….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UTM Avo" panose="02040603050506020204" pitchFamily="18" charset="0"/>
              </a:rPr>
              <a:t>Lợi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ích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</a:rPr>
              <a:t> ham </a:t>
            </a:r>
            <a:r>
              <a:rPr lang="en-US" sz="2800" dirty="0" err="1">
                <a:latin typeface="UTM Avo" panose="020406030505060202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hỏi</a:t>
            </a:r>
            <a:r>
              <a:rPr lang="en-US" sz="2800" dirty="0">
                <a:latin typeface="UTM Avo" panose="02040603050506020204" pitchFamily="18" charset="0"/>
              </a:rPr>
              <a:t>: </a:t>
            </a:r>
            <a:r>
              <a:rPr lang="en-US" sz="2800" dirty="0" err="1">
                <a:latin typeface="UTM Avo" panose="02040603050506020204" pitchFamily="18" charset="0"/>
              </a:rPr>
              <a:t>Thông</a:t>
            </a:r>
            <a:r>
              <a:rPr lang="en-US" sz="2800" dirty="0">
                <a:latin typeface="UTM Avo" panose="02040603050506020204" pitchFamily="18" charset="0"/>
              </a:rPr>
              <a:t> minh </a:t>
            </a:r>
            <a:r>
              <a:rPr lang="en-US" sz="2800" dirty="0" err="1">
                <a:latin typeface="UTM Avo" panose="02040603050506020204" pitchFamily="18" charset="0"/>
              </a:rPr>
              <a:t>hơn</a:t>
            </a:r>
            <a:r>
              <a:rPr lang="en-US" sz="2800" dirty="0">
                <a:latin typeface="UTM Avo" panose="02040603050506020204" pitchFamily="18" charset="0"/>
              </a:rPr>
              <a:t>; </a:t>
            </a:r>
            <a:r>
              <a:rPr lang="en-US" sz="2800" dirty="0" err="1">
                <a:latin typeface="UTM Avo" panose="02040603050506020204" pitchFamily="18" charset="0"/>
              </a:rPr>
              <a:t>Biết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nhiều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điều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mẻ</a:t>
            </a:r>
            <a:r>
              <a:rPr lang="en-US" sz="2800" dirty="0">
                <a:latin typeface="UTM Avo" panose="02040603050506020204" pitchFamily="18" charset="0"/>
              </a:rPr>
              <a:t>; </a:t>
            </a:r>
            <a:r>
              <a:rPr lang="en-US" sz="2800" dirty="0" err="1">
                <a:latin typeface="UTM Avo" panose="02040603050506020204" pitchFamily="18" charset="0"/>
              </a:rPr>
              <a:t>Đem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niềm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vui</a:t>
            </a:r>
            <a:r>
              <a:rPr lang="en-US" sz="2800" dirty="0">
                <a:latin typeface="UTM Avo" panose="02040603050506020204" pitchFamily="18" charset="0"/>
              </a:rPr>
              <a:t>; </a:t>
            </a:r>
            <a:r>
              <a:rPr lang="en-US" sz="2800" dirty="0" err="1">
                <a:latin typeface="UTM Avo" panose="02040603050506020204" pitchFamily="18" charset="0"/>
              </a:rPr>
              <a:t>Trò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chuyện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nhiều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mọi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; </a:t>
            </a:r>
            <a:r>
              <a:rPr lang="en-US" sz="2800" dirty="0" err="1">
                <a:latin typeface="UTM Avo" panose="02040603050506020204" pitchFamily="18" charset="0"/>
              </a:rPr>
              <a:t>Rèn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luyện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tính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siêng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năng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kiên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trì</a:t>
            </a:r>
            <a:r>
              <a:rPr lang="en-US" sz="2800" dirty="0">
                <a:latin typeface="UTM Avo" panose="02040603050506020204" pitchFamily="18" charset="0"/>
              </a:rPr>
              <a:t>;….</a:t>
            </a:r>
          </a:p>
        </p:txBody>
      </p:sp>
    </p:spTree>
    <p:extLst>
      <p:ext uri="{BB962C8B-B14F-4D97-AF65-F5344CB8AC3E}">
        <p14:creationId xmlns:p14="http://schemas.microsoft.com/office/powerpoint/2010/main" val="31158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2A29FF3-DE65-2506-6566-13B5848775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59530" y="267930"/>
            <a:ext cx="3161070" cy="3161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100EEE-F04B-802F-5D21-B27804F07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0516" y="5744577"/>
            <a:ext cx="13093032" cy="6546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E89093-7F4A-5B06-D3ED-C436B9C253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42459" y="4393537"/>
            <a:ext cx="1379584" cy="215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E47A8E-DAF2-4531-A766-AF30B3772C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9698" y="4869654"/>
            <a:ext cx="2124536" cy="1749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31B76-417F-DC11-B042-85CCC3C39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03823" y="3854721"/>
            <a:ext cx="696286" cy="14619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9E4C0E-D253-1572-95BC-4B0EAB6133B5}"/>
              </a:ext>
            </a:extLst>
          </p:cNvPr>
          <p:cNvSpPr txBox="1"/>
          <p:nvPr/>
        </p:nvSpPr>
        <p:spPr>
          <a:xfrm>
            <a:off x="2803504" y="1145277"/>
            <a:ext cx="546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1" name="Pentagon 9">
            <a:extLst>
              <a:ext uri="{FF2B5EF4-FFF2-40B4-BE49-F238E27FC236}">
                <a16:creationId xmlns:a16="http://schemas.microsoft.com/office/drawing/2014/main" id="{B31E70B3-F346-FD91-F918-5415DD1785AB}"/>
              </a:ext>
            </a:extLst>
          </p:cNvPr>
          <p:cNvSpPr/>
          <p:nvPr/>
        </p:nvSpPr>
        <p:spPr>
          <a:xfrm>
            <a:off x="2438400" y="2129298"/>
            <a:ext cx="812491" cy="535343"/>
          </a:xfrm>
          <a:prstGeom prst="homePlate">
            <a:avLst/>
          </a:prstGeom>
          <a:solidFill>
            <a:srgbClr val="E76F1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Pentagon 10">
            <a:extLst>
              <a:ext uri="{FF2B5EF4-FFF2-40B4-BE49-F238E27FC236}">
                <a16:creationId xmlns:a16="http://schemas.microsoft.com/office/drawing/2014/main" id="{79406B82-CFE0-D844-3020-A412E2D618A4}"/>
              </a:ext>
            </a:extLst>
          </p:cNvPr>
          <p:cNvSpPr/>
          <p:nvPr/>
        </p:nvSpPr>
        <p:spPr>
          <a:xfrm>
            <a:off x="2438400" y="3166897"/>
            <a:ext cx="812491" cy="535343"/>
          </a:xfrm>
          <a:prstGeom prst="homePlate">
            <a:avLst/>
          </a:prstGeom>
          <a:solidFill>
            <a:srgbClr val="E76F1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Pentagon 11">
            <a:extLst>
              <a:ext uri="{FF2B5EF4-FFF2-40B4-BE49-F238E27FC236}">
                <a16:creationId xmlns:a16="http://schemas.microsoft.com/office/drawing/2014/main" id="{4B1F232F-A423-CFB1-6694-4C73AC358353}"/>
              </a:ext>
            </a:extLst>
          </p:cNvPr>
          <p:cNvSpPr/>
          <p:nvPr/>
        </p:nvSpPr>
        <p:spPr>
          <a:xfrm>
            <a:off x="2438400" y="4278708"/>
            <a:ext cx="812491" cy="535343"/>
          </a:xfrm>
          <a:prstGeom prst="homePlate">
            <a:avLst/>
          </a:prstGeom>
          <a:solidFill>
            <a:srgbClr val="E76F1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3150BD-132D-5118-8805-C053F38709B2}"/>
              </a:ext>
            </a:extLst>
          </p:cNvPr>
          <p:cNvSpPr txBox="1"/>
          <p:nvPr/>
        </p:nvSpPr>
        <p:spPr>
          <a:xfrm>
            <a:off x="3352800" y="2111857"/>
            <a:ext cx="590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8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8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khuyên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8FF194-CEFC-F7D6-2C88-F3CD7B8897A5}"/>
              </a:ext>
            </a:extLst>
          </p:cNvPr>
          <p:cNvSpPr txBox="1"/>
          <p:nvPr/>
        </p:nvSpPr>
        <p:spPr>
          <a:xfrm>
            <a:off x="3381375" y="3272562"/>
            <a:ext cx="590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82A2E-1744-0291-A55E-0A9E53F4D0D0}"/>
              </a:ext>
            </a:extLst>
          </p:cNvPr>
          <p:cNvSpPr txBox="1"/>
          <p:nvPr/>
        </p:nvSpPr>
        <p:spPr>
          <a:xfrm>
            <a:off x="3409950" y="4301019"/>
            <a:ext cx="590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5: </a:t>
            </a:r>
            <a:r>
              <a:rPr lang="en-US" sz="28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giữ</a:t>
            </a:r>
            <a:r>
              <a:rPr lang="en-US" sz="28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8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hứa</a:t>
            </a:r>
            <a:endParaRPr lang="en-US" sz="2800" b="1" i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6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D37AA5-99E9-71DE-EAF0-D9259DA9E9C5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330725E0-4EA1-B8D0-EF6C-1697C4044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990428-5BB1-88A8-51AF-0EA7BEFCE263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1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ác Hồ học tiếng nước ngoài và tiếng dân tộc - suy ngẫm từ những bài học  lịch sử">
            <a:extLst>
              <a:ext uri="{FF2B5EF4-FFF2-40B4-BE49-F238E27FC236}">
                <a16:creationId xmlns:a16="http://schemas.microsoft.com/office/drawing/2014/main" id="{57F6C72F-E999-D8FE-2D33-A911FC4BD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777" y="2321517"/>
            <a:ext cx="4070514" cy="2949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4BCF2C-45F6-1734-8262-48044B4F8BB7}"/>
              </a:ext>
            </a:extLst>
          </p:cNvPr>
          <p:cNvSpPr txBox="1"/>
          <p:nvPr/>
        </p:nvSpPr>
        <p:spPr>
          <a:xfrm>
            <a:off x="7043706" y="2558056"/>
            <a:ext cx="4393551" cy="1741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“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Bác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SGK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22 - 23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Rounded Rectangular Callout 20">
            <a:extLst>
              <a:ext uri="{FF2B5EF4-FFF2-40B4-BE49-F238E27FC236}">
                <a16:creationId xmlns:a16="http://schemas.microsoft.com/office/drawing/2014/main" id="{2CA79667-4F23-28A5-7590-04A052F2A193}"/>
              </a:ext>
            </a:extLst>
          </p:cNvPr>
          <p:cNvSpPr/>
          <p:nvPr/>
        </p:nvSpPr>
        <p:spPr>
          <a:xfrm>
            <a:off x="5730332" y="5111632"/>
            <a:ext cx="2891154" cy="1412407"/>
          </a:xfrm>
          <a:prstGeom prst="wedgeRoundRectCallout">
            <a:avLst>
              <a:gd name="adj1" fmla="val -42099"/>
              <a:gd name="adj2" fmla="val -6882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94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A3FFD-F210-D839-8816-1F312555932D}"/>
              </a:ext>
            </a:extLst>
          </p:cNvPr>
          <p:cNvSpPr txBox="1"/>
          <p:nvPr/>
        </p:nvSpPr>
        <p:spPr>
          <a:xfrm>
            <a:off x="783770" y="1546341"/>
            <a:ext cx="101509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0">
            <a:extLst>
              <a:ext uri="{FF2B5EF4-FFF2-40B4-BE49-F238E27FC236}">
                <a16:creationId xmlns:a16="http://schemas.microsoft.com/office/drawing/2014/main" id="{CFFDF2D7-20F8-9A17-4554-93010A11C658}"/>
              </a:ext>
            </a:extLst>
          </p:cNvPr>
          <p:cNvSpPr/>
          <p:nvPr/>
        </p:nvSpPr>
        <p:spPr>
          <a:xfrm>
            <a:off x="172021" y="5271286"/>
            <a:ext cx="4070514" cy="1051041"/>
          </a:xfrm>
          <a:prstGeom prst="wedgeRoundRectCallout">
            <a:avLst>
              <a:gd name="adj1" fmla="val 41205"/>
              <a:gd name="adj2" fmla="val -7422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94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Bác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kiên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trì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Pháp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endParaRPr lang="en-US" sz="25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921D8C-8A54-24EB-4A6D-7ECC7AD65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063" y="2618789"/>
            <a:ext cx="3326000" cy="2282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8B9D27-406A-7712-B110-65F2AACF1FE0}"/>
              </a:ext>
            </a:extLst>
          </p:cNvPr>
          <p:cNvSpPr txBox="1"/>
          <p:nvPr/>
        </p:nvSpPr>
        <p:spPr>
          <a:xfrm>
            <a:off x="3787747" y="5144897"/>
            <a:ext cx="4616506" cy="649188"/>
          </a:xfrm>
          <a:prstGeom prst="flowChartTermina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kiên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trì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BDBAF0C4-4567-C40B-6B00-B21383F1FC44}"/>
              </a:ext>
            </a:extLst>
          </p:cNvPr>
          <p:cNvSpPr/>
          <p:nvPr/>
        </p:nvSpPr>
        <p:spPr>
          <a:xfrm>
            <a:off x="656589" y="1923756"/>
            <a:ext cx="2842693" cy="1676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vở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68A0588B-5E15-438B-81C2-6EFAB548FCFF}"/>
              </a:ext>
            </a:extLst>
          </p:cNvPr>
          <p:cNvSpPr/>
          <p:nvPr/>
        </p:nvSpPr>
        <p:spPr>
          <a:xfrm>
            <a:off x="462786" y="4201722"/>
            <a:ext cx="3036496" cy="1676400"/>
          </a:xfrm>
          <a:prstGeom prst="roundRect">
            <a:avLst/>
          </a:prstGeom>
          <a:solidFill>
            <a:srgbClr val="92D050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CC3911AC-5EF9-8A2D-35E9-24660EF6A21D}"/>
              </a:ext>
            </a:extLst>
          </p:cNvPr>
          <p:cNvSpPr/>
          <p:nvPr/>
        </p:nvSpPr>
        <p:spPr>
          <a:xfrm>
            <a:off x="8692718" y="1957012"/>
            <a:ext cx="2842693" cy="1676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nhờ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4489969B-801C-78FC-7BD6-46F1EBDD3E08}"/>
              </a:ext>
            </a:extLst>
          </p:cNvPr>
          <p:cNvSpPr/>
          <p:nvPr/>
        </p:nvSpPr>
        <p:spPr>
          <a:xfrm>
            <a:off x="8692718" y="3933399"/>
            <a:ext cx="2595905" cy="18593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Pháp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Left Arrow 16">
            <a:extLst>
              <a:ext uri="{FF2B5EF4-FFF2-40B4-BE49-F238E27FC236}">
                <a16:creationId xmlns:a16="http://schemas.microsoft.com/office/drawing/2014/main" id="{CF446702-D667-4A57-B640-187D2237A3D0}"/>
              </a:ext>
            </a:extLst>
          </p:cNvPr>
          <p:cNvSpPr/>
          <p:nvPr/>
        </p:nvSpPr>
        <p:spPr>
          <a:xfrm rot="687246">
            <a:off x="3668745" y="2642812"/>
            <a:ext cx="685800" cy="3048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16" name="Left Arrow 22">
            <a:extLst>
              <a:ext uri="{FF2B5EF4-FFF2-40B4-BE49-F238E27FC236}">
                <a16:creationId xmlns:a16="http://schemas.microsoft.com/office/drawing/2014/main" id="{D4AAAFBB-03B4-B0AF-0E0A-9F80F5B0936D}"/>
              </a:ext>
            </a:extLst>
          </p:cNvPr>
          <p:cNvSpPr/>
          <p:nvPr/>
        </p:nvSpPr>
        <p:spPr>
          <a:xfrm rot="20588129">
            <a:off x="3627289" y="4642197"/>
            <a:ext cx="685800" cy="3048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17" name="Left Arrow 23">
            <a:extLst>
              <a:ext uri="{FF2B5EF4-FFF2-40B4-BE49-F238E27FC236}">
                <a16:creationId xmlns:a16="http://schemas.microsoft.com/office/drawing/2014/main" id="{87AD6F72-C58C-AF22-8BA6-7DE6C32169BD}"/>
              </a:ext>
            </a:extLst>
          </p:cNvPr>
          <p:cNvSpPr/>
          <p:nvPr/>
        </p:nvSpPr>
        <p:spPr>
          <a:xfrm rot="9571575">
            <a:off x="7895484" y="2763497"/>
            <a:ext cx="685800" cy="3048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18" name="Left Arrow 25">
            <a:extLst>
              <a:ext uri="{FF2B5EF4-FFF2-40B4-BE49-F238E27FC236}">
                <a16:creationId xmlns:a16="http://schemas.microsoft.com/office/drawing/2014/main" id="{A6DDA44D-ECF0-7D67-5246-A9D815ED2F97}"/>
              </a:ext>
            </a:extLst>
          </p:cNvPr>
          <p:cNvSpPr/>
          <p:nvPr/>
        </p:nvSpPr>
        <p:spPr>
          <a:xfrm rot="11622451">
            <a:off x="7900782" y="4481380"/>
            <a:ext cx="685800" cy="3048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77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F2E06A1F-F856-4326-E5D5-6CBF79DF9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38475" y="4225055"/>
            <a:ext cx="5557293" cy="277864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EE46DCDE-9A58-D59B-0C52-5AA18C30F6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8475" y="3866877"/>
            <a:ext cx="1203669" cy="99138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D12761A-19B1-1126-DBAB-8048F02D37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75061" y="1784327"/>
            <a:ext cx="1901396" cy="29271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B41F24D-A7E3-FDA4-D265-F55579761213}"/>
              </a:ext>
            </a:extLst>
          </p:cNvPr>
          <p:cNvGrpSpPr/>
          <p:nvPr/>
        </p:nvGrpSpPr>
        <p:grpSpPr>
          <a:xfrm>
            <a:off x="6231153" y="1524948"/>
            <a:ext cx="4229557" cy="2778646"/>
            <a:chOff x="6231153" y="1524948"/>
            <a:chExt cx="4229557" cy="2778646"/>
          </a:xfrm>
        </p:grpSpPr>
        <p:sp>
          <p:nvSpPr>
            <p:cNvPr id="5" name="Cloud Callout 1">
              <a:extLst>
                <a:ext uri="{FF2B5EF4-FFF2-40B4-BE49-F238E27FC236}">
                  <a16:creationId xmlns:a16="http://schemas.microsoft.com/office/drawing/2014/main" id="{AD91F45E-8DAD-1A40-60EA-7C9513DF73A7}"/>
                </a:ext>
              </a:extLst>
            </p:cNvPr>
            <p:cNvSpPr/>
            <p:nvPr/>
          </p:nvSpPr>
          <p:spPr>
            <a:xfrm>
              <a:off x="6231153" y="1524948"/>
              <a:ext cx="4229557" cy="2778646"/>
            </a:xfrm>
            <a:prstGeom prst="cloudCallout">
              <a:avLst>
                <a:gd name="adj1" fmla="val -73375"/>
                <a:gd name="adj2" fmla="val -22401"/>
              </a:avLst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A1B451-330D-9A4E-7CF2-93F792BF6C04}"/>
                </a:ext>
              </a:extLst>
            </p:cNvPr>
            <p:cNvSpPr txBox="1"/>
            <p:nvPr/>
          </p:nvSpPr>
          <p:spPr>
            <a:xfrm>
              <a:off x="6956649" y="1784327"/>
              <a:ext cx="321060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đức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kiên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trì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siêng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năng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, ham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66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DF4946C-18D3-BD91-5F4E-E94F44851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4" y="2835735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01097" y="484145"/>
            <a:ext cx="81558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ham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704302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50" y="2835735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8360348" y="5747066"/>
            <a:ext cx="309314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0C887D9-3D6F-79AC-46C4-914844807B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04" y="1794328"/>
            <a:ext cx="5355925" cy="37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D12086-AC09-4351-9620-031EFB80D3EC}" vid="{E326BEAB-6D95-4C38-B00F-21888E555E5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3</Template>
  <TotalTime>794</TotalTime>
  <Words>1345</Words>
  <Application>Microsoft Office PowerPoint</Application>
  <PresentationFormat>Widescreen</PresentationFormat>
  <Paragraphs>143</Paragraphs>
  <Slides>34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hung.nv2510hung.nv2510</cp:lastModifiedBy>
  <cp:revision>29</cp:revision>
  <dcterms:created xsi:type="dcterms:W3CDTF">2023-03-02T04:40:23Z</dcterms:created>
  <dcterms:modified xsi:type="dcterms:W3CDTF">2023-08-14T01:53:43Z</dcterms:modified>
</cp:coreProperties>
</file>