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03" r:id="rId2"/>
    <p:sldId id="304" r:id="rId3"/>
    <p:sldId id="305" r:id="rId4"/>
    <p:sldId id="306" r:id="rId5"/>
    <p:sldId id="270" r:id="rId6"/>
    <p:sldId id="426" r:id="rId7"/>
    <p:sldId id="427" r:id="rId8"/>
    <p:sldId id="428" r:id="rId9"/>
    <p:sldId id="429" r:id="rId10"/>
    <p:sldId id="430" r:id="rId11"/>
    <p:sldId id="431" r:id="rId12"/>
    <p:sldId id="317" r:id="rId13"/>
    <p:sldId id="318" r:id="rId14"/>
    <p:sldId id="319" r:id="rId15"/>
    <p:sldId id="400" r:id="rId16"/>
    <p:sldId id="405" r:id="rId17"/>
    <p:sldId id="414" r:id="rId18"/>
    <p:sldId id="415" r:id="rId19"/>
    <p:sldId id="416" r:id="rId20"/>
    <p:sldId id="417" r:id="rId21"/>
    <p:sldId id="418" r:id="rId22"/>
    <p:sldId id="327" r:id="rId23"/>
    <p:sldId id="419" r:id="rId24"/>
    <p:sldId id="420" r:id="rId25"/>
    <p:sldId id="336" r:id="rId26"/>
    <p:sldId id="337" r:id="rId27"/>
    <p:sldId id="338" r:id="rId28"/>
    <p:sldId id="339" r:id="rId29"/>
    <p:sldId id="350" r:id="rId30"/>
    <p:sldId id="421" r:id="rId31"/>
    <p:sldId id="422" r:id="rId32"/>
    <p:sldId id="423" r:id="rId33"/>
    <p:sldId id="344" r:id="rId34"/>
    <p:sldId id="424" r:id="rId35"/>
    <p:sldId id="425" r:id="rId36"/>
    <p:sldId id="345" r:id="rId37"/>
    <p:sldId id="412" r:id="rId38"/>
    <p:sldId id="346" r:id="rId39"/>
    <p:sldId id="347" r:id="rId40"/>
    <p:sldId id="348" r:id="rId41"/>
    <p:sldId id="349" r:id="rId42"/>
    <p:sldId id="302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56" autoAdjust="0"/>
    <p:restoredTop sz="95345" autoAdjust="0"/>
  </p:normalViewPr>
  <p:slideViewPr>
    <p:cSldViewPr snapToGrid="0">
      <p:cViewPr varScale="1">
        <p:scale>
          <a:sx n="69" d="100"/>
          <a:sy n="69" d="100"/>
        </p:scale>
        <p:origin x="7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8C9E9B6D-4C14-447B-B50B-6C9A654A5557}"/>
    <pc:docChg chg="modSld">
      <pc:chgData name="Phan Van Rieu (Hugo)" userId="032e726b-b6b7-45df-b0ca-e82fb010a48a" providerId="ADAL" clId="{8C9E9B6D-4C14-447B-B50B-6C9A654A5557}" dt="2024-07-16T06:54:17.874" v="14" actId="1076"/>
      <pc:docMkLst>
        <pc:docMk/>
      </pc:docMkLst>
      <pc:sldChg chg="modSp mod">
        <pc:chgData name="Phan Van Rieu (Hugo)" userId="032e726b-b6b7-45df-b0ca-e82fb010a48a" providerId="ADAL" clId="{8C9E9B6D-4C14-447B-B50B-6C9A654A5557}" dt="2024-06-21T20:21:50.998" v="1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8C9E9B6D-4C14-447B-B50B-6C9A654A5557}" dt="2024-06-21T20:21:50.998" v="1" actId="20577"/>
          <ac:spMkLst>
            <pc:docMk/>
            <pc:sldMk cId="3553067512" sldId="306"/>
            <ac:spMk id="7" creationId="{BA386DE9-345A-400C-B2BB-B32B155C2C38}"/>
          </ac:spMkLst>
        </pc:spChg>
      </pc:sldChg>
      <pc:sldChg chg="addSp modSp mod modAnim">
        <pc:chgData name="Phan Van Rieu (Hugo)" userId="032e726b-b6b7-45df-b0ca-e82fb010a48a" providerId="ADAL" clId="{8C9E9B6D-4C14-447B-B50B-6C9A654A5557}" dt="2024-07-16T06:54:17.874" v="14" actId="1076"/>
        <pc:sldMkLst>
          <pc:docMk/>
          <pc:sldMk cId="924732891" sldId="338"/>
        </pc:sldMkLst>
        <pc:picChg chg="mod">
          <ac:chgData name="Phan Van Rieu (Hugo)" userId="032e726b-b6b7-45df-b0ca-e82fb010a48a" providerId="ADAL" clId="{8C9E9B6D-4C14-447B-B50B-6C9A654A5557}" dt="2024-07-16T06:53:58.252" v="8" actId="1076"/>
          <ac:picMkLst>
            <pc:docMk/>
            <pc:sldMk cId="924732891" sldId="338"/>
            <ac:picMk id="3" creationId="{D595529C-D933-D531-023F-3A6C5E9F5210}"/>
          </ac:picMkLst>
        </pc:picChg>
        <pc:picChg chg="mod">
          <ac:chgData name="Phan Van Rieu (Hugo)" userId="032e726b-b6b7-45df-b0ca-e82fb010a48a" providerId="ADAL" clId="{8C9E9B6D-4C14-447B-B50B-6C9A654A5557}" dt="2024-07-16T06:54:10.023" v="10" actId="1076"/>
          <ac:picMkLst>
            <pc:docMk/>
            <pc:sldMk cId="924732891" sldId="338"/>
            <ac:picMk id="5" creationId="{2B0912C6-B19D-F511-74D1-0E89F4AD7972}"/>
          </ac:picMkLst>
        </pc:picChg>
        <pc:picChg chg="add mod">
          <ac:chgData name="Phan Van Rieu (Hugo)" userId="032e726b-b6b7-45df-b0ca-e82fb010a48a" providerId="ADAL" clId="{8C9E9B6D-4C14-447B-B50B-6C9A654A5557}" dt="2024-07-16T06:54:13.343" v="12" actId="1076"/>
          <ac:picMkLst>
            <pc:docMk/>
            <pc:sldMk cId="924732891" sldId="338"/>
            <ac:picMk id="9" creationId="{84DC6279-CBB4-4F57-8242-07EC28BB646F}"/>
          </ac:picMkLst>
        </pc:picChg>
        <pc:picChg chg="add mod">
          <ac:chgData name="Phan Van Rieu (Hugo)" userId="032e726b-b6b7-45df-b0ca-e82fb010a48a" providerId="ADAL" clId="{8C9E9B6D-4C14-447B-B50B-6C9A654A5557}" dt="2024-07-16T06:54:17.874" v="14" actId="1076"/>
          <ac:picMkLst>
            <pc:docMk/>
            <pc:sldMk cId="924732891" sldId="338"/>
            <ac:picMk id="10" creationId="{35A033D0-6CFC-46BA-A6F6-E3456228B6C1}"/>
          </ac:picMkLst>
        </pc:picChg>
      </pc:sldChg>
      <pc:sldChg chg="modSp mod">
        <pc:chgData name="Phan Van Rieu (Hugo)" userId="032e726b-b6b7-45df-b0ca-e82fb010a48a" providerId="ADAL" clId="{8C9E9B6D-4C14-447B-B50B-6C9A654A5557}" dt="2024-07-16T06:53:21.053" v="4" actId="1076"/>
        <pc:sldMkLst>
          <pc:docMk/>
          <pc:sldMk cId="3429585655" sldId="400"/>
        </pc:sldMkLst>
        <pc:picChg chg="mod">
          <ac:chgData name="Phan Van Rieu (Hugo)" userId="032e726b-b6b7-45df-b0ca-e82fb010a48a" providerId="ADAL" clId="{8C9E9B6D-4C14-447B-B50B-6C9A654A5557}" dt="2024-07-16T06:53:21.053" v="4" actId="1076"/>
          <ac:picMkLst>
            <pc:docMk/>
            <pc:sldMk cId="3429585655" sldId="400"/>
            <ac:picMk id="14" creationId="{C1FAB5E9-329A-0AC3-428C-6C5FB622FF26}"/>
          </ac:picMkLst>
        </pc:picChg>
        <pc:picChg chg="mod">
          <ac:chgData name="Phan Van Rieu (Hugo)" userId="032e726b-b6b7-45df-b0ca-e82fb010a48a" providerId="ADAL" clId="{8C9E9B6D-4C14-447B-B50B-6C9A654A5557}" dt="2024-07-16T06:53:19.150" v="3" actId="1076"/>
          <ac:picMkLst>
            <pc:docMk/>
            <pc:sldMk cId="3429585655" sldId="400"/>
            <ac:picMk id="15" creationId="{517B8C3B-93A9-243D-1F36-8208AFB17BB7}"/>
          </ac:picMkLst>
        </pc:picChg>
      </pc:sldChg>
      <pc:sldChg chg="modSp mod">
        <pc:chgData name="Phan Van Rieu (Hugo)" userId="032e726b-b6b7-45df-b0ca-e82fb010a48a" providerId="ADAL" clId="{8C9E9B6D-4C14-447B-B50B-6C9A654A5557}" dt="2024-07-16T06:53:45.530" v="5" actId="1076"/>
        <pc:sldMkLst>
          <pc:docMk/>
          <pc:sldMk cId="2877260314" sldId="419"/>
        </pc:sldMkLst>
        <pc:picChg chg="mod">
          <ac:chgData name="Phan Van Rieu (Hugo)" userId="032e726b-b6b7-45df-b0ca-e82fb010a48a" providerId="ADAL" clId="{8C9E9B6D-4C14-447B-B50B-6C9A654A5557}" dt="2024-07-16T06:53:45.530" v="5" actId="1076"/>
          <ac:picMkLst>
            <pc:docMk/>
            <pc:sldMk cId="2877260314" sldId="419"/>
            <ac:picMk id="3" creationId="{C46A4EAE-7E03-C443-55D0-97498740C097}"/>
          </ac:picMkLst>
        </pc:picChg>
      </pc:sldChg>
    </pc:docChg>
  </pc:docChgLst>
  <pc:docChgLst>
    <pc:chgData name="Phan Van Rieu (Hugo)" userId="032e726b-b6b7-45df-b0ca-e82fb010a48a" providerId="ADAL" clId="{BB6C3570-E3AC-4814-9A11-E134F1F42425}"/>
    <pc:docChg chg="modSld">
      <pc:chgData name="Phan Van Rieu (Hugo)" userId="032e726b-b6b7-45df-b0ca-e82fb010a48a" providerId="ADAL" clId="{BB6C3570-E3AC-4814-9A11-E134F1F42425}" dt="2024-05-12T14:02:55.348" v="1" actId="14861"/>
      <pc:docMkLst>
        <pc:docMk/>
      </pc:docMkLst>
      <pc:sldChg chg="modSp mod">
        <pc:chgData name="Phan Van Rieu (Hugo)" userId="032e726b-b6b7-45df-b0ca-e82fb010a48a" providerId="ADAL" clId="{BB6C3570-E3AC-4814-9A11-E134F1F42425}" dt="2024-05-12T14:02:55.348" v="1" actId="14861"/>
        <pc:sldMkLst>
          <pc:docMk/>
          <pc:sldMk cId="2984877134" sldId="304"/>
        </pc:sldMkLst>
        <pc:picChg chg="mod">
          <ac:chgData name="Phan Van Rieu (Hugo)" userId="032e726b-b6b7-45df-b0ca-e82fb010a48a" providerId="ADAL" clId="{BB6C3570-E3AC-4814-9A11-E134F1F42425}" dt="2024-05-12T14:02:55.348" v="1" actId="14861"/>
          <ac:picMkLst>
            <pc:docMk/>
            <pc:sldMk cId="2984877134" sldId="304"/>
            <ac:picMk id="5" creationId="{597B64D6-8EFD-3120-FCFE-A3AA6E04912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29/05/2025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849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58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4580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867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72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872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573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29/05/2025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29/05/2025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29/05/2025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29/05/2025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01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29/05/2025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29/05/2025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29/05/2025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29/05/2025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29/05/2025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29/05/2025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29/05/2025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29/05/2025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29/05/2025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7:</a:t>
            </a:r>
            <a:r>
              <a:rPr lang="en-US" baseline="0" dirty="0">
                <a:solidFill>
                  <a:schemeClr val="bg1"/>
                </a:solidFill>
              </a:rPr>
              <a:t> Jobs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5" r:id="rId18"/>
    <p:sldLayoutId id="2147483676" r:id="rId19"/>
    <p:sldLayoutId id="2147483679" r:id="rId20"/>
    <p:sldLayoutId id="2147483680" r:id="rId21"/>
    <p:sldLayoutId id="2147483681" r:id="rId22"/>
    <p:sldLayoutId id="2147483682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6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microsoft.com/office/2007/relationships/hdphoto" Target="../media/hdphoto2.wdp"/><Relationship Id="rId12" Type="http://schemas.openxmlformats.org/officeDocument/2006/relationships/image" Target="../media/image4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png"/><Relationship Id="rId11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316108" y="3089108"/>
            <a:ext cx="27767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</a:t>
            </a:r>
            <a:r>
              <a:rPr lang="en-US" sz="4000" b="1" dirty="0">
                <a:solidFill>
                  <a:srgbClr val="FF0000"/>
                </a:solidFill>
              </a:rPr>
              <a:t>7</a:t>
            </a:r>
            <a:r>
              <a:rPr lang="en-VN" sz="4000" b="1" dirty="0">
                <a:solidFill>
                  <a:srgbClr val="FF0000"/>
                </a:solidFill>
              </a:rPr>
              <a:t>: </a:t>
            </a:r>
            <a:r>
              <a:rPr lang="en-US" sz="4000" b="1" dirty="0">
                <a:solidFill>
                  <a:srgbClr val="FF0000"/>
                </a:solidFill>
              </a:rPr>
              <a:t>JOBS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67" y="3720980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</a:t>
            </a:r>
            <a:r>
              <a:rPr lang="en-US" sz="4000" b="1" dirty="0">
                <a:solidFill>
                  <a:srgbClr val="00B050"/>
                </a:solidFill>
              </a:rPr>
              <a:t>3</a:t>
            </a:r>
            <a:r>
              <a:rPr lang="en-VN" sz="4000" b="1" dirty="0">
                <a:solidFill>
                  <a:srgbClr val="00B050"/>
                </a:solidFill>
              </a:rPr>
              <a:t>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788737" y="4352851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98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CDF24-2BF1-8794-2E08-667DA30DC4FF}"/>
              </a:ext>
            </a:extLst>
          </p:cNvPr>
          <p:cNvSpPr/>
          <p:nvPr/>
        </p:nvSpPr>
        <p:spPr>
          <a:xfrm>
            <a:off x="450143" y="1026148"/>
            <a:ext cx="4754880" cy="4670474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0F97BE9F-9BE5-0B7B-F90F-9DECEB2BF364}"/>
              </a:ext>
            </a:extLst>
          </p:cNvPr>
          <p:cNvSpPr/>
          <p:nvPr/>
        </p:nvSpPr>
        <p:spPr>
          <a:xfrm>
            <a:off x="5588031" y="1031404"/>
            <a:ext cx="6461402" cy="1965796"/>
          </a:xfrm>
          <a:prstGeom prst="wedgeRoundRectCallout">
            <a:avLst>
              <a:gd name="adj1" fmla="val -34881"/>
              <a:gd name="adj2" fmla="val 67808"/>
              <a:gd name="adj3" fmla="val 16667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D4C63D-EF2B-7D73-FEC0-7594E337C6B2}"/>
              </a:ext>
            </a:extLst>
          </p:cNvPr>
          <p:cNvSpPr/>
          <p:nvPr/>
        </p:nvSpPr>
        <p:spPr>
          <a:xfrm>
            <a:off x="5588031" y="1396087"/>
            <a:ext cx="646140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</a:rPr>
              <a:t>She likes helping sick people. I think she’ll be _______.</a:t>
            </a:r>
            <a:endParaRPr lang="en-US" sz="40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7" name="check">
            <a:extLst>
              <a:ext uri="{FF2B5EF4-FFF2-40B4-BE49-F238E27FC236}">
                <a16:creationId xmlns:a16="http://schemas.microsoft.com/office/drawing/2014/main" id="{A89067BA-0BC2-37B7-9499-0B6BF2E83AB8}"/>
              </a:ext>
            </a:extLst>
          </p:cNvPr>
          <p:cNvSpPr/>
          <p:nvPr/>
        </p:nvSpPr>
        <p:spPr>
          <a:xfrm>
            <a:off x="10410755" y="5826596"/>
            <a:ext cx="1638678" cy="589935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check</a:t>
            </a:r>
          </a:p>
        </p:txBody>
      </p:sp>
      <p:sp>
        <p:nvSpPr>
          <p:cNvPr id="10" name="A">
            <a:extLst>
              <a:ext uri="{FF2B5EF4-FFF2-40B4-BE49-F238E27FC236}">
                <a16:creationId xmlns:a16="http://schemas.microsoft.com/office/drawing/2014/main" id="{618B0817-6BF4-94AC-C9BA-D5F508B6F5D3}"/>
              </a:ext>
            </a:extLst>
          </p:cNvPr>
          <p:cNvSpPr/>
          <p:nvPr/>
        </p:nvSpPr>
        <p:spPr>
          <a:xfrm>
            <a:off x="5325896" y="4509397"/>
            <a:ext cx="2050474" cy="942860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A. a nurse</a:t>
            </a: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716ECD03-8688-2BB0-58FC-DC8E769B5E22}"/>
              </a:ext>
            </a:extLst>
          </p:cNvPr>
          <p:cNvSpPr/>
          <p:nvPr/>
        </p:nvSpPr>
        <p:spPr>
          <a:xfrm>
            <a:off x="7444102" y="4484480"/>
            <a:ext cx="2490204" cy="94384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B. a business person</a:t>
            </a:r>
          </a:p>
        </p:txBody>
      </p:sp>
      <p:sp>
        <p:nvSpPr>
          <p:cNvPr id="12" name="C">
            <a:extLst>
              <a:ext uri="{FF2B5EF4-FFF2-40B4-BE49-F238E27FC236}">
                <a16:creationId xmlns:a16="http://schemas.microsoft.com/office/drawing/2014/main" id="{1291E7DB-3D27-3F31-CB84-6BA5415FAAD6}"/>
              </a:ext>
            </a:extLst>
          </p:cNvPr>
          <p:cNvSpPr/>
          <p:nvPr/>
        </p:nvSpPr>
        <p:spPr>
          <a:xfrm>
            <a:off x="9987447" y="4508414"/>
            <a:ext cx="2173184" cy="94384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C. a teacher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19713B-BAED-88DA-85BF-362F648F98BC}"/>
              </a:ext>
            </a:extLst>
          </p:cNvPr>
          <p:cNvSpPr txBox="1"/>
          <p:nvPr/>
        </p:nvSpPr>
        <p:spPr>
          <a:xfrm>
            <a:off x="3031067" y="5799138"/>
            <a:ext cx="61298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F79F45-9CAB-0535-BB80-6247300C5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85" y="1396087"/>
            <a:ext cx="4267796" cy="382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8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CDF24-2BF1-8794-2E08-667DA30DC4FF}"/>
              </a:ext>
            </a:extLst>
          </p:cNvPr>
          <p:cNvSpPr/>
          <p:nvPr/>
        </p:nvSpPr>
        <p:spPr>
          <a:xfrm>
            <a:off x="450143" y="1026148"/>
            <a:ext cx="4754880" cy="4670474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0F97BE9F-9BE5-0B7B-F90F-9DECEB2BF364}"/>
              </a:ext>
            </a:extLst>
          </p:cNvPr>
          <p:cNvSpPr/>
          <p:nvPr/>
        </p:nvSpPr>
        <p:spPr>
          <a:xfrm>
            <a:off x="5588031" y="1031404"/>
            <a:ext cx="6461402" cy="1965796"/>
          </a:xfrm>
          <a:prstGeom prst="wedgeRoundRectCallout">
            <a:avLst>
              <a:gd name="adj1" fmla="val -34881"/>
              <a:gd name="adj2" fmla="val 67808"/>
              <a:gd name="adj3" fmla="val 16667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D4C63D-EF2B-7D73-FEC0-7594E337C6B2}"/>
              </a:ext>
            </a:extLst>
          </p:cNvPr>
          <p:cNvSpPr/>
          <p:nvPr/>
        </p:nvSpPr>
        <p:spPr>
          <a:xfrm>
            <a:off x="5588031" y="1396087"/>
            <a:ext cx="646140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</a:rPr>
              <a:t>You like singing. I think you’ll </a:t>
            </a:r>
          </a:p>
          <a:p>
            <a:pPr algn="ctr"/>
            <a:r>
              <a:rPr lang="en-US" sz="4000" dirty="0">
                <a:ln w="0"/>
              </a:rPr>
              <a:t>be _______.</a:t>
            </a:r>
            <a:endParaRPr lang="en-US" sz="40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7" name="check">
            <a:extLst>
              <a:ext uri="{FF2B5EF4-FFF2-40B4-BE49-F238E27FC236}">
                <a16:creationId xmlns:a16="http://schemas.microsoft.com/office/drawing/2014/main" id="{A89067BA-0BC2-37B7-9499-0B6BF2E83AB8}"/>
              </a:ext>
            </a:extLst>
          </p:cNvPr>
          <p:cNvSpPr/>
          <p:nvPr/>
        </p:nvSpPr>
        <p:spPr>
          <a:xfrm>
            <a:off x="10410755" y="5826596"/>
            <a:ext cx="1638678" cy="589935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check</a:t>
            </a:r>
          </a:p>
        </p:txBody>
      </p:sp>
      <p:sp>
        <p:nvSpPr>
          <p:cNvPr id="10" name="A">
            <a:extLst>
              <a:ext uri="{FF2B5EF4-FFF2-40B4-BE49-F238E27FC236}">
                <a16:creationId xmlns:a16="http://schemas.microsoft.com/office/drawing/2014/main" id="{618B0817-6BF4-94AC-C9BA-D5F508B6F5D3}"/>
              </a:ext>
            </a:extLst>
          </p:cNvPr>
          <p:cNvSpPr/>
          <p:nvPr/>
        </p:nvSpPr>
        <p:spPr>
          <a:xfrm>
            <a:off x="5448605" y="4509397"/>
            <a:ext cx="2050474" cy="942860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A. a driver</a:t>
            </a: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716ECD03-8688-2BB0-58FC-DC8E769B5E22}"/>
              </a:ext>
            </a:extLst>
          </p:cNvPr>
          <p:cNvSpPr/>
          <p:nvPr/>
        </p:nvSpPr>
        <p:spPr>
          <a:xfrm>
            <a:off x="7693390" y="4484480"/>
            <a:ext cx="2050475" cy="94384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B. a singer</a:t>
            </a:r>
          </a:p>
        </p:txBody>
      </p:sp>
      <p:sp>
        <p:nvSpPr>
          <p:cNvPr id="12" name="C">
            <a:extLst>
              <a:ext uri="{FF2B5EF4-FFF2-40B4-BE49-F238E27FC236}">
                <a16:creationId xmlns:a16="http://schemas.microsoft.com/office/drawing/2014/main" id="{1291E7DB-3D27-3F31-CB84-6BA5415FAAD6}"/>
              </a:ext>
            </a:extLst>
          </p:cNvPr>
          <p:cNvSpPr/>
          <p:nvPr/>
        </p:nvSpPr>
        <p:spPr>
          <a:xfrm>
            <a:off x="9987447" y="4508414"/>
            <a:ext cx="2173184" cy="94384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C. a farmer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19713B-BAED-88DA-85BF-362F648F98BC}"/>
              </a:ext>
            </a:extLst>
          </p:cNvPr>
          <p:cNvSpPr txBox="1"/>
          <p:nvPr/>
        </p:nvSpPr>
        <p:spPr>
          <a:xfrm>
            <a:off x="3031067" y="5799138"/>
            <a:ext cx="61298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02ECD7-F773-D71E-C3E3-A3425A062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78" y="1495484"/>
            <a:ext cx="4036209" cy="373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6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678319" y="1182814"/>
              <a:ext cx="4835362" cy="4367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algn="ctr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writer,</a:t>
              </a:r>
            </a:p>
            <a:p>
              <a:pPr algn="ctr"/>
              <a:r>
                <a:rPr lang="en-US" sz="3200" i="1" dirty="0">
                  <a:solidFill>
                    <a:schemeClr val="bg1"/>
                  </a:solidFill>
                </a:rPr>
                <a:t>piano player,</a:t>
              </a:r>
            </a:p>
            <a:p>
              <a:pPr algn="ctr"/>
              <a:r>
                <a:rPr lang="en-US" sz="3200" i="1" dirty="0">
                  <a:solidFill>
                    <a:schemeClr val="bg1"/>
                  </a:solidFill>
                </a:rPr>
                <a:t>zookeeper,</a:t>
              </a:r>
            </a:p>
            <a:p>
              <a:pPr algn="ctr"/>
              <a:r>
                <a:rPr lang="en-US" sz="3200" i="1" dirty="0">
                  <a:solidFill>
                    <a:schemeClr val="bg1"/>
                  </a:solidFill>
                </a:rPr>
                <a:t>baker,</a:t>
              </a:r>
            </a:p>
            <a:p>
              <a:pPr algn="ctr"/>
              <a:r>
                <a:rPr lang="en-US" sz="3200" i="1" dirty="0">
                  <a:solidFill>
                    <a:schemeClr val="bg1"/>
                  </a:solidFill>
                </a:rPr>
                <a:t>chef,</a:t>
              </a:r>
            </a:p>
            <a:p>
              <a:pPr algn="ctr"/>
              <a:r>
                <a:rPr lang="en-US" sz="3200" i="1" dirty="0">
                  <a:solidFill>
                    <a:schemeClr val="bg1"/>
                  </a:solidFill>
                </a:rPr>
                <a:t>artist.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D3 TRACK 13">
            <a:hlinkClick r:id="" action="ppaction://media"/>
            <a:extLst>
              <a:ext uri="{FF2B5EF4-FFF2-40B4-BE49-F238E27FC236}">
                <a16:creationId xmlns:a16="http://schemas.microsoft.com/office/drawing/2014/main" id="{517B8C3B-93A9-243D-1F36-8208AFB17B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38298" y="531345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C12CF0-3DFA-2F3A-21AF-C6670F1846BE}"/>
              </a:ext>
            </a:extLst>
          </p:cNvPr>
          <p:cNvSpPr txBox="1"/>
          <p:nvPr/>
        </p:nvSpPr>
        <p:spPr>
          <a:xfrm>
            <a:off x="6363588" y="651479"/>
            <a:ext cx="494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sym typeface="Wingdings" panose="05000000000000000000" pitchFamily="2" charset="2"/>
              </a:rPr>
              <a:t> C</a:t>
            </a:r>
            <a:r>
              <a:rPr lang="en-US" i="1" dirty="0">
                <a:solidFill>
                  <a:srgbClr val="FF0000"/>
                </a:solidFill>
              </a:rPr>
              <a:t>lick on the title to hear the sound.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03E5D4-2C9E-7AD7-3612-09989D4E47F8}"/>
              </a:ext>
            </a:extLst>
          </p:cNvPr>
          <p:cNvSpPr txBox="1"/>
          <p:nvPr/>
        </p:nvSpPr>
        <p:spPr>
          <a:xfrm>
            <a:off x="51541" y="4903285"/>
            <a:ext cx="2072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</a:rPr>
              <a:t>/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</a:rPr>
              <a:t>ˈ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</a:rPr>
              <a:t>raɪtər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/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</a:rPr>
              <a:t>nhà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văn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22459E-E187-53D8-45AB-D1C52570B5FA}"/>
              </a:ext>
            </a:extLst>
          </p:cNvPr>
          <p:cNvSpPr txBox="1"/>
          <p:nvPr/>
        </p:nvSpPr>
        <p:spPr>
          <a:xfrm>
            <a:off x="1846363" y="4461257"/>
            <a:ext cx="24620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</a:rPr>
              <a:t> /</a:t>
            </a:r>
            <a:r>
              <a:rPr lang="en-US" sz="3200" dirty="0" err="1">
                <a:solidFill>
                  <a:srgbClr val="FF0000"/>
                </a:solidFill>
              </a:rPr>
              <a:t>piˈænoʊ</a:t>
            </a:r>
            <a:r>
              <a:rPr lang="en-US" sz="3200" dirty="0">
                <a:solidFill>
                  <a:srgbClr val="FF0000"/>
                </a:solidFill>
              </a:rPr>
              <a:t> ˈ</a:t>
            </a:r>
            <a:r>
              <a:rPr lang="en-US" sz="3200" dirty="0" err="1">
                <a:solidFill>
                  <a:srgbClr val="FF0000"/>
                </a:solidFill>
              </a:rPr>
              <a:t>pleɪər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/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</a:rPr>
              <a:t>nhạc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sĩ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dương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cầm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2FF162-5097-AA0A-EEB1-EBB0769C1DAE}"/>
              </a:ext>
            </a:extLst>
          </p:cNvPr>
          <p:cNvSpPr txBox="1"/>
          <p:nvPr/>
        </p:nvSpPr>
        <p:spPr>
          <a:xfrm>
            <a:off x="3975304" y="4715206"/>
            <a:ext cx="2184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zuːkiːpər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 err="1">
                <a:solidFill>
                  <a:srgbClr val="FF0000"/>
                </a:solidFill>
              </a:rPr>
              <a:t>nhân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viên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sở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thú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E6B960-5343-1313-0A3F-2FDAD530195F}"/>
              </a:ext>
            </a:extLst>
          </p:cNvPr>
          <p:cNvSpPr txBox="1"/>
          <p:nvPr/>
        </p:nvSpPr>
        <p:spPr>
          <a:xfrm>
            <a:off x="6082374" y="4903285"/>
            <a:ext cx="20918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beɪkər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 err="1">
                <a:solidFill>
                  <a:srgbClr val="FF0000"/>
                </a:solidFill>
              </a:rPr>
              <a:t>thợ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làm</a:t>
            </a:r>
            <a:r>
              <a:rPr lang="en-US" sz="3200" dirty="0">
                <a:solidFill>
                  <a:srgbClr val="FF0000"/>
                </a:solidFill>
              </a:rPr>
              <a:t> bánh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314A3B-1514-1BA6-01E5-920262A55342}"/>
              </a:ext>
            </a:extLst>
          </p:cNvPr>
          <p:cNvSpPr txBox="1"/>
          <p:nvPr/>
        </p:nvSpPr>
        <p:spPr>
          <a:xfrm>
            <a:off x="7969804" y="4903285"/>
            <a:ext cx="20918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ʃef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 err="1">
                <a:solidFill>
                  <a:srgbClr val="FF0000"/>
                </a:solidFill>
              </a:rPr>
              <a:t>đầu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bếp</a:t>
            </a:r>
            <a:r>
              <a:rPr lang="en-US" sz="3200" dirty="0">
                <a:solidFill>
                  <a:srgbClr val="FF0000"/>
                </a:solidFill>
              </a:rPr>
              <a:t>,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</a:rPr>
              <a:t>bếp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trưởng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9A57461E-C9F9-A100-02A9-58E9342AB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539" y="5826614"/>
            <a:ext cx="372559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35A2C4-1B5E-01A6-9FAC-D51CBC62B0B5}"/>
              </a:ext>
            </a:extLst>
          </p:cNvPr>
          <p:cNvSpPr txBox="1"/>
          <p:nvPr/>
        </p:nvSpPr>
        <p:spPr>
          <a:xfrm>
            <a:off x="9984598" y="4872938"/>
            <a:ext cx="2091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ɑːrtɪst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 err="1">
                <a:solidFill>
                  <a:srgbClr val="FF0000"/>
                </a:solidFill>
              </a:rPr>
              <a:t>họa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sĩ</a:t>
            </a:r>
            <a:endParaRPr lang="en-US" sz="3200" i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570ECF-CE84-1B77-AB9A-9CDCCFF21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86183"/>
            <a:ext cx="12192000" cy="33750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FAB5E9-329A-0AC3-428C-6C5FB622FF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94395"/>
            <a:ext cx="6296904" cy="62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8565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20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ider">
            <a:hlinkClick r:id="" action="ppaction://media"/>
            <a:extLst>
              <a:ext uri="{FF2B5EF4-FFF2-40B4-BE49-F238E27FC236}">
                <a16:creationId xmlns:a16="http://schemas.microsoft.com/office/drawing/2014/main" id="{273E5DD7-063F-7CB9-A9D7-F6B0540C2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5763" y="3292475"/>
            <a:ext cx="609600" cy="60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95392" y="571759"/>
            <a:ext cx="412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FF13BA-1F80-F354-64CA-361F0F6D3833}"/>
              </a:ext>
            </a:extLst>
          </p:cNvPr>
          <p:cNvSpPr txBox="1"/>
          <p:nvPr/>
        </p:nvSpPr>
        <p:spPr>
          <a:xfrm>
            <a:off x="7613070" y="3474971"/>
            <a:ext cx="30064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/ </a:t>
            </a:r>
            <a:r>
              <a:rPr lang="en-US" sz="3600" dirty="0">
                <a:solidFill>
                  <a:srgbClr val="FF0000"/>
                </a:solidFill>
                <a:highlight>
                  <a:srgbClr val="FFFFFF"/>
                </a:highlight>
              </a:rPr>
              <a:t>ˈ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FF"/>
                </a:highlight>
              </a:rPr>
              <a:t>raɪtər</a:t>
            </a:r>
            <a:r>
              <a:rPr lang="en-US" sz="3600" dirty="0">
                <a:solidFill>
                  <a:srgbClr val="FF0000"/>
                </a:solidFill>
                <a:highlight>
                  <a:srgbClr val="FFFFFF"/>
                </a:highlight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pPr algn="ctr">
              <a:defRPr/>
            </a:pPr>
            <a:r>
              <a:rPr lang="en-US" sz="3600" dirty="0" err="1">
                <a:solidFill>
                  <a:srgbClr val="FF0000"/>
                </a:solidFill>
              </a:rPr>
              <a:t>nhà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văn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8199767" y="2459307"/>
            <a:ext cx="21405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writer</a:t>
            </a:r>
            <a:endParaRPr lang="en-VN" sz="6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08BDCB-CDD7-A6DA-025A-321100D56C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84" y="457445"/>
            <a:ext cx="6296904" cy="628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854BB0-6C13-873A-6F7E-1983F1B761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8349"/>
          <a:stretch/>
        </p:blipFill>
        <p:spPr>
          <a:xfrm>
            <a:off x="1104458" y="1359267"/>
            <a:ext cx="4115374" cy="423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4756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4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ano player">
            <a:hlinkClick r:id="" action="ppaction://media"/>
            <a:extLst>
              <a:ext uri="{FF2B5EF4-FFF2-40B4-BE49-F238E27FC236}">
                <a16:creationId xmlns:a16="http://schemas.microsoft.com/office/drawing/2014/main" id="{6E257915-095E-040E-E46E-2BAFC37974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87763" y="2976563"/>
            <a:ext cx="609600" cy="60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95392" y="571759"/>
            <a:ext cx="412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FF13BA-1F80-F354-64CA-361F0F6D3833}"/>
              </a:ext>
            </a:extLst>
          </p:cNvPr>
          <p:cNvSpPr txBox="1"/>
          <p:nvPr/>
        </p:nvSpPr>
        <p:spPr>
          <a:xfrm>
            <a:off x="7038712" y="3474969"/>
            <a:ext cx="43249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/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FF"/>
                </a:highlight>
              </a:rPr>
              <a:t>piˈænoʊ</a:t>
            </a:r>
            <a:r>
              <a:rPr lang="en-US" sz="3600" dirty="0">
                <a:solidFill>
                  <a:srgbClr val="FF0000"/>
                </a:solidFill>
                <a:highlight>
                  <a:srgbClr val="FFFFFF"/>
                </a:highlight>
              </a:rPr>
              <a:t> ˈ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FF"/>
                </a:highlight>
              </a:rPr>
              <a:t>pleɪər</a:t>
            </a:r>
            <a:r>
              <a:rPr lang="en-US" sz="3600" dirty="0">
                <a:solidFill>
                  <a:srgbClr val="FF0000"/>
                </a:solidFill>
                <a:highlight>
                  <a:srgbClr val="FFFFFF"/>
                </a:highlight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pPr algn="ctr">
              <a:defRPr/>
            </a:pPr>
            <a:r>
              <a:rPr lang="en-US" sz="3600" dirty="0" err="1">
                <a:solidFill>
                  <a:srgbClr val="FF0000"/>
                </a:solidFill>
              </a:rPr>
              <a:t>nhạc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sĩ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dương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cầm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7038712" y="2367366"/>
            <a:ext cx="41551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piano player</a:t>
            </a:r>
            <a:endParaRPr lang="en-VN" sz="6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08BDCB-CDD7-A6DA-025A-321100D56C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84" y="457445"/>
            <a:ext cx="6296904" cy="6287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6025C6-1034-EBFD-E7CF-FA187CF167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934" y="1236282"/>
            <a:ext cx="4820323" cy="447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836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ookeeper">
            <a:hlinkClick r:id="" action="ppaction://media"/>
            <a:extLst>
              <a:ext uri="{FF2B5EF4-FFF2-40B4-BE49-F238E27FC236}">
                <a16:creationId xmlns:a16="http://schemas.microsoft.com/office/drawing/2014/main" id="{19DE23CE-0880-A7A0-3181-447B99F11C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24163" y="3519488"/>
            <a:ext cx="609600" cy="60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95392" y="571759"/>
            <a:ext cx="412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FF13BA-1F80-F354-64CA-361F0F6D3833}"/>
              </a:ext>
            </a:extLst>
          </p:cNvPr>
          <p:cNvSpPr txBox="1"/>
          <p:nvPr/>
        </p:nvSpPr>
        <p:spPr>
          <a:xfrm>
            <a:off x="7364312" y="3519488"/>
            <a:ext cx="35039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/ </a:t>
            </a:r>
            <a:r>
              <a:rPr lang="en-US" sz="3600" dirty="0">
                <a:solidFill>
                  <a:srgbClr val="FF0000"/>
                </a:solidFill>
                <a:highlight>
                  <a:srgbClr val="FFFFFF"/>
                </a:highlight>
              </a:rPr>
              <a:t>ˈ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FF"/>
                </a:highlight>
              </a:rPr>
              <a:t>zuːkiːpər</a:t>
            </a:r>
            <a:r>
              <a:rPr lang="en-US" sz="3600" dirty="0">
                <a:solidFill>
                  <a:srgbClr val="FF0000"/>
                </a:solidFill>
                <a:highlight>
                  <a:srgbClr val="FFFFFF"/>
                </a:highlight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pPr algn="ctr">
              <a:defRPr/>
            </a:pPr>
            <a:r>
              <a:rPr lang="en-US" sz="3600" dirty="0" err="1">
                <a:solidFill>
                  <a:srgbClr val="FF0000"/>
                </a:solidFill>
              </a:rPr>
              <a:t>nhân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viên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sở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thú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7364313" y="2459308"/>
            <a:ext cx="35039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zookeeper</a:t>
            </a:r>
            <a:endParaRPr lang="en-VN" sz="6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08BDCB-CDD7-A6DA-025A-321100D56C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84" y="457445"/>
            <a:ext cx="6296904" cy="6287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8F9A1A-9A84-741B-17B9-A904EB3098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949" y="1190312"/>
            <a:ext cx="4124901" cy="447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044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ker">
            <a:hlinkClick r:id="" action="ppaction://media"/>
            <a:extLst>
              <a:ext uri="{FF2B5EF4-FFF2-40B4-BE49-F238E27FC236}">
                <a16:creationId xmlns:a16="http://schemas.microsoft.com/office/drawing/2014/main" id="{F0CCD886-3D4A-0BC0-28E6-75B8850BAD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48025" y="3519488"/>
            <a:ext cx="609600" cy="60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95392" y="571759"/>
            <a:ext cx="412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FF13BA-1F80-F354-64CA-361F0F6D3833}"/>
              </a:ext>
            </a:extLst>
          </p:cNvPr>
          <p:cNvSpPr txBox="1"/>
          <p:nvPr/>
        </p:nvSpPr>
        <p:spPr>
          <a:xfrm>
            <a:off x="7613070" y="3474971"/>
            <a:ext cx="30064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/ </a:t>
            </a:r>
            <a:r>
              <a:rPr lang="en-US" sz="3600" dirty="0">
                <a:solidFill>
                  <a:srgbClr val="FF0000"/>
                </a:solidFill>
                <a:highlight>
                  <a:srgbClr val="FFFFFF"/>
                </a:highlight>
              </a:rPr>
              <a:t>ˈ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FF"/>
                </a:highlight>
              </a:rPr>
              <a:t>beɪkər</a:t>
            </a:r>
            <a:r>
              <a:rPr lang="en-US" sz="3600" dirty="0">
                <a:solidFill>
                  <a:srgbClr val="FF0000"/>
                </a:solidFill>
                <a:highlight>
                  <a:srgbClr val="FFFFFF"/>
                </a:highlight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pPr algn="ctr">
              <a:defRPr/>
            </a:pPr>
            <a:r>
              <a:rPr lang="en-US" sz="3600" dirty="0" err="1">
                <a:solidFill>
                  <a:srgbClr val="FF0000"/>
                </a:solidFill>
              </a:rPr>
              <a:t>thợ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làm</a:t>
            </a:r>
            <a:r>
              <a:rPr lang="en-US" sz="3600" dirty="0">
                <a:solidFill>
                  <a:srgbClr val="FF0000"/>
                </a:solidFill>
              </a:rPr>
              <a:t> bánh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8122374" y="2459308"/>
            <a:ext cx="19878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baker</a:t>
            </a:r>
            <a:endParaRPr lang="en-VN" sz="6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08BDCB-CDD7-A6DA-025A-321100D56C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84" y="457445"/>
            <a:ext cx="6296904" cy="6287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A3CA1B-EEA1-810E-F215-6DC4DBA584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955" y="1176023"/>
            <a:ext cx="4229690" cy="450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093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6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84877134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hef">
            <a:hlinkClick r:id="" action="ppaction://media"/>
            <a:extLst>
              <a:ext uri="{FF2B5EF4-FFF2-40B4-BE49-F238E27FC236}">
                <a16:creationId xmlns:a16="http://schemas.microsoft.com/office/drawing/2014/main" id="{D6DFF927-6AAC-75FB-0EB7-B0D4549D4A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44888" y="2982913"/>
            <a:ext cx="609600" cy="60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95392" y="571759"/>
            <a:ext cx="412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FF13BA-1F80-F354-64CA-361F0F6D3833}"/>
              </a:ext>
            </a:extLst>
          </p:cNvPr>
          <p:cNvSpPr txBox="1"/>
          <p:nvPr/>
        </p:nvSpPr>
        <p:spPr>
          <a:xfrm>
            <a:off x="7054230" y="3474970"/>
            <a:ext cx="41241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/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FF"/>
                </a:highlight>
              </a:rPr>
              <a:t>ʃef</a:t>
            </a:r>
            <a:r>
              <a:rPr lang="en-US" sz="3600" dirty="0">
                <a:solidFill>
                  <a:srgbClr val="FF0000"/>
                </a:solidFill>
                <a:highlight>
                  <a:srgbClr val="FFFFFF"/>
                </a:highlight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pPr algn="ctr">
              <a:defRPr/>
            </a:pPr>
            <a:r>
              <a:rPr lang="en-US" sz="3600" dirty="0" err="1">
                <a:solidFill>
                  <a:srgbClr val="FF0000"/>
                </a:solidFill>
              </a:rPr>
              <a:t>đầu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bếp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bếp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trưởng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8343107" y="2413337"/>
            <a:ext cx="15463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chef</a:t>
            </a:r>
            <a:endParaRPr lang="en-VN" sz="6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08BDCB-CDD7-A6DA-025A-321100D56C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84" y="457445"/>
            <a:ext cx="6296904" cy="6287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1E577A-0A59-8726-3419-4808975785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053" y="1193414"/>
            <a:ext cx="4001058" cy="456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814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rtist">
            <a:hlinkClick r:id="" action="ppaction://media"/>
            <a:extLst>
              <a:ext uri="{FF2B5EF4-FFF2-40B4-BE49-F238E27FC236}">
                <a16:creationId xmlns:a16="http://schemas.microsoft.com/office/drawing/2014/main" id="{91668B08-9657-480B-F88C-FD92631936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4288" y="3400425"/>
            <a:ext cx="609600" cy="60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95392" y="571759"/>
            <a:ext cx="412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FF13BA-1F80-F354-64CA-361F0F6D3833}"/>
              </a:ext>
            </a:extLst>
          </p:cNvPr>
          <p:cNvSpPr txBox="1"/>
          <p:nvPr/>
        </p:nvSpPr>
        <p:spPr>
          <a:xfrm>
            <a:off x="7613070" y="3474971"/>
            <a:ext cx="30064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/ </a:t>
            </a:r>
            <a:r>
              <a:rPr lang="en-US" sz="3600" dirty="0">
                <a:solidFill>
                  <a:srgbClr val="FF0000"/>
                </a:solidFill>
                <a:highlight>
                  <a:srgbClr val="FFFFFF"/>
                </a:highlight>
              </a:rPr>
              <a:t>ˈ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FF"/>
                </a:highlight>
              </a:rPr>
              <a:t>ɑːrtɪst</a:t>
            </a:r>
            <a:r>
              <a:rPr lang="en-US" sz="3600" dirty="0">
                <a:solidFill>
                  <a:srgbClr val="FF0000"/>
                </a:solidFill>
                <a:highlight>
                  <a:srgbClr val="FFFFFF"/>
                </a:highlight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pPr algn="ctr">
              <a:defRPr/>
            </a:pPr>
            <a:r>
              <a:rPr lang="en-US" sz="3600" dirty="0" err="1">
                <a:solidFill>
                  <a:srgbClr val="FF0000"/>
                </a:solidFill>
              </a:rPr>
              <a:t>họa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sĩ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8199767" y="2459307"/>
            <a:ext cx="18575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artist</a:t>
            </a:r>
            <a:endParaRPr lang="en-VN" sz="6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08BDCB-CDD7-A6DA-025A-321100D56C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84" y="457445"/>
            <a:ext cx="6296904" cy="6287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3ADB6-CD27-229F-CA99-0EF2DCF21C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423" y="1166497"/>
            <a:ext cx="4143953" cy="452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286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8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6A4EAE-7E03-C443-55D0-97498740C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9291"/>
            <a:ext cx="12192000" cy="290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603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5587D9-D4D1-EE42-398E-4871E85C5F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349"/>
          <a:stretch/>
        </p:blipFill>
        <p:spPr>
          <a:xfrm>
            <a:off x="0" y="675248"/>
            <a:ext cx="2769890" cy="27927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E3002F-5898-B61D-3362-E40C1A00A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373" y="675249"/>
            <a:ext cx="2769890" cy="27927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616138-6DA3-9D63-0A7F-595CF4E57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562" y="675249"/>
            <a:ext cx="2769890" cy="2792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9E21C9-CB5B-4795-0099-9AF012E182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739" y="3524956"/>
            <a:ext cx="2769892" cy="27927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DE80ED-1A47-8283-E162-B6915964BA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6114" y="3481319"/>
            <a:ext cx="2769891" cy="29715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C850CF-45FA-0786-1B25-3573B94BDA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2109" y="3660870"/>
            <a:ext cx="2769891" cy="27927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865984-DC1A-A56E-F90D-D8E83A011D96}"/>
              </a:ext>
            </a:extLst>
          </p:cNvPr>
          <p:cNvSpPr txBox="1"/>
          <p:nvPr/>
        </p:nvSpPr>
        <p:spPr>
          <a:xfrm>
            <a:off x="261616" y="340265"/>
            <a:ext cx="5834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to make the picture disappear and reappear.</a:t>
            </a:r>
          </a:p>
        </p:txBody>
      </p:sp>
    </p:spTree>
    <p:extLst>
      <p:ext uri="{BB962C8B-B14F-4D97-AF65-F5344CB8AC3E}">
        <p14:creationId xmlns:p14="http://schemas.microsoft.com/office/powerpoint/2010/main" val="352074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2784678" y="1999837"/>
              <a:ext cx="6119836" cy="3236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228600" algn="ctr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Will </a:t>
              </a:r>
              <a:r>
                <a:rPr lang="en-US" sz="3200" i="1" dirty="0">
                  <a:solidFill>
                    <a:srgbClr val="FFFF00"/>
                  </a:solidFill>
                  <a:effectLst/>
                  <a:ea typeface="Times New Roman" panose="02020603050405020304" pitchFamily="18" charset="0"/>
                </a:rPr>
                <a:t>you</a:t>
              </a: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 be </a:t>
              </a:r>
              <a:r>
                <a:rPr lang="en-US" sz="3200" i="1" dirty="0">
                  <a:solidFill>
                    <a:srgbClr val="FFFF00"/>
                  </a:solidFill>
                  <a:effectLst/>
                  <a:ea typeface="Times New Roman" panose="02020603050405020304" pitchFamily="18" charset="0"/>
                </a:rPr>
                <a:t>a baker </a:t>
              </a: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in the future?</a:t>
              </a:r>
            </a:p>
            <a:p>
              <a:pPr marL="685800" indent="-457200" algn="ctr">
                <a:buFontTx/>
                <a:buChar char="-"/>
              </a:pPr>
              <a:r>
                <a:rPr lang="en-US" sz="3200" i="1" dirty="0">
                  <a:solidFill>
                    <a:schemeClr val="bg1"/>
                  </a:solidFill>
                  <a:ea typeface="Times New Roman" panose="02020603050405020304" pitchFamily="18" charset="0"/>
                </a:rPr>
                <a:t>Yes, </a:t>
              </a:r>
              <a:r>
                <a:rPr lang="en-US" sz="3200" i="1" dirty="0">
                  <a:solidFill>
                    <a:srgbClr val="FFFF00"/>
                  </a:solidFill>
                  <a:ea typeface="Times New Roman" panose="02020603050405020304" pitchFamily="18" charset="0"/>
                </a:rPr>
                <a:t>I</a:t>
              </a:r>
              <a:r>
                <a:rPr lang="en-US" sz="3200" i="1" dirty="0">
                  <a:solidFill>
                    <a:schemeClr val="bg1"/>
                  </a:solidFill>
                  <a:ea typeface="Times New Roman" panose="02020603050405020304" pitchFamily="18" charset="0"/>
                </a:rPr>
                <a:t> will. </a:t>
              </a:r>
              <a:r>
                <a:rPr lang="en-US" sz="3200" i="1" dirty="0">
                  <a:solidFill>
                    <a:srgbClr val="FFFF00"/>
                  </a:solidFill>
                  <a:ea typeface="Times New Roman" panose="02020603050405020304" pitchFamily="18" charset="0"/>
                </a:rPr>
                <a:t>I love baking</a:t>
              </a:r>
              <a:r>
                <a:rPr lang="en-US" sz="3200" i="1" dirty="0">
                  <a:solidFill>
                    <a:schemeClr val="bg1"/>
                  </a:solidFill>
                  <a:ea typeface="Times New Roman" panose="02020603050405020304" pitchFamily="18" charset="0"/>
                </a:rPr>
                <a:t>.</a:t>
              </a:r>
            </a:p>
            <a:p>
              <a:pPr marL="685800" indent="-457200" algn="ctr">
                <a:buFontTx/>
                <a:buChar char="-"/>
              </a:pP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No, </a:t>
              </a:r>
              <a:r>
                <a:rPr lang="en-US" sz="3200" i="1" dirty="0">
                  <a:solidFill>
                    <a:srgbClr val="FFFF00"/>
                  </a:solidFill>
                  <a:effectLst/>
                  <a:ea typeface="Times New Roman" panose="02020603050405020304" pitchFamily="18" charset="0"/>
                </a:rPr>
                <a:t>I </a:t>
              </a: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won’t. </a:t>
              </a:r>
              <a:r>
                <a:rPr lang="en-US" sz="3200" i="1" dirty="0">
                  <a:solidFill>
                    <a:srgbClr val="FFFF00"/>
                  </a:solidFill>
                  <a:effectLst/>
                  <a:ea typeface="Times New Roman" panose="02020603050405020304" pitchFamily="18" charset="0"/>
                </a:rPr>
                <a:t>I don’t like    baking</a:t>
              </a: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.</a:t>
              </a:r>
              <a:endParaRPr lang="en-VN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3 TRACK 14">
            <a:hlinkClick r:id="" action="ppaction://media"/>
            <a:extLst>
              <a:ext uri="{FF2B5EF4-FFF2-40B4-BE49-F238E27FC236}">
                <a16:creationId xmlns:a16="http://schemas.microsoft.com/office/drawing/2014/main" id="{2B0912C6-B19D-F511-74D1-0E89F4AD79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96" end="8622.0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3480" y="1407644"/>
            <a:ext cx="609600" cy="6096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74E470-9F37-C091-74FD-5804CAE872B8}"/>
              </a:ext>
            </a:extLst>
          </p:cNvPr>
          <p:cNvSpPr txBox="1"/>
          <p:nvPr/>
        </p:nvSpPr>
        <p:spPr>
          <a:xfrm>
            <a:off x="318021" y="967330"/>
            <a:ext cx="412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95529C-D933-D531-023F-3A6C5E9F52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721" y="1906521"/>
            <a:ext cx="5100095" cy="23589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B944BE-6754-FF84-CBC9-9AECE2DDEF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0095" y="1712444"/>
            <a:ext cx="5100095" cy="12884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A6F7E3-19CD-9C83-A77A-127019E6A5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3124200"/>
            <a:ext cx="6096000" cy="3332254"/>
          </a:xfrm>
          <a:prstGeom prst="rect">
            <a:avLst/>
          </a:prstGeom>
        </p:spPr>
      </p:pic>
      <p:pic>
        <p:nvPicPr>
          <p:cNvPr id="9" name="CD3 TRACK 14">
            <a:hlinkClick r:id="" action="ppaction://media"/>
            <a:extLst>
              <a:ext uri="{FF2B5EF4-FFF2-40B4-BE49-F238E27FC236}">
                <a16:creationId xmlns:a16="http://schemas.microsoft.com/office/drawing/2014/main" id="{84DC6279-CBB4-4F57-8242-07EC28BB64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68" end="5003.0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6768" y="3124200"/>
            <a:ext cx="609600" cy="609600"/>
          </a:xfrm>
          <a:prstGeom prst="rect">
            <a:avLst/>
          </a:prstGeom>
        </p:spPr>
      </p:pic>
      <p:pic>
        <p:nvPicPr>
          <p:cNvPr id="10" name="CD3 TRACK 14">
            <a:hlinkClick r:id="" action="ppaction://media"/>
            <a:extLst>
              <a:ext uri="{FF2B5EF4-FFF2-40B4-BE49-F238E27FC236}">
                <a16:creationId xmlns:a16="http://schemas.microsoft.com/office/drawing/2014/main" id="{35A033D0-6CFC-46BA-A6F6-E3456228B6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1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80056" y="53286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9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1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3 TRACK 14">
            <a:hlinkClick r:id="" action="ppaction://media"/>
            <a:extLst>
              <a:ext uri="{FF2B5EF4-FFF2-40B4-BE49-F238E27FC236}">
                <a16:creationId xmlns:a16="http://schemas.microsoft.com/office/drawing/2014/main" id="{F65AEDAC-B3EB-D83A-A571-8951944E56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97075" y="3417888"/>
            <a:ext cx="609600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FBBD09-7BCF-7427-86DC-78A61FE5661A}"/>
              </a:ext>
            </a:extLst>
          </p:cNvPr>
          <p:cNvSpPr txBox="1"/>
          <p:nvPr/>
        </p:nvSpPr>
        <p:spPr>
          <a:xfrm>
            <a:off x="212972" y="1282193"/>
            <a:ext cx="4787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below to hear the sound.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55181B-AA1C-9684-3391-A06D51C903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27" y="1807054"/>
            <a:ext cx="5100095" cy="24093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1C138E-3BA4-392B-68D9-8D7DF3488E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0095" y="1712444"/>
            <a:ext cx="5100095" cy="12884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6D9602-3330-5D6E-CF55-F3DF98DA7D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3124200"/>
            <a:ext cx="6096000" cy="33322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53E177-5F8B-4D78-5545-4F19F960EB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01038"/>
            <a:ext cx="6654800" cy="75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926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75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43295" y="1305341"/>
            <a:ext cx="1170540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recognize the vocabulary and get to know the structure of asking someone’s future job</a:t>
            </a:r>
            <a:r>
              <a:rPr lang="en-VN" sz="3600" dirty="0">
                <a:solidFill>
                  <a:srgbClr val="FF0000"/>
                </a:solidFill>
                <a:effectLst/>
              </a:rPr>
              <a:t>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3600" b="1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writer, piano player, zookeeper, baker, chef, artist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Will you be a baker in the future?</a:t>
            </a:r>
          </a:p>
          <a:p>
            <a:r>
              <a:rPr lang="en-US" sz="3600" i="1" dirty="0">
                <a:solidFill>
                  <a:schemeClr val="accent5"/>
                </a:solidFill>
                <a:ea typeface="Times New Roman" panose="02020603050405020304" pitchFamily="18" charset="0"/>
              </a:rPr>
              <a:t>	- Yes, I will. I love baking. / No, I won’t. I don’t like baking</a:t>
            </a:r>
            <a:endParaRPr lang="en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19A649-362D-2198-F2F0-724E19153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06850"/>
            <a:ext cx="6096000" cy="8970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AE3783-FD63-5E72-BB27-C2B95C0FE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81" y="1303867"/>
            <a:ext cx="11322238" cy="2556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E848BE-859B-F29B-D51D-EBA6F2209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49" y="3894288"/>
            <a:ext cx="11322238" cy="25568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DECBFB-0B0D-0037-9B42-13C270517785}"/>
              </a:ext>
            </a:extLst>
          </p:cNvPr>
          <p:cNvSpPr/>
          <p:nvPr/>
        </p:nvSpPr>
        <p:spPr>
          <a:xfrm>
            <a:off x="8675665" y="4134953"/>
            <a:ext cx="207146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rgbClr val="FF0000"/>
                </a:solidFill>
              </a:rPr>
              <a:t>an artist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C40797-64FA-B620-020E-D63542083DCB}"/>
              </a:ext>
            </a:extLst>
          </p:cNvPr>
          <p:cNvSpPr/>
          <p:nvPr/>
        </p:nvSpPr>
        <p:spPr>
          <a:xfrm>
            <a:off x="7087214" y="5172719"/>
            <a:ext cx="243483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rgbClr val="FF0000"/>
                </a:solidFill>
              </a:rPr>
              <a:t>she won’t</a:t>
            </a:r>
          </a:p>
        </p:txBody>
      </p:sp>
    </p:spTree>
    <p:extLst>
      <p:ext uri="{BB962C8B-B14F-4D97-AF65-F5344CB8AC3E}">
        <p14:creationId xmlns:p14="http://schemas.microsoft.com/office/powerpoint/2010/main" val="93117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AE5606-37F7-53FB-7A27-770DC5B8C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06850"/>
            <a:ext cx="6096000" cy="8970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C341DD-5177-1538-5E87-DD73A4447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75" y="1176806"/>
            <a:ext cx="11812649" cy="2635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E82DF6-6228-5EBE-98DA-951B2D0D1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74" y="3812346"/>
            <a:ext cx="11812649" cy="26388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8132976-3F24-2653-6DC0-7CA8B1662C8E}"/>
              </a:ext>
            </a:extLst>
          </p:cNvPr>
          <p:cNvSpPr/>
          <p:nvPr/>
        </p:nvSpPr>
        <p:spPr>
          <a:xfrm>
            <a:off x="8328765" y="1403945"/>
            <a:ext cx="268086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rgbClr val="FF0000"/>
                </a:solidFill>
              </a:rPr>
              <a:t>be a writer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F0ED59-9FA5-32E8-3D89-7C766E1A9B27}"/>
              </a:ext>
            </a:extLst>
          </p:cNvPr>
          <p:cNvSpPr/>
          <p:nvPr/>
        </p:nvSpPr>
        <p:spPr>
          <a:xfrm>
            <a:off x="5404454" y="2419809"/>
            <a:ext cx="225529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</a:rPr>
              <a:t>Yes, I will</a:t>
            </a:r>
            <a:endParaRPr lang="en-US" sz="4400" b="0" cap="none" spc="0" dirty="0">
              <a:ln w="0"/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741BC2-45A1-B3EA-4D63-659130EFD1AD}"/>
              </a:ext>
            </a:extLst>
          </p:cNvPr>
          <p:cNvSpPr/>
          <p:nvPr/>
        </p:nvSpPr>
        <p:spPr>
          <a:xfrm>
            <a:off x="8328765" y="4055610"/>
            <a:ext cx="22716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</a:rPr>
              <a:t>be a chef</a:t>
            </a:r>
            <a:endParaRPr lang="en-US" sz="4400" b="0" cap="none" spc="0" dirty="0">
              <a:ln w="0"/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D6809E-2283-A517-FEFB-922853A0D16D}"/>
              </a:ext>
            </a:extLst>
          </p:cNvPr>
          <p:cNvSpPr/>
          <p:nvPr/>
        </p:nvSpPr>
        <p:spPr>
          <a:xfrm>
            <a:off x="5404454" y="5068315"/>
            <a:ext cx="313476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</a:rPr>
              <a:t>No, he won’t</a:t>
            </a:r>
            <a:endParaRPr lang="en-US" sz="4400" b="0" cap="none" spc="0" dirty="0">
              <a:ln w="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43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AE5606-37F7-53FB-7A27-770DC5B8C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06850"/>
            <a:ext cx="6096000" cy="8970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00BB1D-EBD5-E96A-9513-63325316A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89" y="3756074"/>
            <a:ext cx="11268222" cy="25736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F48BE5-2DF8-E067-55D1-A64A41476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89" y="1182433"/>
            <a:ext cx="11268222" cy="25736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64969F5-A38E-E32B-33D9-FC9B4D1C5C4C}"/>
              </a:ext>
            </a:extLst>
          </p:cNvPr>
          <p:cNvSpPr/>
          <p:nvPr/>
        </p:nvSpPr>
        <p:spPr>
          <a:xfrm>
            <a:off x="5726848" y="1375809"/>
            <a:ext cx="107593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</a:rPr>
              <a:t>Will</a:t>
            </a:r>
            <a:endParaRPr lang="en-US" sz="4400" b="0" cap="none" spc="0" dirty="0">
              <a:ln w="0"/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8C22D8-2D24-31F2-ABC5-0A3408D856E8}"/>
              </a:ext>
            </a:extLst>
          </p:cNvPr>
          <p:cNvSpPr/>
          <p:nvPr/>
        </p:nvSpPr>
        <p:spPr>
          <a:xfrm>
            <a:off x="8590270" y="1375809"/>
            <a:ext cx="25811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</a:rPr>
              <a:t>be a piano</a:t>
            </a:r>
            <a:endParaRPr lang="en-US" sz="4400" b="0" cap="none" spc="0" dirty="0">
              <a:ln w="0"/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6BF523-1EBA-2310-E817-2314E5AC24A7}"/>
              </a:ext>
            </a:extLst>
          </p:cNvPr>
          <p:cNvSpPr/>
          <p:nvPr/>
        </p:nvSpPr>
        <p:spPr>
          <a:xfrm>
            <a:off x="6014110" y="1911701"/>
            <a:ext cx="45986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</a:rPr>
              <a:t>player in the future</a:t>
            </a:r>
            <a:endParaRPr lang="en-US" sz="4400" b="0" cap="none" spc="0" dirty="0">
              <a:ln w="0"/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5F2F25-949C-8290-9982-107C72297D0C}"/>
              </a:ext>
            </a:extLst>
          </p:cNvPr>
          <p:cNvSpPr/>
          <p:nvPr/>
        </p:nvSpPr>
        <p:spPr>
          <a:xfrm>
            <a:off x="6679594" y="2394422"/>
            <a:ext cx="33559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</a:rPr>
              <a:t>No, she won’t</a:t>
            </a:r>
            <a:endParaRPr lang="en-US" sz="4400" b="0" cap="none" spc="0" dirty="0">
              <a:ln w="0"/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38C48A-4FBA-BC05-779B-844EC14ADA5A}"/>
              </a:ext>
            </a:extLst>
          </p:cNvPr>
          <p:cNvSpPr/>
          <p:nvPr/>
        </p:nvSpPr>
        <p:spPr>
          <a:xfrm>
            <a:off x="5468142" y="2886328"/>
            <a:ext cx="287290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</a:rPr>
              <a:t>She doesn’t</a:t>
            </a:r>
            <a:endParaRPr lang="en-US" sz="4400" b="0" cap="none" spc="0" dirty="0">
              <a:ln w="0"/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80812A-FD5B-78CB-457F-965EA40C4BDE}"/>
              </a:ext>
            </a:extLst>
          </p:cNvPr>
          <p:cNvSpPr/>
          <p:nvPr/>
        </p:nvSpPr>
        <p:spPr>
          <a:xfrm>
            <a:off x="5397193" y="3937506"/>
            <a:ext cx="107593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</a:rPr>
              <a:t>Will</a:t>
            </a:r>
            <a:endParaRPr lang="en-US" sz="4400" b="0" cap="none" spc="0" dirty="0">
              <a:ln w="0"/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9D26A4-87E6-F228-4D55-FD82068A28EF}"/>
              </a:ext>
            </a:extLst>
          </p:cNvPr>
          <p:cNvSpPr/>
          <p:nvPr/>
        </p:nvSpPr>
        <p:spPr>
          <a:xfrm>
            <a:off x="8264912" y="3937506"/>
            <a:ext cx="257256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</a:rPr>
              <a:t>be a baker</a:t>
            </a:r>
            <a:endParaRPr lang="en-US" sz="4400" b="0" cap="none" spc="0" dirty="0">
              <a:ln w="0"/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F96625-A439-45F5-373D-8EAF27EF322C}"/>
              </a:ext>
            </a:extLst>
          </p:cNvPr>
          <p:cNvSpPr/>
          <p:nvPr/>
        </p:nvSpPr>
        <p:spPr>
          <a:xfrm>
            <a:off x="6454858" y="4473398"/>
            <a:ext cx="30578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</a:rPr>
              <a:t>in the future</a:t>
            </a:r>
            <a:endParaRPr lang="en-US" sz="4400" b="0" cap="none" spc="0" dirty="0">
              <a:ln w="0"/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1A9AF27-7A69-227F-FF44-F2D514A68CF9}"/>
              </a:ext>
            </a:extLst>
          </p:cNvPr>
          <p:cNvSpPr/>
          <p:nvPr/>
        </p:nvSpPr>
        <p:spPr>
          <a:xfrm>
            <a:off x="6679594" y="4932685"/>
            <a:ext cx="26897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</a:rPr>
              <a:t>Yes, he will</a:t>
            </a:r>
            <a:endParaRPr lang="en-US" sz="4400" b="0" cap="none" spc="0" dirty="0">
              <a:ln w="0"/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9B15C9-78DA-75CB-4204-0384377379FC}"/>
              </a:ext>
            </a:extLst>
          </p:cNvPr>
          <p:cNvSpPr/>
          <p:nvPr/>
        </p:nvSpPr>
        <p:spPr>
          <a:xfrm>
            <a:off x="6065004" y="5438840"/>
            <a:ext cx="8162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</a:rPr>
              <a:t>He</a:t>
            </a:r>
            <a:endParaRPr lang="en-US" sz="4400" b="0" cap="none" spc="0" dirty="0">
              <a:ln w="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17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6" grpId="0"/>
      <p:bldP spid="17" grpId="0"/>
      <p:bldP spid="18" grpId="0"/>
      <p:bldP spid="19" grpId="0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AB1D43B-4606-CE8B-5C9E-3DE57A3610BA}"/>
              </a:ext>
            </a:extLst>
          </p:cNvPr>
          <p:cNvSpPr/>
          <p:nvPr/>
        </p:nvSpPr>
        <p:spPr>
          <a:xfrm>
            <a:off x="0" y="266338"/>
            <a:ext cx="62867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2060"/>
                </a:solidFill>
              </a:rPr>
              <a:t>Look, ask and answer.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048250-CA1E-316B-1D31-5176568DA929}"/>
              </a:ext>
            </a:extLst>
          </p:cNvPr>
          <p:cNvGrpSpPr/>
          <p:nvPr/>
        </p:nvGrpSpPr>
        <p:grpSpPr>
          <a:xfrm>
            <a:off x="1053655" y="982851"/>
            <a:ext cx="4368409" cy="4892297"/>
            <a:chOff x="-457868" y="1105260"/>
            <a:chExt cx="2811155" cy="31580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F0C87B1-BF02-2B69-0A57-7BE7940B7E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8349"/>
            <a:stretch/>
          </p:blipFill>
          <p:spPr>
            <a:xfrm>
              <a:off x="-416603" y="1189668"/>
              <a:ext cx="2769890" cy="307361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E2DD8D9-577D-D2A4-C6B3-1A9F54AC2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742" b="98065" l="5031" r="91824">
                          <a14:foregroundMark x1="47170" y1="9032" x2="47170" y2="9032"/>
                          <a14:foregroundMark x1="12579" y1="45806" x2="12579" y2="45806"/>
                          <a14:foregroundMark x1="6289" y1="56129" x2="6289" y2="56129"/>
                          <a14:foregroundMark x1="45912" y1="98065" x2="45912" y2="98065"/>
                          <a14:foregroundMark x1="91824" y1="51613" x2="91824" y2="51613"/>
                          <a14:foregroundMark x1="91824" y1="47742" x2="91824" y2="47742"/>
                          <a14:foregroundMark x1="4403" y1="49677" x2="4403" y2="4967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457868" y="1105260"/>
              <a:ext cx="893967" cy="871477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DE2B94-790F-2247-0B72-9D22EA049657}"/>
              </a:ext>
            </a:extLst>
          </p:cNvPr>
          <p:cNvGrpSpPr/>
          <p:nvPr/>
        </p:nvGrpSpPr>
        <p:grpSpPr>
          <a:xfrm>
            <a:off x="1025712" y="982851"/>
            <a:ext cx="4396352" cy="4892297"/>
            <a:chOff x="3409786" y="850359"/>
            <a:chExt cx="3059972" cy="32316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DEDA99-3202-C381-66D3-8F6230E81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22939" y="904162"/>
              <a:ext cx="3046819" cy="317780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C72CE04-9571-2420-3B59-152BD37B4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097" b="94839" l="7285" r="94702">
                          <a14:foregroundMark x1="52318" y1="7097" x2="52318" y2="7097"/>
                          <a14:foregroundMark x1="92053" y1="47742" x2="92053" y2="47742"/>
                          <a14:foregroundMark x1="60265" y1="92903" x2="60265" y2="92903"/>
                          <a14:foregroundMark x1="9272" y1="53548" x2="9272" y2="53548"/>
                          <a14:foregroundMark x1="96026" y1="49032" x2="96026" y2="49032"/>
                          <a14:foregroundMark x1="54967" y1="94839" x2="54967" y2="94839"/>
                          <a14:foregroundMark x1="7285" y1="50968" x2="7285" y2="5096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09786" y="850359"/>
              <a:ext cx="729598" cy="871477"/>
            </a:xfrm>
            <a:prstGeom prst="rect">
              <a:avLst/>
            </a:prstGeom>
          </p:spPr>
        </p:pic>
      </p:grp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E7C92C76-7BE0-4488-A4FB-5F85220DDFA9}"/>
              </a:ext>
            </a:extLst>
          </p:cNvPr>
          <p:cNvSpPr/>
          <p:nvPr/>
        </p:nvSpPr>
        <p:spPr>
          <a:xfrm>
            <a:off x="6013937" y="1289535"/>
            <a:ext cx="5060284" cy="1312929"/>
          </a:xfrm>
          <a:prstGeom prst="wedgeRoundRectCallout">
            <a:avLst>
              <a:gd name="adj1" fmla="val -34881"/>
              <a:gd name="adj2" fmla="val 67808"/>
              <a:gd name="adj3" fmla="val 16667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0DCFD9D2-3DE0-CBF6-B33A-D0949869470B}"/>
              </a:ext>
            </a:extLst>
          </p:cNvPr>
          <p:cNvSpPr/>
          <p:nvPr/>
        </p:nvSpPr>
        <p:spPr>
          <a:xfrm flipH="1">
            <a:off x="8288386" y="2873326"/>
            <a:ext cx="3668150" cy="1310708"/>
          </a:xfrm>
          <a:prstGeom prst="wedgeRoundRectCallout">
            <a:avLst>
              <a:gd name="adj1" fmla="val -27539"/>
              <a:gd name="adj2" fmla="val 61173"/>
              <a:gd name="adj3" fmla="val 16667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8705C4B-6396-C1B8-975E-3227910F531B}"/>
              </a:ext>
            </a:extLst>
          </p:cNvPr>
          <p:cNvSpPr/>
          <p:nvPr/>
        </p:nvSpPr>
        <p:spPr>
          <a:xfrm>
            <a:off x="6191682" y="1350528"/>
            <a:ext cx="488253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002060"/>
                </a:solidFill>
              </a:rPr>
              <a:t>Will you be </a:t>
            </a:r>
            <a:r>
              <a:rPr lang="en-US" sz="4000" b="0" u="sng" cap="none" spc="0" dirty="0">
                <a:ln w="0"/>
                <a:solidFill>
                  <a:srgbClr val="002060"/>
                </a:solidFill>
              </a:rPr>
              <a:t>a writer </a:t>
            </a:r>
            <a:r>
              <a:rPr lang="en-US" sz="4000" b="0" cap="none" spc="0" dirty="0">
                <a:ln w="0"/>
                <a:solidFill>
                  <a:srgbClr val="002060"/>
                </a:solidFill>
              </a:rPr>
              <a:t>in the future?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72AA641-00DE-BC07-0FF4-69B3759E5D3D}"/>
              </a:ext>
            </a:extLst>
          </p:cNvPr>
          <p:cNvSpPr/>
          <p:nvPr/>
        </p:nvSpPr>
        <p:spPr>
          <a:xfrm>
            <a:off x="8288387" y="2840066"/>
            <a:ext cx="366006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002060"/>
                </a:solidFill>
              </a:rPr>
              <a:t>Yes, I </a:t>
            </a:r>
            <a:r>
              <a:rPr lang="en-US" sz="4000" dirty="0">
                <a:ln w="0"/>
                <a:solidFill>
                  <a:srgbClr val="002060"/>
                </a:solidFill>
              </a:rPr>
              <a:t>will.</a:t>
            </a:r>
          </a:p>
          <a:p>
            <a:pPr algn="ctr"/>
            <a:r>
              <a:rPr lang="en-US" sz="4000" u="sng" dirty="0">
                <a:ln w="0"/>
                <a:solidFill>
                  <a:srgbClr val="002060"/>
                </a:solidFill>
              </a:rPr>
              <a:t>I love writing</a:t>
            </a:r>
            <a:r>
              <a:rPr lang="en-US" sz="4000" dirty="0">
                <a:ln w="0"/>
                <a:solidFill>
                  <a:srgbClr val="002060"/>
                </a:solidFill>
              </a:rPr>
              <a:t>.</a:t>
            </a:r>
            <a:endParaRPr lang="en-US" sz="4000" b="0" cap="none" spc="0" dirty="0">
              <a:ln w="0"/>
              <a:solidFill>
                <a:srgbClr val="00206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85DE85-1383-BFE4-A22D-66E022CE14FE}"/>
              </a:ext>
            </a:extLst>
          </p:cNvPr>
          <p:cNvSpPr/>
          <p:nvPr/>
        </p:nvSpPr>
        <p:spPr>
          <a:xfrm>
            <a:off x="6358864" y="1289535"/>
            <a:ext cx="45481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002060"/>
                </a:solidFill>
              </a:rPr>
              <a:t>Will you be </a:t>
            </a:r>
            <a:r>
              <a:rPr lang="en-US" sz="4000" b="0" u="sng" cap="none" spc="0" dirty="0">
                <a:ln w="0"/>
                <a:solidFill>
                  <a:srgbClr val="002060"/>
                </a:solidFill>
              </a:rPr>
              <a:t>a piano player </a:t>
            </a:r>
            <a:r>
              <a:rPr lang="en-US" sz="4000" b="0" cap="none" spc="0" dirty="0">
                <a:ln w="0"/>
                <a:solidFill>
                  <a:srgbClr val="002060"/>
                </a:solidFill>
              </a:rPr>
              <a:t>in the future?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F3766B3-0C00-E854-9932-47DEA8009266}"/>
              </a:ext>
            </a:extLst>
          </p:cNvPr>
          <p:cNvSpPr/>
          <p:nvPr/>
        </p:nvSpPr>
        <p:spPr>
          <a:xfrm>
            <a:off x="8049805" y="2840980"/>
            <a:ext cx="414219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002060"/>
                </a:solidFill>
              </a:rPr>
              <a:t>No, I won’t. </a:t>
            </a:r>
          </a:p>
          <a:p>
            <a:pPr algn="ctr"/>
            <a:r>
              <a:rPr lang="en-US" sz="4000" u="sng" dirty="0">
                <a:ln w="0"/>
                <a:solidFill>
                  <a:srgbClr val="002060"/>
                </a:solidFill>
              </a:rPr>
              <a:t>I don’t like music</a:t>
            </a:r>
            <a:r>
              <a:rPr lang="en-US" sz="4000" dirty="0">
                <a:ln w="0"/>
                <a:solidFill>
                  <a:srgbClr val="002060"/>
                </a:solidFill>
              </a:rPr>
              <a:t>.</a:t>
            </a:r>
            <a:endParaRPr lang="en-US" sz="4000" b="0" cap="none" spc="0" dirty="0">
              <a:ln w="0"/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20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  <p:bldP spid="28" grpId="1"/>
      <p:bldP spid="31" grpId="0"/>
      <p:bldP spid="3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A048250-CA1E-316B-1D31-5176568DA929}"/>
              </a:ext>
            </a:extLst>
          </p:cNvPr>
          <p:cNvGrpSpPr/>
          <p:nvPr/>
        </p:nvGrpSpPr>
        <p:grpSpPr>
          <a:xfrm>
            <a:off x="147002" y="401843"/>
            <a:ext cx="2348689" cy="3098914"/>
            <a:chOff x="-416603" y="1189668"/>
            <a:chExt cx="2802423" cy="31642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F0C87B1-BF02-2B69-0A57-7BE7940B7E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8349"/>
            <a:stretch/>
          </p:blipFill>
          <p:spPr>
            <a:xfrm>
              <a:off x="-416603" y="1189668"/>
              <a:ext cx="2769890" cy="307361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E2DD8D9-577D-D2A4-C6B3-1A9F54AC2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742" b="98065" l="5031" r="91824">
                          <a14:foregroundMark x1="47170" y1="9032" x2="47170" y2="9032"/>
                          <a14:foregroundMark x1="12579" y1="45806" x2="12579" y2="45806"/>
                          <a14:foregroundMark x1="6289" y1="56129" x2="6289" y2="56129"/>
                          <a14:foregroundMark x1="45912" y1="98065" x2="45912" y2="98065"/>
                          <a14:foregroundMark x1="91824" y1="51613" x2="91824" y2="51613"/>
                          <a14:foregroundMark x1="91824" y1="47742" x2="91824" y2="47742"/>
                          <a14:foregroundMark x1="4403" y1="49677" x2="4403" y2="4967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91853" y="3482480"/>
              <a:ext cx="893967" cy="871477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DE2B94-790F-2247-0B72-9D22EA049657}"/>
              </a:ext>
            </a:extLst>
          </p:cNvPr>
          <p:cNvGrpSpPr/>
          <p:nvPr/>
        </p:nvGrpSpPr>
        <p:grpSpPr>
          <a:xfrm>
            <a:off x="2645753" y="418219"/>
            <a:ext cx="2378610" cy="3006641"/>
            <a:chOff x="3422939" y="904162"/>
            <a:chExt cx="3046819" cy="317780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DEDA99-3202-C381-66D3-8F6230E81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22939" y="904162"/>
              <a:ext cx="3046819" cy="317780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C72CE04-9571-2420-3B59-152BD37B4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097" b="94839" l="7285" r="94702">
                          <a14:foregroundMark x1="52318" y1="7097" x2="52318" y2="7097"/>
                          <a14:foregroundMark x1="92053" y1="47742" x2="92053" y2="47742"/>
                          <a14:foregroundMark x1="60265" y1="92903" x2="60265" y2="92903"/>
                          <a14:foregroundMark x1="9272" y1="53548" x2="9272" y2="53548"/>
                          <a14:foregroundMark x1="96026" y1="49032" x2="96026" y2="49032"/>
                          <a14:foregroundMark x1="54967" y1="94839" x2="54967" y2="94839"/>
                          <a14:foregroundMark x1="7285" y1="50968" x2="7285" y2="5096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35541" y="3177607"/>
              <a:ext cx="729598" cy="87147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458B595-D0B5-E890-32DB-DEA5F6D01239}"/>
              </a:ext>
            </a:extLst>
          </p:cNvPr>
          <p:cNvGrpSpPr/>
          <p:nvPr/>
        </p:nvGrpSpPr>
        <p:grpSpPr>
          <a:xfrm>
            <a:off x="5024363" y="3566531"/>
            <a:ext cx="2492303" cy="2864298"/>
            <a:chOff x="9422109" y="3467972"/>
            <a:chExt cx="2872348" cy="302884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3F2537B-2697-4469-F3BE-55605F53D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22109" y="3467972"/>
              <a:ext cx="2769891" cy="298562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6A5C69F-B4CD-0904-FF77-2B036E0E8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742" b="98065" l="5031" r="91824">
                          <a14:foregroundMark x1="47170" y1="9032" x2="47170" y2="9032"/>
                          <a14:foregroundMark x1="12579" y1="45806" x2="12579" y2="45806"/>
                          <a14:foregroundMark x1="6289" y1="56129" x2="6289" y2="56129"/>
                          <a14:foregroundMark x1="45912" y1="98065" x2="45912" y2="98065"/>
                          <a14:foregroundMark x1="91824" y1="51613" x2="91824" y2="51613"/>
                          <a14:foregroundMark x1="91824" y1="47742" x2="91824" y2="47742"/>
                          <a14:foregroundMark x1="4403" y1="49677" x2="4403" y2="4967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400490" y="5625345"/>
              <a:ext cx="893967" cy="871476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BA40D9-D676-80FD-0F7B-EFA6564A8B8D}"/>
              </a:ext>
            </a:extLst>
          </p:cNvPr>
          <p:cNvGrpSpPr/>
          <p:nvPr/>
        </p:nvGrpSpPr>
        <p:grpSpPr>
          <a:xfrm>
            <a:off x="2668336" y="3560306"/>
            <a:ext cx="2364559" cy="2870523"/>
            <a:chOff x="6569925" y="3784383"/>
            <a:chExt cx="2821360" cy="313368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125F0C1-95C4-AA9A-2A5B-933466231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69925" y="3784383"/>
              <a:ext cx="2769891" cy="30736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08747B1-EACF-3716-053A-DEEC31FA9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742" b="98065" l="5031" r="91824">
                          <a14:foregroundMark x1="47170" y1="9032" x2="47170" y2="9032"/>
                          <a14:foregroundMark x1="12579" y1="45806" x2="12579" y2="45806"/>
                          <a14:foregroundMark x1="6289" y1="56129" x2="6289" y2="56129"/>
                          <a14:foregroundMark x1="45912" y1="98065" x2="45912" y2="98065"/>
                          <a14:foregroundMark x1="91824" y1="51613" x2="91824" y2="51613"/>
                          <a14:foregroundMark x1="91824" y1="47742" x2="91824" y2="47742"/>
                          <a14:foregroundMark x1="4403" y1="49677" x2="4403" y2="4967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97318" y="6046595"/>
              <a:ext cx="893967" cy="871477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D197D5E-FED8-2062-1745-78A8C1136CCA}"/>
              </a:ext>
            </a:extLst>
          </p:cNvPr>
          <p:cNvGrpSpPr/>
          <p:nvPr/>
        </p:nvGrpSpPr>
        <p:grpSpPr>
          <a:xfrm>
            <a:off x="173886" y="3566530"/>
            <a:ext cx="2321424" cy="2864299"/>
            <a:chOff x="3754582" y="4372066"/>
            <a:chExt cx="2769892" cy="28886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F872B40-4066-7507-EF39-19499DD47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54582" y="4372066"/>
              <a:ext cx="2769892" cy="288868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04575C0-19C6-F132-7AC7-00120656E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097" b="94839" l="7285" r="94702">
                          <a14:foregroundMark x1="52318" y1="7097" x2="52318" y2="7097"/>
                          <a14:foregroundMark x1="92053" y1="47742" x2="92053" y2="47742"/>
                          <a14:foregroundMark x1="60265" y1="92903" x2="60265" y2="92903"/>
                          <a14:foregroundMark x1="9272" y1="53548" x2="9272" y2="53548"/>
                          <a14:foregroundMark x1="96026" y1="49032" x2="96026" y2="49032"/>
                          <a14:foregroundMark x1="54967" y1="94839" x2="54967" y2="94839"/>
                          <a14:foregroundMark x1="7285" y1="50968" x2="7285" y2="5096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4188" y="6358442"/>
              <a:ext cx="729598" cy="87147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D5936F5-7D30-E3B9-12B6-322D93C20B7A}"/>
              </a:ext>
            </a:extLst>
          </p:cNvPr>
          <p:cNvGrpSpPr/>
          <p:nvPr/>
        </p:nvGrpSpPr>
        <p:grpSpPr>
          <a:xfrm>
            <a:off x="5144504" y="444980"/>
            <a:ext cx="2378610" cy="2935636"/>
            <a:chOff x="8813562" y="394355"/>
            <a:chExt cx="2769890" cy="31326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E8C1B01-A986-EF2B-38CE-A25628329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813562" y="394355"/>
              <a:ext cx="2769890" cy="30736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09D37FC-5588-9859-F198-27B1123B4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097" b="94839" l="7285" r="94702">
                          <a14:foregroundMark x1="52318" y1="7097" x2="52318" y2="7097"/>
                          <a14:foregroundMark x1="92053" y1="47742" x2="92053" y2="47742"/>
                          <a14:foregroundMark x1="60265" y1="92903" x2="60265" y2="92903"/>
                          <a14:foregroundMark x1="9272" y1="53548" x2="9272" y2="53548"/>
                          <a14:foregroundMark x1="96026" y1="49032" x2="96026" y2="49032"/>
                          <a14:foregroundMark x1="54967" y1="94839" x2="54967" y2="94839"/>
                          <a14:foregroundMark x1="7285" y1="50968" x2="7285" y2="5096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46345" y="2655487"/>
              <a:ext cx="729598" cy="87147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E92748E-69D6-C75A-5104-33AAE37485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43255" y="466725"/>
            <a:ext cx="4545015" cy="288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D42649E-B2A7-3131-CE51-210D2E39DE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23114" y="3435901"/>
            <a:ext cx="4665156" cy="288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991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A7F5CA-7239-3D96-D043-6EA015406A6B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66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D91E0C-AD45-FD14-5D11-0253FE9DD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945" y="409187"/>
            <a:ext cx="3486637" cy="7621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ECC74E-5982-4455-0E67-089576579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86" y="1171293"/>
            <a:ext cx="11420627" cy="514101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AA7E76-1A00-68FF-9A1A-74283ACF02A8}"/>
              </a:ext>
            </a:extLst>
          </p:cNvPr>
          <p:cNvCxnSpPr>
            <a:cxnSpLocks/>
          </p:cNvCxnSpPr>
          <p:nvPr/>
        </p:nvCxnSpPr>
        <p:spPr>
          <a:xfrm>
            <a:off x="3303638" y="3274142"/>
            <a:ext cx="373625" cy="19910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8DC8CD1-F5A3-BB93-4FE6-F1B3531E16C5}"/>
              </a:ext>
            </a:extLst>
          </p:cNvPr>
          <p:cNvCxnSpPr>
            <a:cxnSpLocks/>
          </p:cNvCxnSpPr>
          <p:nvPr/>
        </p:nvCxnSpPr>
        <p:spPr>
          <a:xfrm flipH="1">
            <a:off x="1415845" y="3274142"/>
            <a:ext cx="3817924" cy="13273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64254D-2190-2B58-F4B9-1B0D60961863}"/>
              </a:ext>
            </a:extLst>
          </p:cNvPr>
          <p:cNvCxnSpPr>
            <a:cxnSpLocks/>
          </p:cNvCxnSpPr>
          <p:nvPr/>
        </p:nvCxnSpPr>
        <p:spPr>
          <a:xfrm flipH="1">
            <a:off x="5420582" y="3274141"/>
            <a:ext cx="1700980" cy="13273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66E0A10-6B4A-39C4-4344-09C2C2793C17}"/>
              </a:ext>
            </a:extLst>
          </p:cNvPr>
          <p:cNvCxnSpPr>
            <a:cxnSpLocks/>
          </p:cNvCxnSpPr>
          <p:nvPr/>
        </p:nvCxnSpPr>
        <p:spPr>
          <a:xfrm flipH="1">
            <a:off x="7308375" y="3274141"/>
            <a:ext cx="1617406" cy="20894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7350F03-8EF4-3428-B318-306A75D71E4C}"/>
              </a:ext>
            </a:extLst>
          </p:cNvPr>
          <p:cNvCxnSpPr>
            <a:cxnSpLocks/>
          </p:cNvCxnSpPr>
          <p:nvPr/>
        </p:nvCxnSpPr>
        <p:spPr>
          <a:xfrm flipH="1">
            <a:off x="10783124" y="3274141"/>
            <a:ext cx="30450" cy="20894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83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" y="408060"/>
            <a:ext cx="8861425" cy="604188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818408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writer, piano player, zookeeper, baker, chef, artist</a:t>
            </a:r>
          </a:p>
        </p:txBody>
      </p:sp>
      <p:sp>
        <p:nvSpPr>
          <p:cNvPr id="6" name="Rectangle 5"/>
          <p:cNvSpPr/>
          <p:nvPr/>
        </p:nvSpPr>
        <p:spPr>
          <a:xfrm>
            <a:off x="5182789" y="1818408"/>
            <a:ext cx="6986623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Will you be a baker in the future?</a:t>
            </a:r>
          </a:p>
          <a:p>
            <a:r>
              <a:rPr lang="en-US" sz="3600" i="1" dirty="0">
                <a:solidFill>
                  <a:schemeClr val="accent5"/>
                </a:solidFill>
                <a:ea typeface="Times New Roman" panose="02020603050405020304" pitchFamily="18" charset="0"/>
              </a:rPr>
              <a:t>	- Yes, I will. I love baking. / </a:t>
            </a:r>
          </a:p>
          <a:p>
            <a:r>
              <a:rPr lang="en-US" sz="3600" i="1" dirty="0">
                <a:solidFill>
                  <a:schemeClr val="accent5"/>
                </a:solidFill>
                <a:ea typeface="Times New Roman" panose="02020603050405020304" pitchFamily="18" charset="0"/>
              </a:rPr>
              <a:t>	- No, I won’t. I don’t like baking</a:t>
            </a:r>
            <a:endParaRPr lang="en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vocabulary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66).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for the next lesson (page 99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3D579A-D305-38ED-3758-F825382CA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660" y="1100130"/>
            <a:ext cx="8784680" cy="465773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CDF24-2BF1-8794-2E08-667DA30DC4FF}"/>
              </a:ext>
            </a:extLst>
          </p:cNvPr>
          <p:cNvSpPr/>
          <p:nvPr/>
        </p:nvSpPr>
        <p:spPr>
          <a:xfrm>
            <a:off x="450143" y="1026148"/>
            <a:ext cx="4754880" cy="4670474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0F97BE9F-9BE5-0B7B-F90F-9DECEB2BF364}"/>
              </a:ext>
            </a:extLst>
          </p:cNvPr>
          <p:cNvSpPr/>
          <p:nvPr/>
        </p:nvSpPr>
        <p:spPr>
          <a:xfrm>
            <a:off x="5588031" y="1031404"/>
            <a:ext cx="5517504" cy="1312929"/>
          </a:xfrm>
          <a:prstGeom prst="wedgeRoundRectCallout">
            <a:avLst>
              <a:gd name="adj1" fmla="val -34881"/>
              <a:gd name="adj2" fmla="val 67808"/>
              <a:gd name="adj3" fmla="val 16667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6928BA08-9539-0A2A-0969-F87F13C331D1}"/>
              </a:ext>
            </a:extLst>
          </p:cNvPr>
          <p:cNvSpPr/>
          <p:nvPr/>
        </p:nvSpPr>
        <p:spPr>
          <a:xfrm flipH="1">
            <a:off x="7845632" y="2563610"/>
            <a:ext cx="4346368" cy="1310708"/>
          </a:xfrm>
          <a:prstGeom prst="wedgeRoundRectCallout">
            <a:avLst>
              <a:gd name="adj1" fmla="val -27539"/>
              <a:gd name="adj2" fmla="val 61173"/>
              <a:gd name="adj3" fmla="val 16667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D4C63D-EF2B-7D73-FEC0-7594E337C6B2}"/>
              </a:ext>
            </a:extLst>
          </p:cNvPr>
          <p:cNvSpPr/>
          <p:nvPr/>
        </p:nvSpPr>
        <p:spPr>
          <a:xfrm>
            <a:off x="4951708" y="1026148"/>
            <a:ext cx="679014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</a:rPr>
              <a:t>What would you like to be when you grow up?</a:t>
            </a:r>
            <a:endParaRPr lang="en-US" sz="40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2B521C-2C52-0F08-D216-CE70E8F96736}"/>
              </a:ext>
            </a:extLst>
          </p:cNvPr>
          <p:cNvSpPr/>
          <p:nvPr/>
        </p:nvSpPr>
        <p:spPr>
          <a:xfrm>
            <a:off x="7845632" y="2865021"/>
            <a:ext cx="43463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</a:rPr>
              <a:t>I’d like to be ____?</a:t>
            </a:r>
            <a:endParaRPr lang="en-US" sz="40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7" name="check">
            <a:extLst>
              <a:ext uri="{FF2B5EF4-FFF2-40B4-BE49-F238E27FC236}">
                <a16:creationId xmlns:a16="http://schemas.microsoft.com/office/drawing/2014/main" id="{A89067BA-0BC2-37B7-9499-0B6BF2E83AB8}"/>
              </a:ext>
            </a:extLst>
          </p:cNvPr>
          <p:cNvSpPr/>
          <p:nvPr/>
        </p:nvSpPr>
        <p:spPr>
          <a:xfrm>
            <a:off x="10410755" y="5826596"/>
            <a:ext cx="1638678" cy="589935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check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A0FF8E-1B20-31C3-A6E0-E4B6B16CAA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84" t="8042"/>
          <a:stretch/>
        </p:blipFill>
        <p:spPr>
          <a:xfrm>
            <a:off x="758490" y="1446692"/>
            <a:ext cx="4001714" cy="3964616"/>
          </a:xfrm>
          <a:prstGeom prst="rect">
            <a:avLst/>
          </a:prstGeom>
        </p:spPr>
      </p:pic>
      <p:sp>
        <p:nvSpPr>
          <p:cNvPr id="10" name="A">
            <a:extLst>
              <a:ext uri="{FF2B5EF4-FFF2-40B4-BE49-F238E27FC236}">
                <a16:creationId xmlns:a16="http://schemas.microsoft.com/office/drawing/2014/main" id="{618B0817-6BF4-94AC-C9BA-D5F508B6F5D3}"/>
              </a:ext>
            </a:extLst>
          </p:cNvPr>
          <p:cNvSpPr/>
          <p:nvPr/>
        </p:nvSpPr>
        <p:spPr>
          <a:xfrm>
            <a:off x="5588031" y="4509397"/>
            <a:ext cx="1830408" cy="942860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A. a pilot</a:t>
            </a: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716ECD03-8688-2BB0-58FC-DC8E769B5E22}"/>
              </a:ext>
            </a:extLst>
          </p:cNvPr>
          <p:cNvSpPr/>
          <p:nvPr/>
        </p:nvSpPr>
        <p:spPr>
          <a:xfrm>
            <a:off x="7693390" y="4484480"/>
            <a:ext cx="2050475" cy="94384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B. a nurse</a:t>
            </a:r>
          </a:p>
        </p:txBody>
      </p:sp>
      <p:sp>
        <p:nvSpPr>
          <p:cNvPr id="12" name="C">
            <a:extLst>
              <a:ext uri="{FF2B5EF4-FFF2-40B4-BE49-F238E27FC236}">
                <a16:creationId xmlns:a16="http://schemas.microsoft.com/office/drawing/2014/main" id="{1291E7DB-3D27-3F31-CB84-6BA5415FAAD6}"/>
              </a:ext>
            </a:extLst>
          </p:cNvPr>
          <p:cNvSpPr/>
          <p:nvPr/>
        </p:nvSpPr>
        <p:spPr>
          <a:xfrm>
            <a:off x="9987447" y="4508414"/>
            <a:ext cx="2173184" cy="94384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C. a designer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221745-2C9F-D5B8-1B05-1FD220E833C5}"/>
              </a:ext>
            </a:extLst>
          </p:cNvPr>
          <p:cNvSpPr txBox="1"/>
          <p:nvPr/>
        </p:nvSpPr>
        <p:spPr>
          <a:xfrm>
            <a:off x="3031067" y="5799138"/>
            <a:ext cx="61298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2414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CDF24-2BF1-8794-2E08-667DA30DC4FF}"/>
              </a:ext>
            </a:extLst>
          </p:cNvPr>
          <p:cNvSpPr/>
          <p:nvPr/>
        </p:nvSpPr>
        <p:spPr>
          <a:xfrm>
            <a:off x="450143" y="1026148"/>
            <a:ext cx="4754880" cy="4670474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0F97BE9F-9BE5-0B7B-F90F-9DECEB2BF364}"/>
              </a:ext>
            </a:extLst>
          </p:cNvPr>
          <p:cNvSpPr/>
          <p:nvPr/>
        </p:nvSpPr>
        <p:spPr>
          <a:xfrm>
            <a:off x="5588031" y="1031404"/>
            <a:ext cx="5517504" cy="1312929"/>
          </a:xfrm>
          <a:prstGeom prst="wedgeRoundRectCallout">
            <a:avLst>
              <a:gd name="adj1" fmla="val -34881"/>
              <a:gd name="adj2" fmla="val 67808"/>
              <a:gd name="adj3" fmla="val 16667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6928BA08-9539-0A2A-0969-F87F13C331D1}"/>
              </a:ext>
            </a:extLst>
          </p:cNvPr>
          <p:cNvSpPr/>
          <p:nvPr/>
        </p:nvSpPr>
        <p:spPr>
          <a:xfrm flipH="1">
            <a:off x="7845632" y="2563610"/>
            <a:ext cx="4346368" cy="1310708"/>
          </a:xfrm>
          <a:prstGeom prst="wedgeRoundRectCallout">
            <a:avLst>
              <a:gd name="adj1" fmla="val -27539"/>
              <a:gd name="adj2" fmla="val 61173"/>
              <a:gd name="adj3" fmla="val 16667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D4C63D-EF2B-7D73-FEC0-7594E337C6B2}"/>
              </a:ext>
            </a:extLst>
          </p:cNvPr>
          <p:cNvSpPr/>
          <p:nvPr/>
        </p:nvSpPr>
        <p:spPr>
          <a:xfrm>
            <a:off x="4951708" y="1026148"/>
            <a:ext cx="679014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</a:rPr>
              <a:t>What would you like to be when you grow up?</a:t>
            </a:r>
            <a:endParaRPr lang="en-US" sz="40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2B521C-2C52-0F08-D216-CE70E8F96736}"/>
              </a:ext>
            </a:extLst>
          </p:cNvPr>
          <p:cNvSpPr/>
          <p:nvPr/>
        </p:nvSpPr>
        <p:spPr>
          <a:xfrm>
            <a:off x="7845632" y="2865021"/>
            <a:ext cx="43463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</a:rPr>
              <a:t>I’d like to be ____?</a:t>
            </a:r>
            <a:endParaRPr lang="en-US" sz="40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7" name="check">
            <a:extLst>
              <a:ext uri="{FF2B5EF4-FFF2-40B4-BE49-F238E27FC236}">
                <a16:creationId xmlns:a16="http://schemas.microsoft.com/office/drawing/2014/main" id="{A89067BA-0BC2-37B7-9499-0B6BF2E83AB8}"/>
              </a:ext>
            </a:extLst>
          </p:cNvPr>
          <p:cNvSpPr/>
          <p:nvPr/>
        </p:nvSpPr>
        <p:spPr>
          <a:xfrm>
            <a:off x="10410755" y="5826596"/>
            <a:ext cx="1638678" cy="589935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check</a:t>
            </a:r>
          </a:p>
        </p:txBody>
      </p:sp>
      <p:sp>
        <p:nvSpPr>
          <p:cNvPr id="10" name="A">
            <a:extLst>
              <a:ext uri="{FF2B5EF4-FFF2-40B4-BE49-F238E27FC236}">
                <a16:creationId xmlns:a16="http://schemas.microsoft.com/office/drawing/2014/main" id="{618B0817-6BF4-94AC-C9BA-D5F508B6F5D3}"/>
              </a:ext>
            </a:extLst>
          </p:cNvPr>
          <p:cNvSpPr/>
          <p:nvPr/>
        </p:nvSpPr>
        <p:spPr>
          <a:xfrm>
            <a:off x="5588031" y="4509397"/>
            <a:ext cx="1830408" cy="942860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A. a scientist</a:t>
            </a: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716ECD03-8688-2BB0-58FC-DC8E769B5E22}"/>
              </a:ext>
            </a:extLst>
          </p:cNvPr>
          <p:cNvSpPr/>
          <p:nvPr/>
        </p:nvSpPr>
        <p:spPr>
          <a:xfrm>
            <a:off x="7693390" y="4484480"/>
            <a:ext cx="2050475" cy="94384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B. a soccer player</a:t>
            </a:r>
          </a:p>
        </p:txBody>
      </p:sp>
      <p:sp>
        <p:nvSpPr>
          <p:cNvPr id="12" name="C">
            <a:extLst>
              <a:ext uri="{FF2B5EF4-FFF2-40B4-BE49-F238E27FC236}">
                <a16:creationId xmlns:a16="http://schemas.microsoft.com/office/drawing/2014/main" id="{1291E7DB-3D27-3F31-CB84-6BA5415FAAD6}"/>
              </a:ext>
            </a:extLst>
          </p:cNvPr>
          <p:cNvSpPr/>
          <p:nvPr/>
        </p:nvSpPr>
        <p:spPr>
          <a:xfrm>
            <a:off x="9987447" y="4508414"/>
            <a:ext cx="2173184" cy="94384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C. a singer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54DBC5-4CA4-9A6E-D795-72CE16EC8B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55" t="12691"/>
          <a:stretch/>
        </p:blipFill>
        <p:spPr>
          <a:xfrm>
            <a:off x="889277" y="1492129"/>
            <a:ext cx="3940640" cy="37385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16498D8-41B0-DDB2-5B55-1DD862198620}"/>
              </a:ext>
            </a:extLst>
          </p:cNvPr>
          <p:cNvSpPr txBox="1"/>
          <p:nvPr/>
        </p:nvSpPr>
        <p:spPr>
          <a:xfrm>
            <a:off x="3031067" y="5799138"/>
            <a:ext cx="61298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2192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CDF24-2BF1-8794-2E08-667DA30DC4FF}"/>
              </a:ext>
            </a:extLst>
          </p:cNvPr>
          <p:cNvSpPr/>
          <p:nvPr/>
        </p:nvSpPr>
        <p:spPr>
          <a:xfrm>
            <a:off x="450143" y="1026148"/>
            <a:ext cx="4754880" cy="4670474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0F97BE9F-9BE5-0B7B-F90F-9DECEB2BF364}"/>
              </a:ext>
            </a:extLst>
          </p:cNvPr>
          <p:cNvSpPr/>
          <p:nvPr/>
        </p:nvSpPr>
        <p:spPr>
          <a:xfrm>
            <a:off x="5588031" y="1031404"/>
            <a:ext cx="5517504" cy="1312929"/>
          </a:xfrm>
          <a:prstGeom prst="wedgeRoundRectCallout">
            <a:avLst>
              <a:gd name="adj1" fmla="val -34881"/>
              <a:gd name="adj2" fmla="val 67808"/>
              <a:gd name="adj3" fmla="val 16667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6928BA08-9539-0A2A-0969-F87F13C331D1}"/>
              </a:ext>
            </a:extLst>
          </p:cNvPr>
          <p:cNvSpPr/>
          <p:nvPr/>
        </p:nvSpPr>
        <p:spPr>
          <a:xfrm flipH="1">
            <a:off x="7845632" y="2563610"/>
            <a:ext cx="4346368" cy="1310708"/>
          </a:xfrm>
          <a:prstGeom prst="wedgeRoundRectCallout">
            <a:avLst>
              <a:gd name="adj1" fmla="val -27539"/>
              <a:gd name="adj2" fmla="val 61173"/>
              <a:gd name="adj3" fmla="val 16667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D4C63D-EF2B-7D73-FEC0-7594E337C6B2}"/>
              </a:ext>
            </a:extLst>
          </p:cNvPr>
          <p:cNvSpPr/>
          <p:nvPr/>
        </p:nvSpPr>
        <p:spPr>
          <a:xfrm>
            <a:off x="4951708" y="1026148"/>
            <a:ext cx="679014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</a:rPr>
              <a:t>What would you like to be when you grow up?</a:t>
            </a:r>
            <a:endParaRPr lang="en-US" sz="40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2B521C-2C52-0F08-D216-CE70E8F96736}"/>
              </a:ext>
            </a:extLst>
          </p:cNvPr>
          <p:cNvSpPr/>
          <p:nvPr/>
        </p:nvSpPr>
        <p:spPr>
          <a:xfrm>
            <a:off x="7845632" y="2865021"/>
            <a:ext cx="43463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</a:rPr>
              <a:t>I’d like to be ____?</a:t>
            </a:r>
            <a:endParaRPr lang="en-US" sz="40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7" name="check">
            <a:extLst>
              <a:ext uri="{FF2B5EF4-FFF2-40B4-BE49-F238E27FC236}">
                <a16:creationId xmlns:a16="http://schemas.microsoft.com/office/drawing/2014/main" id="{A89067BA-0BC2-37B7-9499-0B6BF2E83AB8}"/>
              </a:ext>
            </a:extLst>
          </p:cNvPr>
          <p:cNvSpPr/>
          <p:nvPr/>
        </p:nvSpPr>
        <p:spPr>
          <a:xfrm>
            <a:off x="10410755" y="5826596"/>
            <a:ext cx="1638678" cy="589935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check</a:t>
            </a:r>
          </a:p>
        </p:txBody>
      </p:sp>
      <p:sp>
        <p:nvSpPr>
          <p:cNvPr id="10" name="A">
            <a:extLst>
              <a:ext uri="{FF2B5EF4-FFF2-40B4-BE49-F238E27FC236}">
                <a16:creationId xmlns:a16="http://schemas.microsoft.com/office/drawing/2014/main" id="{618B0817-6BF4-94AC-C9BA-D5F508B6F5D3}"/>
              </a:ext>
            </a:extLst>
          </p:cNvPr>
          <p:cNvSpPr/>
          <p:nvPr/>
        </p:nvSpPr>
        <p:spPr>
          <a:xfrm>
            <a:off x="5448605" y="4509397"/>
            <a:ext cx="2050474" cy="942860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A. a police officer</a:t>
            </a: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716ECD03-8688-2BB0-58FC-DC8E769B5E22}"/>
              </a:ext>
            </a:extLst>
          </p:cNvPr>
          <p:cNvSpPr/>
          <p:nvPr/>
        </p:nvSpPr>
        <p:spPr>
          <a:xfrm>
            <a:off x="7693390" y="4484480"/>
            <a:ext cx="2050475" cy="94384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B. a tour guide</a:t>
            </a:r>
          </a:p>
        </p:txBody>
      </p:sp>
      <p:sp>
        <p:nvSpPr>
          <p:cNvPr id="12" name="C">
            <a:extLst>
              <a:ext uri="{FF2B5EF4-FFF2-40B4-BE49-F238E27FC236}">
                <a16:creationId xmlns:a16="http://schemas.microsoft.com/office/drawing/2014/main" id="{1291E7DB-3D27-3F31-CB84-6BA5415FAAD6}"/>
              </a:ext>
            </a:extLst>
          </p:cNvPr>
          <p:cNvSpPr/>
          <p:nvPr/>
        </p:nvSpPr>
        <p:spPr>
          <a:xfrm>
            <a:off x="9987447" y="4508414"/>
            <a:ext cx="2173184" cy="94384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C. a driver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212546-2784-7118-0EE9-6DF91F40F3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92" t="6998"/>
          <a:stretch/>
        </p:blipFill>
        <p:spPr>
          <a:xfrm>
            <a:off x="948268" y="1407723"/>
            <a:ext cx="3759858" cy="39015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319713B-BAED-88DA-85BF-362F648F98BC}"/>
              </a:ext>
            </a:extLst>
          </p:cNvPr>
          <p:cNvSpPr txBox="1"/>
          <p:nvPr/>
        </p:nvSpPr>
        <p:spPr>
          <a:xfrm>
            <a:off x="3031067" y="5799138"/>
            <a:ext cx="61298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5471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CDF24-2BF1-8794-2E08-667DA30DC4FF}"/>
              </a:ext>
            </a:extLst>
          </p:cNvPr>
          <p:cNvSpPr/>
          <p:nvPr/>
        </p:nvSpPr>
        <p:spPr>
          <a:xfrm>
            <a:off x="450143" y="1026148"/>
            <a:ext cx="4754880" cy="4670474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0F97BE9F-9BE5-0B7B-F90F-9DECEB2BF364}"/>
              </a:ext>
            </a:extLst>
          </p:cNvPr>
          <p:cNvSpPr/>
          <p:nvPr/>
        </p:nvSpPr>
        <p:spPr>
          <a:xfrm>
            <a:off x="5588031" y="1031404"/>
            <a:ext cx="6461402" cy="1965796"/>
          </a:xfrm>
          <a:prstGeom prst="wedgeRoundRectCallout">
            <a:avLst>
              <a:gd name="adj1" fmla="val -34881"/>
              <a:gd name="adj2" fmla="val 67808"/>
              <a:gd name="adj3" fmla="val 16667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D4C63D-EF2B-7D73-FEC0-7594E337C6B2}"/>
              </a:ext>
            </a:extLst>
          </p:cNvPr>
          <p:cNvSpPr/>
          <p:nvPr/>
        </p:nvSpPr>
        <p:spPr>
          <a:xfrm>
            <a:off x="5588031" y="1396087"/>
            <a:ext cx="646140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</a:rPr>
              <a:t>He likes acting. I think he’ll </a:t>
            </a:r>
          </a:p>
          <a:p>
            <a:pPr algn="ctr"/>
            <a:r>
              <a:rPr lang="en-US" sz="4000" dirty="0">
                <a:ln w="0"/>
              </a:rPr>
              <a:t>be _______.</a:t>
            </a:r>
            <a:endParaRPr lang="en-US" sz="40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7" name="check">
            <a:extLst>
              <a:ext uri="{FF2B5EF4-FFF2-40B4-BE49-F238E27FC236}">
                <a16:creationId xmlns:a16="http://schemas.microsoft.com/office/drawing/2014/main" id="{A89067BA-0BC2-37B7-9499-0B6BF2E83AB8}"/>
              </a:ext>
            </a:extLst>
          </p:cNvPr>
          <p:cNvSpPr/>
          <p:nvPr/>
        </p:nvSpPr>
        <p:spPr>
          <a:xfrm>
            <a:off x="10410755" y="5826596"/>
            <a:ext cx="1638678" cy="589935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check</a:t>
            </a:r>
          </a:p>
        </p:txBody>
      </p:sp>
      <p:sp>
        <p:nvSpPr>
          <p:cNvPr id="10" name="A">
            <a:extLst>
              <a:ext uri="{FF2B5EF4-FFF2-40B4-BE49-F238E27FC236}">
                <a16:creationId xmlns:a16="http://schemas.microsoft.com/office/drawing/2014/main" id="{618B0817-6BF4-94AC-C9BA-D5F508B6F5D3}"/>
              </a:ext>
            </a:extLst>
          </p:cNvPr>
          <p:cNvSpPr/>
          <p:nvPr/>
        </p:nvSpPr>
        <p:spPr>
          <a:xfrm>
            <a:off x="5448605" y="4509397"/>
            <a:ext cx="2050474" cy="942860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A. a actor</a:t>
            </a: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716ECD03-8688-2BB0-58FC-DC8E769B5E22}"/>
              </a:ext>
            </a:extLst>
          </p:cNvPr>
          <p:cNvSpPr/>
          <p:nvPr/>
        </p:nvSpPr>
        <p:spPr>
          <a:xfrm>
            <a:off x="7693390" y="4484480"/>
            <a:ext cx="2050475" cy="94384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B. a singer</a:t>
            </a:r>
          </a:p>
        </p:txBody>
      </p:sp>
      <p:sp>
        <p:nvSpPr>
          <p:cNvPr id="12" name="C">
            <a:extLst>
              <a:ext uri="{FF2B5EF4-FFF2-40B4-BE49-F238E27FC236}">
                <a16:creationId xmlns:a16="http://schemas.microsoft.com/office/drawing/2014/main" id="{1291E7DB-3D27-3F31-CB84-6BA5415FAAD6}"/>
              </a:ext>
            </a:extLst>
          </p:cNvPr>
          <p:cNvSpPr/>
          <p:nvPr/>
        </p:nvSpPr>
        <p:spPr>
          <a:xfrm>
            <a:off x="9987447" y="4508414"/>
            <a:ext cx="2173184" cy="94384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C. an actor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19713B-BAED-88DA-85BF-362F648F98BC}"/>
              </a:ext>
            </a:extLst>
          </p:cNvPr>
          <p:cNvSpPr txBox="1"/>
          <p:nvPr/>
        </p:nvSpPr>
        <p:spPr>
          <a:xfrm>
            <a:off x="3031067" y="5799138"/>
            <a:ext cx="61298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41F7E6-2AB7-DE20-5C71-744E5BC59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11" y="1396087"/>
            <a:ext cx="4248743" cy="375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0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1034</TotalTime>
  <Words>760</Words>
  <Application>Microsoft Office PowerPoint</Application>
  <PresentationFormat>Widescreen</PresentationFormat>
  <Paragraphs>183</Paragraphs>
  <Slides>42</Slides>
  <Notes>25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VH COM</cp:lastModifiedBy>
  <cp:revision>50</cp:revision>
  <dcterms:created xsi:type="dcterms:W3CDTF">2023-01-31T08:21:18Z</dcterms:created>
  <dcterms:modified xsi:type="dcterms:W3CDTF">2025-05-29T03:47:58Z</dcterms:modified>
</cp:coreProperties>
</file>