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086" r:id="rId2"/>
    <p:sldId id="259" r:id="rId3"/>
    <p:sldId id="3120" r:id="rId4"/>
    <p:sldId id="3123" r:id="rId5"/>
    <p:sldId id="3125" r:id="rId6"/>
    <p:sldId id="256" r:id="rId7"/>
    <p:sldId id="3115" r:id="rId8"/>
    <p:sldId id="3124" r:id="rId9"/>
    <p:sldId id="3121" r:id="rId10"/>
    <p:sldId id="31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550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86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86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252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26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907157" y="188"/>
            <a:ext cx="10719058" cy="105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6255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6255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4468" y="1175950"/>
            <a:ext cx="8994578" cy="792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TRƯỜNG TIỂU HỌC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85" y="1963858"/>
            <a:ext cx="6076408" cy="4794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" y="188"/>
            <a:ext cx="6857624" cy="6857624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988836" y="1377469"/>
            <a:ext cx="7067039" cy="73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altLang="zh-CN" sz="4172" b="1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CHÂN THÀNH CẢM ƠN!</a:t>
            </a:r>
            <a:endParaRPr lang="zh-CN" altLang="en-US" sz="4172" b="1" cap="all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" y="2784595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843737" y="3789078"/>
            <a:ext cx="494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DƯỚI CỜ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30925" y="1972929"/>
            <a:ext cx="1887220" cy="2139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331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01</a:t>
            </a: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5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286EA6-C8C5-4250-9BDF-54A91F369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86063"/>
            <a:ext cx="12065000" cy="66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1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65620" y="3789078"/>
            <a:ext cx="5498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HOẠT ĐỘNG GIÁO DỤC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THEO CHỦ ĐỀ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29028" y="1972929"/>
            <a:ext cx="2291013" cy="214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331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02</a:t>
            </a: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15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C4ED-F13D-4B31-B343-4323F1F29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049FCA-A908-4BB1-8F7F-841F7D5DB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263"/>
          </a:xfrm>
        </p:spPr>
      </p:pic>
    </p:spTree>
    <p:extLst>
      <p:ext uri="{BB962C8B-B14F-4D97-AF65-F5344CB8AC3E}">
        <p14:creationId xmlns:p14="http://schemas.microsoft.com/office/powerpoint/2010/main" val="352389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641" name="Picture 640">
            <a:extLst>
              <a:ext uri="{FF2B5EF4-FFF2-40B4-BE49-F238E27FC236}">
                <a16:creationId xmlns:a16="http://schemas.microsoft.com/office/drawing/2014/main" id="{FDFE7221-88BC-4C0C-AA51-5C2918819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20" y="1259105"/>
            <a:ext cx="7715180" cy="4339789"/>
          </a:xfrm>
          <a:prstGeom prst="rect">
            <a:avLst/>
          </a:prstGeom>
        </p:spPr>
      </p:pic>
      <p:sp>
        <p:nvSpPr>
          <p:cNvPr id="642" name="Oval 641">
            <a:extLst>
              <a:ext uri="{FF2B5EF4-FFF2-40B4-BE49-F238E27FC236}">
                <a16:creationId xmlns:a16="http://schemas.microsoft.com/office/drawing/2014/main" id="{B08177D9-EB2D-4FA1-B1CA-6B50A210263C}"/>
              </a:ext>
            </a:extLst>
          </p:cNvPr>
          <p:cNvSpPr/>
          <p:nvPr/>
        </p:nvSpPr>
        <p:spPr>
          <a:xfrm>
            <a:off x="3330714" y="2456546"/>
            <a:ext cx="4009886" cy="23059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AD5DB9-E63F-4567-B02A-9926A408E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5" y="96415"/>
            <a:ext cx="11905145" cy="67586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392774" y="3868980"/>
            <a:ext cx="3844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LỚP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29028" y="1972929"/>
            <a:ext cx="2291013" cy="214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331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03</a:t>
            </a: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6C00C6-8539-4BB2-BA65-1849932F7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8" y="37805"/>
            <a:ext cx="11221940" cy="682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19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589</Words>
  <Application>Microsoft Office PowerPoint</Application>
  <PresentationFormat>Widescreen</PresentationFormat>
  <Paragraphs>199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UVN Huong Que Nang</vt:lpstr>
      <vt:lpstr>方正大标宋简体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14</cp:revision>
  <dcterms:created xsi:type="dcterms:W3CDTF">2020-08-07T07:15:00Z</dcterms:created>
  <dcterms:modified xsi:type="dcterms:W3CDTF">2020-08-12T05:36:16Z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