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Lst>
  <p:notesMasterIdLst>
    <p:notesMasterId r:id="rId21"/>
  </p:notesMasterIdLst>
  <p:sldIdLst>
    <p:sldId id="746" r:id="rId4"/>
    <p:sldId id="751" r:id="rId5"/>
    <p:sldId id="752" r:id="rId6"/>
    <p:sldId id="747" r:id="rId7"/>
    <p:sldId id="861" r:id="rId8"/>
    <p:sldId id="281" r:id="rId9"/>
    <p:sldId id="754" r:id="rId10"/>
    <p:sldId id="487" r:id="rId11"/>
    <p:sldId id="865" r:id="rId12"/>
    <p:sldId id="862" r:id="rId13"/>
    <p:sldId id="866" r:id="rId14"/>
    <p:sldId id="863" r:id="rId15"/>
    <p:sldId id="867" r:id="rId16"/>
    <p:sldId id="864" r:id="rId17"/>
    <p:sldId id="813" r:id="rId18"/>
    <p:sldId id="488" r:id="rId19"/>
    <p:sldId id="7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A1839-A235-439D-84E4-CCD22D9102F4}"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75A61-CE9B-48A4-B245-9EA395E1BBF0}" type="slidenum">
              <a:rPr lang="en-US" smtClean="0"/>
              <a:t>‹#›</a:t>
            </a:fld>
            <a:endParaRPr lang="en-US"/>
          </a:p>
        </p:txBody>
      </p:sp>
    </p:spTree>
    <p:extLst>
      <p:ext uri="{BB962C8B-B14F-4D97-AF65-F5344CB8AC3E}">
        <p14:creationId xmlns:p14="http://schemas.microsoft.com/office/powerpoint/2010/main" val="1976706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9661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0691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8372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5413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16830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3209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13626"/>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35982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E837CF69-DF1A-20BF-3791-D74A86B3AB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01574" y="180975"/>
            <a:ext cx="1381125" cy="1381125"/>
          </a:xfrm>
          <a:prstGeom prst="rect">
            <a:avLst/>
          </a:prstGeom>
        </p:spPr>
      </p:pic>
    </p:spTree>
    <p:extLst>
      <p:ext uri="{BB962C8B-B14F-4D97-AF65-F5344CB8AC3E}">
        <p14:creationId xmlns:p14="http://schemas.microsoft.com/office/powerpoint/2010/main" val="2001902842"/>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Picture 5" descr="A white circle with leaves and blue text&#10;&#10;Description automatically generated">
            <a:extLst>
              <a:ext uri="{FF2B5EF4-FFF2-40B4-BE49-F238E27FC236}">
                <a16:creationId xmlns:a16="http://schemas.microsoft.com/office/drawing/2014/main" id="{A4F5A735-D8B8-6A53-BBC4-F1453D13EB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2024" y="285750"/>
            <a:ext cx="1285875" cy="1285875"/>
          </a:xfrm>
          <a:prstGeom prst="rect">
            <a:avLst/>
          </a:prstGeom>
        </p:spPr>
      </p:pic>
    </p:spTree>
    <p:extLst>
      <p:ext uri="{BB962C8B-B14F-4D97-AF65-F5344CB8AC3E}">
        <p14:creationId xmlns:p14="http://schemas.microsoft.com/office/powerpoint/2010/main" val="285551518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4B282F0-5951-4A06-A333-91EC37A30C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1C938110-2E4E-4AAB-8EC5-4BE53B4C0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1549" y="753396"/>
            <a:ext cx="5351207" cy="5351207"/>
          </a:xfrm>
          <a:prstGeom prst="ellipse">
            <a:avLst/>
          </a:prstGeom>
          <a:ln>
            <a:noFill/>
          </a:ln>
          <a:effectLst>
            <a:softEdge rad="112500"/>
          </a:effectLst>
        </p:spPr>
      </p:pic>
      <p:pic>
        <p:nvPicPr>
          <p:cNvPr id="3" name="Picture 2">
            <a:extLst>
              <a:ext uri="{FF2B5EF4-FFF2-40B4-BE49-F238E27FC236}">
                <a16:creationId xmlns:a16="http://schemas.microsoft.com/office/drawing/2014/main" id="{49CB8962-D5AF-4133-A9FD-3EB1117912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9965" y="21423858"/>
            <a:ext cx="5351207" cy="5351207"/>
          </a:xfrm>
          <a:prstGeom prst="ellipse">
            <a:avLst/>
          </a:prstGeom>
          <a:ln>
            <a:noFill/>
          </a:ln>
          <a:effectLst>
            <a:softEdge rad="112500"/>
          </a:effectLst>
        </p:spPr>
      </p:pic>
      <p:pic>
        <p:nvPicPr>
          <p:cNvPr id="4" name="Picture 3">
            <a:extLst>
              <a:ext uri="{FF2B5EF4-FFF2-40B4-BE49-F238E27FC236}">
                <a16:creationId xmlns:a16="http://schemas.microsoft.com/office/drawing/2014/main" id="{9C1F940A-37F2-45D1-A160-BDABB3DF54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12353" y="2464180"/>
            <a:ext cx="5351207" cy="5351207"/>
          </a:xfrm>
          <a:prstGeom prst="ellipse">
            <a:avLst/>
          </a:prstGeom>
          <a:ln>
            <a:noFill/>
          </a:ln>
          <a:effectLst>
            <a:softEdge rad="112500"/>
          </a:effectLst>
        </p:spPr>
      </p:pic>
      <p:pic>
        <p:nvPicPr>
          <p:cNvPr id="5" name="Picture 4">
            <a:extLst>
              <a:ext uri="{FF2B5EF4-FFF2-40B4-BE49-F238E27FC236}">
                <a16:creationId xmlns:a16="http://schemas.microsoft.com/office/drawing/2014/main" id="{F7938EBE-7662-4729-AB59-5C74776584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792" y="-21136264"/>
            <a:ext cx="5351207" cy="5351207"/>
          </a:xfrm>
          <a:prstGeom prst="ellipse">
            <a:avLst/>
          </a:prstGeom>
          <a:ln>
            <a:noFill/>
          </a:ln>
          <a:effectLst>
            <a:softEdge rad="112500"/>
          </a:effectLst>
        </p:spPr>
      </p:pic>
    </p:spTree>
    <p:extLst>
      <p:ext uri="{BB962C8B-B14F-4D97-AF65-F5344CB8AC3E}">
        <p14:creationId xmlns:p14="http://schemas.microsoft.com/office/powerpoint/2010/main" val="3568792149"/>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11.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0.png"/><Relationship Id="rId10" Type="http://schemas.openxmlformats.org/officeDocument/2006/relationships/image" Target="../media/image31.svg"/><Relationship Id="rId4" Type="http://schemas.openxmlformats.org/officeDocument/2006/relationships/image" Target="../media/image17.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05" name="Rectangle: Rounded Corners 104">
            <a:extLst>
              <a:ext uri="{FF2B5EF4-FFF2-40B4-BE49-F238E27FC236}">
                <a16:creationId xmlns:a16="http://schemas.microsoft.com/office/drawing/2014/main" id="{88437203-324F-4B40-8744-65D2C0957DE3}"/>
              </a:ext>
            </a:extLst>
          </p:cNvPr>
          <p:cNvSpPr/>
          <p:nvPr/>
        </p:nvSpPr>
        <p:spPr>
          <a:xfrm>
            <a:off x="953337" y="1625462"/>
            <a:ext cx="6521351" cy="1390650"/>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6" name="TextBox 105">
            <a:extLst>
              <a:ext uri="{FF2B5EF4-FFF2-40B4-BE49-F238E27FC236}">
                <a16:creationId xmlns:a16="http://schemas.microsoft.com/office/drawing/2014/main" id="{078FE0EF-D91C-4E3D-8729-5BC01EB6A4A7}"/>
              </a:ext>
            </a:extLst>
          </p:cNvPr>
          <p:cNvSpPr txBox="1"/>
          <p:nvPr/>
        </p:nvSpPr>
        <p:spPr>
          <a:xfrm>
            <a:off x="1073840" y="2406512"/>
            <a:ext cx="3648075"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một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150C2906-E49C-4882-83AE-B049EE121C3D}"/>
              </a:ext>
            </a:extLst>
          </p:cNvPr>
          <p:cNvSpPr txBox="1"/>
          <p:nvPr/>
        </p:nvSpPr>
        <p:spPr>
          <a:xfrm>
            <a:off x="5532204" y="1711187"/>
            <a:ext cx="1981200" cy="584775"/>
          </a:xfrm>
          <a:prstGeom prst="rect">
            <a:avLst/>
          </a:prstGeom>
          <a:noFill/>
        </p:spPr>
        <p:txBody>
          <a:bodyPr wrap="square" rtlCol="0">
            <a:spAutoFit/>
          </a:bodyPr>
          <a:lstStyle/>
          <a:p>
            <a:pPr algn="just"/>
            <a:r>
              <a:rPr lang="en-US" sz="3200" dirty="0">
                <a:solidFill>
                  <a:prstClr val="black"/>
                </a:solidFill>
                <a:latin typeface="Arial" panose="020B0604020202020204" pitchFamily="34" charset="0"/>
                <a:cs typeface="Arial" panose="020B0604020202020204" pitchFamily="34" charset="0"/>
              </a:rPr>
              <a:t>9 x 1 = 9</a:t>
            </a:r>
          </a:p>
        </p:txBody>
      </p:sp>
      <p:grpSp>
        <p:nvGrpSpPr>
          <p:cNvPr id="108" name="Group 107">
            <a:extLst>
              <a:ext uri="{FF2B5EF4-FFF2-40B4-BE49-F238E27FC236}">
                <a16:creationId xmlns:a16="http://schemas.microsoft.com/office/drawing/2014/main" id="{6630391C-797B-4FBD-8126-ACBE46AE0CFE}"/>
              </a:ext>
            </a:extLst>
          </p:cNvPr>
          <p:cNvGrpSpPr/>
          <p:nvPr/>
        </p:nvGrpSpPr>
        <p:grpSpPr>
          <a:xfrm>
            <a:off x="1130988" y="1777862"/>
            <a:ext cx="4260161" cy="542925"/>
            <a:chOff x="845238" y="1720712"/>
            <a:chExt cx="4260161" cy="542925"/>
          </a:xfrm>
        </p:grpSpPr>
        <p:sp>
          <p:nvSpPr>
            <p:cNvPr id="109" name="Rectangle 108">
              <a:extLst>
                <a:ext uri="{FF2B5EF4-FFF2-40B4-BE49-F238E27FC236}">
                  <a16:creationId xmlns:a16="http://schemas.microsoft.com/office/drawing/2014/main" id="{6D69D205-2169-42C1-BBFA-0C7A8F73A372}"/>
                </a:ext>
              </a:extLst>
            </p:cNvPr>
            <p:cNvSpPr/>
            <p:nvPr/>
          </p:nvSpPr>
          <p:spPr>
            <a:xfrm>
              <a:off x="845238" y="1720712"/>
              <a:ext cx="4260161"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0" name="Oval 109">
              <a:extLst>
                <a:ext uri="{FF2B5EF4-FFF2-40B4-BE49-F238E27FC236}">
                  <a16:creationId xmlns:a16="http://schemas.microsoft.com/office/drawing/2014/main" id="{F6050544-AFE0-4C06-B150-171EB035042A}"/>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1" name="Oval 110">
              <a:extLst>
                <a:ext uri="{FF2B5EF4-FFF2-40B4-BE49-F238E27FC236}">
                  <a16:creationId xmlns:a16="http://schemas.microsoft.com/office/drawing/2014/main" id="{D0C1AF42-EB05-4FB8-A201-DF3EC3401799}"/>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2" name="Oval 111">
              <a:extLst>
                <a:ext uri="{FF2B5EF4-FFF2-40B4-BE49-F238E27FC236}">
                  <a16:creationId xmlns:a16="http://schemas.microsoft.com/office/drawing/2014/main" id="{DED8BC63-CFCA-4E79-A81E-7F45575DF043}"/>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3" name="Oval 112">
              <a:extLst>
                <a:ext uri="{FF2B5EF4-FFF2-40B4-BE49-F238E27FC236}">
                  <a16:creationId xmlns:a16="http://schemas.microsoft.com/office/drawing/2014/main" id="{8AFDA7C4-0B2F-4A18-AA81-873989686409}"/>
                </a:ext>
              </a:extLst>
            </p:cNvPr>
            <p:cNvSpPr/>
            <p:nvPr/>
          </p:nvSpPr>
          <p:spPr>
            <a:xfrm>
              <a:off x="2302430" y="181707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4" name="Oval 113">
              <a:extLst>
                <a:ext uri="{FF2B5EF4-FFF2-40B4-BE49-F238E27FC236}">
                  <a16:creationId xmlns:a16="http://schemas.microsoft.com/office/drawing/2014/main" id="{72AFDC87-5A06-475A-B53C-D78BDA007007}"/>
                </a:ext>
              </a:extLst>
            </p:cNvPr>
            <p:cNvSpPr/>
            <p:nvPr/>
          </p:nvSpPr>
          <p:spPr>
            <a:xfrm>
              <a:off x="2759629" y="180643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5" name="Oval 114">
              <a:extLst>
                <a:ext uri="{FF2B5EF4-FFF2-40B4-BE49-F238E27FC236}">
                  <a16:creationId xmlns:a16="http://schemas.microsoft.com/office/drawing/2014/main" id="{E739D2DC-A34F-4A27-83B0-7873ACF56E3D}"/>
                </a:ext>
              </a:extLst>
            </p:cNvPr>
            <p:cNvSpPr/>
            <p:nvPr/>
          </p:nvSpPr>
          <p:spPr>
            <a:xfrm>
              <a:off x="321572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6" name="Oval 115">
              <a:extLst>
                <a:ext uri="{FF2B5EF4-FFF2-40B4-BE49-F238E27FC236}">
                  <a16:creationId xmlns:a16="http://schemas.microsoft.com/office/drawing/2014/main" id="{2AA82EC6-8520-453B-A74B-08F806920493}"/>
                </a:ext>
              </a:extLst>
            </p:cNvPr>
            <p:cNvSpPr/>
            <p:nvPr/>
          </p:nvSpPr>
          <p:spPr>
            <a:xfrm>
              <a:off x="3683554" y="182659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7" name="Oval 116">
              <a:extLst>
                <a:ext uri="{FF2B5EF4-FFF2-40B4-BE49-F238E27FC236}">
                  <a16:creationId xmlns:a16="http://schemas.microsoft.com/office/drawing/2014/main" id="{4C43E1A6-DCFB-41E5-9245-7703C7E284A8}"/>
                </a:ext>
              </a:extLst>
            </p:cNvPr>
            <p:cNvSpPr/>
            <p:nvPr/>
          </p:nvSpPr>
          <p:spPr>
            <a:xfrm>
              <a:off x="4140754" y="183722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5" name="Oval 144">
              <a:extLst>
                <a:ext uri="{FF2B5EF4-FFF2-40B4-BE49-F238E27FC236}">
                  <a16:creationId xmlns:a16="http://schemas.microsoft.com/office/drawing/2014/main" id="{6C41EE22-B183-4C68-BCA3-F55668A4ACB0}"/>
                </a:ext>
              </a:extLst>
            </p:cNvPr>
            <p:cNvSpPr/>
            <p:nvPr/>
          </p:nvSpPr>
          <p:spPr>
            <a:xfrm>
              <a:off x="455032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118" name="Rectangle: Rounded Corners 117">
            <a:extLst>
              <a:ext uri="{FF2B5EF4-FFF2-40B4-BE49-F238E27FC236}">
                <a16:creationId xmlns:a16="http://schemas.microsoft.com/office/drawing/2014/main" id="{F877E6F1-D2EE-4DEF-B538-AE0D7796B03B}"/>
              </a:ext>
            </a:extLst>
          </p:cNvPr>
          <p:cNvSpPr/>
          <p:nvPr/>
        </p:nvSpPr>
        <p:spPr>
          <a:xfrm>
            <a:off x="891622" y="3175965"/>
            <a:ext cx="6561801" cy="2874481"/>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nvGrpSpPr>
          <p:cNvPr id="119" name="Group 118">
            <a:extLst>
              <a:ext uri="{FF2B5EF4-FFF2-40B4-BE49-F238E27FC236}">
                <a16:creationId xmlns:a16="http://schemas.microsoft.com/office/drawing/2014/main" id="{ED15A622-BEA9-4074-9C12-50CB70541741}"/>
              </a:ext>
            </a:extLst>
          </p:cNvPr>
          <p:cNvGrpSpPr/>
          <p:nvPr/>
        </p:nvGrpSpPr>
        <p:grpSpPr>
          <a:xfrm>
            <a:off x="1240319" y="3308488"/>
            <a:ext cx="4141306" cy="542925"/>
            <a:chOff x="845239" y="1720712"/>
            <a:chExt cx="4141306" cy="542925"/>
          </a:xfrm>
        </p:grpSpPr>
        <p:sp>
          <p:nvSpPr>
            <p:cNvPr id="120" name="Rectangle 119">
              <a:extLst>
                <a:ext uri="{FF2B5EF4-FFF2-40B4-BE49-F238E27FC236}">
                  <a16:creationId xmlns:a16="http://schemas.microsoft.com/office/drawing/2014/main" id="{86BA057D-6DD6-47F4-98D7-0FAE583B8807}"/>
                </a:ext>
              </a:extLst>
            </p:cNvPr>
            <p:cNvSpPr/>
            <p:nvPr/>
          </p:nvSpPr>
          <p:spPr>
            <a:xfrm>
              <a:off x="845239" y="1720712"/>
              <a:ext cx="414130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21" name="Oval 120">
              <a:extLst>
                <a:ext uri="{FF2B5EF4-FFF2-40B4-BE49-F238E27FC236}">
                  <a16:creationId xmlns:a16="http://schemas.microsoft.com/office/drawing/2014/main" id="{DBB52978-CFAD-41E6-AE79-6E6B7CBB41B0}"/>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2" name="Oval 121">
              <a:extLst>
                <a:ext uri="{FF2B5EF4-FFF2-40B4-BE49-F238E27FC236}">
                  <a16:creationId xmlns:a16="http://schemas.microsoft.com/office/drawing/2014/main" id="{4A2F1156-E5B7-4337-AD2C-EC2F8DA7DF4A}"/>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3" name="Oval 122">
              <a:extLst>
                <a:ext uri="{FF2B5EF4-FFF2-40B4-BE49-F238E27FC236}">
                  <a16:creationId xmlns:a16="http://schemas.microsoft.com/office/drawing/2014/main" id="{17422E14-1DC5-4795-8535-E06B7D7BBC36}"/>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4" name="Oval 123">
              <a:extLst>
                <a:ext uri="{FF2B5EF4-FFF2-40B4-BE49-F238E27FC236}">
                  <a16:creationId xmlns:a16="http://schemas.microsoft.com/office/drawing/2014/main" id="{ECEE6C04-E1E4-408C-9154-868683AD7E72}"/>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5" name="Oval 124">
              <a:extLst>
                <a:ext uri="{FF2B5EF4-FFF2-40B4-BE49-F238E27FC236}">
                  <a16:creationId xmlns:a16="http://schemas.microsoft.com/office/drawing/2014/main" id="{2FF4CEB8-CB29-40A2-A164-9A7671D8812A}"/>
                </a:ext>
              </a:extLst>
            </p:cNvPr>
            <p:cNvSpPr/>
            <p:nvPr/>
          </p:nvSpPr>
          <p:spPr>
            <a:xfrm>
              <a:off x="27204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6" name="Oval 125">
              <a:extLst>
                <a:ext uri="{FF2B5EF4-FFF2-40B4-BE49-F238E27FC236}">
                  <a16:creationId xmlns:a16="http://schemas.microsoft.com/office/drawing/2014/main" id="{F50916A4-DAE2-406F-891F-A60048E545F7}"/>
                </a:ext>
              </a:extLst>
            </p:cNvPr>
            <p:cNvSpPr/>
            <p:nvPr/>
          </p:nvSpPr>
          <p:spPr>
            <a:xfrm>
              <a:off x="31680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7" name="Oval 126">
              <a:extLst>
                <a:ext uri="{FF2B5EF4-FFF2-40B4-BE49-F238E27FC236}">
                  <a16:creationId xmlns:a16="http://schemas.microsoft.com/office/drawing/2014/main" id="{ADA37C7B-4ACB-4836-BE2B-4B341ED6F4B9}"/>
                </a:ext>
              </a:extLst>
            </p:cNvPr>
            <p:cNvSpPr/>
            <p:nvPr/>
          </p:nvSpPr>
          <p:spPr>
            <a:xfrm>
              <a:off x="3614664"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8" name="Oval 127">
              <a:extLst>
                <a:ext uri="{FF2B5EF4-FFF2-40B4-BE49-F238E27FC236}">
                  <a16:creationId xmlns:a16="http://schemas.microsoft.com/office/drawing/2014/main" id="{1661215A-5E3A-4919-950F-55B27CBFFA51}"/>
                </a:ext>
              </a:extLst>
            </p:cNvPr>
            <p:cNvSpPr/>
            <p:nvPr/>
          </p:nvSpPr>
          <p:spPr>
            <a:xfrm>
              <a:off x="4029334"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6" name="Oval 145">
              <a:extLst>
                <a:ext uri="{FF2B5EF4-FFF2-40B4-BE49-F238E27FC236}">
                  <a16:creationId xmlns:a16="http://schemas.microsoft.com/office/drawing/2014/main" id="{C87387BB-6A23-4D54-BBF4-55EB25FC0EB5}"/>
                </a:ext>
              </a:extLst>
            </p:cNvPr>
            <p:cNvSpPr/>
            <p:nvPr/>
          </p:nvSpPr>
          <p:spPr>
            <a:xfrm>
              <a:off x="4467484"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129" name="Group 128">
            <a:extLst>
              <a:ext uri="{FF2B5EF4-FFF2-40B4-BE49-F238E27FC236}">
                <a16:creationId xmlns:a16="http://schemas.microsoft.com/office/drawing/2014/main" id="{548CD67B-0E42-4ACF-965E-BA321D35CEE5}"/>
              </a:ext>
            </a:extLst>
          </p:cNvPr>
          <p:cNvGrpSpPr/>
          <p:nvPr/>
        </p:nvGrpSpPr>
        <p:grpSpPr>
          <a:xfrm>
            <a:off x="1270137" y="3994288"/>
            <a:ext cx="4092438" cy="542925"/>
            <a:chOff x="845239" y="1720712"/>
            <a:chExt cx="4092438" cy="542925"/>
          </a:xfrm>
        </p:grpSpPr>
        <p:sp>
          <p:nvSpPr>
            <p:cNvPr id="130" name="Rectangle 129">
              <a:extLst>
                <a:ext uri="{FF2B5EF4-FFF2-40B4-BE49-F238E27FC236}">
                  <a16:creationId xmlns:a16="http://schemas.microsoft.com/office/drawing/2014/main" id="{36CF3039-950F-4015-88C6-6520968CDB6E}"/>
                </a:ext>
              </a:extLst>
            </p:cNvPr>
            <p:cNvSpPr/>
            <p:nvPr/>
          </p:nvSpPr>
          <p:spPr>
            <a:xfrm>
              <a:off x="845239" y="1720712"/>
              <a:ext cx="4092438"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1" name="Oval 130">
              <a:extLst>
                <a:ext uri="{FF2B5EF4-FFF2-40B4-BE49-F238E27FC236}">
                  <a16:creationId xmlns:a16="http://schemas.microsoft.com/office/drawing/2014/main" id="{105B5918-4C4F-4A02-A538-9729BE8FD3E4}"/>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2" name="Oval 131">
              <a:extLst>
                <a:ext uri="{FF2B5EF4-FFF2-40B4-BE49-F238E27FC236}">
                  <a16:creationId xmlns:a16="http://schemas.microsoft.com/office/drawing/2014/main" id="{4FAD6F22-5505-4A9B-B244-14339AE59390}"/>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3" name="Oval 132">
              <a:extLst>
                <a:ext uri="{FF2B5EF4-FFF2-40B4-BE49-F238E27FC236}">
                  <a16:creationId xmlns:a16="http://schemas.microsoft.com/office/drawing/2014/main" id="{E76C3A59-EEBA-4670-BFD2-E33090854B9D}"/>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4" name="Oval 133">
              <a:extLst>
                <a:ext uri="{FF2B5EF4-FFF2-40B4-BE49-F238E27FC236}">
                  <a16:creationId xmlns:a16="http://schemas.microsoft.com/office/drawing/2014/main" id="{56DAEFE9-301D-4D7A-BB7D-512B6F0DAD71}"/>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5" name="Oval 134">
              <a:extLst>
                <a:ext uri="{FF2B5EF4-FFF2-40B4-BE49-F238E27FC236}">
                  <a16:creationId xmlns:a16="http://schemas.microsoft.com/office/drawing/2014/main" id="{58067B3D-144C-42EA-B855-99D4731B3A8A}"/>
                </a:ext>
              </a:extLst>
            </p:cNvPr>
            <p:cNvSpPr/>
            <p:nvPr/>
          </p:nvSpPr>
          <p:spPr>
            <a:xfrm>
              <a:off x="27204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6" name="Oval 135">
              <a:extLst>
                <a:ext uri="{FF2B5EF4-FFF2-40B4-BE49-F238E27FC236}">
                  <a16:creationId xmlns:a16="http://schemas.microsoft.com/office/drawing/2014/main" id="{318E3E4D-670E-4B5A-9999-ADA40FAD9E2C}"/>
                </a:ext>
              </a:extLst>
            </p:cNvPr>
            <p:cNvSpPr/>
            <p:nvPr/>
          </p:nvSpPr>
          <p:spPr>
            <a:xfrm>
              <a:off x="3156357"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7" name="Oval 136">
              <a:extLst>
                <a:ext uri="{FF2B5EF4-FFF2-40B4-BE49-F238E27FC236}">
                  <a16:creationId xmlns:a16="http://schemas.microsoft.com/office/drawing/2014/main" id="{72B93ED0-6074-4713-963A-98B7B9F2AD8F}"/>
                </a:ext>
              </a:extLst>
            </p:cNvPr>
            <p:cNvSpPr/>
            <p:nvPr/>
          </p:nvSpPr>
          <p:spPr>
            <a:xfrm>
              <a:off x="358165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8" name="Oval 137">
              <a:extLst>
                <a:ext uri="{FF2B5EF4-FFF2-40B4-BE49-F238E27FC236}">
                  <a16:creationId xmlns:a16="http://schemas.microsoft.com/office/drawing/2014/main" id="{FD15424E-139E-4AE1-B2AC-1EF91E508417}"/>
                </a:ext>
              </a:extLst>
            </p:cNvPr>
            <p:cNvSpPr/>
            <p:nvPr/>
          </p:nvSpPr>
          <p:spPr>
            <a:xfrm>
              <a:off x="399632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7" name="Oval 146">
              <a:extLst>
                <a:ext uri="{FF2B5EF4-FFF2-40B4-BE49-F238E27FC236}">
                  <a16:creationId xmlns:a16="http://schemas.microsoft.com/office/drawing/2014/main" id="{F061B7FA-6F7A-4044-B636-7989330EAD13}"/>
                </a:ext>
              </a:extLst>
            </p:cNvPr>
            <p:cNvSpPr/>
            <p:nvPr/>
          </p:nvSpPr>
          <p:spPr>
            <a:xfrm>
              <a:off x="4415429" y="182770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139" name="TextBox 138">
            <a:extLst>
              <a:ext uri="{FF2B5EF4-FFF2-40B4-BE49-F238E27FC236}">
                <a16:creationId xmlns:a16="http://schemas.microsoft.com/office/drawing/2014/main" id="{985357D1-F95E-48D6-ACA6-1DB8A5C7BACC}"/>
              </a:ext>
            </a:extLst>
          </p:cNvPr>
          <p:cNvSpPr txBox="1"/>
          <p:nvPr/>
        </p:nvSpPr>
        <p:spPr>
          <a:xfrm>
            <a:off x="1212988" y="4652755"/>
            <a:ext cx="3648075"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hai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0C02C255-A552-437A-9B23-A62139BD6881}"/>
              </a:ext>
            </a:extLst>
          </p:cNvPr>
          <p:cNvSpPr txBox="1"/>
          <p:nvPr/>
        </p:nvSpPr>
        <p:spPr>
          <a:xfrm>
            <a:off x="1193108" y="5308737"/>
            <a:ext cx="4598919"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Ta </a:t>
            </a:r>
            <a:r>
              <a:rPr lang="en-US" sz="3200" dirty="0" err="1">
                <a:solidFill>
                  <a:prstClr val="black"/>
                </a:solidFill>
                <a:latin typeface="Arial" panose="020B0604020202020204" pitchFamily="34" charset="0"/>
                <a:cs typeface="Arial" panose="020B0604020202020204" pitchFamily="34" charset="0"/>
              </a:rPr>
              <a:t>có</a:t>
            </a:r>
            <a:r>
              <a:rPr lang="en-US" sz="3200" dirty="0">
                <a:solidFill>
                  <a:prstClr val="black"/>
                </a:solidFill>
                <a:latin typeface="Arial" panose="020B0604020202020204" pitchFamily="34" charset="0"/>
                <a:cs typeface="Arial" panose="020B0604020202020204" pitchFamily="34" charset="0"/>
              </a:rPr>
              <a:t>: 9 x 2 = 9 + 9 = 18</a:t>
            </a:r>
          </a:p>
        </p:txBody>
      </p:sp>
      <p:sp>
        <p:nvSpPr>
          <p:cNvPr id="141" name="TextBox 140">
            <a:extLst>
              <a:ext uri="{FF2B5EF4-FFF2-40B4-BE49-F238E27FC236}">
                <a16:creationId xmlns:a16="http://schemas.microsoft.com/office/drawing/2014/main" id="{D183F5D6-3A83-4642-939A-7163D067A3E4}"/>
              </a:ext>
            </a:extLst>
          </p:cNvPr>
          <p:cNvSpPr txBox="1"/>
          <p:nvPr/>
        </p:nvSpPr>
        <p:spPr>
          <a:xfrm>
            <a:off x="5353031" y="3258783"/>
            <a:ext cx="1981200" cy="584775"/>
          </a:xfrm>
          <a:prstGeom prst="rect">
            <a:avLst/>
          </a:prstGeom>
          <a:noFill/>
        </p:spPr>
        <p:txBody>
          <a:bodyPr wrap="square" rtlCol="0">
            <a:spAutoFit/>
          </a:bodyPr>
          <a:lstStyle/>
          <a:p>
            <a:pPr algn="just"/>
            <a:r>
              <a:rPr lang="en-US" sz="3200" dirty="0">
                <a:solidFill>
                  <a:prstClr val="black"/>
                </a:solidFill>
                <a:latin typeface="Arial" panose="020B0604020202020204" pitchFamily="34" charset="0"/>
                <a:cs typeface="Arial" panose="020B0604020202020204" pitchFamily="34" charset="0"/>
              </a:rPr>
              <a:t>9 x 2 = 18</a:t>
            </a:r>
          </a:p>
        </p:txBody>
      </p:sp>
      <p:pic>
        <p:nvPicPr>
          <p:cNvPr id="4" name="Picture 3">
            <a:extLst>
              <a:ext uri="{FF2B5EF4-FFF2-40B4-BE49-F238E27FC236}">
                <a16:creationId xmlns:a16="http://schemas.microsoft.com/office/drawing/2014/main" id="{9B611320-A152-44CA-8643-9C3AAED46A1F}"/>
              </a:ext>
            </a:extLst>
          </p:cNvPr>
          <p:cNvPicPr>
            <a:picLocks noChangeAspect="1"/>
          </p:cNvPicPr>
          <p:nvPr/>
        </p:nvPicPr>
        <p:blipFill>
          <a:blip r:embed="rId5"/>
          <a:stretch>
            <a:fillRect/>
          </a:stretch>
        </p:blipFill>
        <p:spPr>
          <a:xfrm>
            <a:off x="1252537" y="709612"/>
            <a:ext cx="8772525" cy="809625"/>
          </a:xfrm>
          <a:prstGeom prst="rect">
            <a:avLst/>
          </a:prstGeom>
        </p:spPr>
      </p:pic>
      <p:pic>
        <p:nvPicPr>
          <p:cNvPr id="144" name="Hình ảnh 27">
            <a:extLst>
              <a:ext uri="{FF2B5EF4-FFF2-40B4-BE49-F238E27FC236}">
                <a16:creationId xmlns:a16="http://schemas.microsoft.com/office/drawing/2014/main" id="{98EE8D5A-5EB2-408D-BD0C-34F8F3072430}"/>
              </a:ext>
            </a:extLst>
          </p:cNvPr>
          <p:cNvPicPr>
            <a:picLocks noChangeAspect="1"/>
          </p:cNvPicPr>
          <p:nvPr/>
        </p:nvPicPr>
        <p:blipFill>
          <a:blip r:embed="rId6"/>
          <a:stretch>
            <a:fillRect/>
          </a:stretch>
        </p:blipFill>
        <p:spPr>
          <a:xfrm>
            <a:off x="7753350" y="1695507"/>
            <a:ext cx="3441391" cy="4143318"/>
          </a:xfrm>
          <a:prstGeom prst="rect">
            <a:avLst/>
          </a:prstGeom>
          <a:ln>
            <a:noFill/>
          </a:ln>
          <a:effectLst>
            <a:softEdge rad="112500"/>
          </a:effectLst>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barn(inVertical)">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barn(inVertic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fade">
                                      <p:cBhvr>
                                        <p:cTn id="32" dur="500"/>
                                        <p:tgtEl>
                                          <p:spTgt spid="1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barn(inVertical)">
                                      <p:cBhvr>
                                        <p:cTn id="37" dur="500"/>
                                        <p:tgtEl>
                                          <p:spTgt spid="1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barn(inVertical)">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barn(inVertical)">
                                      <p:cBhvr>
                                        <p:cTn id="47" dur="500"/>
                                        <p:tgtEl>
                                          <p:spTgt spid="1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barn(inVertical)">
                                      <p:cBhvr>
                                        <p:cTn id="52" dur="500"/>
                                        <p:tgtEl>
                                          <p:spTgt spid="14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barn(inVertical)">
                                      <p:cBhvr>
                                        <p:cTn id="5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07" grpId="0"/>
      <p:bldP spid="118" grpId="0" animBg="1"/>
      <p:bldP spid="139" grpId="0"/>
      <p:bldP spid="140" grpId="0"/>
      <p:bldP spid="1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45" name="Rectangle: Rounded Corners 44">
            <a:extLst>
              <a:ext uri="{FF2B5EF4-FFF2-40B4-BE49-F238E27FC236}">
                <a16:creationId xmlns:a16="http://schemas.microsoft.com/office/drawing/2014/main" id="{43C42371-3CD0-431B-9995-15D693EE4C89}"/>
              </a:ext>
            </a:extLst>
          </p:cNvPr>
          <p:cNvSpPr/>
          <p:nvPr/>
        </p:nvSpPr>
        <p:spPr>
          <a:xfrm>
            <a:off x="665507" y="1369528"/>
            <a:ext cx="7128158" cy="3639794"/>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nvGrpSpPr>
          <p:cNvPr id="46" name="Group 45">
            <a:extLst>
              <a:ext uri="{FF2B5EF4-FFF2-40B4-BE49-F238E27FC236}">
                <a16:creationId xmlns:a16="http://schemas.microsoft.com/office/drawing/2014/main" id="{5D38C3E9-CC1D-49CD-B1C7-8DDDCD8765CC}"/>
              </a:ext>
            </a:extLst>
          </p:cNvPr>
          <p:cNvGrpSpPr/>
          <p:nvPr/>
        </p:nvGrpSpPr>
        <p:grpSpPr>
          <a:xfrm>
            <a:off x="1014204" y="1502051"/>
            <a:ext cx="4205495" cy="542925"/>
            <a:chOff x="845239" y="1720712"/>
            <a:chExt cx="4205495" cy="542925"/>
          </a:xfrm>
        </p:grpSpPr>
        <p:sp>
          <p:nvSpPr>
            <p:cNvPr id="47" name="Rectangle 46">
              <a:extLst>
                <a:ext uri="{FF2B5EF4-FFF2-40B4-BE49-F238E27FC236}">
                  <a16:creationId xmlns:a16="http://schemas.microsoft.com/office/drawing/2014/main" id="{D5F41A78-94EE-489C-BC81-F59D19516E1F}"/>
                </a:ext>
              </a:extLst>
            </p:cNvPr>
            <p:cNvSpPr/>
            <p:nvPr/>
          </p:nvSpPr>
          <p:spPr>
            <a:xfrm>
              <a:off x="845239" y="1720712"/>
              <a:ext cx="4205495"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48" name="Oval 47">
              <a:extLst>
                <a:ext uri="{FF2B5EF4-FFF2-40B4-BE49-F238E27FC236}">
                  <a16:creationId xmlns:a16="http://schemas.microsoft.com/office/drawing/2014/main" id="{C3AFE70A-9880-4D4A-9235-020E35B20868}"/>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9" name="Oval 48">
              <a:extLst>
                <a:ext uri="{FF2B5EF4-FFF2-40B4-BE49-F238E27FC236}">
                  <a16:creationId xmlns:a16="http://schemas.microsoft.com/office/drawing/2014/main" id="{E786860E-4A90-49AC-BF17-14CFE7A41BC6}"/>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0" name="Oval 49">
              <a:extLst>
                <a:ext uri="{FF2B5EF4-FFF2-40B4-BE49-F238E27FC236}">
                  <a16:creationId xmlns:a16="http://schemas.microsoft.com/office/drawing/2014/main" id="{E9613995-BBE9-4A70-8D21-1CC7F8EF510C}"/>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1" name="Oval 50">
              <a:extLst>
                <a:ext uri="{FF2B5EF4-FFF2-40B4-BE49-F238E27FC236}">
                  <a16:creationId xmlns:a16="http://schemas.microsoft.com/office/drawing/2014/main" id="{74645F97-8521-4553-BAF0-5A1CA0577819}"/>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2" name="Oval 51">
              <a:extLst>
                <a:ext uri="{FF2B5EF4-FFF2-40B4-BE49-F238E27FC236}">
                  <a16:creationId xmlns:a16="http://schemas.microsoft.com/office/drawing/2014/main" id="{CA9BC3C8-0019-44D7-945B-DB569D1A7A40}"/>
                </a:ext>
              </a:extLst>
            </p:cNvPr>
            <p:cNvSpPr/>
            <p:nvPr/>
          </p:nvSpPr>
          <p:spPr>
            <a:xfrm>
              <a:off x="27585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3" name="Oval 52">
              <a:extLst>
                <a:ext uri="{FF2B5EF4-FFF2-40B4-BE49-F238E27FC236}">
                  <a16:creationId xmlns:a16="http://schemas.microsoft.com/office/drawing/2014/main" id="{B65EB6B1-EC4F-4FCD-B8A1-3B39D0936525}"/>
                </a:ext>
              </a:extLst>
            </p:cNvPr>
            <p:cNvSpPr/>
            <p:nvPr/>
          </p:nvSpPr>
          <p:spPr>
            <a:xfrm>
              <a:off x="319667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4" name="Oval 53">
              <a:extLst>
                <a:ext uri="{FF2B5EF4-FFF2-40B4-BE49-F238E27FC236}">
                  <a16:creationId xmlns:a16="http://schemas.microsoft.com/office/drawing/2014/main" id="{D6446A5B-1357-43BB-8080-8E268293835C}"/>
                </a:ext>
              </a:extLst>
            </p:cNvPr>
            <p:cNvSpPr/>
            <p:nvPr/>
          </p:nvSpPr>
          <p:spPr>
            <a:xfrm>
              <a:off x="365387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5" name="Oval 54">
              <a:extLst>
                <a:ext uri="{FF2B5EF4-FFF2-40B4-BE49-F238E27FC236}">
                  <a16:creationId xmlns:a16="http://schemas.microsoft.com/office/drawing/2014/main" id="{A5D0854A-6E82-457A-96CD-6949375A01DE}"/>
                </a:ext>
              </a:extLst>
            </p:cNvPr>
            <p:cNvSpPr/>
            <p:nvPr/>
          </p:nvSpPr>
          <p:spPr>
            <a:xfrm>
              <a:off x="4100440"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1" name="Oval 80">
              <a:extLst>
                <a:ext uri="{FF2B5EF4-FFF2-40B4-BE49-F238E27FC236}">
                  <a16:creationId xmlns:a16="http://schemas.microsoft.com/office/drawing/2014/main" id="{3A7CBCDE-F47E-4342-9E18-3EE7E0403C6B}"/>
                </a:ext>
              </a:extLst>
            </p:cNvPr>
            <p:cNvSpPr/>
            <p:nvPr/>
          </p:nvSpPr>
          <p:spPr>
            <a:xfrm>
              <a:off x="4567165"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56" name="Group 55">
            <a:extLst>
              <a:ext uri="{FF2B5EF4-FFF2-40B4-BE49-F238E27FC236}">
                <a16:creationId xmlns:a16="http://schemas.microsoft.com/office/drawing/2014/main" id="{0926E675-16AA-4359-8EC1-BF706B36240F}"/>
              </a:ext>
            </a:extLst>
          </p:cNvPr>
          <p:cNvGrpSpPr/>
          <p:nvPr/>
        </p:nvGrpSpPr>
        <p:grpSpPr>
          <a:xfrm>
            <a:off x="1044022" y="2187851"/>
            <a:ext cx="4166153" cy="542925"/>
            <a:chOff x="845239" y="1720712"/>
            <a:chExt cx="4166153" cy="542925"/>
          </a:xfrm>
        </p:grpSpPr>
        <p:sp>
          <p:nvSpPr>
            <p:cNvPr id="57" name="Rectangle 56">
              <a:extLst>
                <a:ext uri="{FF2B5EF4-FFF2-40B4-BE49-F238E27FC236}">
                  <a16:creationId xmlns:a16="http://schemas.microsoft.com/office/drawing/2014/main" id="{B3A85846-9D93-4A31-A26C-6562A68716EF}"/>
                </a:ext>
              </a:extLst>
            </p:cNvPr>
            <p:cNvSpPr/>
            <p:nvPr/>
          </p:nvSpPr>
          <p:spPr>
            <a:xfrm>
              <a:off x="845239" y="1720712"/>
              <a:ext cx="4166153"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58" name="Oval 57">
              <a:extLst>
                <a:ext uri="{FF2B5EF4-FFF2-40B4-BE49-F238E27FC236}">
                  <a16:creationId xmlns:a16="http://schemas.microsoft.com/office/drawing/2014/main" id="{CADFAEE0-7F61-4A63-8773-8F67BD4BA5EA}"/>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9" name="Oval 58">
              <a:extLst>
                <a:ext uri="{FF2B5EF4-FFF2-40B4-BE49-F238E27FC236}">
                  <a16:creationId xmlns:a16="http://schemas.microsoft.com/office/drawing/2014/main" id="{7F5B3A76-8FED-4915-96A2-9EFAE1AA272F}"/>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0" name="Oval 59">
              <a:extLst>
                <a:ext uri="{FF2B5EF4-FFF2-40B4-BE49-F238E27FC236}">
                  <a16:creationId xmlns:a16="http://schemas.microsoft.com/office/drawing/2014/main" id="{E5CE7665-4821-4A69-8E76-C156B3F00A72}"/>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1" name="Oval 60">
              <a:extLst>
                <a:ext uri="{FF2B5EF4-FFF2-40B4-BE49-F238E27FC236}">
                  <a16:creationId xmlns:a16="http://schemas.microsoft.com/office/drawing/2014/main" id="{6106CEC3-D1E8-4AD1-A2B0-AB2BC56997B4}"/>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2" name="Oval 61">
              <a:extLst>
                <a:ext uri="{FF2B5EF4-FFF2-40B4-BE49-F238E27FC236}">
                  <a16:creationId xmlns:a16="http://schemas.microsoft.com/office/drawing/2014/main" id="{3388F103-D935-4CA0-A0B7-582D0F99EF77}"/>
                </a:ext>
              </a:extLst>
            </p:cNvPr>
            <p:cNvSpPr/>
            <p:nvPr/>
          </p:nvSpPr>
          <p:spPr>
            <a:xfrm>
              <a:off x="272994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3" name="Oval 62">
              <a:extLst>
                <a:ext uri="{FF2B5EF4-FFF2-40B4-BE49-F238E27FC236}">
                  <a16:creationId xmlns:a16="http://schemas.microsoft.com/office/drawing/2014/main" id="{6189AF69-4E4A-4EB5-9F86-212318D94758}"/>
                </a:ext>
              </a:extLst>
            </p:cNvPr>
            <p:cNvSpPr/>
            <p:nvPr/>
          </p:nvSpPr>
          <p:spPr>
            <a:xfrm>
              <a:off x="31776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4" name="Oval 63">
              <a:extLst>
                <a:ext uri="{FF2B5EF4-FFF2-40B4-BE49-F238E27FC236}">
                  <a16:creationId xmlns:a16="http://schemas.microsoft.com/office/drawing/2014/main" id="{E2522A63-16EA-49F7-9D80-837F27742B69}"/>
                </a:ext>
              </a:extLst>
            </p:cNvPr>
            <p:cNvSpPr/>
            <p:nvPr/>
          </p:nvSpPr>
          <p:spPr>
            <a:xfrm>
              <a:off x="3634822"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5" name="Oval 64">
              <a:extLst>
                <a:ext uri="{FF2B5EF4-FFF2-40B4-BE49-F238E27FC236}">
                  <a16:creationId xmlns:a16="http://schemas.microsoft.com/office/drawing/2014/main" id="{D8934DFF-ADA1-43BF-983A-B6782342CC1C}"/>
                </a:ext>
              </a:extLst>
            </p:cNvPr>
            <p:cNvSpPr/>
            <p:nvPr/>
          </p:nvSpPr>
          <p:spPr>
            <a:xfrm>
              <a:off x="4070756" y="182770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2" name="Oval 81">
              <a:extLst>
                <a:ext uri="{FF2B5EF4-FFF2-40B4-BE49-F238E27FC236}">
                  <a16:creationId xmlns:a16="http://schemas.microsoft.com/office/drawing/2014/main" id="{6923BA13-5A79-4C71-9B37-F2406503DC81}"/>
                </a:ext>
              </a:extLst>
            </p:cNvPr>
            <p:cNvSpPr/>
            <p:nvPr/>
          </p:nvSpPr>
          <p:spPr>
            <a:xfrm>
              <a:off x="4518431" y="183722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66" name="TextBox 65">
            <a:extLst>
              <a:ext uri="{FF2B5EF4-FFF2-40B4-BE49-F238E27FC236}">
                <a16:creationId xmlns:a16="http://schemas.microsoft.com/office/drawing/2014/main" id="{C8E901E6-1ED4-470A-8BCE-25BA60B884D6}"/>
              </a:ext>
            </a:extLst>
          </p:cNvPr>
          <p:cNvSpPr txBox="1"/>
          <p:nvPr/>
        </p:nvSpPr>
        <p:spPr>
          <a:xfrm>
            <a:off x="976934" y="3571875"/>
            <a:ext cx="3648075" cy="584775"/>
          </a:xfrm>
          <a:prstGeom prst="rect">
            <a:avLst/>
          </a:prstGeom>
          <a:noFill/>
        </p:spPr>
        <p:txBody>
          <a:bodyPr wrap="square" rtlCol="0">
            <a:spAutoFit/>
          </a:bodyPr>
          <a:lstStyle/>
          <a:p>
            <a:pPr>
              <a:defRPr/>
            </a:pPr>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8BE9955B-1C92-4AD4-B10F-419EABE02A7A}"/>
              </a:ext>
            </a:extLst>
          </p:cNvPr>
          <p:cNvSpPr txBox="1"/>
          <p:nvPr/>
        </p:nvSpPr>
        <p:spPr>
          <a:xfrm>
            <a:off x="957054" y="4227857"/>
            <a:ext cx="6020216" cy="584775"/>
          </a:xfrm>
          <a:prstGeom prst="rect">
            <a:avLst/>
          </a:prstGeom>
          <a:noFill/>
        </p:spPr>
        <p:txBody>
          <a:bodyPr wrap="square" rtlCol="0">
            <a:spAutoFit/>
          </a:bodyPr>
          <a:lstStyle/>
          <a:p>
            <a:pPr>
              <a:defRPr/>
            </a:pPr>
            <a:r>
              <a:rPr lang="en-US" sz="3200" dirty="0">
                <a:solidFill>
                  <a:prstClr val="black"/>
                </a:solidFill>
                <a:latin typeface="Arial" panose="020B0604020202020204" pitchFamily="34" charset="0"/>
                <a:cs typeface="Arial" panose="020B0604020202020204" pitchFamily="34" charset="0"/>
              </a:rPr>
              <a:t>Ta </a:t>
            </a:r>
            <a:r>
              <a:rPr lang="en-US" sz="3200" dirty="0" err="1">
                <a:solidFill>
                  <a:prstClr val="black"/>
                </a:solidFill>
                <a:latin typeface="Arial" panose="020B0604020202020204" pitchFamily="34" charset="0"/>
                <a:cs typeface="Arial" panose="020B0604020202020204" pitchFamily="34" charset="0"/>
              </a:rPr>
              <a:t>có</a:t>
            </a:r>
            <a:r>
              <a:rPr lang="en-US" sz="3200" dirty="0">
                <a:solidFill>
                  <a:prstClr val="black"/>
                </a:solidFill>
                <a:latin typeface="Arial" panose="020B0604020202020204" pitchFamily="34" charset="0"/>
                <a:cs typeface="Arial" panose="020B0604020202020204" pitchFamily="34" charset="0"/>
              </a:rPr>
              <a:t>: 9 x 3 = 9 + 9 + 9 = 27</a:t>
            </a:r>
          </a:p>
        </p:txBody>
      </p:sp>
      <p:sp>
        <p:nvSpPr>
          <p:cNvPr id="68" name="TextBox 67">
            <a:extLst>
              <a:ext uri="{FF2B5EF4-FFF2-40B4-BE49-F238E27FC236}">
                <a16:creationId xmlns:a16="http://schemas.microsoft.com/office/drawing/2014/main" id="{5686AE2F-003F-486B-B62B-A5363B7536B2}"/>
              </a:ext>
            </a:extLst>
          </p:cNvPr>
          <p:cNvSpPr txBox="1"/>
          <p:nvPr/>
        </p:nvSpPr>
        <p:spPr>
          <a:xfrm>
            <a:off x="5305233" y="1475825"/>
            <a:ext cx="1981200" cy="584775"/>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cs typeface="Arial" panose="020B0604020202020204" pitchFamily="34" charset="0"/>
              </a:rPr>
              <a:t>9 x 3 = 27</a:t>
            </a:r>
          </a:p>
        </p:txBody>
      </p:sp>
      <p:grpSp>
        <p:nvGrpSpPr>
          <p:cNvPr id="69" name="Group 68">
            <a:extLst>
              <a:ext uri="{FF2B5EF4-FFF2-40B4-BE49-F238E27FC236}">
                <a16:creationId xmlns:a16="http://schemas.microsoft.com/office/drawing/2014/main" id="{F37D0183-343F-45D9-A759-BFFE653A669A}"/>
              </a:ext>
            </a:extLst>
          </p:cNvPr>
          <p:cNvGrpSpPr/>
          <p:nvPr/>
        </p:nvGrpSpPr>
        <p:grpSpPr>
          <a:xfrm>
            <a:off x="1053961" y="2883590"/>
            <a:ext cx="4175264" cy="542925"/>
            <a:chOff x="845239" y="1720712"/>
            <a:chExt cx="4175264" cy="542925"/>
          </a:xfrm>
        </p:grpSpPr>
        <p:sp>
          <p:nvSpPr>
            <p:cNvPr id="70" name="Rectangle 69">
              <a:extLst>
                <a:ext uri="{FF2B5EF4-FFF2-40B4-BE49-F238E27FC236}">
                  <a16:creationId xmlns:a16="http://schemas.microsoft.com/office/drawing/2014/main" id="{429351E6-A357-4F7D-998C-217DB5BB1305}"/>
                </a:ext>
              </a:extLst>
            </p:cNvPr>
            <p:cNvSpPr/>
            <p:nvPr/>
          </p:nvSpPr>
          <p:spPr>
            <a:xfrm>
              <a:off x="845239" y="1720712"/>
              <a:ext cx="417526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1" name="Oval 70">
              <a:extLst>
                <a:ext uri="{FF2B5EF4-FFF2-40B4-BE49-F238E27FC236}">
                  <a16:creationId xmlns:a16="http://schemas.microsoft.com/office/drawing/2014/main" id="{709B6747-27BC-40C0-9A91-8A72C714904C}"/>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2" name="Oval 71">
              <a:extLst>
                <a:ext uri="{FF2B5EF4-FFF2-40B4-BE49-F238E27FC236}">
                  <a16:creationId xmlns:a16="http://schemas.microsoft.com/office/drawing/2014/main" id="{C5F99A45-0267-4478-9998-4103838BE18B}"/>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3" name="Oval 72">
              <a:extLst>
                <a:ext uri="{FF2B5EF4-FFF2-40B4-BE49-F238E27FC236}">
                  <a16:creationId xmlns:a16="http://schemas.microsoft.com/office/drawing/2014/main" id="{FA8D81C1-A58A-4EE6-9178-0812277599B4}"/>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4" name="Oval 73">
              <a:extLst>
                <a:ext uri="{FF2B5EF4-FFF2-40B4-BE49-F238E27FC236}">
                  <a16:creationId xmlns:a16="http://schemas.microsoft.com/office/drawing/2014/main" id="{4E52A4AC-D5F8-4445-AD28-16DC090988C0}"/>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5" name="Oval 74">
              <a:extLst>
                <a:ext uri="{FF2B5EF4-FFF2-40B4-BE49-F238E27FC236}">
                  <a16:creationId xmlns:a16="http://schemas.microsoft.com/office/drawing/2014/main" id="{9B73B7B6-B1E1-431C-B2CB-5A6D898DDD2D}"/>
                </a:ext>
              </a:extLst>
            </p:cNvPr>
            <p:cNvSpPr/>
            <p:nvPr/>
          </p:nvSpPr>
          <p:spPr>
            <a:xfrm>
              <a:off x="272994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6" name="Oval 75">
              <a:extLst>
                <a:ext uri="{FF2B5EF4-FFF2-40B4-BE49-F238E27FC236}">
                  <a16:creationId xmlns:a16="http://schemas.microsoft.com/office/drawing/2014/main" id="{7711A3AD-B1C0-49AB-924D-3C624DEDF683}"/>
                </a:ext>
              </a:extLst>
            </p:cNvPr>
            <p:cNvSpPr/>
            <p:nvPr/>
          </p:nvSpPr>
          <p:spPr>
            <a:xfrm>
              <a:off x="315857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7" name="Oval 76">
              <a:extLst>
                <a:ext uri="{FF2B5EF4-FFF2-40B4-BE49-F238E27FC236}">
                  <a16:creationId xmlns:a16="http://schemas.microsoft.com/office/drawing/2014/main" id="{897678F8-46B4-42A6-A0D8-DCB7D1F4BA06}"/>
                </a:ext>
              </a:extLst>
            </p:cNvPr>
            <p:cNvSpPr/>
            <p:nvPr/>
          </p:nvSpPr>
          <p:spPr>
            <a:xfrm>
              <a:off x="3626405" y="181707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8" name="Oval 77">
              <a:extLst>
                <a:ext uri="{FF2B5EF4-FFF2-40B4-BE49-F238E27FC236}">
                  <a16:creationId xmlns:a16="http://schemas.microsoft.com/office/drawing/2014/main" id="{16F1A67D-BBF5-45B0-9034-58B38555DEE5}"/>
                </a:ext>
              </a:extLst>
            </p:cNvPr>
            <p:cNvSpPr/>
            <p:nvPr/>
          </p:nvSpPr>
          <p:spPr>
            <a:xfrm>
              <a:off x="4051707" y="180643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3" name="Oval 82">
              <a:extLst>
                <a:ext uri="{FF2B5EF4-FFF2-40B4-BE49-F238E27FC236}">
                  <a16:creationId xmlns:a16="http://schemas.microsoft.com/office/drawing/2014/main" id="{E87694B1-0085-4B27-AFD0-7B27BE14F7F3}"/>
                </a:ext>
              </a:extLst>
            </p:cNvPr>
            <p:cNvSpPr/>
            <p:nvPr/>
          </p:nvSpPr>
          <p:spPr>
            <a:xfrm>
              <a:off x="4489857" y="180643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pic>
        <p:nvPicPr>
          <p:cNvPr id="80" name="Hình ảnh 27">
            <a:extLst>
              <a:ext uri="{FF2B5EF4-FFF2-40B4-BE49-F238E27FC236}">
                <a16:creationId xmlns:a16="http://schemas.microsoft.com/office/drawing/2014/main" id="{257015D0-23AE-41E7-BE7D-1A2028B35378}"/>
              </a:ext>
            </a:extLst>
          </p:cNvPr>
          <p:cNvPicPr>
            <a:picLocks noChangeAspect="1"/>
          </p:cNvPicPr>
          <p:nvPr/>
        </p:nvPicPr>
        <p:blipFill>
          <a:blip r:embed="rId5"/>
          <a:stretch>
            <a:fillRect/>
          </a:stretch>
        </p:blipFill>
        <p:spPr>
          <a:xfrm>
            <a:off x="7886700" y="1285932"/>
            <a:ext cx="3441391" cy="4143318"/>
          </a:xfrm>
          <a:prstGeom prst="rect">
            <a:avLst/>
          </a:prstGeom>
          <a:ln>
            <a:noFill/>
          </a:ln>
          <a:effectLst>
            <a:softEdge rad="112500"/>
          </a:effectLst>
        </p:spPr>
      </p:pic>
    </p:spTree>
    <p:extLst>
      <p:ext uri="{BB962C8B-B14F-4D97-AF65-F5344CB8AC3E}">
        <p14:creationId xmlns:p14="http://schemas.microsoft.com/office/powerpoint/2010/main" val="1139628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barn(inVertical)">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barn(inVertical)">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76225" y="-122059"/>
            <a:ext cx="11700427" cy="7046733"/>
          </a:xfrm>
          <a:prstGeom prst="rect">
            <a:avLst/>
          </a:prstGeom>
        </p:spPr>
      </p:pic>
      <p:grpSp>
        <p:nvGrpSpPr>
          <p:cNvPr id="16" name="Group 15">
            <a:extLst>
              <a:ext uri="{FF2B5EF4-FFF2-40B4-BE49-F238E27FC236}">
                <a16:creationId xmlns:a16="http://schemas.microsoft.com/office/drawing/2014/main" id="{4BFEB456-7838-4026-BF54-7B7C6672B800}"/>
              </a:ext>
            </a:extLst>
          </p:cNvPr>
          <p:cNvGrpSpPr/>
          <p:nvPr/>
        </p:nvGrpSpPr>
        <p:grpSpPr>
          <a:xfrm rot="5400000">
            <a:off x="4092117" y="3525865"/>
            <a:ext cx="4254451" cy="542925"/>
            <a:chOff x="971550" y="1647831"/>
            <a:chExt cx="4158555" cy="542925"/>
          </a:xfrm>
        </p:grpSpPr>
        <p:sp>
          <p:nvSpPr>
            <p:cNvPr id="17" name="Rectangle 16">
              <a:extLst>
                <a:ext uri="{FF2B5EF4-FFF2-40B4-BE49-F238E27FC236}">
                  <a16:creationId xmlns:a16="http://schemas.microsoft.com/office/drawing/2014/main" id="{550C2537-8FF8-40D0-B97C-89085EC53792}"/>
                </a:ext>
              </a:extLst>
            </p:cNvPr>
            <p:cNvSpPr/>
            <p:nvPr/>
          </p:nvSpPr>
          <p:spPr>
            <a:xfrm>
              <a:off x="971550" y="1647831"/>
              <a:ext cx="4158555"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8" name="Oval 17">
              <a:extLst>
                <a:ext uri="{FF2B5EF4-FFF2-40B4-BE49-F238E27FC236}">
                  <a16:creationId xmlns:a16="http://schemas.microsoft.com/office/drawing/2014/main" id="{9827B367-4906-49B0-933B-70EEF5C0969B}"/>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9" name="Oval 18">
              <a:extLst>
                <a:ext uri="{FF2B5EF4-FFF2-40B4-BE49-F238E27FC236}">
                  <a16:creationId xmlns:a16="http://schemas.microsoft.com/office/drawing/2014/main" id="{B51C2305-B5D0-4BA0-850E-E0E19EA9A101}"/>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0" name="Oval 19">
              <a:extLst>
                <a:ext uri="{FF2B5EF4-FFF2-40B4-BE49-F238E27FC236}">
                  <a16:creationId xmlns:a16="http://schemas.microsoft.com/office/drawing/2014/main" id="{821AD9DE-496F-4967-AEDE-14888F4926FC}"/>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1" name="Oval 20">
              <a:extLst>
                <a:ext uri="{FF2B5EF4-FFF2-40B4-BE49-F238E27FC236}">
                  <a16:creationId xmlns:a16="http://schemas.microsoft.com/office/drawing/2014/main" id="{1C15CB9F-38E8-4233-8407-8F23303BF817}"/>
                </a:ext>
              </a:extLst>
            </p:cNvPr>
            <p:cNvSpPr/>
            <p:nvPr/>
          </p:nvSpPr>
          <p:spPr>
            <a:xfrm>
              <a:off x="2437987"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2" name="Oval 21">
              <a:extLst>
                <a:ext uri="{FF2B5EF4-FFF2-40B4-BE49-F238E27FC236}">
                  <a16:creationId xmlns:a16="http://schemas.microsoft.com/office/drawing/2014/main" id="{116E96F0-B7C8-48F7-9B6D-FCAD73B05143}"/>
                </a:ext>
              </a:extLst>
            </p:cNvPr>
            <p:cNvSpPr/>
            <p:nvPr/>
          </p:nvSpPr>
          <p:spPr>
            <a:xfrm>
              <a:off x="2923762" y="171450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3" name="Oval 22">
              <a:extLst>
                <a:ext uri="{FF2B5EF4-FFF2-40B4-BE49-F238E27FC236}">
                  <a16:creationId xmlns:a16="http://schemas.microsoft.com/office/drawing/2014/main" id="{EA0F2CB0-5ACB-41B5-944B-BC74CE827DD8}"/>
                </a:ext>
              </a:extLst>
            </p:cNvPr>
            <p:cNvSpPr/>
            <p:nvPr/>
          </p:nvSpPr>
          <p:spPr>
            <a:xfrm>
              <a:off x="3380962"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4" name="Oval 23">
              <a:extLst>
                <a:ext uri="{FF2B5EF4-FFF2-40B4-BE49-F238E27FC236}">
                  <a16:creationId xmlns:a16="http://schemas.microsoft.com/office/drawing/2014/main" id="{BBFFDD4E-848F-4409-BF83-73ABFFC03A88}"/>
                </a:ext>
              </a:extLst>
            </p:cNvPr>
            <p:cNvSpPr/>
            <p:nvPr/>
          </p:nvSpPr>
          <p:spPr>
            <a:xfrm>
              <a:off x="3827530" y="17060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5" name="Oval 24">
              <a:extLst>
                <a:ext uri="{FF2B5EF4-FFF2-40B4-BE49-F238E27FC236}">
                  <a16:creationId xmlns:a16="http://schemas.microsoft.com/office/drawing/2014/main" id="{584589CB-3F42-458D-8E67-71A71EF8607A}"/>
                </a:ext>
              </a:extLst>
            </p:cNvPr>
            <p:cNvSpPr/>
            <p:nvPr/>
          </p:nvSpPr>
          <p:spPr>
            <a:xfrm>
              <a:off x="4242200"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4" name="Oval 143">
              <a:extLst>
                <a:ext uri="{FF2B5EF4-FFF2-40B4-BE49-F238E27FC236}">
                  <a16:creationId xmlns:a16="http://schemas.microsoft.com/office/drawing/2014/main" id="{F7D000F3-FDEA-4677-BF5A-87C4488D5AB9}"/>
                </a:ext>
              </a:extLst>
            </p:cNvPr>
            <p:cNvSpPr/>
            <p:nvPr/>
          </p:nvSpPr>
          <p:spPr>
            <a:xfrm>
              <a:off x="4670475"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26" name="Group 25">
            <a:extLst>
              <a:ext uri="{FF2B5EF4-FFF2-40B4-BE49-F238E27FC236}">
                <a16:creationId xmlns:a16="http://schemas.microsoft.com/office/drawing/2014/main" id="{AF566F36-2399-4FA6-8E4A-712B3F93C67D}"/>
              </a:ext>
            </a:extLst>
          </p:cNvPr>
          <p:cNvGrpSpPr/>
          <p:nvPr/>
        </p:nvGrpSpPr>
        <p:grpSpPr>
          <a:xfrm rot="5400000">
            <a:off x="3453942" y="3516340"/>
            <a:ext cx="4235401" cy="542925"/>
            <a:chOff x="971550" y="1647831"/>
            <a:chExt cx="4235401" cy="542925"/>
          </a:xfrm>
        </p:grpSpPr>
        <p:sp>
          <p:nvSpPr>
            <p:cNvPr id="27" name="Rectangle 26">
              <a:extLst>
                <a:ext uri="{FF2B5EF4-FFF2-40B4-BE49-F238E27FC236}">
                  <a16:creationId xmlns:a16="http://schemas.microsoft.com/office/drawing/2014/main" id="{089A6960-EB0E-46A7-A115-BC36C8023DCD}"/>
                </a:ext>
              </a:extLst>
            </p:cNvPr>
            <p:cNvSpPr/>
            <p:nvPr/>
          </p:nvSpPr>
          <p:spPr>
            <a:xfrm>
              <a:off x="971550" y="1647831"/>
              <a:ext cx="4235401"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28" name="Oval 27">
              <a:extLst>
                <a:ext uri="{FF2B5EF4-FFF2-40B4-BE49-F238E27FC236}">
                  <a16:creationId xmlns:a16="http://schemas.microsoft.com/office/drawing/2014/main" id="{9CF3F879-4DA0-4229-B6B9-D89435C029AD}"/>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9" name="Oval 28">
              <a:extLst>
                <a:ext uri="{FF2B5EF4-FFF2-40B4-BE49-F238E27FC236}">
                  <a16:creationId xmlns:a16="http://schemas.microsoft.com/office/drawing/2014/main" id="{BA3B6DAE-5525-435B-BFDD-EB535847BC54}"/>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0" name="Oval 29">
              <a:extLst>
                <a:ext uri="{FF2B5EF4-FFF2-40B4-BE49-F238E27FC236}">
                  <a16:creationId xmlns:a16="http://schemas.microsoft.com/office/drawing/2014/main" id="{27DBEC67-30D6-40F2-BE2F-7AB9C6FB79A1}"/>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1" name="Oval 30">
              <a:extLst>
                <a:ext uri="{FF2B5EF4-FFF2-40B4-BE49-F238E27FC236}">
                  <a16:creationId xmlns:a16="http://schemas.microsoft.com/office/drawing/2014/main" id="{0DAEDC7B-098C-4A5E-98B3-56A825D60737}"/>
                </a:ext>
              </a:extLst>
            </p:cNvPr>
            <p:cNvSpPr/>
            <p:nvPr/>
          </p:nvSpPr>
          <p:spPr>
            <a:xfrm>
              <a:off x="2437986" y="171367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2" name="Oval 31">
              <a:extLst>
                <a:ext uri="{FF2B5EF4-FFF2-40B4-BE49-F238E27FC236}">
                  <a16:creationId xmlns:a16="http://schemas.microsoft.com/office/drawing/2014/main" id="{100AD2D4-D7EA-447E-9A8B-E30AD5299E4F}"/>
                </a:ext>
              </a:extLst>
            </p:cNvPr>
            <p:cNvSpPr/>
            <p:nvPr/>
          </p:nvSpPr>
          <p:spPr>
            <a:xfrm>
              <a:off x="2933286" y="171367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3" name="Oval 32">
              <a:extLst>
                <a:ext uri="{FF2B5EF4-FFF2-40B4-BE49-F238E27FC236}">
                  <a16:creationId xmlns:a16="http://schemas.microsoft.com/office/drawing/2014/main" id="{AFC3EA11-36B7-4148-9706-04192F6DE894}"/>
                </a:ext>
              </a:extLst>
            </p:cNvPr>
            <p:cNvSpPr/>
            <p:nvPr/>
          </p:nvSpPr>
          <p:spPr>
            <a:xfrm>
              <a:off x="3400011" y="170414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4" name="Oval 33">
              <a:extLst>
                <a:ext uri="{FF2B5EF4-FFF2-40B4-BE49-F238E27FC236}">
                  <a16:creationId xmlns:a16="http://schemas.microsoft.com/office/drawing/2014/main" id="{56DBDCD1-23A5-4713-8286-7AF359137B8C}"/>
                </a:ext>
              </a:extLst>
            </p:cNvPr>
            <p:cNvSpPr/>
            <p:nvPr/>
          </p:nvSpPr>
          <p:spPr>
            <a:xfrm>
              <a:off x="3835946" y="169351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5" name="Oval 34">
              <a:extLst>
                <a:ext uri="{FF2B5EF4-FFF2-40B4-BE49-F238E27FC236}">
                  <a16:creationId xmlns:a16="http://schemas.microsoft.com/office/drawing/2014/main" id="{8B6C9AAF-4A02-4108-BA69-6156B0E6F69B}"/>
                </a:ext>
              </a:extLst>
            </p:cNvPr>
            <p:cNvSpPr/>
            <p:nvPr/>
          </p:nvSpPr>
          <p:spPr>
            <a:xfrm>
              <a:off x="4261250" y="16828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5" name="Oval 144">
              <a:extLst>
                <a:ext uri="{FF2B5EF4-FFF2-40B4-BE49-F238E27FC236}">
                  <a16:creationId xmlns:a16="http://schemas.microsoft.com/office/drawing/2014/main" id="{479F5153-81EE-4949-B423-518D78F87EB5}"/>
                </a:ext>
              </a:extLst>
            </p:cNvPr>
            <p:cNvSpPr/>
            <p:nvPr/>
          </p:nvSpPr>
          <p:spPr>
            <a:xfrm>
              <a:off x="4689875" y="16828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36" name="Group 35">
            <a:extLst>
              <a:ext uri="{FF2B5EF4-FFF2-40B4-BE49-F238E27FC236}">
                <a16:creationId xmlns:a16="http://schemas.microsoft.com/office/drawing/2014/main" id="{8AB59BD7-E976-41A1-8D08-CD2211ADD84A}"/>
              </a:ext>
            </a:extLst>
          </p:cNvPr>
          <p:cNvGrpSpPr/>
          <p:nvPr/>
        </p:nvGrpSpPr>
        <p:grpSpPr>
          <a:xfrm rot="5400000">
            <a:off x="2844345" y="3516340"/>
            <a:ext cx="4235400" cy="542925"/>
            <a:chOff x="971550" y="1647829"/>
            <a:chExt cx="4235400" cy="542925"/>
          </a:xfrm>
        </p:grpSpPr>
        <p:sp>
          <p:nvSpPr>
            <p:cNvPr id="37" name="Rectangle 36">
              <a:extLst>
                <a:ext uri="{FF2B5EF4-FFF2-40B4-BE49-F238E27FC236}">
                  <a16:creationId xmlns:a16="http://schemas.microsoft.com/office/drawing/2014/main" id="{CE08BAF0-8410-4AEA-B339-3F4EF4155963}"/>
                </a:ext>
              </a:extLst>
            </p:cNvPr>
            <p:cNvSpPr/>
            <p:nvPr/>
          </p:nvSpPr>
          <p:spPr>
            <a:xfrm>
              <a:off x="971550" y="1647829"/>
              <a:ext cx="4235400"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38" name="Oval 37">
              <a:extLst>
                <a:ext uri="{FF2B5EF4-FFF2-40B4-BE49-F238E27FC236}">
                  <a16:creationId xmlns:a16="http://schemas.microsoft.com/office/drawing/2014/main" id="{31D13CCC-2B1A-415C-8BD8-D51DCA604348}"/>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9" name="Oval 38">
              <a:extLst>
                <a:ext uri="{FF2B5EF4-FFF2-40B4-BE49-F238E27FC236}">
                  <a16:creationId xmlns:a16="http://schemas.microsoft.com/office/drawing/2014/main" id="{A28D287E-7A6C-40EA-BF9A-D7AA2373CFBD}"/>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0" name="Oval 39">
              <a:extLst>
                <a:ext uri="{FF2B5EF4-FFF2-40B4-BE49-F238E27FC236}">
                  <a16:creationId xmlns:a16="http://schemas.microsoft.com/office/drawing/2014/main" id="{B47E7267-5ACE-4996-A929-E35658901AA9}"/>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1" name="Oval 40">
              <a:extLst>
                <a:ext uri="{FF2B5EF4-FFF2-40B4-BE49-F238E27FC236}">
                  <a16:creationId xmlns:a16="http://schemas.microsoft.com/office/drawing/2014/main" id="{1F884185-A6DD-4E8C-809B-ADA9F21BF256}"/>
                </a:ext>
              </a:extLst>
            </p:cNvPr>
            <p:cNvSpPr/>
            <p:nvPr/>
          </p:nvSpPr>
          <p:spPr>
            <a:xfrm>
              <a:off x="2447926"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2" name="Oval 41">
              <a:extLst>
                <a:ext uri="{FF2B5EF4-FFF2-40B4-BE49-F238E27FC236}">
                  <a16:creationId xmlns:a16="http://schemas.microsoft.com/office/drawing/2014/main" id="{3D253781-DF01-484D-B207-F95BC1579A7C}"/>
                </a:ext>
              </a:extLst>
            </p:cNvPr>
            <p:cNvSpPr/>
            <p:nvPr/>
          </p:nvSpPr>
          <p:spPr>
            <a:xfrm>
              <a:off x="2924176" y="175301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3" name="Oval 42">
              <a:extLst>
                <a:ext uri="{FF2B5EF4-FFF2-40B4-BE49-F238E27FC236}">
                  <a16:creationId xmlns:a16="http://schemas.microsoft.com/office/drawing/2014/main" id="{0E216670-2ACF-419A-88FD-36E2CC89228B}"/>
                </a:ext>
              </a:extLst>
            </p:cNvPr>
            <p:cNvSpPr/>
            <p:nvPr/>
          </p:nvSpPr>
          <p:spPr>
            <a:xfrm>
              <a:off x="3381376"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4" name="Oval 43">
              <a:extLst>
                <a:ext uri="{FF2B5EF4-FFF2-40B4-BE49-F238E27FC236}">
                  <a16:creationId xmlns:a16="http://schemas.microsoft.com/office/drawing/2014/main" id="{A2AF6E29-8501-4E99-ABB6-54BF7C29465C}"/>
                </a:ext>
              </a:extLst>
            </p:cNvPr>
            <p:cNvSpPr/>
            <p:nvPr/>
          </p:nvSpPr>
          <p:spPr>
            <a:xfrm>
              <a:off x="3806678"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5" name="Oval 44">
              <a:extLst>
                <a:ext uri="{FF2B5EF4-FFF2-40B4-BE49-F238E27FC236}">
                  <a16:creationId xmlns:a16="http://schemas.microsoft.com/office/drawing/2014/main" id="{294B1035-C326-4986-828D-112A2FF15F1A}"/>
                </a:ext>
              </a:extLst>
            </p:cNvPr>
            <p:cNvSpPr/>
            <p:nvPr/>
          </p:nvSpPr>
          <p:spPr>
            <a:xfrm>
              <a:off x="4253247"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6" name="Oval 145">
              <a:extLst>
                <a:ext uri="{FF2B5EF4-FFF2-40B4-BE49-F238E27FC236}">
                  <a16:creationId xmlns:a16="http://schemas.microsoft.com/office/drawing/2014/main" id="{F4559A33-73B0-48CD-88D2-DA99AA8B82B9}"/>
                </a:ext>
              </a:extLst>
            </p:cNvPr>
            <p:cNvSpPr/>
            <p:nvPr/>
          </p:nvSpPr>
          <p:spPr>
            <a:xfrm>
              <a:off x="4700923" y="17720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46" name="Group 45">
            <a:extLst>
              <a:ext uri="{FF2B5EF4-FFF2-40B4-BE49-F238E27FC236}">
                <a16:creationId xmlns:a16="http://schemas.microsoft.com/office/drawing/2014/main" id="{A24E8095-9CF3-4781-97E4-2687ABF4FA51}"/>
              </a:ext>
            </a:extLst>
          </p:cNvPr>
          <p:cNvGrpSpPr/>
          <p:nvPr/>
        </p:nvGrpSpPr>
        <p:grpSpPr>
          <a:xfrm rot="5400000">
            <a:off x="2201409" y="3511577"/>
            <a:ext cx="4225876" cy="542925"/>
            <a:chOff x="971550" y="1647826"/>
            <a:chExt cx="4225876" cy="542925"/>
          </a:xfrm>
        </p:grpSpPr>
        <p:sp>
          <p:nvSpPr>
            <p:cNvPr id="47" name="Rectangle 46">
              <a:extLst>
                <a:ext uri="{FF2B5EF4-FFF2-40B4-BE49-F238E27FC236}">
                  <a16:creationId xmlns:a16="http://schemas.microsoft.com/office/drawing/2014/main" id="{AFD1D11C-9B9B-4026-B15D-6FD9846F1837}"/>
                </a:ext>
              </a:extLst>
            </p:cNvPr>
            <p:cNvSpPr/>
            <p:nvPr/>
          </p:nvSpPr>
          <p:spPr>
            <a:xfrm>
              <a:off x="971550" y="1647826"/>
              <a:ext cx="422587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48" name="Oval 47">
              <a:extLst>
                <a:ext uri="{FF2B5EF4-FFF2-40B4-BE49-F238E27FC236}">
                  <a16:creationId xmlns:a16="http://schemas.microsoft.com/office/drawing/2014/main" id="{969AAEAA-53F8-42EA-B2E5-05F00EDA5E61}"/>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9" name="Oval 48">
              <a:extLst>
                <a:ext uri="{FF2B5EF4-FFF2-40B4-BE49-F238E27FC236}">
                  <a16:creationId xmlns:a16="http://schemas.microsoft.com/office/drawing/2014/main" id="{4DA85BBB-6793-47BF-B9C3-4516FE220FB4}"/>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0" name="Oval 49">
              <a:extLst>
                <a:ext uri="{FF2B5EF4-FFF2-40B4-BE49-F238E27FC236}">
                  <a16:creationId xmlns:a16="http://schemas.microsoft.com/office/drawing/2014/main" id="{0F50B4EA-820E-4C09-B41D-0126797B487A}"/>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1" name="Oval 50">
              <a:extLst>
                <a:ext uri="{FF2B5EF4-FFF2-40B4-BE49-F238E27FC236}">
                  <a16:creationId xmlns:a16="http://schemas.microsoft.com/office/drawing/2014/main" id="{4A52DD78-26CA-4E16-AC8D-212301EEB960}"/>
                </a:ext>
              </a:extLst>
            </p:cNvPr>
            <p:cNvSpPr/>
            <p:nvPr/>
          </p:nvSpPr>
          <p:spPr>
            <a:xfrm>
              <a:off x="2467804"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2" name="Oval 51">
              <a:extLst>
                <a:ext uri="{FF2B5EF4-FFF2-40B4-BE49-F238E27FC236}">
                  <a16:creationId xmlns:a16="http://schemas.microsoft.com/office/drawing/2014/main" id="{3CB88D22-9ED3-4336-96E0-ECF2CE4F2958}"/>
                </a:ext>
              </a:extLst>
            </p:cNvPr>
            <p:cNvSpPr/>
            <p:nvPr/>
          </p:nvSpPr>
          <p:spPr>
            <a:xfrm>
              <a:off x="2934530"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3" name="Oval 52">
              <a:extLst>
                <a:ext uri="{FF2B5EF4-FFF2-40B4-BE49-F238E27FC236}">
                  <a16:creationId xmlns:a16="http://schemas.microsoft.com/office/drawing/2014/main" id="{0E24BEF9-E7A8-4AF2-AD08-3530FA2ADE10}"/>
                </a:ext>
              </a:extLst>
            </p:cNvPr>
            <p:cNvSpPr/>
            <p:nvPr/>
          </p:nvSpPr>
          <p:spPr>
            <a:xfrm>
              <a:off x="3410781" y="173272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4" name="Oval 53">
              <a:extLst>
                <a:ext uri="{FF2B5EF4-FFF2-40B4-BE49-F238E27FC236}">
                  <a16:creationId xmlns:a16="http://schemas.microsoft.com/office/drawing/2014/main" id="{C9BADF51-C1E5-416A-A27F-6A13434AF978}"/>
                </a:ext>
              </a:extLst>
            </p:cNvPr>
            <p:cNvSpPr/>
            <p:nvPr/>
          </p:nvSpPr>
          <p:spPr>
            <a:xfrm>
              <a:off x="3857348" y="173272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5" name="Oval 54">
              <a:extLst>
                <a:ext uri="{FF2B5EF4-FFF2-40B4-BE49-F238E27FC236}">
                  <a16:creationId xmlns:a16="http://schemas.microsoft.com/office/drawing/2014/main" id="{225A0065-EB4F-453C-93A0-55DF4178E639}"/>
                </a:ext>
              </a:extLst>
            </p:cNvPr>
            <p:cNvSpPr/>
            <p:nvPr/>
          </p:nvSpPr>
          <p:spPr>
            <a:xfrm>
              <a:off x="4272019" y="172209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7" name="Oval 146">
              <a:extLst>
                <a:ext uri="{FF2B5EF4-FFF2-40B4-BE49-F238E27FC236}">
                  <a16:creationId xmlns:a16="http://schemas.microsoft.com/office/drawing/2014/main" id="{7D22214B-D472-4C15-90F2-04A0E19CEB08}"/>
                </a:ext>
              </a:extLst>
            </p:cNvPr>
            <p:cNvSpPr/>
            <p:nvPr/>
          </p:nvSpPr>
          <p:spPr>
            <a:xfrm>
              <a:off x="4719695" y="172209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56" name="Group 55">
            <a:extLst>
              <a:ext uri="{FF2B5EF4-FFF2-40B4-BE49-F238E27FC236}">
                <a16:creationId xmlns:a16="http://schemas.microsoft.com/office/drawing/2014/main" id="{0755B4A8-92B8-4B4E-8FF2-4FAD555DCA91}"/>
              </a:ext>
            </a:extLst>
          </p:cNvPr>
          <p:cNvGrpSpPr/>
          <p:nvPr/>
        </p:nvGrpSpPr>
        <p:grpSpPr>
          <a:xfrm rot="5400000">
            <a:off x="1601334" y="3511575"/>
            <a:ext cx="4206824" cy="542925"/>
            <a:chOff x="971548" y="1647828"/>
            <a:chExt cx="4206824" cy="542925"/>
          </a:xfrm>
        </p:grpSpPr>
        <p:sp>
          <p:nvSpPr>
            <p:cNvPr id="57" name="Rectangle 56">
              <a:extLst>
                <a:ext uri="{FF2B5EF4-FFF2-40B4-BE49-F238E27FC236}">
                  <a16:creationId xmlns:a16="http://schemas.microsoft.com/office/drawing/2014/main" id="{33EEB770-8052-4353-8AD5-2273C284AEB0}"/>
                </a:ext>
              </a:extLst>
            </p:cNvPr>
            <p:cNvSpPr/>
            <p:nvPr/>
          </p:nvSpPr>
          <p:spPr>
            <a:xfrm>
              <a:off x="971548" y="1647828"/>
              <a:ext cx="420682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58" name="Oval 57">
              <a:extLst>
                <a:ext uri="{FF2B5EF4-FFF2-40B4-BE49-F238E27FC236}">
                  <a16:creationId xmlns:a16="http://schemas.microsoft.com/office/drawing/2014/main" id="{F09A95B4-C8B0-482D-8372-F31B1F8151A4}"/>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9" name="Oval 58">
              <a:extLst>
                <a:ext uri="{FF2B5EF4-FFF2-40B4-BE49-F238E27FC236}">
                  <a16:creationId xmlns:a16="http://schemas.microsoft.com/office/drawing/2014/main" id="{1832F2F1-490E-4F37-AB35-116CE0487061}"/>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0" name="Oval 59">
              <a:extLst>
                <a:ext uri="{FF2B5EF4-FFF2-40B4-BE49-F238E27FC236}">
                  <a16:creationId xmlns:a16="http://schemas.microsoft.com/office/drawing/2014/main" id="{E91E427F-BDF2-4669-93C3-7AA110CC2C03}"/>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1" name="Oval 60">
              <a:extLst>
                <a:ext uri="{FF2B5EF4-FFF2-40B4-BE49-F238E27FC236}">
                  <a16:creationId xmlns:a16="http://schemas.microsoft.com/office/drawing/2014/main" id="{B497DBEA-32E8-40EB-A01B-2A39A770084E}"/>
                </a:ext>
              </a:extLst>
            </p:cNvPr>
            <p:cNvSpPr/>
            <p:nvPr/>
          </p:nvSpPr>
          <p:spPr>
            <a:xfrm>
              <a:off x="2457865" y="170373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5" name="Oval 74">
              <a:extLst>
                <a:ext uri="{FF2B5EF4-FFF2-40B4-BE49-F238E27FC236}">
                  <a16:creationId xmlns:a16="http://schemas.microsoft.com/office/drawing/2014/main" id="{8235A217-92B9-4E64-B1A7-65EA8AE601EF}"/>
                </a:ext>
              </a:extLst>
            </p:cNvPr>
            <p:cNvSpPr/>
            <p:nvPr/>
          </p:nvSpPr>
          <p:spPr>
            <a:xfrm>
              <a:off x="2934115" y="171325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6" name="Oval 75">
              <a:extLst>
                <a:ext uri="{FF2B5EF4-FFF2-40B4-BE49-F238E27FC236}">
                  <a16:creationId xmlns:a16="http://schemas.microsoft.com/office/drawing/2014/main" id="{CE16A222-E237-4CBD-88C2-ED47CA06C174}"/>
                </a:ext>
              </a:extLst>
            </p:cNvPr>
            <p:cNvSpPr/>
            <p:nvPr/>
          </p:nvSpPr>
          <p:spPr>
            <a:xfrm>
              <a:off x="3400840" y="17227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7" name="Oval 76">
              <a:extLst>
                <a:ext uri="{FF2B5EF4-FFF2-40B4-BE49-F238E27FC236}">
                  <a16:creationId xmlns:a16="http://schemas.microsoft.com/office/drawing/2014/main" id="{F8D244AB-A00E-4FE8-847A-521A7ADE449E}"/>
                </a:ext>
              </a:extLst>
            </p:cNvPr>
            <p:cNvSpPr/>
            <p:nvPr/>
          </p:nvSpPr>
          <p:spPr>
            <a:xfrm>
              <a:off x="3847408" y="170151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8" name="Oval 77">
              <a:extLst>
                <a:ext uri="{FF2B5EF4-FFF2-40B4-BE49-F238E27FC236}">
                  <a16:creationId xmlns:a16="http://schemas.microsoft.com/office/drawing/2014/main" id="{8634F1D0-E0DD-416A-898B-939F87FFD2D1}"/>
                </a:ext>
              </a:extLst>
            </p:cNvPr>
            <p:cNvSpPr/>
            <p:nvPr/>
          </p:nvSpPr>
          <p:spPr>
            <a:xfrm>
              <a:off x="4293976" y="170151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8" name="Oval 147">
              <a:extLst>
                <a:ext uri="{FF2B5EF4-FFF2-40B4-BE49-F238E27FC236}">
                  <a16:creationId xmlns:a16="http://schemas.microsoft.com/office/drawing/2014/main" id="{E643E4BD-6A2C-46FB-AB12-DA53DB9D3D07}"/>
                </a:ext>
              </a:extLst>
            </p:cNvPr>
            <p:cNvSpPr/>
            <p:nvPr/>
          </p:nvSpPr>
          <p:spPr>
            <a:xfrm>
              <a:off x="4713077" y="169199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79" name="Group 78">
            <a:extLst>
              <a:ext uri="{FF2B5EF4-FFF2-40B4-BE49-F238E27FC236}">
                <a16:creationId xmlns:a16="http://schemas.microsoft.com/office/drawing/2014/main" id="{9676E793-B7E8-4E27-B08D-FAB98234A294}"/>
              </a:ext>
            </a:extLst>
          </p:cNvPr>
          <p:cNvGrpSpPr/>
          <p:nvPr/>
        </p:nvGrpSpPr>
        <p:grpSpPr>
          <a:xfrm rot="5400000">
            <a:off x="986968" y="3497288"/>
            <a:ext cx="4197299" cy="542925"/>
            <a:chOff x="971550" y="1647830"/>
            <a:chExt cx="4197299" cy="542925"/>
          </a:xfrm>
        </p:grpSpPr>
        <p:sp>
          <p:nvSpPr>
            <p:cNvPr id="80" name="Rectangle 79">
              <a:extLst>
                <a:ext uri="{FF2B5EF4-FFF2-40B4-BE49-F238E27FC236}">
                  <a16:creationId xmlns:a16="http://schemas.microsoft.com/office/drawing/2014/main" id="{F87F3FAC-A449-4849-BDDE-C98A54C8B569}"/>
                </a:ext>
              </a:extLst>
            </p:cNvPr>
            <p:cNvSpPr/>
            <p:nvPr/>
          </p:nvSpPr>
          <p:spPr>
            <a:xfrm>
              <a:off x="971550" y="1647830"/>
              <a:ext cx="4197299"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1" name="Oval 80">
              <a:extLst>
                <a:ext uri="{FF2B5EF4-FFF2-40B4-BE49-F238E27FC236}">
                  <a16:creationId xmlns:a16="http://schemas.microsoft.com/office/drawing/2014/main" id="{57F642A2-5773-45FE-8A8E-03DDD11541A6}"/>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2" name="Oval 81">
              <a:extLst>
                <a:ext uri="{FF2B5EF4-FFF2-40B4-BE49-F238E27FC236}">
                  <a16:creationId xmlns:a16="http://schemas.microsoft.com/office/drawing/2014/main" id="{CED85B4F-7F59-4949-AB0C-2E37B0E1813A}"/>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3" name="Oval 82">
              <a:extLst>
                <a:ext uri="{FF2B5EF4-FFF2-40B4-BE49-F238E27FC236}">
                  <a16:creationId xmlns:a16="http://schemas.microsoft.com/office/drawing/2014/main" id="{C52AB5E9-BFB7-48C3-B991-6AD11F774DCD}"/>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4" name="Oval 83">
              <a:extLst>
                <a:ext uri="{FF2B5EF4-FFF2-40B4-BE49-F238E27FC236}">
                  <a16:creationId xmlns:a16="http://schemas.microsoft.com/office/drawing/2014/main" id="{244759E4-DA89-49BE-B845-9EA7424A9F4F}"/>
                </a:ext>
              </a:extLst>
            </p:cNvPr>
            <p:cNvSpPr/>
            <p:nvPr/>
          </p:nvSpPr>
          <p:spPr>
            <a:xfrm>
              <a:off x="2447925"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5" name="Oval 84">
              <a:extLst>
                <a:ext uri="{FF2B5EF4-FFF2-40B4-BE49-F238E27FC236}">
                  <a16:creationId xmlns:a16="http://schemas.microsoft.com/office/drawing/2014/main" id="{D13C67A4-499D-4348-920A-EE3FBDEF354A}"/>
                </a:ext>
              </a:extLst>
            </p:cNvPr>
            <p:cNvSpPr/>
            <p:nvPr/>
          </p:nvSpPr>
          <p:spPr>
            <a:xfrm>
              <a:off x="2924175"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6" name="Oval 85">
              <a:extLst>
                <a:ext uri="{FF2B5EF4-FFF2-40B4-BE49-F238E27FC236}">
                  <a16:creationId xmlns:a16="http://schemas.microsoft.com/office/drawing/2014/main" id="{162F9FCE-71E8-496C-B46D-4F09DB19C578}"/>
                </a:ext>
              </a:extLst>
            </p:cNvPr>
            <p:cNvSpPr/>
            <p:nvPr/>
          </p:nvSpPr>
          <p:spPr>
            <a:xfrm>
              <a:off x="3419475" y="17339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7" name="Oval 86">
              <a:extLst>
                <a:ext uri="{FF2B5EF4-FFF2-40B4-BE49-F238E27FC236}">
                  <a16:creationId xmlns:a16="http://schemas.microsoft.com/office/drawing/2014/main" id="{D46BC992-675F-4BD5-99A5-C069E0DF3F69}"/>
                </a:ext>
              </a:extLst>
            </p:cNvPr>
            <p:cNvSpPr/>
            <p:nvPr/>
          </p:nvSpPr>
          <p:spPr>
            <a:xfrm>
              <a:off x="3866042" y="17339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8" name="Oval 87">
              <a:extLst>
                <a:ext uri="{FF2B5EF4-FFF2-40B4-BE49-F238E27FC236}">
                  <a16:creationId xmlns:a16="http://schemas.microsoft.com/office/drawing/2014/main" id="{D353578D-E66C-4A27-B392-25C4672ADBD8}"/>
                </a:ext>
              </a:extLst>
            </p:cNvPr>
            <p:cNvSpPr/>
            <p:nvPr/>
          </p:nvSpPr>
          <p:spPr>
            <a:xfrm>
              <a:off x="4280713" y="171269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9" name="Oval 148">
              <a:extLst>
                <a:ext uri="{FF2B5EF4-FFF2-40B4-BE49-F238E27FC236}">
                  <a16:creationId xmlns:a16="http://schemas.microsoft.com/office/drawing/2014/main" id="{58073A78-38C7-4834-B1A7-C2DD10CBC4B6}"/>
                </a:ext>
              </a:extLst>
            </p:cNvPr>
            <p:cNvSpPr/>
            <p:nvPr/>
          </p:nvSpPr>
          <p:spPr>
            <a:xfrm>
              <a:off x="4718863" y="173174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89" name="Group 88">
            <a:extLst>
              <a:ext uri="{FF2B5EF4-FFF2-40B4-BE49-F238E27FC236}">
                <a16:creationId xmlns:a16="http://schemas.microsoft.com/office/drawing/2014/main" id="{A8257827-D4AE-4A3A-A33F-A1A1DA16C8DF}"/>
              </a:ext>
            </a:extLst>
          </p:cNvPr>
          <p:cNvGrpSpPr/>
          <p:nvPr/>
        </p:nvGrpSpPr>
        <p:grpSpPr>
          <a:xfrm rot="5400000">
            <a:off x="348795" y="3487765"/>
            <a:ext cx="4197298" cy="542925"/>
            <a:chOff x="971550" y="1647831"/>
            <a:chExt cx="4197298" cy="542925"/>
          </a:xfrm>
        </p:grpSpPr>
        <p:sp>
          <p:nvSpPr>
            <p:cNvPr id="90" name="Rectangle 89">
              <a:extLst>
                <a:ext uri="{FF2B5EF4-FFF2-40B4-BE49-F238E27FC236}">
                  <a16:creationId xmlns:a16="http://schemas.microsoft.com/office/drawing/2014/main" id="{C1031051-2A2A-4006-8904-51FE130FCD61}"/>
                </a:ext>
              </a:extLst>
            </p:cNvPr>
            <p:cNvSpPr/>
            <p:nvPr/>
          </p:nvSpPr>
          <p:spPr>
            <a:xfrm>
              <a:off x="971550" y="1647831"/>
              <a:ext cx="4197298"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91" name="Oval 90">
              <a:extLst>
                <a:ext uri="{FF2B5EF4-FFF2-40B4-BE49-F238E27FC236}">
                  <a16:creationId xmlns:a16="http://schemas.microsoft.com/office/drawing/2014/main" id="{0B2D3B90-8E59-46EA-9370-4735FCD1B8C2}"/>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2" name="Oval 91">
              <a:extLst>
                <a:ext uri="{FF2B5EF4-FFF2-40B4-BE49-F238E27FC236}">
                  <a16:creationId xmlns:a16="http://schemas.microsoft.com/office/drawing/2014/main" id="{41198921-3C4A-4546-9070-9DA13DA0FB27}"/>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3" name="Oval 92">
              <a:extLst>
                <a:ext uri="{FF2B5EF4-FFF2-40B4-BE49-F238E27FC236}">
                  <a16:creationId xmlns:a16="http://schemas.microsoft.com/office/drawing/2014/main" id="{DB5F4FE8-872B-43F2-941C-FCBC73E09417}"/>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4" name="Oval 93">
              <a:extLst>
                <a:ext uri="{FF2B5EF4-FFF2-40B4-BE49-F238E27FC236}">
                  <a16:creationId xmlns:a16="http://schemas.microsoft.com/office/drawing/2014/main" id="{A3FAD2B1-1D1F-4946-8657-52A0B01B5457}"/>
                </a:ext>
              </a:extLst>
            </p:cNvPr>
            <p:cNvSpPr/>
            <p:nvPr/>
          </p:nvSpPr>
          <p:spPr>
            <a:xfrm>
              <a:off x="2467803"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5" name="Oval 94">
              <a:extLst>
                <a:ext uri="{FF2B5EF4-FFF2-40B4-BE49-F238E27FC236}">
                  <a16:creationId xmlns:a16="http://schemas.microsoft.com/office/drawing/2014/main" id="{5992BB94-481D-455A-9DB4-FEBDFCA6FE57}"/>
                </a:ext>
              </a:extLst>
            </p:cNvPr>
            <p:cNvSpPr/>
            <p:nvPr/>
          </p:nvSpPr>
          <p:spPr>
            <a:xfrm>
              <a:off x="2925003"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6" name="Oval 95">
              <a:extLst>
                <a:ext uri="{FF2B5EF4-FFF2-40B4-BE49-F238E27FC236}">
                  <a16:creationId xmlns:a16="http://schemas.microsoft.com/office/drawing/2014/main" id="{6B031ACC-9979-4ECC-B3D1-2C151BE2482B}"/>
                </a:ext>
              </a:extLst>
            </p:cNvPr>
            <p:cNvSpPr/>
            <p:nvPr/>
          </p:nvSpPr>
          <p:spPr>
            <a:xfrm>
              <a:off x="3391728"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7" name="Oval 96">
              <a:extLst>
                <a:ext uri="{FF2B5EF4-FFF2-40B4-BE49-F238E27FC236}">
                  <a16:creationId xmlns:a16="http://schemas.microsoft.com/office/drawing/2014/main" id="{110BFED2-8DE7-4CF5-818C-0D44395A83B4}"/>
                </a:ext>
              </a:extLst>
            </p:cNvPr>
            <p:cNvSpPr/>
            <p:nvPr/>
          </p:nvSpPr>
          <p:spPr>
            <a:xfrm>
              <a:off x="3838297" y="171339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8" name="Oval 97">
              <a:extLst>
                <a:ext uri="{FF2B5EF4-FFF2-40B4-BE49-F238E27FC236}">
                  <a16:creationId xmlns:a16="http://schemas.microsoft.com/office/drawing/2014/main" id="{85326F5B-CC23-4423-A3EC-5E5D90194EC0}"/>
                </a:ext>
              </a:extLst>
            </p:cNvPr>
            <p:cNvSpPr/>
            <p:nvPr/>
          </p:nvSpPr>
          <p:spPr>
            <a:xfrm>
              <a:off x="4284866" y="170275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50" name="Oval 149">
              <a:extLst>
                <a:ext uri="{FF2B5EF4-FFF2-40B4-BE49-F238E27FC236}">
                  <a16:creationId xmlns:a16="http://schemas.microsoft.com/office/drawing/2014/main" id="{50353469-028C-48E0-B868-AE0FE2F409AD}"/>
                </a:ext>
              </a:extLst>
            </p:cNvPr>
            <p:cNvSpPr/>
            <p:nvPr/>
          </p:nvSpPr>
          <p:spPr>
            <a:xfrm>
              <a:off x="4703967" y="169323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99" name="Group 98">
            <a:extLst>
              <a:ext uri="{FF2B5EF4-FFF2-40B4-BE49-F238E27FC236}">
                <a16:creationId xmlns:a16="http://schemas.microsoft.com/office/drawing/2014/main" id="{688F31C4-2183-4249-A479-50B0A0656C44}"/>
              </a:ext>
            </a:extLst>
          </p:cNvPr>
          <p:cNvGrpSpPr/>
          <p:nvPr/>
        </p:nvGrpSpPr>
        <p:grpSpPr>
          <a:xfrm rot="5400000">
            <a:off x="-246516" y="3492527"/>
            <a:ext cx="4168726" cy="542925"/>
            <a:chOff x="971550" y="1647826"/>
            <a:chExt cx="4168726" cy="542925"/>
          </a:xfrm>
        </p:grpSpPr>
        <p:sp>
          <p:nvSpPr>
            <p:cNvPr id="100" name="Rectangle 99">
              <a:extLst>
                <a:ext uri="{FF2B5EF4-FFF2-40B4-BE49-F238E27FC236}">
                  <a16:creationId xmlns:a16="http://schemas.microsoft.com/office/drawing/2014/main" id="{E85274DE-337F-4E06-ACD2-07E0A617B7DE}"/>
                </a:ext>
              </a:extLst>
            </p:cNvPr>
            <p:cNvSpPr/>
            <p:nvPr/>
          </p:nvSpPr>
          <p:spPr>
            <a:xfrm>
              <a:off x="971550" y="1647826"/>
              <a:ext cx="416872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01" name="Oval 100">
              <a:extLst>
                <a:ext uri="{FF2B5EF4-FFF2-40B4-BE49-F238E27FC236}">
                  <a16:creationId xmlns:a16="http://schemas.microsoft.com/office/drawing/2014/main" id="{62859BC5-F3C6-407B-80F7-5CE14D67E27C}"/>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2" name="Oval 101">
              <a:extLst>
                <a:ext uri="{FF2B5EF4-FFF2-40B4-BE49-F238E27FC236}">
                  <a16:creationId xmlns:a16="http://schemas.microsoft.com/office/drawing/2014/main" id="{80F83B44-786C-4B8D-94D4-DB5D54A338AE}"/>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3" name="Oval 102">
              <a:extLst>
                <a:ext uri="{FF2B5EF4-FFF2-40B4-BE49-F238E27FC236}">
                  <a16:creationId xmlns:a16="http://schemas.microsoft.com/office/drawing/2014/main" id="{4852BBBD-A7E2-42B4-B681-BDFF8A3FFD9F}"/>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4" name="Oval 103">
              <a:extLst>
                <a:ext uri="{FF2B5EF4-FFF2-40B4-BE49-F238E27FC236}">
                  <a16:creationId xmlns:a16="http://schemas.microsoft.com/office/drawing/2014/main" id="{D7981607-0577-4A37-B31A-B278FB7C0BDD}"/>
                </a:ext>
              </a:extLst>
            </p:cNvPr>
            <p:cNvSpPr/>
            <p:nvPr/>
          </p:nvSpPr>
          <p:spPr>
            <a:xfrm>
              <a:off x="2447926"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5" name="Oval 104">
              <a:extLst>
                <a:ext uri="{FF2B5EF4-FFF2-40B4-BE49-F238E27FC236}">
                  <a16:creationId xmlns:a16="http://schemas.microsoft.com/office/drawing/2014/main" id="{C3B75B6C-1C86-44FB-8FBD-3A2B7A619757}"/>
                </a:ext>
              </a:extLst>
            </p:cNvPr>
            <p:cNvSpPr/>
            <p:nvPr/>
          </p:nvSpPr>
          <p:spPr>
            <a:xfrm>
              <a:off x="2905127"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6" name="Oval 105">
              <a:extLst>
                <a:ext uri="{FF2B5EF4-FFF2-40B4-BE49-F238E27FC236}">
                  <a16:creationId xmlns:a16="http://schemas.microsoft.com/office/drawing/2014/main" id="{CBB2E41A-0FB8-406A-8D66-9CA77F36B5B5}"/>
                </a:ext>
              </a:extLst>
            </p:cNvPr>
            <p:cNvSpPr/>
            <p:nvPr/>
          </p:nvSpPr>
          <p:spPr>
            <a:xfrm>
              <a:off x="3371853"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7" name="Oval 106">
              <a:extLst>
                <a:ext uri="{FF2B5EF4-FFF2-40B4-BE49-F238E27FC236}">
                  <a16:creationId xmlns:a16="http://schemas.microsoft.com/office/drawing/2014/main" id="{7379345D-3DC6-425E-B67C-D9EAE4E08352}"/>
                </a:ext>
              </a:extLst>
            </p:cNvPr>
            <p:cNvSpPr/>
            <p:nvPr/>
          </p:nvSpPr>
          <p:spPr>
            <a:xfrm>
              <a:off x="3850319"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8" name="Oval 107">
              <a:extLst>
                <a:ext uri="{FF2B5EF4-FFF2-40B4-BE49-F238E27FC236}">
                  <a16:creationId xmlns:a16="http://schemas.microsoft.com/office/drawing/2014/main" id="{4731D9ED-D762-4ABA-89CB-13403751A3F1}"/>
                </a:ext>
              </a:extLst>
            </p:cNvPr>
            <p:cNvSpPr/>
            <p:nvPr/>
          </p:nvSpPr>
          <p:spPr>
            <a:xfrm>
              <a:off x="4254357" y="1713393"/>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51" name="Oval 150">
              <a:extLst>
                <a:ext uri="{FF2B5EF4-FFF2-40B4-BE49-F238E27FC236}">
                  <a16:creationId xmlns:a16="http://schemas.microsoft.com/office/drawing/2014/main" id="{D5C60D12-55DF-483C-BEB2-A9892BCB4FAB}"/>
                </a:ext>
              </a:extLst>
            </p:cNvPr>
            <p:cNvSpPr/>
            <p:nvPr/>
          </p:nvSpPr>
          <p:spPr>
            <a:xfrm>
              <a:off x="4663933" y="1713393"/>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109" name="Group 108">
            <a:extLst>
              <a:ext uri="{FF2B5EF4-FFF2-40B4-BE49-F238E27FC236}">
                <a16:creationId xmlns:a16="http://schemas.microsoft.com/office/drawing/2014/main" id="{C3013BC5-AC1B-4AA3-B271-ABCE15BEF63D}"/>
              </a:ext>
            </a:extLst>
          </p:cNvPr>
          <p:cNvGrpSpPr/>
          <p:nvPr/>
        </p:nvGrpSpPr>
        <p:grpSpPr>
          <a:xfrm rot="5400000">
            <a:off x="-833747" y="3502051"/>
            <a:ext cx="4168724" cy="542925"/>
            <a:chOff x="971550" y="1615932"/>
            <a:chExt cx="4168724" cy="542925"/>
          </a:xfrm>
        </p:grpSpPr>
        <p:sp>
          <p:nvSpPr>
            <p:cNvPr id="110" name="Rectangle 109">
              <a:extLst>
                <a:ext uri="{FF2B5EF4-FFF2-40B4-BE49-F238E27FC236}">
                  <a16:creationId xmlns:a16="http://schemas.microsoft.com/office/drawing/2014/main" id="{0C2E5E6B-710F-47A6-9570-EBA09A7EE78E}"/>
                </a:ext>
              </a:extLst>
            </p:cNvPr>
            <p:cNvSpPr/>
            <p:nvPr/>
          </p:nvSpPr>
          <p:spPr>
            <a:xfrm>
              <a:off x="971550" y="1615932"/>
              <a:ext cx="416872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1" name="Oval 110">
              <a:extLst>
                <a:ext uri="{FF2B5EF4-FFF2-40B4-BE49-F238E27FC236}">
                  <a16:creationId xmlns:a16="http://schemas.microsoft.com/office/drawing/2014/main" id="{94F383EE-F731-4202-A5C3-CA67150CAE3F}"/>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2" name="Oval 111">
              <a:extLst>
                <a:ext uri="{FF2B5EF4-FFF2-40B4-BE49-F238E27FC236}">
                  <a16:creationId xmlns:a16="http://schemas.microsoft.com/office/drawing/2014/main" id="{66C046CE-F828-46FB-A8B3-B4EB46AD5A6E}"/>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3" name="Oval 112">
              <a:extLst>
                <a:ext uri="{FF2B5EF4-FFF2-40B4-BE49-F238E27FC236}">
                  <a16:creationId xmlns:a16="http://schemas.microsoft.com/office/drawing/2014/main" id="{718E1D44-93CE-4BA6-B09E-9E85C2ACD610}"/>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4" name="Oval 113">
              <a:extLst>
                <a:ext uri="{FF2B5EF4-FFF2-40B4-BE49-F238E27FC236}">
                  <a16:creationId xmlns:a16="http://schemas.microsoft.com/office/drawing/2014/main" id="{97D3E79B-F00E-42A7-AF3E-B533763204F0}"/>
                </a:ext>
              </a:extLst>
            </p:cNvPr>
            <p:cNvSpPr/>
            <p:nvPr/>
          </p:nvSpPr>
          <p:spPr>
            <a:xfrm>
              <a:off x="2457864"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5" name="Oval 114">
              <a:extLst>
                <a:ext uri="{FF2B5EF4-FFF2-40B4-BE49-F238E27FC236}">
                  <a16:creationId xmlns:a16="http://schemas.microsoft.com/office/drawing/2014/main" id="{38074BCE-C07B-4506-A6DB-7BBA7D9585D5}"/>
                </a:ext>
              </a:extLst>
            </p:cNvPr>
            <p:cNvSpPr/>
            <p:nvPr/>
          </p:nvSpPr>
          <p:spPr>
            <a:xfrm>
              <a:off x="2915064" y="173313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6" name="Oval 115">
              <a:extLst>
                <a:ext uri="{FF2B5EF4-FFF2-40B4-BE49-F238E27FC236}">
                  <a16:creationId xmlns:a16="http://schemas.microsoft.com/office/drawing/2014/main" id="{AAB45E2B-60F3-413D-B971-1B7DA349AFA7}"/>
                </a:ext>
              </a:extLst>
            </p:cNvPr>
            <p:cNvSpPr/>
            <p:nvPr/>
          </p:nvSpPr>
          <p:spPr>
            <a:xfrm>
              <a:off x="3381789"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7" name="Oval 116">
              <a:extLst>
                <a:ext uri="{FF2B5EF4-FFF2-40B4-BE49-F238E27FC236}">
                  <a16:creationId xmlns:a16="http://schemas.microsoft.com/office/drawing/2014/main" id="{6790E5CF-95FD-4F1F-AE77-915F23697AD6}"/>
                </a:ext>
              </a:extLst>
            </p:cNvPr>
            <p:cNvSpPr/>
            <p:nvPr/>
          </p:nvSpPr>
          <p:spPr>
            <a:xfrm>
              <a:off x="3807091"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8" name="Oval 117">
              <a:extLst>
                <a:ext uri="{FF2B5EF4-FFF2-40B4-BE49-F238E27FC236}">
                  <a16:creationId xmlns:a16="http://schemas.microsoft.com/office/drawing/2014/main" id="{5936EE46-4388-4BF3-B69B-74DDC2E4771E}"/>
                </a:ext>
              </a:extLst>
            </p:cNvPr>
            <p:cNvSpPr/>
            <p:nvPr/>
          </p:nvSpPr>
          <p:spPr>
            <a:xfrm>
              <a:off x="4243025" y="171297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52" name="Oval 151">
              <a:extLst>
                <a:ext uri="{FF2B5EF4-FFF2-40B4-BE49-F238E27FC236}">
                  <a16:creationId xmlns:a16="http://schemas.microsoft.com/office/drawing/2014/main" id="{9031B943-9E4D-4432-8DE6-0A2BF7360306}"/>
                </a:ext>
              </a:extLst>
            </p:cNvPr>
            <p:cNvSpPr/>
            <p:nvPr/>
          </p:nvSpPr>
          <p:spPr>
            <a:xfrm>
              <a:off x="4671651" y="171297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sp>
        <p:nvSpPr>
          <p:cNvPr id="119" name="Rectangle 118">
            <a:extLst>
              <a:ext uri="{FF2B5EF4-FFF2-40B4-BE49-F238E27FC236}">
                <a16:creationId xmlns:a16="http://schemas.microsoft.com/office/drawing/2014/main" id="{31B53B86-5D08-402D-B1CC-332BC3918396}"/>
              </a:ext>
            </a:extLst>
          </p:cNvPr>
          <p:cNvSpPr/>
          <p:nvPr/>
        </p:nvSpPr>
        <p:spPr>
          <a:xfrm>
            <a:off x="823435" y="1632001"/>
            <a:ext cx="3848100" cy="427349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20" name="TextBox 119">
            <a:extLst>
              <a:ext uri="{FF2B5EF4-FFF2-40B4-BE49-F238E27FC236}">
                <a16:creationId xmlns:a16="http://schemas.microsoft.com/office/drawing/2014/main" id="{CA7109E5-6BFB-44FF-B4BB-939A53A7CCCA}"/>
              </a:ext>
            </a:extLst>
          </p:cNvPr>
          <p:cNvSpPr txBox="1"/>
          <p:nvPr/>
        </p:nvSpPr>
        <p:spPr>
          <a:xfrm>
            <a:off x="7452835" y="1136701"/>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4 = 36</a:t>
            </a:r>
          </a:p>
        </p:txBody>
      </p:sp>
      <p:sp>
        <p:nvSpPr>
          <p:cNvPr id="121" name="Rectangle 120">
            <a:extLst>
              <a:ext uri="{FF2B5EF4-FFF2-40B4-BE49-F238E27FC236}">
                <a16:creationId xmlns:a16="http://schemas.microsoft.com/office/drawing/2014/main" id="{07C3EA35-1998-44F8-BAD7-270AB45F285F}"/>
              </a:ext>
            </a:extLst>
          </p:cNvPr>
          <p:cNvSpPr/>
          <p:nvPr/>
        </p:nvSpPr>
        <p:spPr>
          <a:xfrm>
            <a:off x="861534" y="1603425"/>
            <a:ext cx="3152775" cy="4244925"/>
          </a:xfrm>
          <a:prstGeom prst="rect">
            <a:avLst/>
          </a:prstGeom>
          <a:solidFill>
            <a:srgbClr val="4FC1E9">
              <a:alpha val="50000"/>
            </a:srgbClr>
          </a:solidFill>
          <a:ln>
            <a:noFill/>
          </a:ln>
          <a:effectLst/>
        </p:spPr>
        <p:txBody>
          <a:bodyPr rtlCol="0" anchor="ctr"/>
          <a:lstStyle/>
          <a:p>
            <a:pPr algn="ctr">
              <a:defRPr/>
            </a:pPr>
            <a:endParaRPr lang="en-US" kern="0" dirty="0">
              <a:solidFill>
                <a:prstClr val="white"/>
              </a:solidFill>
              <a:latin typeface="#9Slide02 Noi dung dai"/>
            </a:endParaRPr>
          </a:p>
        </p:txBody>
      </p:sp>
      <p:sp>
        <p:nvSpPr>
          <p:cNvPr id="122" name="TextBox 121">
            <a:extLst>
              <a:ext uri="{FF2B5EF4-FFF2-40B4-BE49-F238E27FC236}">
                <a16:creationId xmlns:a16="http://schemas.microsoft.com/office/drawing/2014/main" id="{4619A938-FB2A-4B04-A6FD-958FEB8906D6}"/>
              </a:ext>
            </a:extLst>
          </p:cNvPr>
          <p:cNvSpPr txBox="1"/>
          <p:nvPr/>
        </p:nvSpPr>
        <p:spPr>
          <a:xfrm>
            <a:off x="7471885" y="1832026"/>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5 = 45</a:t>
            </a:r>
          </a:p>
        </p:txBody>
      </p:sp>
      <p:sp>
        <p:nvSpPr>
          <p:cNvPr id="123" name="Rectangle 122">
            <a:extLst>
              <a:ext uri="{FF2B5EF4-FFF2-40B4-BE49-F238E27FC236}">
                <a16:creationId xmlns:a16="http://schemas.microsoft.com/office/drawing/2014/main" id="{CAEC637C-3999-47FC-A8E9-17678AFF5785}"/>
              </a:ext>
            </a:extLst>
          </p:cNvPr>
          <p:cNvSpPr/>
          <p:nvPr/>
        </p:nvSpPr>
        <p:spPr>
          <a:xfrm>
            <a:off x="861535" y="1612951"/>
            <a:ext cx="2514600" cy="427349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24" name="TextBox 123">
            <a:extLst>
              <a:ext uri="{FF2B5EF4-FFF2-40B4-BE49-F238E27FC236}">
                <a16:creationId xmlns:a16="http://schemas.microsoft.com/office/drawing/2014/main" id="{1C2C970B-A9D7-4697-9ED7-C915F14F6271}"/>
              </a:ext>
            </a:extLst>
          </p:cNvPr>
          <p:cNvSpPr txBox="1"/>
          <p:nvPr/>
        </p:nvSpPr>
        <p:spPr>
          <a:xfrm>
            <a:off x="7493656" y="2485169"/>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6 = 54</a:t>
            </a:r>
          </a:p>
        </p:txBody>
      </p:sp>
      <p:grpSp>
        <p:nvGrpSpPr>
          <p:cNvPr id="125" name="Group 124">
            <a:extLst>
              <a:ext uri="{FF2B5EF4-FFF2-40B4-BE49-F238E27FC236}">
                <a16:creationId xmlns:a16="http://schemas.microsoft.com/office/drawing/2014/main" id="{D18953F5-F20E-4CA2-BB3C-BFE25E54CEEE}"/>
              </a:ext>
            </a:extLst>
          </p:cNvPr>
          <p:cNvGrpSpPr/>
          <p:nvPr/>
        </p:nvGrpSpPr>
        <p:grpSpPr>
          <a:xfrm rot="5400000">
            <a:off x="4725530" y="3530628"/>
            <a:ext cx="4244925" cy="542925"/>
            <a:chOff x="971550" y="1647832"/>
            <a:chExt cx="4148460" cy="542925"/>
          </a:xfrm>
        </p:grpSpPr>
        <p:sp>
          <p:nvSpPr>
            <p:cNvPr id="126" name="Rectangle 125">
              <a:extLst>
                <a:ext uri="{FF2B5EF4-FFF2-40B4-BE49-F238E27FC236}">
                  <a16:creationId xmlns:a16="http://schemas.microsoft.com/office/drawing/2014/main" id="{465C3899-7689-4414-9E55-AF5C3D6E6F14}"/>
                </a:ext>
              </a:extLst>
            </p:cNvPr>
            <p:cNvSpPr/>
            <p:nvPr/>
          </p:nvSpPr>
          <p:spPr>
            <a:xfrm>
              <a:off x="971550" y="1647832"/>
              <a:ext cx="4148460"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27" name="Oval 126">
              <a:extLst>
                <a:ext uri="{FF2B5EF4-FFF2-40B4-BE49-F238E27FC236}">
                  <a16:creationId xmlns:a16="http://schemas.microsoft.com/office/drawing/2014/main" id="{719927FC-AD97-4792-A37E-2BD83195F308}"/>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8" name="Oval 127">
              <a:extLst>
                <a:ext uri="{FF2B5EF4-FFF2-40B4-BE49-F238E27FC236}">
                  <a16:creationId xmlns:a16="http://schemas.microsoft.com/office/drawing/2014/main" id="{6DD0C0CA-D2A2-4D59-AF26-4F4A74B61FCA}"/>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9" name="Oval 128">
              <a:extLst>
                <a:ext uri="{FF2B5EF4-FFF2-40B4-BE49-F238E27FC236}">
                  <a16:creationId xmlns:a16="http://schemas.microsoft.com/office/drawing/2014/main" id="{940A77F6-B472-4E45-BF01-03917B2EFF19}"/>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0" name="Oval 129">
              <a:extLst>
                <a:ext uri="{FF2B5EF4-FFF2-40B4-BE49-F238E27FC236}">
                  <a16:creationId xmlns:a16="http://schemas.microsoft.com/office/drawing/2014/main" id="{5C714304-D2F3-403B-BC8A-D35D4F3D3EEA}"/>
                </a:ext>
              </a:extLst>
            </p:cNvPr>
            <p:cNvSpPr/>
            <p:nvPr/>
          </p:nvSpPr>
          <p:spPr>
            <a:xfrm>
              <a:off x="2437986"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1" name="Oval 130">
              <a:extLst>
                <a:ext uri="{FF2B5EF4-FFF2-40B4-BE49-F238E27FC236}">
                  <a16:creationId xmlns:a16="http://schemas.microsoft.com/office/drawing/2014/main" id="{FD1ED026-3BB1-45B4-AC3C-CA34088E817A}"/>
                </a:ext>
              </a:extLst>
            </p:cNvPr>
            <p:cNvSpPr/>
            <p:nvPr/>
          </p:nvSpPr>
          <p:spPr>
            <a:xfrm>
              <a:off x="2914237"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2" name="Oval 131">
              <a:extLst>
                <a:ext uri="{FF2B5EF4-FFF2-40B4-BE49-F238E27FC236}">
                  <a16:creationId xmlns:a16="http://schemas.microsoft.com/office/drawing/2014/main" id="{252F9357-B46A-41FB-AF07-0982AB9F8BCC}"/>
                </a:ext>
              </a:extLst>
            </p:cNvPr>
            <p:cNvSpPr/>
            <p:nvPr/>
          </p:nvSpPr>
          <p:spPr>
            <a:xfrm>
              <a:off x="3371437"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3" name="Oval 132">
              <a:extLst>
                <a:ext uri="{FF2B5EF4-FFF2-40B4-BE49-F238E27FC236}">
                  <a16:creationId xmlns:a16="http://schemas.microsoft.com/office/drawing/2014/main" id="{6D36FDB0-B089-41CD-80E2-08AD8D407DBB}"/>
                </a:ext>
              </a:extLst>
            </p:cNvPr>
            <p:cNvSpPr/>
            <p:nvPr/>
          </p:nvSpPr>
          <p:spPr>
            <a:xfrm>
              <a:off x="3796740"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4" name="Oval 133">
              <a:extLst>
                <a:ext uri="{FF2B5EF4-FFF2-40B4-BE49-F238E27FC236}">
                  <a16:creationId xmlns:a16="http://schemas.microsoft.com/office/drawing/2014/main" id="{3816C9BE-FEDF-4AFB-8D1D-B61304B1A4F9}"/>
                </a:ext>
              </a:extLst>
            </p:cNvPr>
            <p:cNvSpPr/>
            <p:nvPr/>
          </p:nvSpPr>
          <p:spPr>
            <a:xfrm>
              <a:off x="4219394" y="171256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3" name="Oval 142">
              <a:extLst>
                <a:ext uri="{FF2B5EF4-FFF2-40B4-BE49-F238E27FC236}">
                  <a16:creationId xmlns:a16="http://schemas.microsoft.com/office/drawing/2014/main" id="{87FE5EB2-E232-46FA-8F43-FC06C283B7A5}"/>
                </a:ext>
              </a:extLst>
            </p:cNvPr>
            <p:cNvSpPr/>
            <p:nvPr/>
          </p:nvSpPr>
          <p:spPr>
            <a:xfrm>
              <a:off x="4638279" y="171256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sp>
        <p:nvSpPr>
          <p:cNvPr id="135" name="Rectangle 134">
            <a:extLst>
              <a:ext uri="{FF2B5EF4-FFF2-40B4-BE49-F238E27FC236}">
                <a16:creationId xmlns:a16="http://schemas.microsoft.com/office/drawing/2014/main" id="{F1D204C7-672B-43A0-A663-5690A49491F0}"/>
              </a:ext>
            </a:extLst>
          </p:cNvPr>
          <p:cNvSpPr/>
          <p:nvPr/>
        </p:nvSpPr>
        <p:spPr>
          <a:xfrm>
            <a:off x="871060" y="1622476"/>
            <a:ext cx="1914525" cy="326384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36" name="TextBox 135">
            <a:extLst>
              <a:ext uri="{FF2B5EF4-FFF2-40B4-BE49-F238E27FC236}">
                <a16:creationId xmlns:a16="http://schemas.microsoft.com/office/drawing/2014/main" id="{44AA231C-F76B-4627-86E8-7A50ED1280F9}"/>
              </a:ext>
            </a:extLst>
          </p:cNvPr>
          <p:cNvSpPr txBox="1"/>
          <p:nvPr/>
        </p:nvSpPr>
        <p:spPr>
          <a:xfrm>
            <a:off x="7531756" y="32757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7 = 63</a:t>
            </a:r>
          </a:p>
        </p:txBody>
      </p:sp>
      <p:sp>
        <p:nvSpPr>
          <p:cNvPr id="137" name="Rectangle 136">
            <a:extLst>
              <a:ext uri="{FF2B5EF4-FFF2-40B4-BE49-F238E27FC236}">
                <a16:creationId xmlns:a16="http://schemas.microsoft.com/office/drawing/2014/main" id="{CE9FF903-5F02-4A3D-91B8-CC0DABBA7A6A}"/>
              </a:ext>
            </a:extLst>
          </p:cNvPr>
          <p:cNvSpPr/>
          <p:nvPr/>
        </p:nvSpPr>
        <p:spPr>
          <a:xfrm>
            <a:off x="823436" y="1632000"/>
            <a:ext cx="1352550" cy="4292550"/>
          </a:xfrm>
          <a:prstGeom prst="rect">
            <a:avLst/>
          </a:prstGeom>
          <a:solidFill>
            <a:srgbClr val="4FC1E9">
              <a:alpha val="50000"/>
            </a:srgbClr>
          </a:solidFill>
          <a:ln>
            <a:noFill/>
          </a:ln>
          <a:effectLst/>
        </p:spPr>
        <p:txBody>
          <a:bodyPr rtlCol="0" anchor="ctr"/>
          <a:lstStyle/>
          <a:p>
            <a:pPr algn="ctr">
              <a:defRPr/>
            </a:pPr>
            <a:endParaRPr lang="en-US" kern="0" dirty="0">
              <a:solidFill>
                <a:prstClr val="white"/>
              </a:solidFill>
              <a:latin typeface="#9Slide02 Noi dung dai"/>
            </a:endParaRPr>
          </a:p>
        </p:txBody>
      </p:sp>
      <p:sp>
        <p:nvSpPr>
          <p:cNvPr id="138" name="TextBox 137">
            <a:extLst>
              <a:ext uri="{FF2B5EF4-FFF2-40B4-BE49-F238E27FC236}">
                <a16:creationId xmlns:a16="http://schemas.microsoft.com/office/drawing/2014/main" id="{A4A0FED5-4482-4CF3-808E-996858FE6299}"/>
              </a:ext>
            </a:extLst>
          </p:cNvPr>
          <p:cNvSpPr txBox="1"/>
          <p:nvPr/>
        </p:nvSpPr>
        <p:spPr>
          <a:xfrm>
            <a:off x="7598431" y="405679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8 = 72</a:t>
            </a:r>
          </a:p>
        </p:txBody>
      </p:sp>
      <p:sp>
        <p:nvSpPr>
          <p:cNvPr id="139" name="Rectangle 138">
            <a:extLst>
              <a:ext uri="{FF2B5EF4-FFF2-40B4-BE49-F238E27FC236}">
                <a16:creationId xmlns:a16="http://schemas.microsoft.com/office/drawing/2014/main" id="{BE6865A2-82E9-40ED-8485-3112B5929F98}"/>
              </a:ext>
            </a:extLst>
          </p:cNvPr>
          <p:cNvSpPr/>
          <p:nvPr/>
        </p:nvSpPr>
        <p:spPr>
          <a:xfrm>
            <a:off x="823436" y="1632002"/>
            <a:ext cx="781049" cy="4254448"/>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40" name="TextBox 139">
            <a:extLst>
              <a:ext uri="{FF2B5EF4-FFF2-40B4-BE49-F238E27FC236}">
                <a16:creationId xmlns:a16="http://schemas.microsoft.com/office/drawing/2014/main" id="{74743F46-D80F-411C-B429-6A36C23D49A6}"/>
              </a:ext>
            </a:extLst>
          </p:cNvPr>
          <p:cNvSpPr txBox="1"/>
          <p:nvPr/>
        </p:nvSpPr>
        <p:spPr>
          <a:xfrm>
            <a:off x="7627006" y="48378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9 = 81</a:t>
            </a:r>
          </a:p>
        </p:txBody>
      </p:sp>
      <p:sp>
        <p:nvSpPr>
          <p:cNvPr id="141" name="TextBox 140">
            <a:extLst>
              <a:ext uri="{FF2B5EF4-FFF2-40B4-BE49-F238E27FC236}">
                <a16:creationId xmlns:a16="http://schemas.microsoft.com/office/drawing/2014/main" id="{3B15161A-CB8C-448D-BC31-EC78D28E5749}"/>
              </a:ext>
            </a:extLst>
          </p:cNvPr>
          <p:cNvSpPr txBox="1"/>
          <p:nvPr/>
        </p:nvSpPr>
        <p:spPr>
          <a:xfrm>
            <a:off x="7646056" y="55617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10 = 90</a:t>
            </a:r>
          </a:p>
        </p:txBody>
      </p:sp>
      <p:pic>
        <p:nvPicPr>
          <p:cNvPr id="4" name="Picture 3">
            <a:extLst>
              <a:ext uri="{FF2B5EF4-FFF2-40B4-BE49-F238E27FC236}">
                <a16:creationId xmlns:a16="http://schemas.microsoft.com/office/drawing/2014/main" id="{58169740-9E27-4BF2-A043-955326CBCBB5}"/>
              </a:ext>
            </a:extLst>
          </p:cNvPr>
          <p:cNvPicPr>
            <a:picLocks noChangeAspect="1"/>
          </p:cNvPicPr>
          <p:nvPr/>
        </p:nvPicPr>
        <p:blipFill>
          <a:blip r:embed="rId5"/>
          <a:stretch>
            <a:fillRect/>
          </a:stretch>
        </p:blipFill>
        <p:spPr>
          <a:xfrm>
            <a:off x="1638300" y="595312"/>
            <a:ext cx="8839200" cy="714375"/>
          </a:xfrm>
          <a:prstGeom prst="rect">
            <a:avLst/>
          </a:prstGeom>
        </p:spPr>
      </p:pic>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nodeType="with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par>
                                <p:cTn id="37" presetID="10" presetClass="entr" presetSubtype="0"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500"/>
                                        <p:tgtEl>
                                          <p:spTgt spid="1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0">
                                            <p:txEl>
                                              <p:pRg st="0" end="0"/>
                                            </p:txEl>
                                          </p:spTgt>
                                        </p:tgtEl>
                                        <p:attrNameLst>
                                          <p:attrName>style.visibility</p:attrName>
                                        </p:attrNameLst>
                                      </p:cBhvr>
                                      <p:to>
                                        <p:strVal val="visible"/>
                                      </p:to>
                                    </p:set>
                                    <p:animEffect transition="in" filter="barn(inVertical)">
                                      <p:cBhvr>
                                        <p:cTn id="47" dur="500"/>
                                        <p:tgtEl>
                                          <p:spTgt spid="1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9"/>
                                        </p:tgtEl>
                                      </p:cBhvr>
                                    </p:animEffect>
                                    <p:set>
                                      <p:cBhvr>
                                        <p:cTn id="52" dur="1" fill="hold">
                                          <p:stCondLst>
                                            <p:cond delay="499"/>
                                          </p:stCondLst>
                                        </p:cTn>
                                        <p:tgtEl>
                                          <p:spTgt spid="11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2">
                                            <p:txEl>
                                              <p:pRg st="0" end="0"/>
                                            </p:txEl>
                                          </p:spTgt>
                                        </p:tgtEl>
                                        <p:attrNameLst>
                                          <p:attrName>style.visibility</p:attrName>
                                        </p:attrNameLst>
                                      </p:cBhvr>
                                      <p:to>
                                        <p:strVal val="visible"/>
                                      </p:to>
                                    </p:set>
                                    <p:animEffect transition="in" filter="barn(inVertical)">
                                      <p:cBhvr>
                                        <p:cTn id="60" dur="500"/>
                                        <p:tgtEl>
                                          <p:spTgt spid="12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21"/>
                                        </p:tgtEl>
                                      </p:cBhvr>
                                    </p:animEffect>
                                    <p:set>
                                      <p:cBhvr>
                                        <p:cTn id="65" dur="1" fill="hold">
                                          <p:stCondLst>
                                            <p:cond delay="499"/>
                                          </p:stCondLst>
                                        </p:cTn>
                                        <p:tgtEl>
                                          <p:spTgt spid="12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fade">
                                      <p:cBhvr>
                                        <p:cTn id="68" dur="500"/>
                                        <p:tgtEl>
                                          <p:spTgt spid="12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24">
                                            <p:txEl>
                                              <p:pRg st="0" end="0"/>
                                            </p:txEl>
                                          </p:spTgt>
                                        </p:tgtEl>
                                        <p:attrNameLst>
                                          <p:attrName>style.visibility</p:attrName>
                                        </p:attrNameLst>
                                      </p:cBhvr>
                                      <p:to>
                                        <p:strVal val="visible"/>
                                      </p:to>
                                    </p:set>
                                    <p:animEffect transition="in" filter="barn(inVertical)">
                                      <p:cBhvr>
                                        <p:cTn id="73" dur="500"/>
                                        <p:tgtEl>
                                          <p:spTgt spid="12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23"/>
                                        </p:tgtEl>
                                      </p:cBhvr>
                                    </p:animEffect>
                                    <p:set>
                                      <p:cBhvr>
                                        <p:cTn id="78" dur="1" fill="hold">
                                          <p:stCondLst>
                                            <p:cond delay="499"/>
                                          </p:stCondLst>
                                        </p:cTn>
                                        <p:tgtEl>
                                          <p:spTgt spid="123"/>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35"/>
                                        </p:tgtEl>
                                        <p:attrNameLst>
                                          <p:attrName>style.visibility</p:attrName>
                                        </p:attrNameLst>
                                      </p:cBhvr>
                                      <p:to>
                                        <p:strVal val="visible"/>
                                      </p:to>
                                    </p:set>
                                    <p:animEffect transition="in" filter="fade">
                                      <p:cBhvr>
                                        <p:cTn id="81" dur="500"/>
                                        <p:tgtEl>
                                          <p:spTgt spid="13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36">
                                            <p:txEl>
                                              <p:pRg st="0" end="0"/>
                                            </p:txEl>
                                          </p:spTgt>
                                        </p:tgtEl>
                                        <p:attrNameLst>
                                          <p:attrName>style.visibility</p:attrName>
                                        </p:attrNameLst>
                                      </p:cBhvr>
                                      <p:to>
                                        <p:strVal val="visible"/>
                                      </p:to>
                                    </p:set>
                                    <p:animEffect transition="in" filter="barn(inVertical)">
                                      <p:cBhvr>
                                        <p:cTn id="86" dur="500"/>
                                        <p:tgtEl>
                                          <p:spTgt spid="136">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35"/>
                                        </p:tgtEl>
                                      </p:cBhvr>
                                    </p:animEffect>
                                    <p:set>
                                      <p:cBhvr>
                                        <p:cTn id="91" dur="1" fill="hold">
                                          <p:stCondLst>
                                            <p:cond delay="499"/>
                                          </p:stCondLst>
                                        </p:cTn>
                                        <p:tgtEl>
                                          <p:spTgt spid="135"/>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38">
                                            <p:txEl>
                                              <p:pRg st="0" end="0"/>
                                            </p:txEl>
                                          </p:spTgt>
                                        </p:tgtEl>
                                        <p:attrNameLst>
                                          <p:attrName>style.visibility</p:attrName>
                                        </p:attrNameLst>
                                      </p:cBhvr>
                                      <p:to>
                                        <p:strVal val="visible"/>
                                      </p:to>
                                    </p:set>
                                    <p:animEffect transition="in" filter="barn(inVertical)">
                                      <p:cBhvr>
                                        <p:cTn id="99" dur="500"/>
                                        <p:tgtEl>
                                          <p:spTgt spid="1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37"/>
                                        </p:tgtEl>
                                      </p:cBhvr>
                                    </p:animEffect>
                                    <p:set>
                                      <p:cBhvr>
                                        <p:cTn id="104" dur="1" fill="hold">
                                          <p:stCondLst>
                                            <p:cond delay="499"/>
                                          </p:stCondLst>
                                        </p:cTn>
                                        <p:tgtEl>
                                          <p:spTgt spid="137"/>
                                        </p:tgtEl>
                                        <p:attrNameLst>
                                          <p:attrName>style.visibility</p:attrName>
                                        </p:attrNameLst>
                                      </p:cBhvr>
                                      <p:to>
                                        <p:strVal val="hidden"/>
                                      </p:to>
                                    </p:set>
                                  </p:childTnLst>
                                </p:cTn>
                              </p:par>
                              <p:par>
                                <p:cTn id="105" presetID="10" presetClass="entr" presetSubtype="0" fill="hold" grpId="0" nodeType="withEffect">
                                  <p:stCondLst>
                                    <p:cond delay="0"/>
                                  </p:stCondLst>
                                  <p:childTnLst>
                                    <p:set>
                                      <p:cBhvr>
                                        <p:cTn id="106" dur="1" fill="hold">
                                          <p:stCondLst>
                                            <p:cond delay="0"/>
                                          </p:stCondLst>
                                        </p:cTn>
                                        <p:tgtEl>
                                          <p:spTgt spid="139"/>
                                        </p:tgtEl>
                                        <p:attrNameLst>
                                          <p:attrName>style.visibility</p:attrName>
                                        </p:attrNameLst>
                                      </p:cBhvr>
                                      <p:to>
                                        <p:strVal val="visible"/>
                                      </p:to>
                                    </p:set>
                                    <p:animEffect transition="in" filter="fade">
                                      <p:cBhvr>
                                        <p:cTn id="107" dur="500"/>
                                        <p:tgtEl>
                                          <p:spTgt spid="139"/>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140">
                                            <p:txEl>
                                              <p:pRg st="0" end="0"/>
                                            </p:txEl>
                                          </p:spTgt>
                                        </p:tgtEl>
                                        <p:attrNameLst>
                                          <p:attrName>style.visibility</p:attrName>
                                        </p:attrNameLst>
                                      </p:cBhvr>
                                      <p:to>
                                        <p:strVal val="visible"/>
                                      </p:to>
                                    </p:set>
                                    <p:animEffect transition="in" filter="barn(inVertical)">
                                      <p:cBhvr>
                                        <p:cTn id="112" dur="500"/>
                                        <p:tgtEl>
                                          <p:spTgt spid="14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39"/>
                                        </p:tgtEl>
                                      </p:cBhvr>
                                    </p:animEffect>
                                    <p:set>
                                      <p:cBhvr>
                                        <p:cTn id="117" dur="1" fill="hold">
                                          <p:stCondLst>
                                            <p:cond delay="499"/>
                                          </p:stCondLst>
                                        </p:cTn>
                                        <p:tgtEl>
                                          <p:spTgt spid="13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141">
                                            <p:txEl>
                                              <p:pRg st="0" end="0"/>
                                            </p:txEl>
                                          </p:spTgt>
                                        </p:tgtEl>
                                        <p:attrNameLst>
                                          <p:attrName>style.visibility</p:attrName>
                                        </p:attrNameLst>
                                      </p:cBhvr>
                                      <p:to>
                                        <p:strVal val="visible"/>
                                      </p:to>
                                    </p:set>
                                    <p:animEffect transition="in" filter="barn(inVertical)">
                                      <p:cBhvr>
                                        <p:cTn id="122" dur="500"/>
                                        <p:tgtEl>
                                          <p:spTgt spid="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9" grpId="1" animBg="1"/>
      <p:bldP spid="121" grpId="0" animBg="1"/>
      <p:bldP spid="121" grpId="1" animBg="1"/>
      <p:bldP spid="123" grpId="0" animBg="1"/>
      <p:bldP spid="123" grpId="1" animBg="1"/>
      <p:bldP spid="135" grpId="0" animBg="1"/>
      <p:bldP spid="135" grpId="1" animBg="1"/>
      <p:bldP spid="137" grpId="0" animBg="1"/>
      <p:bldP spid="137" grpId="1" animBg="1"/>
      <p:bldP spid="139" grpId="0" animBg="1"/>
      <p:bldP spid="13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2141772" y="2341493"/>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15568" y="5138061"/>
            <a:ext cx="150374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Trái</a:t>
            </a:r>
            <a:r>
              <a:rPr kumimoji="0" lang="en-US" sz="3200" b="1" i="0" u="none" strike="noStrike" kern="1200" cap="none" spc="0" normalizeH="0" baseline="0" noProof="0" dirty="0">
                <a:ln>
                  <a:noFill/>
                </a:ln>
                <a:solidFill>
                  <a:srgbClr val="FF0000"/>
                </a:solidFill>
                <a:effectLst/>
                <a:uLnTx/>
                <a:uFillTx/>
                <a:cs typeface="iCiel Cadena" panose="02000503000000020004" charset="0"/>
              </a:rPr>
              <a:t> </a:t>
            </a: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Đất</a:t>
            </a:r>
            <a:endParaRPr kumimoji="0" lang="en-US" sz="3200" b="1" i="0" u="none" strike="noStrike" kern="1200" cap="none" spc="0" normalizeH="0" baseline="0" noProof="0" dirty="0">
              <a:ln>
                <a:noFill/>
              </a:ln>
              <a:solidFill>
                <a:srgbClr val="FF0000"/>
              </a:solidFill>
              <a:effectLst/>
              <a:uLnTx/>
              <a:uFillTx/>
              <a:cs typeface="iCiel Cadena" panose="02000503000000020004" charset="0"/>
            </a:endParaRPr>
          </a:p>
        </p:txBody>
      </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727"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cs typeface="iCiel Cadena" panose="02000503000000020004" charset="0"/>
                </a:rPr>
                <a:t>Sao </a:t>
              </a:r>
              <a:r>
                <a:rPr kumimoji="0" lang="en-US" sz="3200" b="1" i="0" u="none" strike="noStrike" kern="1200" cap="none" spc="0" normalizeH="0" baseline="0" noProof="0" dirty="0" err="1">
                  <a:ln>
                    <a:noFill/>
                  </a:ln>
                  <a:solidFill>
                    <a:srgbClr val="00B0F0"/>
                  </a:solidFill>
                  <a:effectLst/>
                  <a:uLnTx/>
                  <a:uFillTx/>
                  <a:cs typeface="iCiel Cadena" panose="02000503000000020004" charset="0"/>
                </a:rPr>
                <a:t>Thủy</a:t>
              </a:r>
              <a:endParaRPr kumimoji="0" lang="en-US" sz="3200" b="1" i="0" u="none" strike="noStrike" kern="1200" cap="none" spc="0" normalizeH="0" baseline="0" noProof="0" dirty="0">
                <a:ln>
                  <a:noFill/>
                </a:ln>
                <a:solidFill>
                  <a:srgbClr val="00B0F0"/>
                </a:solidFill>
                <a:effectLst/>
                <a:uLnTx/>
                <a:uFillTx/>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4.44444E-6 C -0.00274 -0.00138 -0.02826 -0.00532 -0.00469 -0.00694 C 0.01901 -0.00833 0.09414 -0.0074 0.11901 -0.0074 " pathEditMode="relative" rAng="0" ptsTypes="AAA">
                                      <p:cBhvr>
                                        <p:cTn id="6" dur="2000" fill="hold"/>
                                        <p:tgtEl>
                                          <p:spTgt spid="22"/>
                                        </p:tgtEl>
                                        <p:attrNameLst>
                                          <p:attrName>ppt_x</p:attrName>
                                          <p:attrName>ppt_y</p:attrName>
                                        </p:attrNameLst>
                                      </p:cBhvr>
                                      <p:rCtr x="5130" y="-394"/>
                                    </p:animMotion>
                                  </p:childTnLst>
                                </p:cTn>
                              </p:par>
                              <p:par>
                                <p:cTn id="7" presetID="14" presetClass="entr" presetSubtype="1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randombar(horizontal)">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632963" y="1134293"/>
            <a:ext cx="357181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Bảng</a:t>
            </a:r>
            <a:r>
              <a:rPr kumimoji="0" lang="en-US" sz="4400" b="1" i="0" u="none" strike="noStrike" kern="1200" cap="none" spc="0" normalizeH="0" baseline="0" noProof="0" dirty="0">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nhân</a:t>
            </a:r>
            <a:r>
              <a:rPr kumimoji="0" lang="en-US" sz="4400" b="1" i="0" u="none" strike="noStrike" kern="1200" cap="none" spc="0" normalizeH="0" baseline="0" noProof="0" dirty="0">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Trái</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Đất</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6</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4</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8 x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7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18</a:t>
            </a: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45</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54</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9</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27</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36</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81</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819067" y="2301370"/>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90</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72</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72</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63</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63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EA3B7BE-70A7-4769-8F21-DF551B97A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3344" y="-635"/>
            <a:ext cx="1446376" cy="144637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510136" y="4308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002060"/>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9" name="Picture 8">
            <a:extLst>
              <a:ext uri="{FF2B5EF4-FFF2-40B4-BE49-F238E27FC236}">
                <a16:creationId xmlns:a16="http://schemas.microsoft.com/office/drawing/2014/main" id="{E226CFE3-3FFA-4553-A431-8672BA663BDC}"/>
              </a:ext>
            </a:extLst>
          </p:cNvPr>
          <p:cNvPicPr>
            <a:picLocks noChangeAspect="1"/>
          </p:cNvPicPr>
          <p:nvPr/>
        </p:nvPicPr>
        <p:blipFill>
          <a:blip r:embed="rId6"/>
          <a:stretch>
            <a:fillRect/>
          </a:stretch>
        </p:blipFill>
        <p:spPr>
          <a:xfrm>
            <a:off x="3948789" y="2672276"/>
            <a:ext cx="8322792" cy="17282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676"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47651" y="-122058"/>
            <a:ext cx="11729002" cy="6929892"/>
          </a:xfrm>
          <a:prstGeom prst="rect">
            <a:avLst/>
          </a:prstGeom>
        </p:spPr>
      </p:pic>
      <p:sp>
        <p:nvSpPr>
          <p:cNvPr id="11" name="Google Shape;6780;p44">
            <a:extLst>
              <a:ext uri="{FF2B5EF4-FFF2-40B4-BE49-F238E27FC236}">
                <a16:creationId xmlns:a16="http://schemas.microsoft.com/office/drawing/2014/main" id="{FC4641F2-2108-4AA9-AE80-A8D70E2896F7}"/>
              </a:ext>
            </a:extLst>
          </p:cNvPr>
          <p:cNvSpPr/>
          <p:nvPr/>
        </p:nvSpPr>
        <p:spPr>
          <a:xfrm>
            <a:off x="1034367" y="7200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6781;p44">
            <a:extLst>
              <a:ext uri="{FF2B5EF4-FFF2-40B4-BE49-F238E27FC236}">
                <a16:creationId xmlns:a16="http://schemas.microsoft.com/office/drawing/2014/main" id="{14E8C603-055D-4918-8AAC-18EF3B1C0B7F}"/>
              </a:ext>
            </a:extLst>
          </p:cNvPr>
          <p:cNvSpPr/>
          <p:nvPr/>
        </p:nvSpPr>
        <p:spPr>
          <a:xfrm>
            <a:off x="11364100" y="53693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Bong bóng Ý nghĩ: Hình đám mây 98">
            <a:extLst>
              <a:ext uri="{FF2B5EF4-FFF2-40B4-BE49-F238E27FC236}">
                <a16:creationId xmlns:a16="http://schemas.microsoft.com/office/drawing/2014/main" id="{67EAF78A-21E3-4E68-BD41-18020E873B01}"/>
              </a:ext>
            </a:extLst>
          </p:cNvPr>
          <p:cNvSpPr/>
          <p:nvPr/>
        </p:nvSpPr>
        <p:spPr>
          <a:xfrm>
            <a:off x="781050" y="885826"/>
            <a:ext cx="6905625" cy="1600200"/>
          </a:xfrm>
          <a:prstGeom prst="wedgeRoundRectCallout">
            <a:avLst/>
          </a:prstGeom>
          <a:gradFill rotWithShape="1">
            <a:gsLst>
              <a:gs pos="0">
                <a:srgbClr val="8DAA5D">
                  <a:tint val="50000"/>
                  <a:satMod val="300000"/>
                </a:srgbClr>
              </a:gs>
              <a:gs pos="35000">
                <a:srgbClr val="8DAA5D">
                  <a:tint val="37000"/>
                  <a:satMod val="300000"/>
                </a:srgbClr>
              </a:gs>
              <a:gs pos="100000">
                <a:srgbClr val="8DAA5D">
                  <a:tint val="15000"/>
                  <a:satMod val="350000"/>
                </a:srgbClr>
              </a:gs>
            </a:gsLst>
            <a:lin ang="16200000" scaled="1"/>
          </a:gradFill>
          <a:ln w="9525" cap="flat" cmpd="sng" algn="ctr">
            <a:solidFill>
              <a:srgbClr val="8DAA5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 hộp có 9 cái bút màu. Hỏi 3 hộp có tất cả bao nhiêu cái bút màu?</a:t>
            </a:r>
            <a:endParaRPr kumimoji="0" lang="en-US" sz="3200" b="0" i="0" u="none" strike="noStrike" kern="0" cap="none" spc="0" normalizeH="0" baseline="0" noProof="0" dirty="0">
              <a:ln>
                <a:noFill/>
              </a:ln>
              <a:solidFill>
                <a:srgbClr val="434343"/>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434343"/>
              </a:solidFill>
              <a:effectLst/>
              <a:uLnTx/>
              <a:uFillTx/>
              <a:latin typeface="Arial"/>
              <a:ea typeface="+mn-ea"/>
              <a:cs typeface="+mn-cs"/>
              <a:sym typeface="Arial"/>
            </a:endParaRPr>
          </a:p>
        </p:txBody>
      </p:sp>
      <p:pic>
        <p:nvPicPr>
          <p:cNvPr id="14" name="Hình ảnh 27">
            <a:extLst>
              <a:ext uri="{FF2B5EF4-FFF2-40B4-BE49-F238E27FC236}">
                <a16:creationId xmlns:a16="http://schemas.microsoft.com/office/drawing/2014/main" id="{E4133725-7BE8-4515-B493-E494888EDFBE}"/>
              </a:ext>
            </a:extLst>
          </p:cNvPr>
          <p:cNvPicPr>
            <a:picLocks noChangeAspect="1"/>
          </p:cNvPicPr>
          <p:nvPr/>
        </p:nvPicPr>
        <p:blipFill>
          <a:blip r:embed="rId5"/>
          <a:stretch>
            <a:fillRect/>
          </a:stretch>
        </p:blipFill>
        <p:spPr>
          <a:xfrm>
            <a:off x="7662753" y="726861"/>
            <a:ext cx="3636763" cy="4378539"/>
          </a:xfrm>
          <a:prstGeom prst="rect">
            <a:avLst/>
          </a:prstGeom>
          <a:ln>
            <a:noFill/>
          </a:ln>
          <a:effectLst>
            <a:softEdge rad="112500"/>
          </a:effectLst>
        </p:spPr>
      </p:pic>
      <p:sp>
        <p:nvSpPr>
          <p:cNvPr id="15" name="Mũi tên: Phải 100">
            <a:extLst>
              <a:ext uri="{FF2B5EF4-FFF2-40B4-BE49-F238E27FC236}">
                <a16:creationId xmlns:a16="http://schemas.microsoft.com/office/drawing/2014/main" id="{9CB37A8C-5BB8-4125-B3D3-A537918102ED}"/>
              </a:ext>
            </a:extLst>
          </p:cNvPr>
          <p:cNvSpPr/>
          <p:nvPr/>
        </p:nvSpPr>
        <p:spPr>
          <a:xfrm>
            <a:off x="1598213" y="5023491"/>
            <a:ext cx="1012825" cy="676276"/>
          </a:xfrm>
          <a:prstGeom prst="rightArrow">
            <a:avLst/>
          </a:prstGeom>
          <a:solidFill>
            <a:srgbClr val="8DAA5D"/>
          </a:solidFill>
          <a:ln w="25400" cap="flat" cmpd="sng" algn="ctr">
            <a:solidFill>
              <a:srgbClr val="8DAA5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Hộp Văn bản 101">
                <a:extLst>
                  <a:ext uri="{FF2B5EF4-FFF2-40B4-BE49-F238E27FC236}">
                    <a16:creationId xmlns:a16="http://schemas.microsoft.com/office/drawing/2014/main" id="{EA511FC5-CCD0-412C-ADBE-FE8B06AA8273}"/>
                  </a:ext>
                </a:extLst>
              </p:cNvPr>
              <p:cNvSpPr txBox="1"/>
              <p:nvPr/>
            </p:nvSpPr>
            <p:spPr>
              <a:xfrm>
                <a:off x="2781138" y="4893757"/>
                <a:ext cx="4974439" cy="739754"/>
              </a:xfrm>
              <a:prstGeom prst="rect">
                <a:avLst/>
              </a:prstGeom>
              <a:noFill/>
            </p:spPr>
            <p:txBody>
              <a:bodyPr wrap="none" rtlCol="0">
                <a:spAutoFit/>
              </a:bodyPr>
              <a:lstStyle/>
              <a:p>
                <a:pPr defTabSz="1219170">
                  <a:lnSpc>
                    <a:spcPct val="150000"/>
                  </a:lnSpc>
                  <a:buClr>
                    <a:srgbClr val="000000"/>
                  </a:buClr>
                </a:pPr>
                <a:r>
                  <a:rPr lang="en-US" sz="3200" kern="0" dirty="0">
                    <a:solidFill>
                      <a:srgbClr val="000000"/>
                    </a:solidFill>
                    <a:latin typeface="Arial"/>
                    <a:cs typeface="Arial"/>
                    <a:sym typeface="Arial"/>
                  </a:rPr>
                  <a:t>Có </a:t>
                </a:r>
                <a14:m>
                  <m:oMath xmlns:m="http://schemas.openxmlformats.org/officeDocument/2006/math">
                    <m:r>
                      <a:rPr lang="en-US" sz="3200" i="1" kern="0" dirty="0">
                        <a:solidFill>
                          <a:srgbClr val="000000"/>
                        </a:solidFill>
                        <a:latin typeface="Cambria Math" panose="02040503050406030204" pitchFamily="18" charset="0"/>
                        <a:sym typeface="Arial"/>
                      </a:rPr>
                      <m:t>9</m:t>
                    </m:r>
                    <m:r>
                      <a:rPr lang="en-US" sz="3200" i="1" kern="0">
                        <a:solidFill>
                          <a:srgbClr val="000000"/>
                        </a:solidFill>
                        <a:latin typeface="Cambria Math" panose="02040503050406030204" pitchFamily="18" charset="0"/>
                        <a:ea typeface="Cambria Math" panose="02040503050406030204" pitchFamily="18" charset="0"/>
                        <a:sym typeface="Arial"/>
                      </a:rPr>
                      <m:t>×3=27</m:t>
                    </m:r>
                  </m:oMath>
                </a14:m>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cái</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bút</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màu</a:t>
                </a:r>
                <a:endParaRPr lang="en-US" sz="3200" kern="0" dirty="0">
                  <a:solidFill>
                    <a:srgbClr val="000000"/>
                  </a:solidFill>
                  <a:latin typeface="Arial"/>
                  <a:cs typeface="Arial"/>
                  <a:sym typeface="Arial"/>
                </a:endParaRPr>
              </a:p>
            </p:txBody>
          </p:sp>
        </mc:Choice>
        <mc:Fallback xmlns="">
          <p:sp>
            <p:nvSpPr>
              <p:cNvPr id="16" name="Hộp Văn bản 101">
                <a:extLst>
                  <a:ext uri="{FF2B5EF4-FFF2-40B4-BE49-F238E27FC236}">
                    <a16:creationId xmlns:a16="http://schemas.microsoft.com/office/drawing/2014/main" id="{EA511FC5-CCD0-412C-ADBE-FE8B06AA8273}"/>
                  </a:ext>
                </a:extLst>
              </p:cNvPr>
              <p:cNvSpPr txBox="1">
                <a:spLocks noRot="1" noChangeAspect="1" noMove="1" noResize="1" noEditPoints="1" noAdjustHandles="1" noChangeArrowheads="1" noChangeShapeType="1" noTextEdit="1"/>
              </p:cNvSpPr>
              <p:nvPr/>
            </p:nvSpPr>
            <p:spPr>
              <a:xfrm>
                <a:off x="2781138" y="4893757"/>
                <a:ext cx="4974439" cy="739754"/>
              </a:xfrm>
              <a:prstGeom prst="rect">
                <a:avLst/>
              </a:prstGeom>
              <a:blipFill>
                <a:blip r:embed="rId6"/>
                <a:stretch>
                  <a:fillRect l="-3064" r="-2451" b="-26446"/>
                </a:stretch>
              </a:blipFill>
            </p:spPr>
            <p:txBody>
              <a:bodyPr/>
              <a:lstStyle/>
              <a:p>
                <a:r>
                  <a:rPr lang="en-US">
                    <a:noFill/>
                  </a:rPr>
                  <a:t> </a:t>
                </a:r>
              </a:p>
            </p:txBody>
          </p:sp>
        </mc:Fallback>
      </mc:AlternateContent>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47651" y="-122058"/>
            <a:ext cx="11729002" cy="6929892"/>
          </a:xfrm>
          <a:prstGeom prst="rect">
            <a:avLst/>
          </a:prstGeom>
        </p:spPr>
      </p:pic>
      <p:sp>
        <p:nvSpPr>
          <p:cNvPr id="48" name="Bong bóng Ý nghĩ: Hình đám mây 64">
            <a:extLst>
              <a:ext uri="{FF2B5EF4-FFF2-40B4-BE49-F238E27FC236}">
                <a16:creationId xmlns:a16="http://schemas.microsoft.com/office/drawing/2014/main" id="{E347F4C9-87E1-4C02-83CE-E94808E3FD14}"/>
              </a:ext>
            </a:extLst>
          </p:cNvPr>
          <p:cNvSpPr/>
          <p:nvPr/>
        </p:nvSpPr>
        <p:spPr>
          <a:xfrm>
            <a:off x="847725" y="657225"/>
            <a:ext cx="6810374" cy="1459814"/>
          </a:xfrm>
          <a:prstGeom prst="wedgeRoundRectCallout">
            <a:avLst/>
          </a:prstGeom>
          <a:solidFill>
            <a:srgbClr val="968DFF"/>
          </a:solidFill>
          <a:ln w="25400" cap="flat" cmpd="sng" algn="ctr">
            <a:solidFill>
              <a:srgbClr val="968DFF">
                <a:shade val="50000"/>
              </a:srgbClr>
            </a:solidFill>
            <a:prstDash val="solid"/>
          </a:ln>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Nếu thêm 1 hộp bút nữa thì ta có phép nhân nào?</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9" name="Hộp Văn bản 65">
                <a:extLst>
                  <a:ext uri="{FF2B5EF4-FFF2-40B4-BE49-F238E27FC236}">
                    <a16:creationId xmlns:a16="http://schemas.microsoft.com/office/drawing/2014/main" id="{A0271531-C271-4128-B951-7F900912FCFC}"/>
                  </a:ext>
                </a:extLst>
              </p:cNvPr>
              <p:cNvSpPr txBox="1"/>
              <p:nvPr/>
            </p:nvSpPr>
            <p:spPr>
              <a:xfrm>
                <a:off x="4317386" y="2333242"/>
                <a:ext cx="126124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ea typeface="Cambria Math" panose="02040503050406030204" pitchFamily="18" charset="0"/>
                          <a:sym typeface="Arial"/>
                        </a:rPr>
                        <m:t>𝟗</m:t>
                      </m:r>
                      <m:r>
                        <a:rPr lang="en-US" sz="3733" b="1" i="1" kern="0">
                          <a:solidFill>
                            <a:srgbClr val="FF0000"/>
                          </a:solidFill>
                          <a:latin typeface="Cambria Math" panose="02040503050406030204" pitchFamily="18" charset="0"/>
                          <a:ea typeface="Cambria Math" panose="02040503050406030204" pitchFamily="18" charset="0"/>
                          <a:sym typeface="Arial"/>
                        </a:rPr>
                        <m:t>×</m:t>
                      </m:r>
                      <m:r>
                        <a:rPr lang="en-US" sz="3733" b="1" i="1" kern="0">
                          <a:solidFill>
                            <a:srgbClr val="FF0000"/>
                          </a:solidFill>
                          <a:latin typeface="Cambria Math" panose="02040503050406030204" pitchFamily="18" charset="0"/>
                          <a:ea typeface="Cambria Math" panose="02040503050406030204" pitchFamily="18" charset="0"/>
                          <a:sym typeface="Arial"/>
                        </a:rPr>
                        <m:t>𝟒</m:t>
                      </m:r>
                    </m:oMath>
                  </m:oMathPara>
                </a14:m>
                <a:endParaRPr lang="en-US" sz="3733" b="1" kern="0" dirty="0">
                  <a:solidFill>
                    <a:srgbClr val="FF0000"/>
                  </a:solidFill>
                  <a:latin typeface="Arial"/>
                  <a:cs typeface="Arial"/>
                  <a:sym typeface="Arial"/>
                </a:endParaRPr>
              </a:p>
            </p:txBody>
          </p:sp>
        </mc:Choice>
        <mc:Fallback xmlns="">
          <p:sp>
            <p:nvSpPr>
              <p:cNvPr id="49" name="Hộp Văn bản 65">
                <a:extLst>
                  <a:ext uri="{FF2B5EF4-FFF2-40B4-BE49-F238E27FC236}">
                    <a16:creationId xmlns:a16="http://schemas.microsoft.com/office/drawing/2014/main" id="{A0271531-C271-4128-B951-7F900912FCFC}"/>
                  </a:ext>
                </a:extLst>
              </p:cNvPr>
              <p:cNvSpPr txBox="1">
                <a:spLocks noRot="1" noChangeAspect="1" noMove="1" noResize="1" noEditPoints="1" noAdjustHandles="1" noChangeArrowheads="1" noChangeShapeType="1" noTextEdit="1"/>
              </p:cNvSpPr>
              <p:nvPr/>
            </p:nvSpPr>
            <p:spPr>
              <a:xfrm>
                <a:off x="4317386" y="2333242"/>
                <a:ext cx="1261243" cy="5744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Hộp Văn bản 66">
                <a:extLst>
                  <a:ext uri="{FF2B5EF4-FFF2-40B4-BE49-F238E27FC236}">
                    <a16:creationId xmlns:a16="http://schemas.microsoft.com/office/drawing/2014/main" id="{87F34A15-A4CB-424B-937A-CBB1F98A1E0C}"/>
                  </a:ext>
                </a:extLst>
              </p:cNvPr>
              <p:cNvSpPr txBox="1"/>
              <p:nvPr/>
            </p:nvSpPr>
            <p:spPr>
              <a:xfrm>
                <a:off x="5534642" y="2333242"/>
                <a:ext cx="4679807"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𝟑𝟔</m:t>
                      </m:r>
                    </m:oMath>
                  </m:oMathPara>
                </a14:m>
                <a:endParaRPr lang="en-US" sz="3733" b="1" kern="0" dirty="0">
                  <a:solidFill>
                    <a:srgbClr val="FF0000"/>
                  </a:solidFill>
                  <a:latin typeface="Arial"/>
                  <a:cs typeface="Arial"/>
                  <a:sym typeface="Arial"/>
                </a:endParaRPr>
              </a:p>
            </p:txBody>
          </p:sp>
        </mc:Choice>
        <mc:Fallback xmlns="">
          <p:sp>
            <p:nvSpPr>
              <p:cNvPr id="50" name="Hộp Văn bản 66">
                <a:extLst>
                  <a:ext uri="{FF2B5EF4-FFF2-40B4-BE49-F238E27FC236}">
                    <a16:creationId xmlns:a16="http://schemas.microsoft.com/office/drawing/2014/main" id="{87F34A15-A4CB-424B-937A-CBB1F98A1E0C}"/>
                  </a:ext>
                </a:extLst>
              </p:cNvPr>
              <p:cNvSpPr txBox="1">
                <a:spLocks noRot="1" noChangeAspect="1" noMove="1" noResize="1" noEditPoints="1" noAdjustHandles="1" noChangeArrowheads="1" noChangeShapeType="1" noTextEdit="1"/>
              </p:cNvSpPr>
              <p:nvPr/>
            </p:nvSpPr>
            <p:spPr>
              <a:xfrm>
                <a:off x="5534642" y="2333242"/>
                <a:ext cx="4679807" cy="574453"/>
              </a:xfrm>
              <a:prstGeom prst="rect">
                <a:avLst/>
              </a:prstGeom>
              <a:blipFill>
                <a:blip r:embed="rId6"/>
                <a:stretch>
                  <a:fillRect/>
                </a:stretch>
              </a:blipFill>
            </p:spPr>
            <p:txBody>
              <a:bodyPr/>
              <a:lstStyle/>
              <a:p>
                <a:r>
                  <a:rPr lang="en-US">
                    <a:noFill/>
                  </a:rPr>
                  <a:t> </a:t>
                </a:r>
              </a:p>
            </p:txBody>
          </p:sp>
        </mc:Fallback>
      </mc:AlternateContent>
      <p:sp>
        <p:nvSpPr>
          <p:cNvPr id="51" name="Bong bóng Ý nghĩ: Hình đám mây 67">
            <a:extLst>
              <a:ext uri="{FF2B5EF4-FFF2-40B4-BE49-F238E27FC236}">
                <a16:creationId xmlns:a16="http://schemas.microsoft.com/office/drawing/2014/main" id="{1B4B5BE2-B9CD-45F3-AA5A-DAC47262AAA8}"/>
              </a:ext>
            </a:extLst>
          </p:cNvPr>
          <p:cNvSpPr/>
          <p:nvPr/>
        </p:nvSpPr>
        <p:spPr>
          <a:xfrm>
            <a:off x="5558935" y="3163593"/>
            <a:ext cx="5638800" cy="1522707"/>
          </a:xfrm>
          <a:prstGeom prst="wedgeRoundRectCallout">
            <a:avLst/>
          </a:prstGeom>
          <a:solidFill>
            <a:srgbClr val="EE324F"/>
          </a:solidFill>
          <a:ln w="25400" cap="flat" cmpd="sng" algn="ctr">
            <a:solidFill>
              <a:srgbClr val="EE324F">
                <a:shade val="50000"/>
              </a:srgbClr>
            </a:solidFill>
            <a:prstDash val="solid"/>
          </a:ln>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rPr>
              <a:t>Nếu tiếp tục thêm 1 hộp nữa thì sao?</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2" name="Hộp Văn bản 68">
                <a:extLst>
                  <a:ext uri="{FF2B5EF4-FFF2-40B4-BE49-F238E27FC236}">
                    <a16:creationId xmlns:a16="http://schemas.microsoft.com/office/drawing/2014/main" id="{9365FB56-0DCB-4EAB-AF78-726CDF1C8F87}"/>
                  </a:ext>
                </a:extLst>
              </p:cNvPr>
              <p:cNvSpPr txBox="1"/>
              <p:nvPr/>
            </p:nvSpPr>
            <p:spPr>
              <a:xfrm>
                <a:off x="1591605" y="5219832"/>
                <a:ext cx="126124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ea typeface="Cambria Math" panose="02040503050406030204" pitchFamily="18" charset="0"/>
                          <a:sym typeface="Arial"/>
                        </a:rPr>
                        <m:t>𝟗</m:t>
                      </m:r>
                      <m:r>
                        <a:rPr lang="en-US" sz="3733" b="1" i="1" kern="0">
                          <a:solidFill>
                            <a:srgbClr val="FF0000"/>
                          </a:solidFill>
                          <a:latin typeface="Cambria Math" panose="02040503050406030204" pitchFamily="18" charset="0"/>
                          <a:ea typeface="Cambria Math" panose="02040503050406030204" pitchFamily="18" charset="0"/>
                          <a:sym typeface="Arial"/>
                        </a:rPr>
                        <m:t>×</m:t>
                      </m:r>
                      <m:r>
                        <a:rPr lang="en-US" sz="3733" b="1" i="1" kern="0">
                          <a:solidFill>
                            <a:srgbClr val="FF0000"/>
                          </a:solidFill>
                          <a:latin typeface="Cambria Math" panose="02040503050406030204" pitchFamily="18" charset="0"/>
                          <a:ea typeface="Cambria Math" panose="02040503050406030204" pitchFamily="18" charset="0"/>
                          <a:sym typeface="Arial"/>
                        </a:rPr>
                        <m:t>𝟓</m:t>
                      </m:r>
                    </m:oMath>
                  </m:oMathPara>
                </a14:m>
                <a:endParaRPr lang="en-US" sz="3733" b="1" kern="0" dirty="0">
                  <a:solidFill>
                    <a:srgbClr val="FF0000"/>
                  </a:solidFill>
                  <a:latin typeface="Arial"/>
                  <a:cs typeface="Arial"/>
                  <a:sym typeface="Arial"/>
                </a:endParaRPr>
              </a:p>
            </p:txBody>
          </p:sp>
        </mc:Choice>
        <mc:Fallback xmlns="">
          <p:sp>
            <p:nvSpPr>
              <p:cNvPr id="52" name="Hộp Văn bản 68">
                <a:extLst>
                  <a:ext uri="{FF2B5EF4-FFF2-40B4-BE49-F238E27FC236}">
                    <a16:creationId xmlns:a16="http://schemas.microsoft.com/office/drawing/2014/main" id="{9365FB56-0DCB-4EAB-AF78-726CDF1C8F87}"/>
                  </a:ext>
                </a:extLst>
              </p:cNvPr>
              <p:cNvSpPr txBox="1">
                <a:spLocks noRot="1" noChangeAspect="1" noMove="1" noResize="1" noEditPoints="1" noAdjustHandles="1" noChangeArrowheads="1" noChangeShapeType="1" noTextEdit="1"/>
              </p:cNvSpPr>
              <p:nvPr/>
            </p:nvSpPr>
            <p:spPr>
              <a:xfrm>
                <a:off x="1591605" y="5219832"/>
                <a:ext cx="1261243" cy="5744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Hộp Văn bản 69">
                <a:extLst>
                  <a:ext uri="{FF2B5EF4-FFF2-40B4-BE49-F238E27FC236}">
                    <a16:creationId xmlns:a16="http://schemas.microsoft.com/office/drawing/2014/main" id="{E41FDA2E-6FE1-430B-85B2-6E2B9C5F6C86}"/>
                  </a:ext>
                </a:extLst>
              </p:cNvPr>
              <p:cNvSpPr txBox="1"/>
              <p:nvPr/>
            </p:nvSpPr>
            <p:spPr>
              <a:xfrm>
                <a:off x="2808861" y="5219832"/>
                <a:ext cx="553709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𝟒𝟓</m:t>
                      </m:r>
                    </m:oMath>
                  </m:oMathPara>
                </a14:m>
                <a:endParaRPr lang="en-US" sz="3733" b="1" kern="0" dirty="0">
                  <a:solidFill>
                    <a:srgbClr val="FF0000"/>
                  </a:solidFill>
                  <a:latin typeface="Arial"/>
                  <a:cs typeface="Arial"/>
                  <a:sym typeface="Arial"/>
                </a:endParaRPr>
              </a:p>
            </p:txBody>
          </p:sp>
        </mc:Choice>
        <mc:Fallback xmlns="">
          <p:sp>
            <p:nvSpPr>
              <p:cNvPr id="53" name="Hộp Văn bản 69">
                <a:extLst>
                  <a:ext uri="{FF2B5EF4-FFF2-40B4-BE49-F238E27FC236}">
                    <a16:creationId xmlns:a16="http://schemas.microsoft.com/office/drawing/2014/main" id="{E41FDA2E-6FE1-430B-85B2-6E2B9C5F6C86}"/>
                  </a:ext>
                </a:extLst>
              </p:cNvPr>
              <p:cNvSpPr txBox="1">
                <a:spLocks noRot="1" noChangeAspect="1" noMove="1" noResize="1" noEditPoints="1" noAdjustHandles="1" noChangeArrowheads="1" noChangeShapeType="1" noTextEdit="1"/>
              </p:cNvSpPr>
              <p:nvPr/>
            </p:nvSpPr>
            <p:spPr>
              <a:xfrm>
                <a:off x="2808861" y="5219832"/>
                <a:ext cx="5537093" cy="574453"/>
              </a:xfrm>
              <a:prstGeom prst="rect">
                <a:avLst/>
              </a:prstGeom>
              <a:blipFill>
                <a:blip r:embed="rId8"/>
                <a:stretch>
                  <a:fillRect/>
                </a:stretch>
              </a:blipFill>
            </p:spPr>
            <p:txBody>
              <a:bodyPr/>
              <a:lstStyle/>
              <a:p>
                <a:r>
                  <a:rPr lang="en-US">
                    <a:noFill/>
                  </a:rPr>
                  <a:t> </a:t>
                </a:r>
              </a:p>
            </p:txBody>
          </p:sp>
        </mc:Fallback>
      </mc:AlternateContent>
      <p:pic>
        <p:nvPicPr>
          <p:cNvPr id="56" name="Picture 13">
            <a:extLst>
              <a:ext uri="{FF2B5EF4-FFF2-40B4-BE49-F238E27FC236}">
                <a16:creationId xmlns:a16="http://schemas.microsoft.com/office/drawing/2014/main" id="{D2D11F2C-3434-4C9A-B3A5-25B18DD0CA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5722">
            <a:off x="8793255" y="6214011"/>
            <a:ext cx="679352" cy="382908"/>
          </a:xfrm>
          <a:prstGeom prst="rect">
            <a:avLst/>
          </a:prstGeom>
        </p:spPr>
      </p:pic>
    </p:spTree>
    <p:extLst>
      <p:ext uri="{BB962C8B-B14F-4D97-AF65-F5344CB8AC3E}">
        <p14:creationId xmlns:p14="http://schemas.microsoft.com/office/powerpoint/2010/main" val="14496847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0" grpId="0"/>
      <p:bldP spid="51" grpId="0" animBg="1"/>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461</Words>
  <Application>Microsoft Office PowerPoint</Application>
  <PresentationFormat>Widescreen</PresentationFormat>
  <Paragraphs>109</Paragraphs>
  <Slides>17</Slides>
  <Notes>13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#9Slide02 Noi dung dai</vt:lpstr>
      <vt:lpstr>等线</vt:lpstr>
      <vt:lpstr>Arial</vt:lpstr>
      <vt:lpstr>Calibri</vt:lpstr>
      <vt:lpstr>Cambria Math</vt:lpstr>
      <vt:lpstr>Coiny</vt:lpstr>
      <vt:lpstr>iCiel Cadena</vt:lpstr>
      <vt:lpstr>Times New Roman</vt:lpstr>
      <vt:lpstr>Wingdings</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2022-09-15T12:31:32Z</dcterms:created>
  <dcterms:modified xsi:type="dcterms:W3CDTF">2023-09-26T02:44:54Z</dcterms:modified>
</cp:coreProperties>
</file>