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21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30" r:id="rId15"/>
    <p:sldId id="1138" r:id="rId16"/>
    <p:sldId id="1147" r:id="rId17"/>
    <p:sldId id="1149" r:id="rId18"/>
    <p:sldId id="278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BFDD1-2630-4829-ABC4-B5C099785E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E168C-37B0-4D5C-9269-EB1CA9B65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3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BFE22-30E6-4F03-9500-540989D22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7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2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8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0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9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7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8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8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2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8166" y="4616567"/>
            <a:ext cx="12867572" cy="2690928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675850" y="5693934"/>
            <a:ext cx="13562747" cy="2789516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960000" y="923200"/>
            <a:ext cx="10272000" cy="1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831537" y="3040933"/>
            <a:ext cx="6524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612966" y="5272726"/>
            <a:ext cx="753337" cy="1109484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9744666" y="5569526"/>
            <a:ext cx="753337" cy="1109484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620833" y="5525359"/>
            <a:ext cx="753337" cy="1109484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964784" y="5569526"/>
            <a:ext cx="753337" cy="1109484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84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91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92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5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174" name="Google Shape;174;p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7" name="Google Shape;177;p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178" name="Google Shape;178;p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0" name="Google Shape;190;p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2133115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6660689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3"/>
          </p:nvPr>
        </p:nvSpPr>
        <p:spPr>
          <a:xfrm>
            <a:off x="2133100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4"/>
          </p:nvPr>
        </p:nvSpPr>
        <p:spPr>
          <a:xfrm>
            <a:off x="6660675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2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9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64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78" name="Google Shape;278;p9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184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" name="Google Shape;282;p9"/>
            <p:cNvGrpSpPr/>
            <p:nvPr/>
          </p:nvGrpSpPr>
          <p:grpSpPr>
            <a:xfrm flipH="1">
              <a:off x="1399610" y="4005699"/>
              <a:ext cx="7526067" cy="885791"/>
              <a:chOff x="469425" y="4005699"/>
              <a:chExt cx="7526067" cy="88579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7855571" y="4304236"/>
                <a:ext cx="139921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7" name="Google Shape;287;p9"/>
              <p:cNvGrpSpPr/>
              <p:nvPr/>
            </p:nvGrpSpPr>
            <p:grpSpPr>
              <a:xfrm>
                <a:off x="1370271" y="4005699"/>
                <a:ext cx="239507" cy="102499"/>
                <a:chOff x="2007718" y="2899812"/>
                <a:chExt cx="145925" cy="62450"/>
              </a:xfrm>
            </p:grpSpPr>
            <p:sp>
              <p:nvSpPr>
                <p:cNvPr id="288" name="Google Shape;288;p9"/>
                <p:cNvSpPr/>
                <p:nvPr/>
              </p:nvSpPr>
              <p:spPr>
                <a:xfrm>
                  <a:off x="2007718" y="2925812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2068343" y="2899812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0" name="Google Shape;290;p9"/>
              <p:cNvGrpSpPr/>
              <p:nvPr/>
            </p:nvGrpSpPr>
            <p:grpSpPr>
              <a:xfrm flipH="1">
                <a:off x="3396771" y="4294513"/>
                <a:ext cx="239507" cy="102499"/>
                <a:chOff x="1852125" y="2957526"/>
                <a:chExt cx="145925" cy="62450"/>
              </a:xfrm>
            </p:grpSpPr>
            <p:sp>
              <p:nvSpPr>
                <p:cNvPr id="291" name="Google Shape;291;p9"/>
                <p:cNvSpPr/>
                <p:nvPr/>
              </p:nvSpPr>
              <p:spPr>
                <a:xfrm>
                  <a:off x="1852125" y="2983526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1912750" y="2957526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3" name="Google Shape;293;p9"/>
          <p:cNvGrpSpPr/>
          <p:nvPr/>
        </p:nvGrpSpPr>
        <p:grpSpPr>
          <a:xfrm>
            <a:off x="958233" y="5211193"/>
            <a:ext cx="753337" cy="1109484"/>
            <a:chOff x="5515450" y="3969050"/>
            <a:chExt cx="439725" cy="645800"/>
          </a:xfrm>
        </p:grpSpPr>
        <p:sp>
          <p:nvSpPr>
            <p:cNvPr id="294" name="Google Shape;294;p9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2135667" y="1024800"/>
            <a:ext cx="7920800" cy="2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3109000" y="3487033"/>
            <a:ext cx="59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8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5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6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27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64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8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15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4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8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09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3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1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62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8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94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12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6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12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82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sv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34.sv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1.sv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7EE60-F78D-40BB-A5D2-6E0919C24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525" y="338137"/>
            <a:ext cx="6934200" cy="733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120C9E-0F9B-486C-8A97-EF6CCFA57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36" y="1114425"/>
            <a:ext cx="10729913" cy="2914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E5C4F-80C6-4683-9074-034231C8B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76" y="4000500"/>
            <a:ext cx="10825162" cy="24765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DA970A-29FF-4F78-ACFA-1C3087D7EA3D}"/>
              </a:ext>
            </a:extLst>
          </p:cNvPr>
          <p:cNvSpPr/>
          <p:nvPr/>
        </p:nvSpPr>
        <p:spPr>
          <a:xfrm>
            <a:off x="4695825" y="34480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8C8518D-D23B-4B42-AB49-0B5225FD01C9}"/>
              </a:ext>
            </a:extLst>
          </p:cNvPr>
          <p:cNvSpPr/>
          <p:nvPr/>
        </p:nvSpPr>
        <p:spPr>
          <a:xfrm>
            <a:off x="5381625" y="3409950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A0A5809-FC51-4988-ACEB-12E1AD2186EC}"/>
              </a:ext>
            </a:extLst>
          </p:cNvPr>
          <p:cNvSpPr/>
          <p:nvPr/>
        </p:nvSpPr>
        <p:spPr>
          <a:xfrm>
            <a:off x="7048499" y="3448050"/>
            <a:ext cx="552451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0FF3B0-4C7A-48E5-8112-A7DEE7338672}"/>
              </a:ext>
            </a:extLst>
          </p:cNvPr>
          <p:cNvSpPr/>
          <p:nvPr/>
        </p:nvSpPr>
        <p:spPr>
          <a:xfrm>
            <a:off x="6048375" y="3419475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0B38EB-49B8-461A-A372-764A02AAC8AD}"/>
              </a:ext>
            </a:extLst>
          </p:cNvPr>
          <p:cNvSpPr/>
          <p:nvPr/>
        </p:nvSpPr>
        <p:spPr>
          <a:xfrm>
            <a:off x="4848225" y="590550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F809D0-4ED8-41D1-89FE-C8B8304A5907}"/>
              </a:ext>
            </a:extLst>
          </p:cNvPr>
          <p:cNvSpPr/>
          <p:nvPr/>
        </p:nvSpPr>
        <p:spPr>
          <a:xfrm>
            <a:off x="5505450" y="5895975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F6F9DED-E0CA-43E3-85B0-2537F084C3E4}"/>
              </a:ext>
            </a:extLst>
          </p:cNvPr>
          <p:cNvSpPr/>
          <p:nvPr/>
        </p:nvSpPr>
        <p:spPr>
          <a:xfrm>
            <a:off x="6162675" y="59245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FA8F29-D6F9-42A3-958B-8F30F109EAA6}"/>
              </a:ext>
            </a:extLst>
          </p:cNvPr>
          <p:cNvSpPr/>
          <p:nvPr/>
        </p:nvSpPr>
        <p:spPr>
          <a:xfrm>
            <a:off x="7086599" y="5915025"/>
            <a:ext cx="552451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12" y="166462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DB912-2D0D-463E-9DED-F9A436035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75" y="766762"/>
            <a:ext cx="10629900" cy="717745"/>
          </a:xfrm>
          <a:prstGeom prst="rect">
            <a:avLst/>
          </a:prstGeom>
        </p:spPr>
      </p:pic>
      <p:sp>
        <p:nvSpPr>
          <p:cNvPr id="299" name="Hình chữ nhật: Góc Tròn 6">
            <a:extLst>
              <a:ext uri="{FF2B5EF4-FFF2-40B4-BE49-F238E27FC236}">
                <a16:creationId xmlns:a16="http://schemas.microsoft.com/office/drawing/2014/main" id="{BFF20DB0-7F62-491C-8BF2-8F9F840289D5}"/>
              </a:ext>
            </a:extLst>
          </p:cNvPr>
          <p:cNvSpPr/>
          <p:nvPr/>
        </p:nvSpPr>
        <p:spPr>
          <a:xfrm>
            <a:off x="1390650" y="2383979"/>
            <a:ext cx="9410700" cy="35806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C2E5F3"/>
              </a:solidFill>
              <a:latin typeface="Arial"/>
              <a:sym typeface="Arial"/>
            </a:endParaRPr>
          </a:p>
        </p:txBody>
      </p:sp>
      <p:grpSp>
        <p:nvGrpSpPr>
          <p:cNvPr id="300" name="Google Shape;2260;p45">
            <a:extLst>
              <a:ext uri="{FF2B5EF4-FFF2-40B4-BE49-F238E27FC236}">
                <a16:creationId xmlns:a16="http://schemas.microsoft.com/office/drawing/2014/main" id="{9E2405BB-BF77-42AA-BF3C-403DF68EB90C}"/>
              </a:ext>
            </a:extLst>
          </p:cNvPr>
          <p:cNvGrpSpPr/>
          <p:nvPr/>
        </p:nvGrpSpPr>
        <p:grpSpPr>
          <a:xfrm rot="6246480" flipH="1">
            <a:off x="2948729" y="324813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1" name="Google Shape;2261;p45">
              <a:extLst>
                <a:ext uri="{FF2B5EF4-FFF2-40B4-BE49-F238E27FC236}">
                  <a16:creationId xmlns:a16="http://schemas.microsoft.com/office/drawing/2014/main" id="{CAB5DF69-FA60-4ABF-BB82-A072EC54D418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262;p45">
              <a:extLst>
                <a:ext uri="{FF2B5EF4-FFF2-40B4-BE49-F238E27FC236}">
                  <a16:creationId xmlns:a16="http://schemas.microsoft.com/office/drawing/2014/main" id="{D0BE9B51-06A2-4329-BFA1-4784E7184379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263;p45">
              <a:extLst>
                <a:ext uri="{FF2B5EF4-FFF2-40B4-BE49-F238E27FC236}">
                  <a16:creationId xmlns:a16="http://schemas.microsoft.com/office/drawing/2014/main" id="{B3EAFAFC-D2B4-4EE5-BF1D-58B92D1E6801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2260;p45">
            <a:extLst>
              <a:ext uri="{FF2B5EF4-FFF2-40B4-BE49-F238E27FC236}">
                <a16:creationId xmlns:a16="http://schemas.microsoft.com/office/drawing/2014/main" id="{3D324288-7ACC-419E-AB5C-570AF8053B8A}"/>
              </a:ext>
            </a:extLst>
          </p:cNvPr>
          <p:cNvGrpSpPr/>
          <p:nvPr/>
        </p:nvGrpSpPr>
        <p:grpSpPr>
          <a:xfrm rot="6246480" flipH="1">
            <a:off x="3668986" y="3248135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5" name="Google Shape;2261;p45">
              <a:extLst>
                <a:ext uri="{FF2B5EF4-FFF2-40B4-BE49-F238E27FC236}">
                  <a16:creationId xmlns:a16="http://schemas.microsoft.com/office/drawing/2014/main" id="{1A8727EF-3457-419C-92D7-0AC95F6F8C6C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262;p45">
              <a:extLst>
                <a:ext uri="{FF2B5EF4-FFF2-40B4-BE49-F238E27FC236}">
                  <a16:creationId xmlns:a16="http://schemas.microsoft.com/office/drawing/2014/main" id="{115438C9-DD1C-4DC5-80F6-8E0AEDD59497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263;p45">
              <a:extLst>
                <a:ext uri="{FF2B5EF4-FFF2-40B4-BE49-F238E27FC236}">
                  <a16:creationId xmlns:a16="http://schemas.microsoft.com/office/drawing/2014/main" id="{551C087C-16BF-41C0-82DF-21904F8E6AA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2260;p45">
            <a:extLst>
              <a:ext uri="{FF2B5EF4-FFF2-40B4-BE49-F238E27FC236}">
                <a16:creationId xmlns:a16="http://schemas.microsoft.com/office/drawing/2014/main" id="{CDAA0BF7-3A9E-43C0-958A-43F09449612E}"/>
              </a:ext>
            </a:extLst>
          </p:cNvPr>
          <p:cNvGrpSpPr/>
          <p:nvPr/>
        </p:nvGrpSpPr>
        <p:grpSpPr>
          <a:xfrm rot="6246480" flipH="1">
            <a:off x="4382725" y="32787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9" name="Google Shape;2261;p45">
              <a:extLst>
                <a:ext uri="{FF2B5EF4-FFF2-40B4-BE49-F238E27FC236}">
                  <a16:creationId xmlns:a16="http://schemas.microsoft.com/office/drawing/2014/main" id="{6580CD79-0CE4-4FB6-9A21-5F510B177942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262;p45">
              <a:extLst>
                <a:ext uri="{FF2B5EF4-FFF2-40B4-BE49-F238E27FC236}">
                  <a16:creationId xmlns:a16="http://schemas.microsoft.com/office/drawing/2014/main" id="{97CB1D27-7C6A-44E6-BF8D-46D05B1F0F0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263;p45">
              <a:extLst>
                <a:ext uri="{FF2B5EF4-FFF2-40B4-BE49-F238E27FC236}">
                  <a16:creationId xmlns:a16="http://schemas.microsoft.com/office/drawing/2014/main" id="{5DC829A0-EBBD-4687-9A6F-F0207C0F2FD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2260;p45">
            <a:extLst>
              <a:ext uri="{FF2B5EF4-FFF2-40B4-BE49-F238E27FC236}">
                <a16:creationId xmlns:a16="http://schemas.microsoft.com/office/drawing/2014/main" id="{1590504F-13AA-4047-9CE8-3080776E0ADB}"/>
              </a:ext>
            </a:extLst>
          </p:cNvPr>
          <p:cNvGrpSpPr/>
          <p:nvPr/>
        </p:nvGrpSpPr>
        <p:grpSpPr>
          <a:xfrm rot="6246480" flipH="1">
            <a:off x="3664258" y="385961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13" name="Google Shape;2261;p45">
              <a:extLst>
                <a:ext uri="{FF2B5EF4-FFF2-40B4-BE49-F238E27FC236}">
                  <a16:creationId xmlns:a16="http://schemas.microsoft.com/office/drawing/2014/main" id="{76A938C0-6E97-4BD3-95C1-9F98CD62BC1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262;p45">
              <a:extLst>
                <a:ext uri="{FF2B5EF4-FFF2-40B4-BE49-F238E27FC236}">
                  <a16:creationId xmlns:a16="http://schemas.microsoft.com/office/drawing/2014/main" id="{EAC0D14A-8980-4574-AC58-A9D1CF6A8586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2263;p45">
              <a:extLst>
                <a:ext uri="{FF2B5EF4-FFF2-40B4-BE49-F238E27FC236}">
                  <a16:creationId xmlns:a16="http://schemas.microsoft.com/office/drawing/2014/main" id="{ECFB0350-BA72-462F-9968-9157CE18218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2260;p45">
            <a:extLst>
              <a:ext uri="{FF2B5EF4-FFF2-40B4-BE49-F238E27FC236}">
                <a16:creationId xmlns:a16="http://schemas.microsoft.com/office/drawing/2014/main" id="{3B4AB2D4-471F-4261-B2F2-89B5D5BF17B3}"/>
              </a:ext>
            </a:extLst>
          </p:cNvPr>
          <p:cNvGrpSpPr/>
          <p:nvPr/>
        </p:nvGrpSpPr>
        <p:grpSpPr>
          <a:xfrm rot="6246480" flipH="1">
            <a:off x="4374969" y="389543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17" name="Google Shape;2261;p45">
              <a:extLst>
                <a:ext uri="{FF2B5EF4-FFF2-40B4-BE49-F238E27FC236}">
                  <a16:creationId xmlns:a16="http://schemas.microsoft.com/office/drawing/2014/main" id="{3F63DFBE-55D4-4F99-B885-EAD0585A31F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2262;p45">
              <a:extLst>
                <a:ext uri="{FF2B5EF4-FFF2-40B4-BE49-F238E27FC236}">
                  <a16:creationId xmlns:a16="http://schemas.microsoft.com/office/drawing/2014/main" id="{44444EEA-A267-4BBA-893A-D51366A5FC8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2263;p45">
              <a:extLst>
                <a:ext uri="{FF2B5EF4-FFF2-40B4-BE49-F238E27FC236}">
                  <a16:creationId xmlns:a16="http://schemas.microsoft.com/office/drawing/2014/main" id="{B64379AA-4CA3-4E99-B587-9991CDB26FA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2260;p45">
            <a:extLst>
              <a:ext uri="{FF2B5EF4-FFF2-40B4-BE49-F238E27FC236}">
                <a16:creationId xmlns:a16="http://schemas.microsoft.com/office/drawing/2014/main" id="{A584FA43-3767-4A4B-AE81-60CC704797D9}"/>
              </a:ext>
            </a:extLst>
          </p:cNvPr>
          <p:cNvGrpSpPr/>
          <p:nvPr/>
        </p:nvGrpSpPr>
        <p:grpSpPr>
          <a:xfrm rot="6246480" flipH="1">
            <a:off x="2948727" y="3843235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1" name="Google Shape;2261;p45">
              <a:extLst>
                <a:ext uri="{FF2B5EF4-FFF2-40B4-BE49-F238E27FC236}">
                  <a16:creationId xmlns:a16="http://schemas.microsoft.com/office/drawing/2014/main" id="{2C328E7D-CD03-4274-B3B4-A70C47586BE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2262;p45">
              <a:extLst>
                <a:ext uri="{FF2B5EF4-FFF2-40B4-BE49-F238E27FC236}">
                  <a16:creationId xmlns:a16="http://schemas.microsoft.com/office/drawing/2014/main" id="{E4DA156A-7BA9-4C86-A76D-5A952CCC0E4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2263;p45">
              <a:extLst>
                <a:ext uri="{FF2B5EF4-FFF2-40B4-BE49-F238E27FC236}">
                  <a16:creationId xmlns:a16="http://schemas.microsoft.com/office/drawing/2014/main" id="{EE48CE6E-C465-4BE7-ADAA-88AE54ECB3F5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2260;p45">
            <a:extLst>
              <a:ext uri="{FF2B5EF4-FFF2-40B4-BE49-F238E27FC236}">
                <a16:creationId xmlns:a16="http://schemas.microsoft.com/office/drawing/2014/main" id="{C76B7E2E-CFFD-4C4F-A9EF-389E7A80AD99}"/>
              </a:ext>
            </a:extLst>
          </p:cNvPr>
          <p:cNvGrpSpPr/>
          <p:nvPr/>
        </p:nvGrpSpPr>
        <p:grpSpPr>
          <a:xfrm rot="6246480" flipH="1">
            <a:off x="4023635" y="447109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5" name="Google Shape;2261;p45">
              <a:extLst>
                <a:ext uri="{FF2B5EF4-FFF2-40B4-BE49-F238E27FC236}">
                  <a16:creationId xmlns:a16="http://schemas.microsoft.com/office/drawing/2014/main" id="{BE08FAAC-1BEB-4489-85D7-587D0234B52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262;p45">
              <a:extLst>
                <a:ext uri="{FF2B5EF4-FFF2-40B4-BE49-F238E27FC236}">
                  <a16:creationId xmlns:a16="http://schemas.microsoft.com/office/drawing/2014/main" id="{4A209EC9-238C-4BED-BA0C-4999196C8EA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263;p45">
              <a:extLst>
                <a:ext uri="{FF2B5EF4-FFF2-40B4-BE49-F238E27FC236}">
                  <a16:creationId xmlns:a16="http://schemas.microsoft.com/office/drawing/2014/main" id="{BB452819-9D62-4B84-B81E-F96B19813D5B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2260;p45">
            <a:extLst>
              <a:ext uri="{FF2B5EF4-FFF2-40B4-BE49-F238E27FC236}">
                <a16:creationId xmlns:a16="http://schemas.microsoft.com/office/drawing/2014/main" id="{C8FA0FD6-FF6E-40B4-89F1-FB9455FF8738}"/>
              </a:ext>
            </a:extLst>
          </p:cNvPr>
          <p:cNvGrpSpPr/>
          <p:nvPr/>
        </p:nvGrpSpPr>
        <p:grpSpPr>
          <a:xfrm rot="6246480" flipH="1">
            <a:off x="3261219" y="4500648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9" name="Google Shape;2261;p45">
              <a:extLst>
                <a:ext uri="{FF2B5EF4-FFF2-40B4-BE49-F238E27FC236}">
                  <a16:creationId xmlns:a16="http://schemas.microsoft.com/office/drawing/2014/main" id="{D81B8B90-A7CF-484C-8C8E-58ED8C7426B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2262;p45">
              <a:extLst>
                <a:ext uri="{FF2B5EF4-FFF2-40B4-BE49-F238E27FC236}">
                  <a16:creationId xmlns:a16="http://schemas.microsoft.com/office/drawing/2014/main" id="{FE1D61E7-4097-41B7-853B-1C754FD1F39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2263;p45">
              <a:extLst>
                <a:ext uri="{FF2B5EF4-FFF2-40B4-BE49-F238E27FC236}">
                  <a16:creationId xmlns:a16="http://schemas.microsoft.com/office/drawing/2014/main" id="{FB6512FC-6A61-41A4-9CA6-9C6ACD313EB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2260;p45">
            <a:extLst>
              <a:ext uri="{FF2B5EF4-FFF2-40B4-BE49-F238E27FC236}">
                <a16:creationId xmlns:a16="http://schemas.microsoft.com/office/drawing/2014/main" id="{75E95482-D9DE-47DB-BCA4-C8A8BC16EB89}"/>
              </a:ext>
            </a:extLst>
          </p:cNvPr>
          <p:cNvGrpSpPr/>
          <p:nvPr/>
        </p:nvGrpSpPr>
        <p:grpSpPr>
          <a:xfrm rot="5159271" flipH="1">
            <a:off x="6855219" y="3227883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3" name="Google Shape;2261;p45">
              <a:extLst>
                <a:ext uri="{FF2B5EF4-FFF2-40B4-BE49-F238E27FC236}">
                  <a16:creationId xmlns:a16="http://schemas.microsoft.com/office/drawing/2014/main" id="{44BFA0D0-20AB-477F-BD51-0CAF2E51DAB4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2262;p45">
              <a:extLst>
                <a:ext uri="{FF2B5EF4-FFF2-40B4-BE49-F238E27FC236}">
                  <a16:creationId xmlns:a16="http://schemas.microsoft.com/office/drawing/2014/main" id="{CF61669E-521D-4469-90CD-530F2D931C2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2263;p45">
              <a:extLst>
                <a:ext uri="{FF2B5EF4-FFF2-40B4-BE49-F238E27FC236}">
                  <a16:creationId xmlns:a16="http://schemas.microsoft.com/office/drawing/2014/main" id="{76151DC0-DA5B-4E1A-A46C-4E184FA1EBF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2260;p45">
            <a:extLst>
              <a:ext uri="{FF2B5EF4-FFF2-40B4-BE49-F238E27FC236}">
                <a16:creationId xmlns:a16="http://schemas.microsoft.com/office/drawing/2014/main" id="{A4D120BE-02DB-4D05-B7FF-3154F75BF68D}"/>
              </a:ext>
            </a:extLst>
          </p:cNvPr>
          <p:cNvGrpSpPr/>
          <p:nvPr/>
        </p:nvGrpSpPr>
        <p:grpSpPr>
          <a:xfrm rot="5159271" flipH="1">
            <a:off x="7575477" y="32278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7" name="Google Shape;2261;p45">
              <a:extLst>
                <a:ext uri="{FF2B5EF4-FFF2-40B4-BE49-F238E27FC236}">
                  <a16:creationId xmlns:a16="http://schemas.microsoft.com/office/drawing/2014/main" id="{39478360-260A-4DFE-A7ED-AEBAD1CFEFA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2262;p45">
              <a:extLst>
                <a:ext uri="{FF2B5EF4-FFF2-40B4-BE49-F238E27FC236}">
                  <a16:creationId xmlns:a16="http://schemas.microsoft.com/office/drawing/2014/main" id="{862F7ADA-F6C3-479B-B9A2-04C54FD5EFBA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2263;p45">
              <a:extLst>
                <a:ext uri="{FF2B5EF4-FFF2-40B4-BE49-F238E27FC236}">
                  <a16:creationId xmlns:a16="http://schemas.microsoft.com/office/drawing/2014/main" id="{38A1F403-06BF-4B67-915C-C084F3A32E91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2260;p45">
            <a:extLst>
              <a:ext uri="{FF2B5EF4-FFF2-40B4-BE49-F238E27FC236}">
                <a16:creationId xmlns:a16="http://schemas.microsoft.com/office/drawing/2014/main" id="{C0CBA30D-6836-4C0D-A184-1E423167CC4F}"/>
              </a:ext>
            </a:extLst>
          </p:cNvPr>
          <p:cNvGrpSpPr/>
          <p:nvPr/>
        </p:nvGrpSpPr>
        <p:grpSpPr>
          <a:xfrm rot="5159271" flipH="1">
            <a:off x="8289215" y="325853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1" name="Google Shape;2261;p45">
              <a:extLst>
                <a:ext uri="{FF2B5EF4-FFF2-40B4-BE49-F238E27FC236}">
                  <a16:creationId xmlns:a16="http://schemas.microsoft.com/office/drawing/2014/main" id="{FD723112-65CB-4CA5-9F28-5E3212326076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2262;p45">
              <a:extLst>
                <a:ext uri="{FF2B5EF4-FFF2-40B4-BE49-F238E27FC236}">
                  <a16:creationId xmlns:a16="http://schemas.microsoft.com/office/drawing/2014/main" id="{A17F204B-3FBB-4400-8D89-372EB7F7975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2263;p45">
              <a:extLst>
                <a:ext uri="{FF2B5EF4-FFF2-40B4-BE49-F238E27FC236}">
                  <a16:creationId xmlns:a16="http://schemas.microsoft.com/office/drawing/2014/main" id="{E16A4695-ABE4-4643-B8BB-ECD8BEA59D7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2260;p45">
            <a:extLst>
              <a:ext uri="{FF2B5EF4-FFF2-40B4-BE49-F238E27FC236}">
                <a16:creationId xmlns:a16="http://schemas.microsoft.com/office/drawing/2014/main" id="{24490E70-BA1F-433F-A3FB-479C3C19B7B9}"/>
              </a:ext>
            </a:extLst>
          </p:cNvPr>
          <p:cNvGrpSpPr/>
          <p:nvPr/>
        </p:nvGrpSpPr>
        <p:grpSpPr>
          <a:xfrm rot="5159271" flipH="1">
            <a:off x="7570749" y="3839363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5" name="Google Shape;2261;p45">
              <a:extLst>
                <a:ext uri="{FF2B5EF4-FFF2-40B4-BE49-F238E27FC236}">
                  <a16:creationId xmlns:a16="http://schemas.microsoft.com/office/drawing/2014/main" id="{F30B9C2E-6574-4BDD-BC3B-8DA3403ECA9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2262;p45">
              <a:extLst>
                <a:ext uri="{FF2B5EF4-FFF2-40B4-BE49-F238E27FC236}">
                  <a16:creationId xmlns:a16="http://schemas.microsoft.com/office/drawing/2014/main" id="{C47E5B67-B235-4D8A-9F9B-A498A6DF72B0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2263;p45">
              <a:extLst>
                <a:ext uri="{FF2B5EF4-FFF2-40B4-BE49-F238E27FC236}">
                  <a16:creationId xmlns:a16="http://schemas.microsoft.com/office/drawing/2014/main" id="{A0A87C4F-5F00-41E2-A181-2C8502A2696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2260;p45">
            <a:extLst>
              <a:ext uri="{FF2B5EF4-FFF2-40B4-BE49-F238E27FC236}">
                <a16:creationId xmlns:a16="http://schemas.microsoft.com/office/drawing/2014/main" id="{0ACDFB50-4580-4DB1-91D2-B10639CAD7A7}"/>
              </a:ext>
            </a:extLst>
          </p:cNvPr>
          <p:cNvGrpSpPr/>
          <p:nvPr/>
        </p:nvGrpSpPr>
        <p:grpSpPr>
          <a:xfrm rot="5159271" flipH="1">
            <a:off x="8281459" y="387518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9" name="Google Shape;2261;p45">
              <a:extLst>
                <a:ext uri="{FF2B5EF4-FFF2-40B4-BE49-F238E27FC236}">
                  <a16:creationId xmlns:a16="http://schemas.microsoft.com/office/drawing/2014/main" id="{534BCCF4-AE3C-4693-A2F9-6D822217A1D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2262;p45">
              <a:extLst>
                <a:ext uri="{FF2B5EF4-FFF2-40B4-BE49-F238E27FC236}">
                  <a16:creationId xmlns:a16="http://schemas.microsoft.com/office/drawing/2014/main" id="{2656352D-3A27-4531-AB89-CD43DEB2CD0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2263;p45">
              <a:extLst>
                <a:ext uri="{FF2B5EF4-FFF2-40B4-BE49-F238E27FC236}">
                  <a16:creationId xmlns:a16="http://schemas.microsoft.com/office/drawing/2014/main" id="{3EFEE01C-F9C2-4982-867E-853F0A8C583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2260;p45">
            <a:extLst>
              <a:ext uri="{FF2B5EF4-FFF2-40B4-BE49-F238E27FC236}">
                <a16:creationId xmlns:a16="http://schemas.microsoft.com/office/drawing/2014/main" id="{4E23E9D5-20E5-444F-AC6D-434561E4C3D4}"/>
              </a:ext>
            </a:extLst>
          </p:cNvPr>
          <p:cNvGrpSpPr/>
          <p:nvPr/>
        </p:nvGrpSpPr>
        <p:grpSpPr>
          <a:xfrm rot="5159271" flipH="1">
            <a:off x="6855218" y="38229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53" name="Google Shape;2261;p45">
              <a:extLst>
                <a:ext uri="{FF2B5EF4-FFF2-40B4-BE49-F238E27FC236}">
                  <a16:creationId xmlns:a16="http://schemas.microsoft.com/office/drawing/2014/main" id="{551796D4-F23A-4874-9CB1-6203D87A3152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2262;p45">
              <a:extLst>
                <a:ext uri="{FF2B5EF4-FFF2-40B4-BE49-F238E27FC236}">
                  <a16:creationId xmlns:a16="http://schemas.microsoft.com/office/drawing/2014/main" id="{96182A56-9EBD-49C9-BBB3-3A3E81A5B2D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2263;p45">
              <a:extLst>
                <a:ext uri="{FF2B5EF4-FFF2-40B4-BE49-F238E27FC236}">
                  <a16:creationId xmlns:a16="http://schemas.microsoft.com/office/drawing/2014/main" id="{5AEFEFE4-91EE-4858-860F-4A9637D41A9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2260;p45">
            <a:extLst>
              <a:ext uri="{FF2B5EF4-FFF2-40B4-BE49-F238E27FC236}">
                <a16:creationId xmlns:a16="http://schemas.microsoft.com/office/drawing/2014/main" id="{09A6C532-467D-4EC0-A3E2-8586CEA161DA}"/>
              </a:ext>
            </a:extLst>
          </p:cNvPr>
          <p:cNvGrpSpPr/>
          <p:nvPr/>
        </p:nvGrpSpPr>
        <p:grpSpPr>
          <a:xfrm rot="5159271" flipH="1">
            <a:off x="7834754" y="4480399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57" name="Google Shape;2261;p45">
              <a:extLst>
                <a:ext uri="{FF2B5EF4-FFF2-40B4-BE49-F238E27FC236}">
                  <a16:creationId xmlns:a16="http://schemas.microsoft.com/office/drawing/2014/main" id="{5C2A0CD5-5B39-4F9F-9C0D-650CEA5E812B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2262;p45">
              <a:extLst>
                <a:ext uri="{FF2B5EF4-FFF2-40B4-BE49-F238E27FC236}">
                  <a16:creationId xmlns:a16="http://schemas.microsoft.com/office/drawing/2014/main" id="{A67251B6-55B1-4EE4-ADC9-F01059AC770E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2263;p45">
              <a:extLst>
                <a:ext uri="{FF2B5EF4-FFF2-40B4-BE49-F238E27FC236}">
                  <a16:creationId xmlns:a16="http://schemas.microsoft.com/office/drawing/2014/main" id="{DD38D43E-3A77-4E6B-A66A-6491A049AE0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2260;p45">
            <a:extLst>
              <a:ext uri="{FF2B5EF4-FFF2-40B4-BE49-F238E27FC236}">
                <a16:creationId xmlns:a16="http://schemas.microsoft.com/office/drawing/2014/main" id="{390B70BC-3C34-40A8-98E0-AFF31303BA8B}"/>
              </a:ext>
            </a:extLst>
          </p:cNvPr>
          <p:cNvGrpSpPr/>
          <p:nvPr/>
        </p:nvGrpSpPr>
        <p:grpSpPr>
          <a:xfrm rot="5159271" flipH="1">
            <a:off x="7151881" y="447109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61" name="Google Shape;2261;p45">
              <a:extLst>
                <a:ext uri="{FF2B5EF4-FFF2-40B4-BE49-F238E27FC236}">
                  <a16:creationId xmlns:a16="http://schemas.microsoft.com/office/drawing/2014/main" id="{889CF435-24F6-4EB5-B94C-1845C9FC459E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2262;p45">
              <a:extLst>
                <a:ext uri="{FF2B5EF4-FFF2-40B4-BE49-F238E27FC236}">
                  <a16:creationId xmlns:a16="http://schemas.microsoft.com/office/drawing/2014/main" id="{C61D91E6-E3C4-4A6E-B191-B163089519A6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2263;p45">
              <a:extLst>
                <a:ext uri="{FF2B5EF4-FFF2-40B4-BE49-F238E27FC236}">
                  <a16:creationId xmlns:a16="http://schemas.microsoft.com/office/drawing/2014/main" id="{1A27624E-BDE6-4B39-9E95-90EB26AD728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Hộp Văn bản 8">
                <a:extLst>
                  <a:ext uri="{FF2B5EF4-FFF2-40B4-BE49-F238E27FC236}">
                    <a16:creationId xmlns:a16="http://schemas.microsoft.com/office/drawing/2014/main" id="{50912877-873C-402B-AF89-44081AC93A99}"/>
                  </a:ext>
                </a:extLst>
              </p:cNvPr>
              <p:cNvSpPr txBox="1"/>
              <p:nvPr/>
            </p:nvSpPr>
            <p:spPr>
              <a:xfrm>
                <a:off x="4447961" y="5040418"/>
                <a:ext cx="3430426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lang="en-US" sz="54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×2=16</m:t>
                      </m:r>
                    </m:oMath>
                  </m:oMathPara>
                </a14:m>
                <a:endPara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64" name="Hộp Văn bản 8">
                <a:extLst>
                  <a:ext uri="{FF2B5EF4-FFF2-40B4-BE49-F238E27FC236}">
                    <a16:creationId xmlns:a16="http://schemas.microsoft.com/office/drawing/2014/main" id="{50912877-873C-402B-AF89-44081AC9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961" y="5040418"/>
                <a:ext cx="343042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5" name="Google Shape;3198;p74">
            <a:extLst>
              <a:ext uri="{FF2B5EF4-FFF2-40B4-BE49-F238E27FC236}">
                <a16:creationId xmlns:a16="http://schemas.microsoft.com/office/drawing/2014/main" id="{6CD39EA2-76CB-47F6-A5C6-8C5DA27167C3}"/>
              </a:ext>
            </a:extLst>
          </p:cNvPr>
          <p:cNvSpPr/>
          <p:nvPr/>
        </p:nvSpPr>
        <p:spPr>
          <a:xfrm>
            <a:off x="6572837" y="5678744"/>
            <a:ext cx="215700" cy="346817"/>
          </a:xfrm>
          <a:custGeom>
            <a:avLst/>
            <a:gdLst/>
            <a:ahLst/>
            <a:cxnLst/>
            <a:rect l="l" t="t" r="r" b="b"/>
            <a:pathLst>
              <a:path w="5363" h="8623" extrusionOk="0">
                <a:moveTo>
                  <a:pt x="4121" y="1"/>
                </a:moveTo>
                <a:cubicBezTo>
                  <a:pt x="1854" y="1"/>
                  <a:pt x="0" y="1856"/>
                  <a:pt x="0" y="4122"/>
                </a:cubicBezTo>
                <a:lnTo>
                  <a:pt x="0" y="4502"/>
                </a:lnTo>
                <a:cubicBezTo>
                  <a:pt x="0" y="6768"/>
                  <a:pt x="1854" y="8623"/>
                  <a:pt x="4121" y="8623"/>
                </a:cubicBezTo>
                <a:lnTo>
                  <a:pt x="4173" y="8623"/>
                </a:lnTo>
                <a:cubicBezTo>
                  <a:pt x="4586" y="8623"/>
                  <a:pt x="4985" y="8561"/>
                  <a:pt x="5362" y="8447"/>
                </a:cubicBezTo>
                <a:cubicBezTo>
                  <a:pt x="4020" y="7401"/>
                  <a:pt x="3160" y="5770"/>
                  <a:pt x="3160" y="3935"/>
                </a:cubicBezTo>
                <a:cubicBezTo>
                  <a:pt x="3160" y="2428"/>
                  <a:pt x="3742" y="1057"/>
                  <a:pt x="4696" y="35"/>
                </a:cubicBezTo>
                <a:cubicBezTo>
                  <a:pt x="4523" y="13"/>
                  <a:pt x="4350" y="1"/>
                  <a:pt x="4173" y="1"/>
                </a:cubicBezTo>
                <a:close/>
              </a:path>
            </a:pathLst>
          </a:custGeom>
          <a:solidFill>
            <a:srgbClr val="191919">
              <a:alpha val="139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4" name="Picture 13">
            <a:extLst>
              <a:ext uri="{FF2B5EF4-FFF2-40B4-BE49-F238E27FC236}">
                <a16:creationId xmlns:a16="http://schemas.microsoft.com/office/drawing/2014/main" id="{0078ADFF-2C79-4426-99E7-7F4ED7F480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497857" y="3695901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61" name="Hình ảnh 5">
            <a:extLst>
              <a:ext uri="{FF2B5EF4-FFF2-40B4-BE49-F238E27FC236}">
                <a16:creationId xmlns:a16="http://schemas.microsoft.com/office/drawing/2014/main" id="{27ED44A3-1175-42A2-B1B2-6422AFA4C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22" y="626297"/>
            <a:ext cx="6545126" cy="430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Hộp Văn bản 6">
            <a:extLst>
              <a:ext uri="{FF2B5EF4-FFF2-40B4-BE49-F238E27FC236}">
                <a16:creationId xmlns:a16="http://schemas.microsoft.com/office/drawing/2014/main" id="{037EB3C6-3783-46B6-9425-2446E4D091E1}"/>
              </a:ext>
            </a:extLst>
          </p:cNvPr>
          <p:cNvSpPr txBox="1"/>
          <p:nvPr/>
        </p:nvSpPr>
        <p:spPr>
          <a:xfrm>
            <a:off x="6924676" y="825240"/>
            <a:ext cx="4743449" cy="407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Lễ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nạp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Đội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viên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lớp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3A,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sắp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hàng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hàng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8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A053AE63-0C03-440D-B1B3-7FC95B5B7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78747"/>
            <a:ext cx="1066887" cy="1066887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39048FF-822A-4A8A-BD8C-A17EFB0FE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8250688" y="216254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3" name="Hộp Văn bản 62">
            <a:extLst>
              <a:ext uri="{FF2B5EF4-FFF2-40B4-BE49-F238E27FC236}">
                <a16:creationId xmlns:a16="http://schemas.microsoft.com/office/drawing/2014/main" id="{FEC4C68C-2832-480D-913E-A4F6A611EBE9}"/>
              </a:ext>
            </a:extLst>
          </p:cNvPr>
          <p:cNvSpPr txBox="1"/>
          <p:nvPr/>
        </p:nvSpPr>
        <p:spPr>
          <a:xfrm>
            <a:off x="4186810" y="1236942"/>
            <a:ext cx="6157912" cy="164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 hàng có: 8 ghế.</a:t>
            </a:r>
            <a:endParaRPr lang="en-US" sz="32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 hàng ghế có: ... ghế?</a:t>
            </a:r>
            <a:endParaRPr lang="en-US" sz="32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Hộp Văn bản 13">
            <a:extLst>
              <a:ext uri="{FF2B5EF4-FFF2-40B4-BE49-F238E27FC236}">
                <a16:creationId xmlns:a16="http://schemas.microsoft.com/office/drawing/2014/main" id="{E80408C2-28E4-4BEB-BE8D-7A03CCF11990}"/>
              </a:ext>
            </a:extLst>
          </p:cNvPr>
          <p:cNvSpPr txBox="1"/>
          <p:nvPr/>
        </p:nvSpPr>
        <p:spPr>
          <a:xfrm>
            <a:off x="4801260" y="588689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Tóm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tắt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Hộp Văn bản 64">
            <a:extLst>
              <a:ext uri="{FF2B5EF4-FFF2-40B4-BE49-F238E27FC236}">
                <a16:creationId xmlns:a16="http://schemas.microsoft.com/office/drawing/2014/main" id="{F37489B1-627B-4101-BFE1-85315563E07A}"/>
              </a:ext>
            </a:extLst>
          </p:cNvPr>
          <p:cNvSpPr txBox="1"/>
          <p:nvPr/>
        </p:nvSpPr>
        <p:spPr>
          <a:xfrm>
            <a:off x="5065521" y="3228742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32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67">
                <a:extLst>
                  <a:ext uri="{FF2B5EF4-FFF2-40B4-BE49-F238E27FC236}">
                    <a16:creationId xmlns:a16="http://schemas.microsoft.com/office/drawing/2014/main" id="{4E7A7329-A319-41E6-BFA7-E0B41D07D2AD}"/>
                  </a:ext>
                </a:extLst>
              </p:cNvPr>
              <p:cNvSpPr txBox="1"/>
              <p:nvPr/>
            </p:nvSpPr>
            <p:spPr>
              <a:xfrm>
                <a:off x="2221111" y="3863345"/>
                <a:ext cx="897076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 bạn đã chuẩn bị tất cả số chiếc ghế là: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𝟖</m:t>
                    </m:r>
                    <m:r>
                      <a:rPr lang="en-US" sz="32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en-US" sz="32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𝟒𝟖</m:t>
                    </m:r>
                  </m:oMath>
                </a14:m>
                <a:r>
                  <a:rPr lang="nl-NL" sz="3200" b="1" kern="0" dirty="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(chiếc)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48 chiếc ghế.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6" name="Hộp Văn bản 67">
                <a:extLst>
                  <a:ext uri="{FF2B5EF4-FFF2-40B4-BE49-F238E27FC236}">
                    <a16:creationId xmlns:a16="http://schemas.microsoft.com/office/drawing/2014/main" id="{4E7A7329-A319-41E6-BFA7-E0B41D07D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11" y="3863345"/>
                <a:ext cx="8970764" cy="2499210"/>
              </a:xfrm>
              <a:prstGeom prst="rect">
                <a:avLst/>
              </a:prstGeom>
              <a:blipFill>
                <a:blip r:embed="rId4"/>
                <a:stretch>
                  <a:fillRect l="-1698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13">
            <a:extLst>
              <a:ext uri="{FF2B5EF4-FFF2-40B4-BE49-F238E27FC236}">
                <a16:creationId xmlns:a16="http://schemas.microsoft.com/office/drawing/2014/main" id="{90CE1E1B-2F1E-4C68-997F-AAE8CED10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7773577" y="4518167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3"/>
          <p:cNvSpPr/>
          <p:nvPr/>
        </p:nvSpPr>
        <p:spPr>
          <a:xfrm>
            <a:off x="510584" y="3094331"/>
            <a:ext cx="6404875" cy="244409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Mỗi hộp kẹo socola có 8 viên. Hỏi 7 hộp kẹo như thế có tất cả bao nhiêu viên socola?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40" name="Google Shape;1240;p43"/>
          <p:cNvGrpSpPr/>
          <p:nvPr/>
        </p:nvGrpSpPr>
        <p:grpSpPr>
          <a:xfrm flipH="1">
            <a:off x="9919500" y="1412224"/>
            <a:ext cx="1398912" cy="431928"/>
            <a:chOff x="3365625" y="629625"/>
            <a:chExt cx="408975" cy="126275"/>
          </a:xfrm>
        </p:grpSpPr>
        <p:sp>
          <p:nvSpPr>
            <p:cNvPr id="1241" name="Google Shape;1241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>
            <a:off x="382565" y="2777675"/>
            <a:ext cx="1527985" cy="471797"/>
            <a:chOff x="3365625" y="629625"/>
            <a:chExt cx="408975" cy="126275"/>
          </a:xfrm>
        </p:grpSpPr>
        <p:sp>
          <p:nvSpPr>
            <p:cNvPr id="1247" name="Google Shape;1247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/>
              <p:nvPr/>
            </p:nvSpPr>
            <p:spPr>
              <a:xfrm>
                <a:off x="7616384" y="4202322"/>
                <a:ext cx="3733073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733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𝟖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𝟕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𝟓𝟔</m:t>
                    </m:r>
                  </m:oMath>
                </a14:m>
                <a:r>
                  <a:rPr lang="en-US" sz="3733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(</a:t>
                </a:r>
                <a:r>
                  <a:rPr lang="en-US" sz="3733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viên</a:t>
                </a:r>
                <a:r>
                  <a:rPr lang="en-US" sz="3733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384" y="4202322"/>
                <a:ext cx="3733073" cy="574453"/>
              </a:xfrm>
              <a:prstGeom prst="rect">
                <a:avLst/>
              </a:prstGeom>
              <a:blipFill>
                <a:blip r:embed="rId3"/>
                <a:stretch>
                  <a:fillRect t="-25263" r="-6688" b="-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/>
              <p:nvPr/>
            </p:nvSpPr>
            <p:spPr>
              <a:xfrm>
                <a:off x="251629" y="857250"/>
                <a:ext cx="8809420" cy="1695450"/>
              </a:xfrm>
              <a:prstGeom prst="wedgeRoundRectCallou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Kể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một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huống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sử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dụng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phép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toán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𝟖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𝟕</m:t>
                    </m:r>
                  </m:oMath>
                </a14:m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trong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thực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sym typeface="Arial"/>
                  </a:rPr>
                  <a:t>tế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?</a:t>
                </a:r>
              </a:p>
            </p:txBody>
          </p:sp>
        </mc:Choice>
        <mc:Fallback xmlns="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9" y="857250"/>
                <a:ext cx="8809420" cy="1695450"/>
              </a:xfrm>
              <a:prstGeom prst="wedgeRoundRectCallout">
                <a:avLst/>
              </a:prstGeom>
              <a:blipFill>
                <a:blip r:embed="rId4"/>
                <a:stretch>
                  <a:fillRect l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3" name="Google Shape;1243;p43"/>
          <p:cNvGrpSpPr/>
          <p:nvPr/>
        </p:nvGrpSpPr>
        <p:grpSpPr>
          <a:xfrm flipH="1">
            <a:off x="7791809" y="143255"/>
            <a:ext cx="1398912" cy="431928"/>
            <a:chOff x="3365625" y="629625"/>
            <a:chExt cx="408975" cy="126275"/>
          </a:xfrm>
        </p:grpSpPr>
        <p:sp>
          <p:nvSpPr>
            <p:cNvPr id="1244" name="Google Shape;1244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2746;p74">
            <a:extLst>
              <a:ext uri="{FF2B5EF4-FFF2-40B4-BE49-F238E27FC236}">
                <a16:creationId xmlns:a16="http://schemas.microsoft.com/office/drawing/2014/main" id="{96228291-91C1-8BCC-E43D-0D82FBDEA07F}"/>
              </a:ext>
            </a:extLst>
          </p:cNvPr>
          <p:cNvGrpSpPr/>
          <p:nvPr/>
        </p:nvGrpSpPr>
        <p:grpSpPr>
          <a:xfrm>
            <a:off x="10266494" y="259843"/>
            <a:ext cx="565172" cy="565212"/>
            <a:chOff x="5407126" y="2100295"/>
            <a:chExt cx="423879" cy="423909"/>
          </a:xfrm>
        </p:grpSpPr>
        <p:sp>
          <p:nvSpPr>
            <p:cNvPr id="71" name="Google Shape;2747;p74">
              <a:extLst>
                <a:ext uri="{FF2B5EF4-FFF2-40B4-BE49-F238E27FC236}">
                  <a16:creationId xmlns:a16="http://schemas.microsoft.com/office/drawing/2014/main" id="{C5B844EC-CD34-BF77-7889-18AB9637E941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48;p74">
              <a:extLst>
                <a:ext uri="{FF2B5EF4-FFF2-40B4-BE49-F238E27FC236}">
                  <a16:creationId xmlns:a16="http://schemas.microsoft.com/office/drawing/2014/main" id="{27C15C95-8394-69F4-7526-BCA74426D6D0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49;p74">
              <a:extLst>
                <a:ext uri="{FF2B5EF4-FFF2-40B4-BE49-F238E27FC236}">
                  <a16:creationId xmlns:a16="http://schemas.microsoft.com/office/drawing/2014/main" id="{BB1B7961-F487-49FB-FF0D-9EED1E5E1866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750;p74">
              <a:extLst>
                <a:ext uri="{FF2B5EF4-FFF2-40B4-BE49-F238E27FC236}">
                  <a16:creationId xmlns:a16="http://schemas.microsoft.com/office/drawing/2014/main" id="{9947E001-3B06-4660-C883-4DB52E0451E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51;p74">
              <a:extLst>
                <a:ext uri="{FF2B5EF4-FFF2-40B4-BE49-F238E27FC236}">
                  <a16:creationId xmlns:a16="http://schemas.microsoft.com/office/drawing/2014/main" id="{59D89A90-6DA7-5746-B1AF-9C985BA0C56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52;p74">
              <a:extLst>
                <a:ext uri="{FF2B5EF4-FFF2-40B4-BE49-F238E27FC236}">
                  <a16:creationId xmlns:a16="http://schemas.microsoft.com/office/drawing/2014/main" id="{8D4DCAB9-2BAF-0153-1458-8CF3272888AC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53;p74">
              <a:extLst>
                <a:ext uri="{FF2B5EF4-FFF2-40B4-BE49-F238E27FC236}">
                  <a16:creationId xmlns:a16="http://schemas.microsoft.com/office/drawing/2014/main" id="{E0E3E37B-0556-35C9-47B3-CB8E4981A14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54;p74">
              <a:extLst>
                <a:ext uri="{FF2B5EF4-FFF2-40B4-BE49-F238E27FC236}">
                  <a16:creationId xmlns:a16="http://schemas.microsoft.com/office/drawing/2014/main" id="{4F8ACC5D-239C-E163-084D-524E07F9E6F0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55;p74">
              <a:extLst>
                <a:ext uri="{FF2B5EF4-FFF2-40B4-BE49-F238E27FC236}">
                  <a16:creationId xmlns:a16="http://schemas.microsoft.com/office/drawing/2014/main" id="{0EF17B3E-CA1F-499B-EBD7-694AB3E62166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56;p74">
              <a:extLst>
                <a:ext uri="{FF2B5EF4-FFF2-40B4-BE49-F238E27FC236}">
                  <a16:creationId xmlns:a16="http://schemas.microsoft.com/office/drawing/2014/main" id="{0507FB40-BC0E-F26F-62D7-F119B7863E0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757;p74">
              <a:extLst>
                <a:ext uri="{FF2B5EF4-FFF2-40B4-BE49-F238E27FC236}">
                  <a16:creationId xmlns:a16="http://schemas.microsoft.com/office/drawing/2014/main" id="{0FB06CCE-C1C7-6CA1-E1E0-F495B93AB932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758;p74">
              <a:extLst>
                <a:ext uri="{FF2B5EF4-FFF2-40B4-BE49-F238E27FC236}">
                  <a16:creationId xmlns:a16="http://schemas.microsoft.com/office/drawing/2014/main" id="{3D6C7BE7-4141-9399-05FD-20DED74B717F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759;p74">
              <a:extLst>
                <a:ext uri="{FF2B5EF4-FFF2-40B4-BE49-F238E27FC236}">
                  <a16:creationId xmlns:a16="http://schemas.microsoft.com/office/drawing/2014/main" id="{EC053C96-6E4E-C745-73F9-68A236614E5A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6" name="Picture 13">
            <a:extLst>
              <a:ext uri="{FF2B5EF4-FFF2-40B4-BE49-F238E27FC236}">
                <a16:creationId xmlns:a16="http://schemas.microsoft.com/office/drawing/2014/main" id="{E0E2A31F-B3E0-48D4-B7A7-D3031DD2B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703681" y="6071822"/>
            <a:ext cx="679352" cy="382908"/>
          </a:xfrm>
          <a:prstGeom prst="rect">
            <a:avLst/>
          </a:prstGeom>
        </p:spPr>
      </p:pic>
      <p:pic>
        <p:nvPicPr>
          <p:cNvPr id="107" name="Picture 13">
            <a:extLst>
              <a:ext uri="{FF2B5EF4-FFF2-40B4-BE49-F238E27FC236}">
                <a16:creationId xmlns:a16="http://schemas.microsoft.com/office/drawing/2014/main" id="{B14EB31B-219A-54F7-9199-7F43ADB5D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848197" y="3476722"/>
            <a:ext cx="679352" cy="382908"/>
          </a:xfrm>
          <a:prstGeom prst="rect">
            <a:avLst/>
          </a:prstGeom>
        </p:spPr>
      </p:pic>
      <p:pic>
        <p:nvPicPr>
          <p:cNvPr id="108" name="Picture 13">
            <a:extLst>
              <a:ext uri="{FF2B5EF4-FFF2-40B4-BE49-F238E27FC236}">
                <a16:creationId xmlns:a16="http://schemas.microsoft.com/office/drawing/2014/main" id="{8E7845C0-3540-97E1-4031-246CBF43C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6912636" y="3224249"/>
            <a:ext cx="679352" cy="382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animBg="1"/>
      <p:bldP spid="10" grpId="0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61"/>
          <p:cNvSpPr/>
          <p:nvPr/>
        </p:nvSpPr>
        <p:spPr>
          <a:xfrm>
            <a:off x="1616329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7" name="Google Shape;2017;p61"/>
          <p:cNvSpPr/>
          <p:nvPr/>
        </p:nvSpPr>
        <p:spPr>
          <a:xfrm>
            <a:off x="1677329" y="2475957"/>
            <a:ext cx="1341200" cy="1341200"/>
          </a:xfrm>
          <a:prstGeom prst="pie">
            <a:avLst>
              <a:gd name="adj1" fmla="val 16224242"/>
              <a:gd name="adj2" fmla="val 16122798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Google Shape;2018;p61"/>
          <p:cNvSpPr/>
          <p:nvPr/>
        </p:nvSpPr>
        <p:spPr>
          <a:xfrm>
            <a:off x="5364400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9" name="Google Shape;2019;p61"/>
          <p:cNvSpPr/>
          <p:nvPr/>
        </p:nvSpPr>
        <p:spPr>
          <a:xfrm>
            <a:off x="5425400" y="2475957"/>
            <a:ext cx="1341200" cy="1341200"/>
          </a:xfrm>
          <a:prstGeom prst="pie">
            <a:avLst>
              <a:gd name="adj1" fmla="val 16224242"/>
              <a:gd name="adj2" fmla="val 16059276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0" name="Google Shape;2020;p61"/>
          <p:cNvSpPr/>
          <p:nvPr/>
        </p:nvSpPr>
        <p:spPr>
          <a:xfrm>
            <a:off x="8881149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1" name="Google Shape;2021;p61"/>
          <p:cNvSpPr/>
          <p:nvPr/>
        </p:nvSpPr>
        <p:spPr>
          <a:xfrm>
            <a:off x="8942149" y="2475957"/>
            <a:ext cx="1341200" cy="1341200"/>
          </a:xfrm>
          <a:prstGeom prst="pie">
            <a:avLst>
              <a:gd name="adj1" fmla="val 16224242"/>
              <a:gd name="adj2" fmla="val 1604521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2" name="Google Shape;2022;p61"/>
          <p:cNvGrpSpPr/>
          <p:nvPr/>
        </p:nvGrpSpPr>
        <p:grpSpPr>
          <a:xfrm>
            <a:off x="463029" y="1138039"/>
            <a:ext cx="1398912" cy="431928"/>
            <a:chOff x="3365625" y="629625"/>
            <a:chExt cx="408975" cy="126275"/>
          </a:xfrm>
        </p:grpSpPr>
        <p:sp>
          <p:nvSpPr>
            <p:cNvPr id="2023" name="Google Shape;2023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5" name="Google Shape;2025;p61"/>
          <p:cNvGrpSpPr/>
          <p:nvPr/>
        </p:nvGrpSpPr>
        <p:grpSpPr>
          <a:xfrm>
            <a:off x="1768729" y="487468"/>
            <a:ext cx="1398912" cy="431928"/>
            <a:chOff x="3365625" y="629625"/>
            <a:chExt cx="408975" cy="126275"/>
          </a:xfrm>
        </p:grpSpPr>
        <p:sp>
          <p:nvSpPr>
            <p:cNvPr id="2026" name="Google Shape;2026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8" name="Google Shape;2028;p61"/>
          <p:cNvGrpSpPr/>
          <p:nvPr/>
        </p:nvGrpSpPr>
        <p:grpSpPr>
          <a:xfrm>
            <a:off x="10344349" y="1256859"/>
            <a:ext cx="1398912" cy="431928"/>
            <a:chOff x="3365625" y="629625"/>
            <a:chExt cx="408975" cy="126275"/>
          </a:xfrm>
        </p:grpSpPr>
        <p:sp>
          <p:nvSpPr>
            <p:cNvPr id="2029" name="Google Shape;2029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4" name="Google Shape;2256;p68">
            <a:extLst>
              <a:ext uri="{FF2B5EF4-FFF2-40B4-BE49-F238E27FC236}">
                <a16:creationId xmlns:a16="http://schemas.microsoft.com/office/drawing/2014/main" id="{27DB71DE-6694-D044-5BC3-20A6FCEE4A5D}"/>
              </a:ext>
            </a:extLst>
          </p:cNvPr>
          <p:cNvCxnSpPr>
            <a:cxnSpLocks/>
            <a:stCxn id="2016" idx="6"/>
            <a:endCxn id="2018" idx="3"/>
          </p:cNvCxnSpPr>
          <p:nvPr/>
        </p:nvCxnSpPr>
        <p:spPr>
          <a:xfrm>
            <a:off x="3079529" y="3146558"/>
            <a:ext cx="2499152" cy="517319"/>
          </a:xfrm>
          <a:prstGeom prst="curvedConnector4">
            <a:avLst>
              <a:gd name="adj1" fmla="val 45713"/>
              <a:gd name="adj2" fmla="val 15891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2256;p68">
            <a:extLst>
              <a:ext uri="{FF2B5EF4-FFF2-40B4-BE49-F238E27FC236}">
                <a16:creationId xmlns:a16="http://schemas.microsoft.com/office/drawing/2014/main" id="{3705239A-DCCB-2E37-CDF6-292CE7F80903}"/>
              </a:ext>
            </a:extLst>
          </p:cNvPr>
          <p:cNvCxnSpPr>
            <a:cxnSpLocks/>
            <a:endCxn id="2020" idx="2"/>
          </p:cNvCxnSpPr>
          <p:nvPr/>
        </p:nvCxnSpPr>
        <p:spPr>
          <a:xfrm flipV="1">
            <a:off x="6613322" y="3146558"/>
            <a:ext cx="2267828" cy="51731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A9931D5-C950-FD38-9D23-1B989866ECC1}"/>
              </a:ext>
            </a:extLst>
          </p:cNvPr>
          <p:cNvSpPr txBox="1"/>
          <p:nvPr/>
        </p:nvSpPr>
        <p:spPr>
          <a:xfrm>
            <a:off x="2691741" y="1201531"/>
            <a:ext cx="7236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HƯỚNG DẪN VỀ NHÀ 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1A64340B-0D72-08F9-D1D0-398AD1B448C6}"/>
              </a:ext>
            </a:extLst>
          </p:cNvPr>
          <p:cNvSpPr txBox="1"/>
          <p:nvPr/>
        </p:nvSpPr>
        <p:spPr>
          <a:xfrm>
            <a:off x="872451" y="3878157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3B990E4-B3D2-616A-9CBA-3550D12F2BB3}"/>
              </a:ext>
            </a:extLst>
          </p:cNvPr>
          <p:cNvSpPr txBox="1"/>
          <p:nvPr/>
        </p:nvSpPr>
        <p:spPr>
          <a:xfrm>
            <a:off x="4450561" y="3855192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C14687D-CC7E-E75D-1FE4-E3BA8A2BE02A}"/>
              </a:ext>
            </a:extLst>
          </p:cNvPr>
          <p:cNvSpPr txBox="1"/>
          <p:nvPr/>
        </p:nvSpPr>
        <p:spPr>
          <a:xfrm>
            <a:off x="7994620" y="3817158"/>
            <a:ext cx="357762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</a:t>
            </a:r>
          </a:p>
        </p:txBody>
      </p:sp>
      <p:grpSp>
        <p:nvGrpSpPr>
          <p:cNvPr id="56" name="Google Shape;3169;p74">
            <a:extLst>
              <a:ext uri="{FF2B5EF4-FFF2-40B4-BE49-F238E27FC236}">
                <a16:creationId xmlns:a16="http://schemas.microsoft.com/office/drawing/2014/main" id="{714AB15C-4926-5AD2-6185-E432D96F6849}"/>
              </a:ext>
            </a:extLst>
          </p:cNvPr>
          <p:cNvGrpSpPr/>
          <p:nvPr/>
        </p:nvGrpSpPr>
        <p:grpSpPr>
          <a:xfrm>
            <a:off x="3838260" y="5994375"/>
            <a:ext cx="490845" cy="565131"/>
            <a:chOff x="754086" y="3445649"/>
            <a:chExt cx="368134" cy="423848"/>
          </a:xfrm>
        </p:grpSpPr>
        <p:sp>
          <p:nvSpPr>
            <p:cNvPr id="57" name="Google Shape;3170;p74">
              <a:extLst>
                <a:ext uri="{FF2B5EF4-FFF2-40B4-BE49-F238E27FC236}">
                  <a16:creationId xmlns:a16="http://schemas.microsoft.com/office/drawing/2014/main" id="{0C697C68-1C64-FA84-2ADF-AA4306C2DC78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71;p74">
              <a:extLst>
                <a:ext uri="{FF2B5EF4-FFF2-40B4-BE49-F238E27FC236}">
                  <a16:creationId xmlns:a16="http://schemas.microsoft.com/office/drawing/2014/main" id="{C37C3AC0-DBDD-BF50-186D-6464E49C734E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72;p74">
              <a:extLst>
                <a:ext uri="{FF2B5EF4-FFF2-40B4-BE49-F238E27FC236}">
                  <a16:creationId xmlns:a16="http://schemas.microsoft.com/office/drawing/2014/main" id="{8E66CC77-8E91-2E5F-F0EF-CA4A79BCF837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73;p74">
              <a:extLst>
                <a:ext uri="{FF2B5EF4-FFF2-40B4-BE49-F238E27FC236}">
                  <a16:creationId xmlns:a16="http://schemas.microsoft.com/office/drawing/2014/main" id="{ED6F6245-9839-E0DB-9251-0E3F027B2D1E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74;p74">
              <a:extLst>
                <a:ext uri="{FF2B5EF4-FFF2-40B4-BE49-F238E27FC236}">
                  <a16:creationId xmlns:a16="http://schemas.microsoft.com/office/drawing/2014/main" id="{3ABB3691-C869-E7F8-01CC-EDF3F8BF1B3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75;p74">
              <a:extLst>
                <a:ext uri="{FF2B5EF4-FFF2-40B4-BE49-F238E27FC236}">
                  <a16:creationId xmlns:a16="http://schemas.microsoft.com/office/drawing/2014/main" id="{76F7B0E9-7981-D7AA-1E41-30B9B94D31F5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76;p74">
              <a:extLst>
                <a:ext uri="{FF2B5EF4-FFF2-40B4-BE49-F238E27FC236}">
                  <a16:creationId xmlns:a16="http://schemas.microsoft.com/office/drawing/2014/main" id="{76A62319-CFB2-609C-552C-192EF5EFB7FF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77;p74">
              <a:extLst>
                <a:ext uri="{FF2B5EF4-FFF2-40B4-BE49-F238E27FC236}">
                  <a16:creationId xmlns:a16="http://schemas.microsoft.com/office/drawing/2014/main" id="{A68A8BE3-A851-278F-4CAA-AD133E98E62A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78;p74">
              <a:extLst>
                <a:ext uri="{FF2B5EF4-FFF2-40B4-BE49-F238E27FC236}">
                  <a16:creationId xmlns:a16="http://schemas.microsoft.com/office/drawing/2014/main" id="{CE149119-2BA1-C910-20A9-0E03E536D1AB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79;p74">
              <a:extLst>
                <a:ext uri="{FF2B5EF4-FFF2-40B4-BE49-F238E27FC236}">
                  <a16:creationId xmlns:a16="http://schemas.microsoft.com/office/drawing/2014/main" id="{517E9D0E-2C86-C642-5332-88D4AC7343B2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80;p74">
              <a:extLst>
                <a:ext uri="{FF2B5EF4-FFF2-40B4-BE49-F238E27FC236}">
                  <a16:creationId xmlns:a16="http://schemas.microsoft.com/office/drawing/2014/main" id="{5EDE1755-AFC6-0C72-0F91-BBC9EF14B935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81;p74">
              <a:extLst>
                <a:ext uri="{FF2B5EF4-FFF2-40B4-BE49-F238E27FC236}">
                  <a16:creationId xmlns:a16="http://schemas.microsoft.com/office/drawing/2014/main" id="{C95A81A6-C459-B682-1672-60D8720065FF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82;p74">
              <a:extLst>
                <a:ext uri="{FF2B5EF4-FFF2-40B4-BE49-F238E27FC236}">
                  <a16:creationId xmlns:a16="http://schemas.microsoft.com/office/drawing/2014/main" id="{ECFEBF6D-4BE8-07C0-3D1F-460E29D21962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83;p74">
              <a:extLst>
                <a:ext uri="{FF2B5EF4-FFF2-40B4-BE49-F238E27FC236}">
                  <a16:creationId xmlns:a16="http://schemas.microsoft.com/office/drawing/2014/main" id="{41A6D9D6-0BA2-9063-3C6B-66D655C7E448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84;p74">
              <a:extLst>
                <a:ext uri="{FF2B5EF4-FFF2-40B4-BE49-F238E27FC236}">
                  <a16:creationId xmlns:a16="http://schemas.microsoft.com/office/drawing/2014/main" id="{7CA8FF16-A09B-4DD9-F8DF-1904DB10AC85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85;p74">
              <a:extLst>
                <a:ext uri="{FF2B5EF4-FFF2-40B4-BE49-F238E27FC236}">
                  <a16:creationId xmlns:a16="http://schemas.microsoft.com/office/drawing/2014/main" id="{1399D770-4020-D4CD-3391-C71F03288DFE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86;p74">
              <a:extLst>
                <a:ext uri="{FF2B5EF4-FFF2-40B4-BE49-F238E27FC236}">
                  <a16:creationId xmlns:a16="http://schemas.microsoft.com/office/drawing/2014/main" id="{38C11A44-E5B6-70B3-7F9C-825824B65E8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87;p74">
              <a:extLst>
                <a:ext uri="{FF2B5EF4-FFF2-40B4-BE49-F238E27FC236}">
                  <a16:creationId xmlns:a16="http://schemas.microsoft.com/office/drawing/2014/main" id="{59EEA715-FAA7-A382-838C-8EA33B1D5B22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88;p74">
              <a:extLst>
                <a:ext uri="{FF2B5EF4-FFF2-40B4-BE49-F238E27FC236}">
                  <a16:creationId xmlns:a16="http://schemas.microsoft.com/office/drawing/2014/main" id="{7A0D70E4-DE8E-E9D9-1F9E-B16BE367020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89;p74">
              <a:extLst>
                <a:ext uri="{FF2B5EF4-FFF2-40B4-BE49-F238E27FC236}">
                  <a16:creationId xmlns:a16="http://schemas.microsoft.com/office/drawing/2014/main" id="{DFE754E7-B44D-8F67-5E67-ABBE81CD34B6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90;p74">
              <a:extLst>
                <a:ext uri="{FF2B5EF4-FFF2-40B4-BE49-F238E27FC236}">
                  <a16:creationId xmlns:a16="http://schemas.microsoft.com/office/drawing/2014/main" id="{E7A90A5D-FFBC-6F97-5CB3-58D2F466C929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Picture 13">
            <a:extLst>
              <a:ext uri="{FF2B5EF4-FFF2-40B4-BE49-F238E27FC236}">
                <a16:creationId xmlns:a16="http://schemas.microsoft.com/office/drawing/2014/main" id="{AFC6953A-0371-6FC9-D0DC-B8A4959AB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663040" y="385431"/>
            <a:ext cx="679352" cy="382908"/>
          </a:xfrm>
          <a:prstGeom prst="rect">
            <a:avLst/>
          </a:prstGeom>
        </p:spPr>
      </p:pic>
      <p:pic>
        <p:nvPicPr>
          <p:cNvPr id="79" name="Picture 13">
            <a:extLst>
              <a:ext uri="{FF2B5EF4-FFF2-40B4-BE49-F238E27FC236}">
                <a16:creationId xmlns:a16="http://schemas.microsoft.com/office/drawing/2014/main" id="{B90915C4-4547-20F0-958F-A58E5DFC2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407559" y="5913739"/>
            <a:ext cx="679352" cy="382908"/>
          </a:xfrm>
          <a:prstGeom prst="rect">
            <a:avLst/>
          </a:prstGeom>
        </p:spPr>
      </p:pic>
      <p:pic>
        <p:nvPicPr>
          <p:cNvPr id="80" name="Picture 13">
            <a:extLst>
              <a:ext uri="{FF2B5EF4-FFF2-40B4-BE49-F238E27FC236}">
                <a16:creationId xmlns:a16="http://schemas.microsoft.com/office/drawing/2014/main" id="{0E6A1A85-0C0A-1686-4335-401513EDB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73704" y="2602539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C7059879-7BDF-A3EF-F5E3-82AB8844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704129" y="2836039"/>
            <a:ext cx="679352" cy="382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  <p:bldP spid="53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10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3254" y="3885284"/>
            <a:ext cx="2969009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6551D-07FD-40EF-B4AA-859A9E2B38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7147" y="2465748"/>
            <a:ext cx="86814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FFB5A-CBF4-4FDC-AD3F-47C4E067A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662" y="571500"/>
            <a:ext cx="168592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25957-8A17-4A11-B403-2ADC1A32D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512" y="2271712"/>
            <a:ext cx="10409480" cy="19002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166A8F-0B91-47AA-A916-D0B8CC4FE138}"/>
              </a:ext>
            </a:extLst>
          </p:cNvPr>
          <p:cNvSpPr/>
          <p:nvPr/>
        </p:nvSpPr>
        <p:spPr>
          <a:xfrm>
            <a:off x="6471557" y="33487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262B2-1751-41DB-BC20-0C9EAFEF4DA0}"/>
              </a:ext>
            </a:extLst>
          </p:cNvPr>
          <p:cNvSpPr/>
          <p:nvPr/>
        </p:nvSpPr>
        <p:spPr>
          <a:xfrm>
            <a:off x="7443107" y="33391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BF8758-9BE9-4E55-A143-807B5EACBFAA}"/>
              </a:ext>
            </a:extLst>
          </p:cNvPr>
          <p:cNvSpPr/>
          <p:nvPr/>
        </p:nvSpPr>
        <p:spPr>
          <a:xfrm>
            <a:off x="8424182" y="33010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448E93-A382-4A6F-AD09-ABC1DF30D073}"/>
              </a:ext>
            </a:extLst>
          </p:cNvPr>
          <p:cNvSpPr/>
          <p:nvPr/>
        </p:nvSpPr>
        <p:spPr>
          <a:xfrm>
            <a:off x="9424307" y="332014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2B1D7-ADC3-42FA-81D8-79223C9E2F51}"/>
              </a:ext>
            </a:extLst>
          </p:cNvPr>
          <p:cNvSpPr/>
          <p:nvPr/>
        </p:nvSpPr>
        <p:spPr>
          <a:xfrm>
            <a:off x="10395857" y="33391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279</Words>
  <Application>Microsoft Office PowerPoint</Application>
  <PresentationFormat>Widescreen</PresentationFormat>
  <Paragraphs>62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 Light</vt:lpstr>
      <vt:lpstr>Shrikhand</vt:lpstr>
      <vt:lpstr>Anton</vt:lpstr>
      <vt:lpstr>Arial</vt:lpstr>
      <vt:lpstr>Baloo 2</vt:lpstr>
      <vt:lpstr>Bebas Neue</vt:lpstr>
      <vt:lpstr>Calibri</vt:lpstr>
      <vt:lpstr>Calibri Light</vt:lpstr>
      <vt:lpstr>Cambria Math</vt:lpstr>
      <vt:lpstr>Fredoka One</vt:lpstr>
      <vt:lpstr>Open Sans</vt:lpstr>
      <vt:lpstr>Roboto</vt:lpstr>
      <vt:lpstr>Tahoma</vt:lpstr>
      <vt:lpstr>Times New Roman</vt:lpstr>
      <vt:lpstr>UTM Showcard</vt:lpstr>
      <vt:lpstr>1_Office Theme</vt:lpstr>
      <vt:lpstr>Office 主题​​</vt:lpstr>
      <vt:lpstr>Office 主题</vt:lpstr>
      <vt:lpstr>Science Subject for Pre-K: Planet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2022-09-15T12:06:32Z</dcterms:created>
  <dcterms:modified xsi:type="dcterms:W3CDTF">2022-09-15T12:30:23Z</dcterms:modified>
</cp:coreProperties>
</file>