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8"/>
  </p:notesMasterIdLst>
  <p:sldIdLst>
    <p:sldId id="294" r:id="rId4"/>
    <p:sldId id="278" r:id="rId5"/>
    <p:sldId id="276" r:id="rId6"/>
    <p:sldId id="299" r:id="rId7"/>
    <p:sldId id="300" r:id="rId8"/>
    <p:sldId id="301" r:id="rId9"/>
    <p:sldId id="302" r:id="rId10"/>
    <p:sldId id="303" r:id="rId11"/>
    <p:sldId id="328" r:id="rId12"/>
    <p:sldId id="329" r:id="rId13"/>
    <p:sldId id="330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gif"/><Relationship Id="rId12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gif"/><Relationship Id="rId11" Type="http://schemas.openxmlformats.org/officeDocument/2006/relationships/image" Target="../media/image23.png"/><Relationship Id="rId5" Type="http://schemas.openxmlformats.org/officeDocument/2006/relationships/chart" Target="../charts/chart1.xml"/><Relationship Id="rId10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2)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41" name="PA_文本框 11">
            <a:extLst>
              <a:ext uri="{FF2B5EF4-FFF2-40B4-BE49-F238E27FC236}">
                <a16:creationId xmlns:a16="http://schemas.microsoft.com/office/drawing/2014/main" id="{6FFB740F-8585-41ED-9037-2019D8D6E541}"/>
              </a:ext>
            </a:extLst>
          </p:cNvPr>
          <p:cNvSpPr txBox="1"/>
          <p:nvPr/>
        </p:nvSpPr>
        <p:spPr>
          <a:xfrm>
            <a:off x="2814480" y="152400"/>
            <a:ext cx="656304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7?</a:t>
            </a:r>
          </a:p>
        </p:txBody>
      </p:sp>
      <p:sp>
        <p:nvSpPr>
          <p:cNvPr id="32" name="Hộp Văn bản 51">
            <a:extLst>
              <a:ext uri="{FF2B5EF4-FFF2-40B4-BE49-F238E27FC236}">
                <a16:creationId xmlns:a16="http://schemas.microsoft.com/office/drawing/2014/main" id="{A539438F-B322-447F-B5F3-EDB32093C84A}"/>
              </a:ext>
            </a:extLst>
          </p:cNvPr>
          <p:cNvSpPr txBox="1"/>
          <p:nvPr/>
        </p:nvSpPr>
        <p:spPr>
          <a:xfrm>
            <a:off x="3474564" y="3490383"/>
            <a:ext cx="808600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7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bút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Hỏi 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chiếc hộp như thế có tất cả bao nhiêu chiếc bút?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/>
              <p:nvPr/>
            </p:nvSpPr>
            <p:spPr>
              <a:xfrm>
                <a:off x="5252176" y="5240614"/>
                <a:ext cx="32108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(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chiếc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)</a:t>
                </a:r>
              </a:p>
            </p:txBody>
          </p:sp>
        </mc:Choice>
        <mc:Fallback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76" y="5240614"/>
                <a:ext cx="3210815" cy="492443"/>
              </a:xfrm>
              <a:prstGeom prst="rect">
                <a:avLst/>
              </a:prstGeom>
              <a:blipFill>
                <a:blip r:embed="rId3"/>
                <a:stretch>
                  <a:fillRect t="-25000" r="-6844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Mũi tên: Phải 4">
            <a:extLst>
              <a:ext uri="{FF2B5EF4-FFF2-40B4-BE49-F238E27FC236}">
                <a16:creationId xmlns:a16="http://schemas.microsoft.com/office/drawing/2014/main" id="{C894E170-FDF4-4CFA-B06D-986F0A1D245C}"/>
              </a:ext>
            </a:extLst>
          </p:cNvPr>
          <p:cNvSpPr/>
          <p:nvPr/>
        </p:nvSpPr>
        <p:spPr>
          <a:xfrm>
            <a:off x="4275567" y="5320912"/>
            <a:ext cx="671501" cy="316048"/>
          </a:xfrm>
          <a:prstGeom prst="rightArrow">
            <a:avLst/>
          </a:prstGeom>
          <a:solidFill>
            <a:srgbClr val="A4CE49"/>
          </a:solidFill>
          <a:ln w="25400" cap="flat" cmpd="sng" algn="ctr">
            <a:solidFill>
              <a:srgbClr val="A4CE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22" grpId="0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164496" y="667199"/>
            <a:ext cx="731806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776177" y="329609"/>
            <a:ext cx="10643190" cy="5922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F0D2CAC-CA72-4144-8079-B2512E744514}"/>
              </a:ext>
            </a:extLst>
          </p:cNvPr>
          <p:cNvSpPr txBox="1"/>
          <p:nvPr/>
        </p:nvSpPr>
        <p:spPr>
          <a:xfrm>
            <a:off x="736263" y="664029"/>
            <a:ext cx="12558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F8019DE-8D31-441C-B89A-B3DB8E155C51}"/>
              </a:ext>
            </a:extLst>
          </p:cNvPr>
          <p:cNvSpPr/>
          <p:nvPr/>
        </p:nvSpPr>
        <p:spPr>
          <a:xfrm>
            <a:off x="768920" y="711331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CA1618B2-424C-4A9D-8623-2EEF2CC80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947" y="1328738"/>
            <a:ext cx="9144824" cy="201317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D16955B-913B-478E-AAC9-5C08CA21D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091" y="3285653"/>
            <a:ext cx="3190875" cy="1962150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4A56654E-2372-4837-A586-48E513FBB74E}"/>
              </a:ext>
            </a:extLst>
          </p:cNvPr>
          <p:cNvSpPr/>
          <p:nvPr/>
        </p:nvSpPr>
        <p:spPr>
          <a:xfrm>
            <a:off x="6814457" y="24819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D08FC59-47B0-47F3-BC00-47A4851AC4B2}"/>
              </a:ext>
            </a:extLst>
          </p:cNvPr>
          <p:cNvSpPr/>
          <p:nvPr/>
        </p:nvSpPr>
        <p:spPr>
          <a:xfrm>
            <a:off x="7897822" y="2472004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3706117-5893-4FA5-B42A-B4E8D40A0487}"/>
              </a:ext>
            </a:extLst>
          </p:cNvPr>
          <p:cNvSpPr/>
          <p:nvPr/>
        </p:nvSpPr>
        <p:spPr>
          <a:xfrm>
            <a:off x="9030883" y="2511760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0C87092-2A85-4767-9DE8-B2553A16FA6D}"/>
              </a:ext>
            </a:extLst>
          </p:cNvPr>
          <p:cNvSpPr/>
          <p:nvPr/>
        </p:nvSpPr>
        <p:spPr>
          <a:xfrm>
            <a:off x="10094370" y="2501821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5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5630067" cy="333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		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Đáp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5630067" cy="3330464"/>
              </a:xfrm>
              <a:prstGeom prst="rect">
                <a:avLst/>
              </a:prstGeom>
              <a:blipFill>
                <a:blip r:embed="rId3"/>
                <a:stretch>
                  <a:fillRect l="-3359" r="-2275" b="-5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298</Words>
  <Application>Microsoft Office PowerPoint</Application>
  <PresentationFormat>Widescreen</PresentationFormat>
  <Paragraphs>62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iCiel Crocante</vt:lpstr>
      <vt:lpstr>iCiel Panton Black</vt:lpstr>
      <vt:lpstr>#9Slide02 Noi dung dai</vt:lpstr>
      <vt:lpstr>#9Slide02 Tieu de dai</vt:lpstr>
      <vt:lpstr>Arial</vt:lpstr>
      <vt:lpstr>Calibri</vt:lpstr>
      <vt:lpstr>Cambria Math</vt:lpstr>
      <vt:lpstr>iCiel Cadena</vt:lpstr>
      <vt:lpstr>Showcard Gothic</vt:lpstr>
      <vt:lpstr>Tahoma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2022-09-15T10:28:52Z</dcterms:created>
  <dcterms:modified xsi:type="dcterms:W3CDTF">2022-09-15T11:06:54Z</dcterms:modified>
</cp:coreProperties>
</file>