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22"/>
  </p:notesMasterIdLst>
  <p:sldIdLst>
    <p:sldId id="257" r:id="rId3"/>
    <p:sldId id="259" r:id="rId4"/>
    <p:sldId id="261" r:id="rId5"/>
    <p:sldId id="258" r:id="rId6"/>
    <p:sldId id="315" r:id="rId7"/>
    <p:sldId id="316" r:id="rId8"/>
    <p:sldId id="317" r:id="rId9"/>
    <p:sldId id="2631" r:id="rId10"/>
    <p:sldId id="2638" r:id="rId11"/>
    <p:sldId id="320" r:id="rId12"/>
    <p:sldId id="321" r:id="rId13"/>
    <p:sldId id="2636" r:id="rId14"/>
    <p:sldId id="2637" r:id="rId15"/>
    <p:sldId id="322" r:id="rId16"/>
    <p:sldId id="280" r:id="rId17"/>
    <p:sldId id="2632" r:id="rId18"/>
    <p:sldId id="2640" r:id="rId19"/>
    <p:sldId id="2639" r:id="rId20"/>
    <p:sldId id="29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84FBA-E619-47D2-8136-ADC6CED85EA5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6D324-2819-4B48-A07A-F06620ABA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4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gb4b3bfebba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4" name="Google Shape;2144;gb4b3bfebba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1900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Google Shape;2855;gddba04b644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6" name="Google Shape;2856;gddba04b644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9414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" name="Google Shape;4044;gddba04b644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5" name="Google Shape;4045;gddba04b644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81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" name="Google Shape;2157;gc09ed3ef6e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8" name="Google Shape;2158;gc09ed3ef6e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9366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gbfe5bae6e8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7" name="Google Shape;2187;gbfe5bae6e8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r>
              <a:rPr lang="en-US" baseline="0" dirty="0" err="1"/>
              <a:t>rau</a:t>
            </a:r>
            <a:r>
              <a:rPr lang="en-US" baseline="0" dirty="0"/>
              <a:t> </a:t>
            </a:r>
            <a:r>
              <a:rPr lang="en-US" baseline="0" dirty="0" err="1"/>
              <a:t>củ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4017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ge0a7835d13_3_5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1" name="Google Shape;2151;ge0a7835d13_3_5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củ</a:t>
            </a:r>
            <a:r>
              <a:rPr lang="en-US" baseline="0" dirty="0"/>
              <a:t> </a:t>
            </a:r>
            <a:r>
              <a:rPr lang="en-US" baseline="0" dirty="0" err="1"/>
              <a:t>cà</a:t>
            </a:r>
            <a:r>
              <a:rPr lang="en-US" baseline="0" dirty="0"/>
              <a:t> </a:t>
            </a:r>
            <a:r>
              <a:rPr lang="en-US" baseline="0" dirty="0" err="1"/>
              <a:t>rốt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4593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</a:t>
            </a:r>
            <a:r>
              <a:rPr lang="en-US" baseline="0" dirty="0" err="1"/>
              <a:t>bắp</a:t>
            </a:r>
            <a:r>
              <a:rPr lang="en-US" baseline="0" dirty="0"/>
              <a:t> </a:t>
            </a:r>
            <a:r>
              <a:rPr lang="en-US" baseline="0" dirty="0" err="1"/>
              <a:t>cải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349329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quả cà </a:t>
            </a:r>
            <a:r>
              <a:rPr lang="en-US" baseline="0" dirty="0" err="1"/>
              <a:t>chua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62478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quả </a:t>
            </a:r>
            <a:r>
              <a:rPr lang="en-US" baseline="0" dirty="0" err="1"/>
              <a:t>dưa</a:t>
            </a:r>
            <a:r>
              <a:rPr lang="en-US" baseline="0" dirty="0"/>
              <a:t> </a:t>
            </a:r>
            <a:r>
              <a:rPr lang="en-US" baseline="0" dirty="0" err="1"/>
              <a:t>leo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746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571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gb4b3bfebba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4" name="Google Shape;2144;gb4b3bfebba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1082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9400" y="1865432"/>
            <a:ext cx="7013200" cy="21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45600" y="4558768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56647" y="5173786"/>
            <a:ext cx="5135269" cy="1684175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7056738" y="14998"/>
            <a:ext cx="5135269" cy="1684175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471117" y="5173801"/>
            <a:ext cx="959667" cy="1052300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466877" y="2286180"/>
            <a:ext cx="589092" cy="1086891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10857715" y="2896039"/>
            <a:ext cx="766671" cy="1065943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10919550" y="20785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71086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3"/>
          <p:cNvSpPr txBox="1">
            <a:spLocks noGrp="1"/>
          </p:cNvSpPr>
          <p:nvPr>
            <p:ph type="subTitle" idx="1"/>
          </p:nvPr>
        </p:nvSpPr>
        <p:spPr>
          <a:xfrm>
            <a:off x="2667735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2"/>
          </p:nvPr>
        </p:nvSpPr>
        <p:spPr>
          <a:xfrm>
            <a:off x="2667735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3"/>
          </p:nvPr>
        </p:nvSpPr>
        <p:spPr>
          <a:xfrm>
            <a:off x="2667733" y="4000037"/>
            <a:ext cx="3007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subTitle" idx="4"/>
          </p:nvPr>
        </p:nvSpPr>
        <p:spPr>
          <a:xfrm>
            <a:off x="2667735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title" hasCustomPrompt="1"/>
          </p:nvPr>
        </p:nvSpPr>
        <p:spPr>
          <a:xfrm>
            <a:off x="1156099" y="2301533"/>
            <a:ext cx="1324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5" hasCustomPrompt="1"/>
          </p:nvPr>
        </p:nvSpPr>
        <p:spPr>
          <a:xfrm>
            <a:off x="1287899" y="4318833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8" name="Google Shape;838;p13"/>
          <p:cNvSpPr txBox="1">
            <a:spLocks noGrp="1"/>
          </p:cNvSpPr>
          <p:nvPr>
            <p:ph type="title" idx="6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9" name="Google Shape;839;p13"/>
          <p:cNvSpPr txBox="1">
            <a:spLocks noGrp="1"/>
          </p:cNvSpPr>
          <p:nvPr>
            <p:ph type="subTitle" idx="7"/>
          </p:nvPr>
        </p:nvSpPr>
        <p:spPr>
          <a:xfrm>
            <a:off x="8044337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8"/>
          </p:nvPr>
        </p:nvSpPr>
        <p:spPr>
          <a:xfrm>
            <a:off x="8044337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subTitle" idx="9"/>
          </p:nvPr>
        </p:nvSpPr>
        <p:spPr>
          <a:xfrm>
            <a:off x="8044337" y="4000027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"/>
          <p:cNvSpPr txBox="1">
            <a:spLocks noGrp="1"/>
          </p:cNvSpPr>
          <p:nvPr>
            <p:ph type="subTitle" idx="13"/>
          </p:nvPr>
        </p:nvSpPr>
        <p:spPr>
          <a:xfrm>
            <a:off x="8044337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4" hasCustomPrompt="1"/>
          </p:nvPr>
        </p:nvSpPr>
        <p:spPr>
          <a:xfrm>
            <a:off x="6669496" y="2348933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668296" y="4318833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grpSp>
        <p:nvGrpSpPr>
          <p:cNvPr id="845" name="Google Shape;845;p13"/>
          <p:cNvGrpSpPr/>
          <p:nvPr/>
        </p:nvGrpSpPr>
        <p:grpSpPr>
          <a:xfrm rot="-395414">
            <a:off x="442353" y="368625"/>
            <a:ext cx="685609" cy="1055900"/>
            <a:chOff x="3189975" y="2019850"/>
            <a:chExt cx="463950" cy="714525"/>
          </a:xfrm>
        </p:grpSpPr>
        <p:sp>
          <p:nvSpPr>
            <p:cNvPr id="846" name="Google Shape;846;p1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13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855" name="Google Shape;855;p13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7" name="Google Shape;867;p13"/>
          <p:cNvSpPr/>
          <p:nvPr/>
        </p:nvSpPr>
        <p:spPr>
          <a:xfrm rot="341940">
            <a:off x="10859796" y="4172987"/>
            <a:ext cx="2021032" cy="412196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8" name="Google Shape;868;p13"/>
          <p:cNvGrpSpPr/>
          <p:nvPr/>
        </p:nvGrpSpPr>
        <p:grpSpPr>
          <a:xfrm>
            <a:off x="-1625601" y="5163090"/>
            <a:ext cx="5135269" cy="1684175"/>
            <a:chOff x="238125" y="548775"/>
            <a:chExt cx="2842400" cy="932200"/>
          </a:xfrm>
        </p:grpSpPr>
        <p:sp>
          <p:nvSpPr>
            <p:cNvPr id="869" name="Google Shape;869;p1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1" name="Google Shape;871;p13"/>
          <p:cNvGrpSpPr/>
          <p:nvPr/>
        </p:nvGrpSpPr>
        <p:grpSpPr>
          <a:xfrm>
            <a:off x="471117" y="5479034"/>
            <a:ext cx="959667" cy="1052300"/>
            <a:chOff x="641925" y="383000"/>
            <a:chExt cx="719750" cy="789225"/>
          </a:xfrm>
        </p:grpSpPr>
        <p:sp>
          <p:nvSpPr>
            <p:cNvPr id="872" name="Google Shape;872;p13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378185" y="2583118"/>
            <a:ext cx="597033" cy="596233"/>
            <a:chOff x="5760700" y="2457850"/>
            <a:chExt cx="447775" cy="447175"/>
          </a:xfrm>
        </p:grpSpPr>
        <p:sp>
          <p:nvSpPr>
            <p:cNvPr id="889" name="Google Shape;889;p1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5837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4"/>
          <p:cNvSpPr txBox="1">
            <a:spLocks noGrp="1"/>
          </p:cNvSpPr>
          <p:nvPr>
            <p:ph type="title"/>
          </p:nvPr>
        </p:nvSpPr>
        <p:spPr>
          <a:xfrm>
            <a:off x="4117600" y="4198963"/>
            <a:ext cx="39568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7" name="Google Shape;897;p14"/>
          <p:cNvSpPr txBox="1">
            <a:spLocks noGrp="1"/>
          </p:cNvSpPr>
          <p:nvPr>
            <p:ph type="subTitle" idx="1"/>
          </p:nvPr>
        </p:nvSpPr>
        <p:spPr>
          <a:xfrm>
            <a:off x="1828800" y="2405553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98" name="Google Shape;898;p14"/>
          <p:cNvGrpSpPr/>
          <p:nvPr/>
        </p:nvGrpSpPr>
        <p:grpSpPr>
          <a:xfrm rot="-949315">
            <a:off x="535997" y="507400"/>
            <a:ext cx="508441" cy="938168"/>
            <a:chOff x="1400150" y="238125"/>
            <a:chExt cx="388525" cy="716900"/>
          </a:xfrm>
        </p:grpSpPr>
        <p:sp>
          <p:nvSpPr>
            <p:cNvPr id="899" name="Google Shape;899;p1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14"/>
          <p:cNvGrpSpPr/>
          <p:nvPr/>
        </p:nvGrpSpPr>
        <p:grpSpPr>
          <a:xfrm rot="180786">
            <a:off x="1900662" y="334500"/>
            <a:ext cx="661783" cy="920112"/>
            <a:chOff x="2270250" y="238125"/>
            <a:chExt cx="513575" cy="714050"/>
          </a:xfrm>
        </p:grpSpPr>
        <p:sp>
          <p:nvSpPr>
            <p:cNvPr id="906" name="Google Shape;906;p14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0" name="Google Shape;920;p14"/>
          <p:cNvSpPr/>
          <p:nvPr/>
        </p:nvSpPr>
        <p:spPr>
          <a:xfrm rot="3842797">
            <a:off x="1348797" y="568182"/>
            <a:ext cx="342236" cy="62750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21" name="Google Shape;921;p14"/>
          <p:cNvGrpSpPr/>
          <p:nvPr/>
        </p:nvGrpSpPr>
        <p:grpSpPr>
          <a:xfrm>
            <a:off x="10757908" y="5368375"/>
            <a:ext cx="966267" cy="1179447"/>
            <a:chOff x="3674000" y="1031475"/>
            <a:chExt cx="592075" cy="722700"/>
          </a:xfrm>
        </p:grpSpPr>
        <p:sp>
          <p:nvSpPr>
            <p:cNvPr id="922" name="Google Shape;922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fill="none" extrusionOk="0">
                  <a:moveTo>
                    <a:pt x="22780" y="7482"/>
                  </a:move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lnTo>
                    <a:pt x="12661" y="0"/>
                  </a:ln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fill="none" extrusionOk="0">
                  <a:moveTo>
                    <a:pt x="24" y="1615"/>
                  </a:moveTo>
                  <a:lnTo>
                    <a:pt x="24" y="1615"/>
                  </a:lnTo>
                  <a:lnTo>
                    <a:pt x="1" y="1520"/>
                  </a:lnTo>
                  <a:lnTo>
                    <a:pt x="1" y="1449"/>
                  </a:lnTo>
                  <a:lnTo>
                    <a:pt x="24" y="1402"/>
                  </a:lnTo>
                  <a:lnTo>
                    <a:pt x="24" y="1402"/>
                  </a:lnTo>
                  <a:lnTo>
                    <a:pt x="72" y="1330"/>
                  </a:lnTo>
                  <a:lnTo>
                    <a:pt x="96" y="1259"/>
                  </a:lnTo>
                  <a:lnTo>
                    <a:pt x="96" y="1140"/>
                  </a:lnTo>
                  <a:lnTo>
                    <a:pt x="24" y="879"/>
                  </a:lnTo>
                  <a:lnTo>
                    <a:pt x="24" y="879"/>
                  </a:lnTo>
                  <a:lnTo>
                    <a:pt x="1" y="784"/>
                  </a:lnTo>
                  <a:lnTo>
                    <a:pt x="24" y="713"/>
                  </a:lnTo>
                  <a:lnTo>
                    <a:pt x="72" y="642"/>
                  </a:lnTo>
                  <a:lnTo>
                    <a:pt x="167" y="594"/>
                  </a:lnTo>
                  <a:lnTo>
                    <a:pt x="167" y="594"/>
                  </a:lnTo>
                  <a:lnTo>
                    <a:pt x="262" y="499"/>
                  </a:lnTo>
                  <a:lnTo>
                    <a:pt x="357" y="380"/>
                  </a:lnTo>
                  <a:lnTo>
                    <a:pt x="452" y="23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523" y="48"/>
                  </a:lnTo>
                  <a:lnTo>
                    <a:pt x="523" y="0"/>
                  </a:lnTo>
                  <a:lnTo>
                    <a:pt x="571" y="0"/>
                  </a:lnTo>
                  <a:lnTo>
                    <a:pt x="571" y="0"/>
                  </a:lnTo>
                  <a:lnTo>
                    <a:pt x="618" y="0"/>
                  </a:lnTo>
                  <a:lnTo>
                    <a:pt x="642" y="24"/>
                  </a:lnTo>
                  <a:lnTo>
                    <a:pt x="689" y="95"/>
                  </a:lnTo>
                  <a:lnTo>
                    <a:pt x="689" y="95"/>
                  </a:lnTo>
                  <a:lnTo>
                    <a:pt x="737" y="214"/>
                  </a:lnTo>
                  <a:lnTo>
                    <a:pt x="761" y="333"/>
                  </a:lnTo>
                  <a:lnTo>
                    <a:pt x="784" y="451"/>
                  </a:lnTo>
                  <a:lnTo>
                    <a:pt x="784" y="570"/>
                  </a:lnTo>
                  <a:lnTo>
                    <a:pt x="784" y="570"/>
                  </a:lnTo>
                  <a:lnTo>
                    <a:pt x="737" y="855"/>
                  </a:lnTo>
                  <a:lnTo>
                    <a:pt x="689" y="1140"/>
                  </a:lnTo>
                  <a:lnTo>
                    <a:pt x="666" y="1425"/>
                  </a:lnTo>
                  <a:lnTo>
                    <a:pt x="666" y="1687"/>
                  </a:lnTo>
                  <a:lnTo>
                    <a:pt x="666" y="1687"/>
                  </a:lnTo>
                  <a:lnTo>
                    <a:pt x="666" y="1758"/>
                  </a:lnTo>
                  <a:lnTo>
                    <a:pt x="642" y="1829"/>
                  </a:lnTo>
                  <a:lnTo>
                    <a:pt x="594" y="1877"/>
                  </a:lnTo>
                  <a:lnTo>
                    <a:pt x="547" y="1924"/>
                  </a:lnTo>
                  <a:lnTo>
                    <a:pt x="404" y="1995"/>
                  </a:lnTo>
                  <a:lnTo>
                    <a:pt x="333" y="2019"/>
                  </a:lnTo>
                  <a:lnTo>
                    <a:pt x="286" y="2019"/>
                  </a:lnTo>
                  <a:lnTo>
                    <a:pt x="286" y="2019"/>
                  </a:lnTo>
                  <a:lnTo>
                    <a:pt x="214" y="1995"/>
                  </a:lnTo>
                  <a:lnTo>
                    <a:pt x="167" y="1972"/>
                  </a:lnTo>
                  <a:lnTo>
                    <a:pt x="119" y="1900"/>
                  </a:lnTo>
                  <a:lnTo>
                    <a:pt x="72" y="1805"/>
                  </a:lnTo>
                  <a:lnTo>
                    <a:pt x="48" y="1710"/>
                  </a:lnTo>
                  <a:lnTo>
                    <a:pt x="48" y="1710"/>
                  </a:lnTo>
                  <a:lnTo>
                    <a:pt x="24" y="161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lnTo>
                    <a:pt x="309" y="1"/>
                  </a:lnTo>
                  <a:lnTo>
                    <a:pt x="309" y="1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5" name="Google Shape;1005;p14"/>
          <p:cNvGrpSpPr/>
          <p:nvPr/>
        </p:nvGrpSpPr>
        <p:grpSpPr>
          <a:xfrm>
            <a:off x="10881134" y="4300551"/>
            <a:ext cx="719767" cy="772800"/>
            <a:chOff x="2788263" y="4569213"/>
            <a:chExt cx="539825" cy="579600"/>
          </a:xfrm>
        </p:grpSpPr>
        <p:sp>
          <p:nvSpPr>
            <p:cNvPr id="1006" name="Google Shape;1006;p14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1" name="Google Shape;1011;p14"/>
          <p:cNvGrpSpPr/>
          <p:nvPr/>
        </p:nvGrpSpPr>
        <p:grpSpPr>
          <a:xfrm rot="10800000" flipH="1">
            <a:off x="3528366" y="-391402"/>
            <a:ext cx="5135269" cy="1684175"/>
            <a:chOff x="238125" y="548775"/>
            <a:chExt cx="2842400" cy="932200"/>
          </a:xfrm>
        </p:grpSpPr>
        <p:sp>
          <p:nvSpPr>
            <p:cNvPr id="1012" name="Google Shape;1012;p1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4" name="Google Shape;1014;p14"/>
          <p:cNvSpPr/>
          <p:nvPr/>
        </p:nvSpPr>
        <p:spPr>
          <a:xfrm rot="-1800082" flipH="1">
            <a:off x="-669375" y="4071381"/>
            <a:ext cx="2021233" cy="412237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07108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15"/>
          <p:cNvGrpSpPr/>
          <p:nvPr/>
        </p:nvGrpSpPr>
        <p:grpSpPr>
          <a:xfrm rot="5400000" flipH="1">
            <a:off x="-1718268" y="1725553"/>
            <a:ext cx="5135269" cy="1684175"/>
            <a:chOff x="238125" y="548775"/>
            <a:chExt cx="2842400" cy="932200"/>
          </a:xfrm>
        </p:grpSpPr>
        <p:sp>
          <p:nvSpPr>
            <p:cNvPr id="1017" name="Google Shape;101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019" name="Google Shape;10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5"/>
          <p:cNvSpPr txBox="1">
            <a:spLocks noGrp="1"/>
          </p:cNvSpPr>
          <p:nvPr>
            <p:ph type="title"/>
          </p:nvPr>
        </p:nvSpPr>
        <p:spPr>
          <a:xfrm>
            <a:off x="2698800" y="1842200"/>
            <a:ext cx="6794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1" name="Google Shape;1021;p15"/>
          <p:cNvSpPr txBox="1">
            <a:spLocks noGrp="1"/>
          </p:cNvSpPr>
          <p:nvPr>
            <p:ph type="subTitle" idx="1"/>
          </p:nvPr>
        </p:nvSpPr>
        <p:spPr>
          <a:xfrm>
            <a:off x="4081600" y="2646600"/>
            <a:ext cx="4028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15"/>
          <p:cNvSpPr txBox="1">
            <a:spLocks noGrp="1"/>
          </p:cNvSpPr>
          <p:nvPr>
            <p:ph type="title" idx="2" hasCustomPrompt="1"/>
          </p:nvPr>
        </p:nvSpPr>
        <p:spPr>
          <a:xfrm>
            <a:off x="5341484" y="39672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23" name="Google Shape;1023;p15"/>
          <p:cNvGrpSpPr/>
          <p:nvPr/>
        </p:nvGrpSpPr>
        <p:grpSpPr>
          <a:xfrm rot="699672">
            <a:off x="7099915" y="186355"/>
            <a:ext cx="766671" cy="1065943"/>
            <a:chOff x="2270250" y="238125"/>
            <a:chExt cx="513575" cy="714050"/>
          </a:xfrm>
        </p:grpSpPr>
        <p:sp>
          <p:nvSpPr>
            <p:cNvPr id="1024" name="Google Shape;1024;p15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8" name="Google Shape;1038;p15"/>
          <p:cNvGrpSpPr/>
          <p:nvPr/>
        </p:nvGrpSpPr>
        <p:grpSpPr>
          <a:xfrm>
            <a:off x="10948885" y="237533"/>
            <a:ext cx="789433" cy="963600"/>
            <a:chOff x="3674000" y="1031475"/>
            <a:chExt cx="592075" cy="722700"/>
          </a:xfrm>
        </p:grpSpPr>
        <p:sp>
          <p:nvSpPr>
            <p:cNvPr id="1039" name="Google Shape;1039;p1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5" name="Google Shape;1145;p15"/>
          <p:cNvSpPr/>
          <p:nvPr/>
        </p:nvSpPr>
        <p:spPr>
          <a:xfrm rot="4147659">
            <a:off x="5968359" y="9215"/>
            <a:ext cx="703659" cy="134789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6" name="Google Shape;1146;p15"/>
          <p:cNvGrpSpPr/>
          <p:nvPr/>
        </p:nvGrpSpPr>
        <p:grpSpPr>
          <a:xfrm>
            <a:off x="7056738" y="5173831"/>
            <a:ext cx="5135269" cy="1684175"/>
            <a:chOff x="238125" y="548775"/>
            <a:chExt cx="2842400" cy="932200"/>
          </a:xfrm>
        </p:grpSpPr>
        <p:sp>
          <p:nvSpPr>
            <p:cNvPr id="1147" name="Google Shape;114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9" name="Google Shape;1149;p15"/>
          <p:cNvSpPr/>
          <p:nvPr/>
        </p:nvSpPr>
        <p:spPr>
          <a:xfrm rot="-4837719" flipH="1">
            <a:off x="5322972" y="4287381"/>
            <a:ext cx="2021237" cy="4122384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26612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120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132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463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475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806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818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10320638" y="5173831"/>
            <a:ext cx="5135269" cy="1684175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408739" y="5448770"/>
            <a:ext cx="730007" cy="1049533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11187915" y="292539"/>
            <a:ext cx="766671" cy="1065943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34834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6425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6254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89976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8826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1280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1109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3651467" y="3840480"/>
            <a:ext cx="2316400" cy="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3681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11140786" y="5405325"/>
            <a:ext cx="685609" cy="1055900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11388415" y="4229302"/>
            <a:ext cx="725285" cy="880449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479577" y="59713"/>
            <a:ext cx="589092" cy="1086891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81885" y="1464967"/>
            <a:ext cx="731633" cy="798133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3693466" y="5510119"/>
            <a:ext cx="5135269" cy="1684175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353495" y="97259"/>
            <a:ext cx="421141" cy="80657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48137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" name="Google Shape;16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25"/>
          <p:cNvSpPr txBox="1">
            <a:spLocks noGrp="1"/>
          </p:cNvSpPr>
          <p:nvPr>
            <p:ph type="subTitle" idx="1"/>
          </p:nvPr>
        </p:nvSpPr>
        <p:spPr>
          <a:xfrm>
            <a:off x="112193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4" name="Google Shape;1644;p25"/>
          <p:cNvSpPr txBox="1">
            <a:spLocks noGrp="1"/>
          </p:cNvSpPr>
          <p:nvPr>
            <p:ph type="subTitle" idx="2"/>
          </p:nvPr>
        </p:nvSpPr>
        <p:spPr>
          <a:xfrm>
            <a:off x="95113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6" name="Google Shape;1646;p25"/>
          <p:cNvSpPr txBox="1">
            <a:spLocks noGrp="1"/>
          </p:cNvSpPr>
          <p:nvPr>
            <p:ph type="subTitle" idx="3"/>
          </p:nvPr>
        </p:nvSpPr>
        <p:spPr>
          <a:xfrm>
            <a:off x="379997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7" name="Google Shape;1647;p25"/>
          <p:cNvSpPr txBox="1">
            <a:spLocks noGrp="1"/>
          </p:cNvSpPr>
          <p:nvPr>
            <p:ph type="subTitle" idx="4"/>
          </p:nvPr>
        </p:nvSpPr>
        <p:spPr>
          <a:xfrm>
            <a:off x="362917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8" name="Google Shape;1648;p25"/>
          <p:cNvSpPr txBox="1">
            <a:spLocks noGrp="1"/>
          </p:cNvSpPr>
          <p:nvPr>
            <p:ph type="subTitle" idx="5"/>
          </p:nvPr>
        </p:nvSpPr>
        <p:spPr>
          <a:xfrm>
            <a:off x="647802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9" name="Google Shape;1649;p25"/>
          <p:cNvSpPr txBox="1">
            <a:spLocks noGrp="1"/>
          </p:cNvSpPr>
          <p:nvPr>
            <p:ph type="subTitle" idx="6"/>
          </p:nvPr>
        </p:nvSpPr>
        <p:spPr>
          <a:xfrm>
            <a:off x="630722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0" name="Google Shape;1650;p25"/>
          <p:cNvSpPr txBox="1">
            <a:spLocks noGrp="1"/>
          </p:cNvSpPr>
          <p:nvPr>
            <p:ph type="subTitle" idx="7"/>
          </p:nvPr>
        </p:nvSpPr>
        <p:spPr>
          <a:xfrm>
            <a:off x="915606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51" name="Google Shape;1651;p25"/>
          <p:cNvSpPr txBox="1">
            <a:spLocks noGrp="1"/>
          </p:cNvSpPr>
          <p:nvPr>
            <p:ph type="subTitle" idx="8"/>
          </p:nvPr>
        </p:nvSpPr>
        <p:spPr>
          <a:xfrm>
            <a:off x="898526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52" name="Google Shape;1652;p25"/>
          <p:cNvGrpSpPr/>
          <p:nvPr/>
        </p:nvGrpSpPr>
        <p:grpSpPr>
          <a:xfrm rot="-949166">
            <a:off x="11378043" y="258380"/>
            <a:ext cx="589092" cy="1086891"/>
            <a:chOff x="1400150" y="238125"/>
            <a:chExt cx="388525" cy="716900"/>
          </a:xfrm>
        </p:grpSpPr>
        <p:sp>
          <p:nvSpPr>
            <p:cNvPr id="1653" name="Google Shape;1653;p25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>
            <a:off x="11387760" y="2822546"/>
            <a:ext cx="721189" cy="1043397"/>
            <a:chOff x="1088850" y="238125"/>
            <a:chExt cx="1221250" cy="1766475"/>
          </a:xfrm>
        </p:grpSpPr>
        <p:sp>
          <p:nvSpPr>
            <p:cNvPr id="1660" name="Google Shape;1660;p25"/>
            <p:cNvSpPr/>
            <p:nvPr/>
          </p:nvSpPr>
          <p:spPr>
            <a:xfrm>
              <a:off x="1088850" y="238125"/>
              <a:ext cx="1221250" cy="1766475"/>
            </a:xfrm>
            <a:custGeom>
              <a:avLst/>
              <a:gdLst/>
              <a:ahLst/>
              <a:cxnLst/>
              <a:rect l="l" t="t" r="r" b="b"/>
              <a:pathLst>
                <a:path w="48850" h="70659" extrusionOk="0">
                  <a:moveTo>
                    <a:pt x="25260" y="0"/>
                  </a:moveTo>
                  <a:lnTo>
                    <a:pt x="24371" y="27"/>
                  </a:lnTo>
                  <a:lnTo>
                    <a:pt x="23481" y="108"/>
                  </a:lnTo>
                  <a:lnTo>
                    <a:pt x="22618" y="216"/>
                  </a:lnTo>
                  <a:lnTo>
                    <a:pt x="21756" y="377"/>
                  </a:lnTo>
                  <a:lnTo>
                    <a:pt x="20920" y="566"/>
                  </a:lnTo>
                  <a:lnTo>
                    <a:pt x="20084" y="782"/>
                  </a:lnTo>
                  <a:lnTo>
                    <a:pt x="19276" y="1051"/>
                  </a:lnTo>
                  <a:lnTo>
                    <a:pt x="18467" y="1348"/>
                  </a:lnTo>
                  <a:lnTo>
                    <a:pt x="17685" y="1671"/>
                  </a:lnTo>
                  <a:lnTo>
                    <a:pt x="16930" y="2022"/>
                  </a:lnTo>
                  <a:lnTo>
                    <a:pt x="16175" y="2399"/>
                  </a:lnTo>
                  <a:lnTo>
                    <a:pt x="15474" y="2831"/>
                  </a:lnTo>
                  <a:lnTo>
                    <a:pt x="14773" y="3289"/>
                  </a:lnTo>
                  <a:lnTo>
                    <a:pt x="14073" y="3747"/>
                  </a:lnTo>
                  <a:lnTo>
                    <a:pt x="13426" y="4259"/>
                  </a:lnTo>
                  <a:lnTo>
                    <a:pt x="12779" y="4799"/>
                  </a:lnTo>
                  <a:lnTo>
                    <a:pt x="12158" y="5365"/>
                  </a:lnTo>
                  <a:lnTo>
                    <a:pt x="11565" y="5958"/>
                  </a:lnTo>
                  <a:lnTo>
                    <a:pt x="11026" y="6551"/>
                  </a:lnTo>
                  <a:lnTo>
                    <a:pt x="10487" y="7198"/>
                  </a:lnTo>
                  <a:lnTo>
                    <a:pt x="9975" y="7845"/>
                  </a:lnTo>
                  <a:lnTo>
                    <a:pt x="9490" y="8546"/>
                  </a:lnTo>
                  <a:lnTo>
                    <a:pt x="9031" y="9247"/>
                  </a:lnTo>
                  <a:lnTo>
                    <a:pt x="8627" y="9975"/>
                  </a:lnTo>
                  <a:lnTo>
                    <a:pt x="8223" y="10703"/>
                  </a:lnTo>
                  <a:lnTo>
                    <a:pt x="7872" y="11484"/>
                  </a:lnTo>
                  <a:lnTo>
                    <a:pt x="7549" y="12266"/>
                  </a:lnTo>
                  <a:lnTo>
                    <a:pt x="7252" y="13048"/>
                  </a:lnTo>
                  <a:lnTo>
                    <a:pt x="6982" y="13857"/>
                  </a:lnTo>
                  <a:lnTo>
                    <a:pt x="6767" y="14692"/>
                  </a:lnTo>
                  <a:lnTo>
                    <a:pt x="6578" y="15555"/>
                  </a:lnTo>
                  <a:lnTo>
                    <a:pt x="6416" y="16418"/>
                  </a:lnTo>
                  <a:lnTo>
                    <a:pt x="6308" y="17281"/>
                  </a:lnTo>
                  <a:lnTo>
                    <a:pt x="6228" y="18089"/>
                  </a:lnTo>
                  <a:lnTo>
                    <a:pt x="6201" y="18898"/>
                  </a:lnTo>
                  <a:lnTo>
                    <a:pt x="6201" y="19707"/>
                  </a:lnTo>
                  <a:lnTo>
                    <a:pt x="6228" y="20489"/>
                  </a:lnTo>
                  <a:lnTo>
                    <a:pt x="6308" y="21297"/>
                  </a:lnTo>
                  <a:lnTo>
                    <a:pt x="6416" y="22079"/>
                  </a:lnTo>
                  <a:lnTo>
                    <a:pt x="6551" y="22861"/>
                  </a:lnTo>
                  <a:lnTo>
                    <a:pt x="6713" y="23643"/>
                  </a:lnTo>
                  <a:lnTo>
                    <a:pt x="6902" y="24398"/>
                  </a:lnTo>
                  <a:lnTo>
                    <a:pt x="7144" y="25179"/>
                  </a:lnTo>
                  <a:lnTo>
                    <a:pt x="7414" y="25907"/>
                  </a:lnTo>
                  <a:lnTo>
                    <a:pt x="7710" y="26662"/>
                  </a:lnTo>
                  <a:lnTo>
                    <a:pt x="8034" y="27363"/>
                  </a:lnTo>
                  <a:lnTo>
                    <a:pt x="8384" y="28091"/>
                  </a:lnTo>
                  <a:lnTo>
                    <a:pt x="8789" y="28792"/>
                  </a:lnTo>
                  <a:lnTo>
                    <a:pt x="9193" y="29466"/>
                  </a:lnTo>
                  <a:lnTo>
                    <a:pt x="8600" y="29978"/>
                  </a:lnTo>
                  <a:lnTo>
                    <a:pt x="8007" y="30517"/>
                  </a:lnTo>
                  <a:lnTo>
                    <a:pt x="7441" y="31056"/>
                  </a:lnTo>
                  <a:lnTo>
                    <a:pt x="6902" y="31623"/>
                  </a:lnTo>
                  <a:lnTo>
                    <a:pt x="6362" y="32189"/>
                  </a:lnTo>
                  <a:lnTo>
                    <a:pt x="5850" y="32809"/>
                  </a:lnTo>
                  <a:lnTo>
                    <a:pt x="5365" y="33429"/>
                  </a:lnTo>
                  <a:lnTo>
                    <a:pt x="4907" y="34049"/>
                  </a:lnTo>
                  <a:lnTo>
                    <a:pt x="4448" y="34696"/>
                  </a:lnTo>
                  <a:lnTo>
                    <a:pt x="4017" y="35370"/>
                  </a:lnTo>
                  <a:lnTo>
                    <a:pt x="3640" y="36044"/>
                  </a:lnTo>
                  <a:lnTo>
                    <a:pt x="3262" y="36745"/>
                  </a:lnTo>
                  <a:lnTo>
                    <a:pt x="2912" y="37446"/>
                  </a:lnTo>
                  <a:lnTo>
                    <a:pt x="2561" y="38174"/>
                  </a:lnTo>
                  <a:lnTo>
                    <a:pt x="2265" y="38901"/>
                  </a:lnTo>
                  <a:lnTo>
                    <a:pt x="1995" y="39656"/>
                  </a:lnTo>
                  <a:lnTo>
                    <a:pt x="1726" y="40384"/>
                  </a:lnTo>
                  <a:lnTo>
                    <a:pt x="1483" y="41220"/>
                  </a:lnTo>
                  <a:lnTo>
                    <a:pt x="1240" y="41867"/>
                  </a:lnTo>
                  <a:lnTo>
                    <a:pt x="1025" y="42541"/>
                  </a:lnTo>
                  <a:lnTo>
                    <a:pt x="809" y="43215"/>
                  </a:lnTo>
                  <a:lnTo>
                    <a:pt x="647" y="43889"/>
                  </a:lnTo>
                  <a:lnTo>
                    <a:pt x="485" y="44563"/>
                  </a:lnTo>
                  <a:lnTo>
                    <a:pt x="351" y="45237"/>
                  </a:lnTo>
                  <a:lnTo>
                    <a:pt x="243" y="45911"/>
                  </a:lnTo>
                  <a:lnTo>
                    <a:pt x="135" y="46585"/>
                  </a:lnTo>
                  <a:lnTo>
                    <a:pt x="81" y="47286"/>
                  </a:lnTo>
                  <a:lnTo>
                    <a:pt x="27" y="47960"/>
                  </a:lnTo>
                  <a:lnTo>
                    <a:pt x="0" y="48634"/>
                  </a:lnTo>
                  <a:lnTo>
                    <a:pt x="0" y="49307"/>
                  </a:lnTo>
                  <a:lnTo>
                    <a:pt x="27" y="50008"/>
                  </a:lnTo>
                  <a:lnTo>
                    <a:pt x="81" y="50682"/>
                  </a:lnTo>
                  <a:lnTo>
                    <a:pt x="162" y="51356"/>
                  </a:lnTo>
                  <a:lnTo>
                    <a:pt x="243" y="52030"/>
                  </a:lnTo>
                  <a:lnTo>
                    <a:pt x="378" y="52731"/>
                  </a:lnTo>
                  <a:lnTo>
                    <a:pt x="539" y="53459"/>
                  </a:lnTo>
                  <a:lnTo>
                    <a:pt x="728" y="54187"/>
                  </a:lnTo>
                  <a:lnTo>
                    <a:pt x="944" y="54915"/>
                  </a:lnTo>
                  <a:lnTo>
                    <a:pt x="1186" y="55885"/>
                  </a:lnTo>
                  <a:lnTo>
                    <a:pt x="1483" y="56856"/>
                  </a:lnTo>
                  <a:lnTo>
                    <a:pt x="1833" y="57773"/>
                  </a:lnTo>
                  <a:lnTo>
                    <a:pt x="2211" y="58662"/>
                  </a:lnTo>
                  <a:lnTo>
                    <a:pt x="2642" y="59498"/>
                  </a:lnTo>
                  <a:lnTo>
                    <a:pt x="3100" y="60334"/>
                  </a:lnTo>
                  <a:lnTo>
                    <a:pt x="3586" y="61115"/>
                  </a:lnTo>
                  <a:lnTo>
                    <a:pt x="4125" y="61870"/>
                  </a:lnTo>
                  <a:lnTo>
                    <a:pt x="4772" y="62679"/>
                  </a:lnTo>
                  <a:lnTo>
                    <a:pt x="5446" y="63407"/>
                  </a:lnTo>
                  <a:lnTo>
                    <a:pt x="6147" y="64135"/>
                  </a:lnTo>
                  <a:lnTo>
                    <a:pt x="6902" y="64836"/>
                  </a:lnTo>
                  <a:lnTo>
                    <a:pt x="7683" y="65483"/>
                  </a:lnTo>
                  <a:lnTo>
                    <a:pt x="8519" y="66076"/>
                  </a:lnTo>
                  <a:lnTo>
                    <a:pt x="9382" y="66669"/>
                  </a:lnTo>
                  <a:lnTo>
                    <a:pt x="10271" y="67181"/>
                  </a:lnTo>
                  <a:lnTo>
                    <a:pt x="11188" y="67693"/>
                  </a:lnTo>
                  <a:lnTo>
                    <a:pt x="12132" y="68152"/>
                  </a:lnTo>
                  <a:lnTo>
                    <a:pt x="13129" y="68556"/>
                  </a:lnTo>
                  <a:lnTo>
                    <a:pt x="14126" y="68906"/>
                  </a:lnTo>
                  <a:lnTo>
                    <a:pt x="15151" y="69230"/>
                  </a:lnTo>
                  <a:lnTo>
                    <a:pt x="16175" y="69526"/>
                  </a:lnTo>
                  <a:lnTo>
                    <a:pt x="17254" y="69742"/>
                  </a:lnTo>
                  <a:lnTo>
                    <a:pt x="18332" y="69931"/>
                  </a:lnTo>
                  <a:lnTo>
                    <a:pt x="19141" y="70093"/>
                  </a:lnTo>
                  <a:lnTo>
                    <a:pt x="19950" y="70254"/>
                  </a:lnTo>
                  <a:lnTo>
                    <a:pt x="20758" y="70389"/>
                  </a:lnTo>
                  <a:lnTo>
                    <a:pt x="21594" y="70497"/>
                  </a:lnTo>
                  <a:lnTo>
                    <a:pt x="22403" y="70578"/>
                  </a:lnTo>
                  <a:lnTo>
                    <a:pt x="23212" y="70632"/>
                  </a:lnTo>
                  <a:lnTo>
                    <a:pt x="24020" y="70659"/>
                  </a:lnTo>
                  <a:lnTo>
                    <a:pt x="25773" y="70659"/>
                  </a:lnTo>
                  <a:lnTo>
                    <a:pt x="26716" y="70605"/>
                  </a:lnTo>
                  <a:lnTo>
                    <a:pt x="27660" y="70524"/>
                  </a:lnTo>
                  <a:lnTo>
                    <a:pt x="28576" y="70416"/>
                  </a:lnTo>
                  <a:lnTo>
                    <a:pt x="29493" y="70281"/>
                  </a:lnTo>
                  <a:lnTo>
                    <a:pt x="30409" y="70093"/>
                  </a:lnTo>
                  <a:lnTo>
                    <a:pt x="31299" y="69904"/>
                  </a:lnTo>
                  <a:lnTo>
                    <a:pt x="32162" y="69661"/>
                  </a:lnTo>
                  <a:lnTo>
                    <a:pt x="33024" y="69392"/>
                  </a:lnTo>
                  <a:lnTo>
                    <a:pt x="33860" y="69095"/>
                  </a:lnTo>
                  <a:lnTo>
                    <a:pt x="34696" y="68772"/>
                  </a:lnTo>
                  <a:lnTo>
                    <a:pt x="35505" y="68421"/>
                  </a:lnTo>
                  <a:lnTo>
                    <a:pt x="36286" y="68044"/>
                  </a:lnTo>
                  <a:lnTo>
                    <a:pt x="37041" y="67639"/>
                  </a:lnTo>
                  <a:lnTo>
                    <a:pt x="37796" y="67181"/>
                  </a:lnTo>
                  <a:lnTo>
                    <a:pt x="38497" y="66723"/>
                  </a:lnTo>
                  <a:lnTo>
                    <a:pt x="39414" y="66049"/>
                  </a:lnTo>
                  <a:lnTo>
                    <a:pt x="40276" y="65348"/>
                  </a:lnTo>
                  <a:lnTo>
                    <a:pt x="41112" y="64566"/>
                  </a:lnTo>
                  <a:lnTo>
                    <a:pt x="41894" y="63784"/>
                  </a:lnTo>
                  <a:lnTo>
                    <a:pt x="42649" y="62922"/>
                  </a:lnTo>
                  <a:lnTo>
                    <a:pt x="43350" y="62005"/>
                  </a:lnTo>
                  <a:lnTo>
                    <a:pt x="43997" y="61061"/>
                  </a:lnTo>
                  <a:lnTo>
                    <a:pt x="44617" y="60091"/>
                  </a:lnTo>
                  <a:lnTo>
                    <a:pt x="45237" y="59282"/>
                  </a:lnTo>
                  <a:lnTo>
                    <a:pt x="45830" y="58473"/>
                  </a:lnTo>
                  <a:lnTo>
                    <a:pt x="46342" y="57638"/>
                  </a:lnTo>
                  <a:lnTo>
                    <a:pt x="46827" y="56775"/>
                  </a:lnTo>
                  <a:lnTo>
                    <a:pt x="47232" y="55885"/>
                  </a:lnTo>
                  <a:lnTo>
                    <a:pt x="47609" y="54969"/>
                  </a:lnTo>
                  <a:lnTo>
                    <a:pt x="47960" y="54025"/>
                  </a:lnTo>
                  <a:lnTo>
                    <a:pt x="48229" y="53082"/>
                  </a:lnTo>
                  <a:lnTo>
                    <a:pt x="48445" y="52111"/>
                  </a:lnTo>
                  <a:lnTo>
                    <a:pt x="48633" y="51141"/>
                  </a:lnTo>
                  <a:lnTo>
                    <a:pt x="48741" y="50143"/>
                  </a:lnTo>
                  <a:lnTo>
                    <a:pt x="48822" y="49119"/>
                  </a:lnTo>
                  <a:lnTo>
                    <a:pt x="48849" y="48094"/>
                  </a:lnTo>
                  <a:lnTo>
                    <a:pt x="48822" y="47043"/>
                  </a:lnTo>
                  <a:lnTo>
                    <a:pt x="48741" y="46019"/>
                  </a:lnTo>
                  <a:lnTo>
                    <a:pt x="48580" y="44940"/>
                  </a:lnTo>
                  <a:lnTo>
                    <a:pt x="48391" y="43889"/>
                  </a:lnTo>
                  <a:lnTo>
                    <a:pt x="48148" y="42837"/>
                  </a:lnTo>
                  <a:lnTo>
                    <a:pt x="47879" y="41813"/>
                  </a:lnTo>
                  <a:lnTo>
                    <a:pt x="47528" y="40762"/>
                  </a:lnTo>
                  <a:lnTo>
                    <a:pt x="47151" y="39764"/>
                  </a:lnTo>
                  <a:lnTo>
                    <a:pt x="46719" y="38740"/>
                  </a:lnTo>
                  <a:lnTo>
                    <a:pt x="46234" y="37769"/>
                  </a:lnTo>
                  <a:lnTo>
                    <a:pt x="45722" y="36799"/>
                  </a:lnTo>
                  <a:lnTo>
                    <a:pt x="45156" y="35855"/>
                  </a:lnTo>
                  <a:lnTo>
                    <a:pt x="44536" y="34938"/>
                  </a:lnTo>
                  <a:lnTo>
                    <a:pt x="43916" y="34022"/>
                  </a:lnTo>
                  <a:lnTo>
                    <a:pt x="43215" y="33159"/>
                  </a:lnTo>
                  <a:lnTo>
                    <a:pt x="42514" y="32323"/>
                  </a:lnTo>
                  <a:lnTo>
                    <a:pt x="41759" y="31515"/>
                  </a:lnTo>
                  <a:lnTo>
                    <a:pt x="40977" y="30760"/>
                  </a:lnTo>
                  <a:lnTo>
                    <a:pt x="40168" y="30005"/>
                  </a:lnTo>
                  <a:lnTo>
                    <a:pt x="40681" y="29223"/>
                  </a:lnTo>
                  <a:lnTo>
                    <a:pt x="41166" y="28441"/>
                  </a:lnTo>
                  <a:lnTo>
                    <a:pt x="41624" y="27633"/>
                  </a:lnTo>
                  <a:lnTo>
                    <a:pt x="42029" y="26824"/>
                  </a:lnTo>
                  <a:lnTo>
                    <a:pt x="42379" y="25988"/>
                  </a:lnTo>
                  <a:lnTo>
                    <a:pt x="42730" y="25126"/>
                  </a:lnTo>
                  <a:lnTo>
                    <a:pt x="42999" y="24290"/>
                  </a:lnTo>
                  <a:lnTo>
                    <a:pt x="43269" y="23400"/>
                  </a:lnTo>
                  <a:lnTo>
                    <a:pt x="43457" y="22537"/>
                  </a:lnTo>
                  <a:lnTo>
                    <a:pt x="43646" y="21648"/>
                  </a:lnTo>
                  <a:lnTo>
                    <a:pt x="43754" y="20758"/>
                  </a:lnTo>
                  <a:lnTo>
                    <a:pt x="43862" y="19869"/>
                  </a:lnTo>
                  <a:lnTo>
                    <a:pt x="43889" y="18979"/>
                  </a:lnTo>
                  <a:lnTo>
                    <a:pt x="43889" y="18062"/>
                  </a:lnTo>
                  <a:lnTo>
                    <a:pt x="43862" y="17146"/>
                  </a:lnTo>
                  <a:lnTo>
                    <a:pt x="43781" y="16256"/>
                  </a:lnTo>
                  <a:lnTo>
                    <a:pt x="43646" y="15340"/>
                  </a:lnTo>
                  <a:lnTo>
                    <a:pt x="43484" y="14450"/>
                  </a:lnTo>
                  <a:lnTo>
                    <a:pt x="43269" y="13587"/>
                  </a:lnTo>
                  <a:lnTo>
                    <a:pt x="43026" y="12751"/>
                  </a:lnTo>
                  <a:lnTo>
                    <a:pt x="42730" y="11916"/>
                  </a:lnTo>
                  <a:lnTo>
                    <a:pt x="42406" y="11107"/>
                  </a:lnTo>
                  <a:lnTo>
                    <a:pt x="42029" y="10298"/>
                  </a:lnTo>
                  <a:lnTo>
                    <a:pt x="41624" y="9543"/>
                  </a:lnTo>
                  <a:lnTo>
                    <a:pt x="41193" y="8789"/>
                  </a:lnTo>
                  <a:lnTo>
                    <a:pt x="40735" y="8061"/>
                  </a:lnTo>
                  <a:lnTo>
                    <a:pt x="40222" y="7360"/>
                  </a:lnTo>
                  <a:lnTo>
                    <a:pt x="39710" y="6686"/>
                  </a:lnTo>
                  <a:lnTo>
                    <a:pt x="39144" y="6039"/>
                  </a:lnTo>
                  <a:lnTo>
                    <a:pt x="38551" y="5419"/>
                  </a:lnTo>
                  <a:lnTo>
                    <a:pt x="37931" y="4826"/>
                  </a:lnTo>
                  <a:lnTo>
                    <a:pt x="37284" y="4259"/>
                  </a:lnTo>
                  <a:lnTo>
                    <a:pt x="36637" y="3747"/>
                  </a:lnTo>
                  <a:lnTo>
                    <a:pt x="35936" y="3235"/>
                  </a:lnTo>
                  <a:lnTo>
                    <a:pt x="35235" y="2777"/>
                  </a:lnTo>
                  <a:lnTo>
                    <a:pt x="34480" y="2345"/>
                  </a:lnTo>
                  <a:lnTo>
                    <a:pt x="33725" y="1941"/>
                  </a:lnTo>
                  <a:lnTo>
                    <a:pt x="32944" y="1564"/>
                  </a:lnTo>
                  <a:lnTo>
                    <a:pt x="32162" y="1240"/>
                  </a:lnTo>
                  <a:lnTo>
                    <a:pt x="31353" y="944"/>
                  </a:lnTo>
                  <a:lnTo>
                    <a:pt x="30517" y="701"/>
                  </a:lnTo>
                  <a:lnTo>
                    <a:pt x="29682" y="458"/>
                  </a:lnTo>
                  <a:lnTo>
                    <a:pt x="28819" y="297"/>
                  </a:lnTo>
                  <a:lnTo>
                    <a:pt x="27956" y="162"/>
                  </a:lnTo>
                  <a:lnTo>
                    <a:pt x="27067" y="54"/>
                  </a:lnTo>
                  <a:lnTo>
                    <a:pt x="26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1184550" y="333825"/>
              <a:ext cx="1029850" cy="1575075"/>
            </a:xfrm>
            <a:custGeom>
              <a:avLst/>
              <a:gdLst/>
              <a:ahLst/>
              <a:cxnLst/>
              <a:rect l="l" t="t" r="r" b="b"/>
              <a:pathLst>
                <a:path w="41194" h="63003" extrusionOk="0">
                  <a:moveTo>
                    <a:pt x="21729" y="6713"/>
                  </a:moveTo>
                  <a:lnTo>
                    <a:pt x="22187" y="6740"/>
                  </a:lnTo>
                  <a:lnTo>
                    <a:pt x="22672" y="6794"/>
                  </a:lnTo>
                  <a:lnTo>
                    <a:pt x="23023" y="6848"/>
                  </a:lnTo>
                  <a:lnTo>
                    <a:pt x="23400" y="6929"/>
                  </a:lnTo>
                  <a:lnTo>
                    <a:pt x="23751" y="7036"/>
                  </a:lnTo>
                  <a:lnTo>
                    <a:pt x="24128" y="7144"/>
                  </a:lnTo>
                  <a:lnTo>
                    <a:pt x="24640" y="7333"/>
                  </a:lnTo>
                  <a:lnTo>
                    <a:pt x="25126" y="7576"/>
                  </a:lnTo>
                  <a:lnTo>
                    <a:pt x="25611" y="7845"/>
                  </a:lnTo>
                  <a:lnTo>
                    <a:pt x="26096" y="8169"/>
                  </a:lnTo>
                  <a:lnTo>
                    <a:pt x="26581" y="8519"/>
                  </a:lnTo>
                  <a:lnTo>
                    <a:pt x="27013" y="8897"/>
                  </a:lnTo>
                  <a:lnTo>
                    <a:pt x="27444" y="9328"/>
                  </a:lnTo>
                  <a:lnTo>
                    <a:pt x="27822" y="9759"/>
                  </a:lnTo>
                  <a:lnTo>
                    <a:pt x="28172" y="10217"/>
                  </a:lnTo>
                  <a:lnTo>
                    <a:pt x="28496" y="10730"/>
                  </a:lnTo>
                  <a:lnTo>
                    <a:pt x="28765" y="11215"/>
                  </a:lnTo>
                  <a:lnTo>
                    <a:pt x="28954" y="11754"/>
                  </a:lnTo>
                  <a:lnTo>
                    <a:pt x="29116" y="12293"/>
                  </a:lnTo>
                  <a:lnTo>
                    <a:pt x="29223" y="12832"/>
                  </a:lnTo>
                  <a:lnTo>
                    <a:pt x="29250" y="13102"/>
                  </a:lnTo>
                  <a:lnTo>
                    <a:pt x="29250" y="13372"/>
                  </a:lnTo>
                  <a:lnTo>
                    <a:pt x="29250" y="13668"/>
                  </a:lnTo>
                  <a:lnTo>
                    <a:pt x="29223" y="13938"/>
                  </a:lnTo>
                  <a:lnTo>
                    <a:pt x="29196" y="14207"/>
                  </a:lnTo>
                  <a:lnTo>
                    <a:pt x="29143" y="14504"/>
                  </a:lnTo>
                  <a:lnTo>
                    <a:pt x="29062" y="14774"/>
                  </a:lnTo>
                  <a:lnTo>
                    <a:pt x="28954" y="15070"/>
                  </a:lnTo>
                  <a:lnTo>
                    <a:pt x="28846" y="15340"/>
                  </a:lnTo>
                  <a:lnTo>
                    <a:pt x="28711" y="15609"/>
                  </a:lnTo>
                  <a:lnTo>
                    <a:pt x="28549" y="15879"/>
                  </a:lnTo>
                  <a:lnTo>
                    <a:pt x="28361" y="16175"/>
                  </a:lnTo>
                  <a:lnTo>
                    <a:pt x="28145" y="16472"/>
                  </a:lnTo>
                  <a:lnTo>
                    <a:pt x="27875" y="16795"/>
                  </a:lnTo>
                  <a:lnTo>
                    <a:pt x="27633" y="17092"/>
                  </a:lnTo>
                  <a:lnTo>
                    <a:pt x="27336" y="17389"/>
                  </a:lnTo>
                  <a:lnTo>
                    <a:pt x="27067" y="17658"/>
                  </a:lnTo>
                  <a:lnTo>
                    <a:pt x="26743" y="17928"/>
                  </a:lnTo>
                  <a:lnTo>
                    <a:pt x="26447" y="18197"/>
                  </a:lnTo>
                  <a:lnTo>
                    <a:pt x="26123" y="18440"/>
                  </a:lnTo>
                  <a:lnTo>
                    <a:pt x="25665" y="18763"/>
                  </a:lnTo>
                  <a:lnTo>
                    <a:pt x="25180" y="19060"/>
                  </a:lnTo>
                  <a:lnTo>
                    <a:pt x="24694" y="19330"/>
                  </a:lnTo>
                  <a:lnTo>
                    <a:pt x="24209" y="19572"/>
                  </a:lnTo>
                  <a:lnTo>
                    <a:pt x="23697" y="19788"/>
                  </a:lnTo>
                  <a:lnTo>
                    <a:pt x="23185" y="19950"/>
                  </a:lnTo>
                  <a:lnTo>
                    <a:pt x="22646" y="20111"/>
                  </a:lnTo>
                  <a:lnTo>
                    <a:pt x="22133" y="20219"/>
                  </a:lnTo>
                  <a:lnTo>
                    <a:pt x="21567" y="20300"/>
                  </a:lnTo>
                  <a:lnTo>
                    <a:pt x="21001" y="20327"/>
                  </a:lnTo>
                  <a:lnTo>
                    <a:pt x="20435" y="20327"/>
                  </a:lnTo>
                  <a:lnTo>
                    <a:pt x="19869" y="20273"/>
                  </a:lnTo>
                  <a:lnTo>
                    <a:pt x="19330" y="20192"/>
                  </a:lnTo>
                  <a:lnTo>
                    <a:pt x="18763" y="20030"/>
                  </a:lnTo>
                  <a:lnTo>
                    <a:pt x="18224" y="19815"/>
                  </a:lnTo>
                  <a:lnTo>
                    <a:pt x="17712" y="19572"/>
                  </a:lnTo>
                  <a:lnTo>
                    <a:pt x="17200" y="19249"/>
                  </a:lnTo>
                  <a:lnTo>
                    <a:pt x="16715" y="18898"/>
                  </a:lnTo>
                  <a:lnTo>
                    <a:pt x="16283" y="18521"/>
                  </a:lnTo>
                  <a:lnTo>
                    <a:pt x="15906" y="18116"/>
                  </a:lnTo>
                  <a:lnTo>
                    <a:pt x="15555" y="17685"/>
                  </a:lnTo>
                  <a:lnTo>
                    <a:pt x="15259" y="17254"/>
                  </a:lnTo>
                  <a:lnTo>
                    <a:pt x="15016" y="16822"/>
                  </a:lnTo>
                  <a:lnTo>
                    <a:pt x="14774" y="16337"/>
                  </a:lnTo>
                  <a:lnTo>
                    <a:pt x="14585" y="15852"/>
                  </a:lnTo>
                  <a:lnTo>
                    <a:pt x="14423" y="15367"/>
                  </a:lnTo>
                  <a:lnTo>
                    <a:pt x="14315" y="14854"/>
                  </a:lnTo>
                  <a:lnTo>
                    <a:pt x="14234" y="14342"/>
                  </a:lnTo>
                  <a:lnTo>
                    <a:pt x="14181" y="13803"/>
                  </a:lnTo>
                  <a:lnTo>
                    <a:pt x="14181" y="13291"/>
                  </a:lnTo>
                  <a:lnTo>
                    <a:pt x="14207" y="12752"/>
                  </a:lnTo>
                  <a:lnTo>
                    <a:pt x="14288" y="12239"/>
                  </a:lnTo>
                  <a:lnTo>
                    <a:pt x="14396" y="11700"/>
                  </a:lnTo>
                  <a:lnTo>
                    <a:pt x="14531" y="11188"/>
                  </a:lnTo>
                  <a:lnTo>
                    <a:pt x="14720" y="10676"/>
                  </a:lnTo>
                  <a:lnTo>
                    <a:pt x="14935" y="10164"/>
                  </a:lnTo>
                  <a:lnTo>
                    <a:pt x="15394" y="9678"/>
                  </a:lnTo>
                  <a:lnTo>
                    <a:pt x="15852" y="9247"/>
                  </a:lnTo>
                  <a:lnTo>
                    <a:pt x="16229" y="8923"/>
                  </a:lnTo>
                  <a:lnTo>
                    <a:pt x="16607" y="8600"/>
                  </a:lnTo>
                  <a:lnTo>
                    <a:pt x="16984" y="8330"/>
                  </a:lnTo>
                  <a:lnTo>
                    <a:pt x="17362" y="8061"/>
                  </a:lnTo>
                  <a:lnTo>
                    <a:pt x="17766" y="7818"/>
                  </a:lnTo>
                  <a:lnTo>
                    <a:pt x="18170" y="7602"/>
                  </a:lnTo>
                  <a:lnTo>
                    <a:pt x="18602" y="7387"/>
                  </a:lnTo>
                  <a:lnTo>
                    <a:pt x="19006" y="7225"/>
                  </a:lnTo>
                  <a:lnTo>
                    <a:pt x="19464" y="7063"/>
                  </a:lnTo>
                  <a:lnTo>
                    <a:pt x="19896" y="6929"/>
                  </a:lnTo>
                  <a:lnTo>
                    <a:pt x="20327" y="6848"/>
                  </a:lnTo>
                  <a:lnTo>
                    <a:pt x="20785" y="6767"/>
                  </a:lnTo>
                  <a:lnTo>
                    <a:pt x="21244" y="6740"/>
                  </a:lnTo>
                  <a:lnTo>
                    <a:pt x="21729" y="6713"/>
                  </a:lnTo>
                  <a:close/>
                  <a:moveTo>
                    <a:pt x="18871" y="34319"/>
                  </a:moveTo>
                  <a:lnTo>
                    <a:pt x="19357" y="34372"/>
                  </a:lnTo>
                  <a:lnTo>
                    <a:pt x="19869" y="34426"/>
                  </a:lnTo>
                  <a:lnTo>
                    <a:pt x="20381" y="34507"/>
                  </a:lnTo>
                  <a:lnTo>
                    <a:pt x="20812" y="34588"/>
                  </a:lnTo>
                  <a:lnTo>
                    <a:pt x="21217" y="34696"/>
                  </a:lnTo>
                  <a:lnTo>
                    <a:pt x="21648" y="34804"/>
                  </a:lnTo>
                  <a:lnTo>
                    <a:pt x="22052" y="34939"/>
                  </a:lnTo>
                  <a:lnTo>
                    <a:pt x="22726" y="35208"/>
                  </a:lnTo>
                  <a:lnTo>
                    <a:pt x="23400" y="35505"/>
                  </a:lnTo>
                  <a:lnTo>
                    <a:pt x="24020" y="35855"/>
                  </a:lnTo>
                  <a:lnTo>
                    <a:pt x="24640" y="36260"/>
                  </a:lnTo>
                  <a:lnTo>
                    <a:pt x="25234" y="36664"/>
                  </a:lnTo>
                  <a:lnTo>
                    <a:pt x="25773" y="37122"/>
                  </a:lnTo>
                  <a:lnTo>
                    <a:pt x="26312" y="37608"/>
                  </a:lnTo>
                  <a:lnTo>
                    <a:pt x="26797" y="38120"/>
                  </a:lnTo>
                  <a:lnTo>
                    <a:pt x="27094" y="38470"/>
                  </a:lnTo>
                  <a:lnTo>
                    <a:pt x="27390" y="38821"/>
                  </a:lnTo>
                  <a:lnTo>
                    <a:pt x="27660" y="39171"/>
                  </a:lnTo>
                  <a:lnTo>
                    <a:pt x="27902" y="39549"/>
                  </a:lnTo>
                  <a:lnTo>
                    <a:pt x="28145" y="39926"/>
                  </a:lnTo>
                  <a:lnTo>
                    <a:pt x="28388" y="40303"/>
                  </a:lnTo>
                  <a:lnTo>
                    <a:pt x="28603" y="40681"/>
                  </a:lnTo>
                  <a:lnTo>
                    <a:pt x="28792" y="41085"/>
                  </a:lnTo>
                  <a:lnTo>
                    <a:pt x="28981" y="41490"/>
                  </a:lnTo>
                  <a:lnTo>
                    <a:pt x="29143" y="41894"/>
                  </a:lnTo>
                  <a:lnTo>
                    <a:pt x="29277" y="42298"/>
                  </a:lnTo>
                  <a:lnTo>
                    <a:pt x="29412" y="42703"/>
                  </a:lnTo>
                  <a:lnTo>
                    <a:pt x="29520" y="43134"/>
                  </a:lnTo>
                  <a:lnTo>
                    <a:pt x="29601" y="43565"/>
                  </a:lnTo>
                  <a:lnTo>
                    <a:pt x="29682" y="43997"/>
                  </a:lnTo>
                  <a:lnTo>
                    <a:pt x="29736" y="44401"/>
                  </a:lnTo>
                  <a:lnTo>
                    <a:pt x="29763" y="44832"/>
                  </a:lnTo>
                  <a:lnTo>
                    <a:pt x="29763" y="45264"/>
                  </a:lnTo>
                  <a:lnTo>
                    <a:pt x="29763" y="45695"/>
                  </a:lnTo>
                  <a:lnTo>
                    <a:pt x="29736" y="46126"/>
                  </a:lnTo>
                  <a:lnTo>
                    <a:pt x="29682" y="46558"/>
                  </a:lnTo>
                  <a:lnTo>
                    <a:pt x="29601" y="46989"/>
                  </a:lnTo>
                  <a:lnTo>
                    <a:pt x="29520" y="47420"/>
                  </a:lnTo>
                  <a:lnTo>
                    <a:pt x="29385" y="47852"/>
                  </a:lnTo>
                  <a:lnTo>
                    <a:pt x="29250" y="48256"/>
                  </a:lnTo>
                  <a:lnTo>
                    <a:pt x="29089" y="48688"/>
                  </a:lnTo>
                  <a:lnTo>
                    <a:pt x="28900" y="49092"/>
                  </a:lnTo>
                  <a:lnTo>
                    <a:pt x="28684" y="49496"/>
                  </a:lnTo>
                  <a:lnTo>
                    <a:pt x="28442" y="49901"/>
                  </a:lnTo>
                  <a:lnTo>
                    <a:pt x="28172" y="50305"/>
                  </a:lnTo>
                  <a:lnTo>
                    <a:pt x="27875" y="50682"/>
                  </a:lnTo>
                  <a:lnTo>
                    <a:pt x="27579" y="51087"/>
                  </a:lnTo>
                  <a:lnTo>
                    <a:pt x="27202" y="51464"/>
                  </a:lnTo>
                  <a:lnTo>
                    <a:pt x="26770" y="51896"/>
                  </a:lnTo>
                  <a:lnTo>
                    <a:pt x="26312" y="52273"/>
                  </a:lnTo>
                  <a:lnTo>
                    <a:pt x="25827" y="52624"/>
                  </a:lnTo>
                  <a:lnTo>
                    <a:pt x="25314" y="52920"/>
                  </a:lnTo>
                  <a:lnTo>
                    <a:pt x="24775" y="53190"/>
                  </a:lnTo>
                  <a:lnTo>
                    <a:pt x="24236" y="53432"/>
                  </a:lnTo>
                  <a:lnTo>
                    <a:pt x="23670" y="53648"/>
                  </a:lnTo>
                  <a:lnTo>
                    <a:pt x="23104" y="53810"/>
                  </a:lnTo>
                  <a:lnTo>
                    <a:pt x="22430" y="53971"/>
                  </a:lnTo>
                  <a:lnTo>
                    <a:pt x="21756" y="54106"/>
                  </a:lnTo>
                  <a:lnTo>
                    <a:pt x="21055" y="54187"/>
                  </a:lnTo>
                  <a:lnTo>
                    <a:pt x="20354" y="54241"/>
                  </a:lnTo>
                  <a:lnTo>
                    <a:pt x="19653" y="54268"/>
                  </a:lnTo>
                  <a:lnTo>
                    <a:pt x="18952" y="54268"/>
                  </a:lnTo>
                  <a:lnTo>
                    <a:pt x="18278" y="54214"/>
                  </a:lnTo>
                  <a:lnTo>
                    <a:pt x="17577" y="54160"/>
                  </a:lnTo>
                  <a:lnTo>
                    <a:pt x="16876" y="54079"/>
                  </a:lnTo>
                  <a:lnTo>
                    <a:pt x="16148" y="53945"/>
                  </a:lnTo>
                  <a:lnTo>
                    <a:pt x="15690" y="53864"/>
                  </a:lnTo>
                  <a:lnTo>
                    <a:pt x="15232" y="53729"/>
                  </a:lnTo>
                  <a:lnTo>
                    <a:pt x="14801" y="53594"/>
                  </a:lnTo>
                  <a:lnTo>
                    <a:pt x="14369" y="53459"/>
                  </a:lnTo>
                  <a:lnTo>
                    <a:pt x="13965" y="53297"/>
                  </a:lnTo>
                  <a:lnTo>
                    <a:pt x="13560" y="53109"/>
                  </a:lnTo>
                  <a:lnTo>
                    <a:pt x="13183" y="52893"/>
                  </a:lnTo>
                  <a:lnTo>
                    <a:pt x="12806" y="52677"/>
                  </a:lnTo>
                  <a:lnTo>
                    <a:pt x="12428" y="52462"/>
                  </a:lnTo>
                  <a:lnTo>
                    <a:pt x="12051" y="52192"/>
                  </a:lnTo>
                  <a:lnTo>
                    <a:pt x="11700" y="51923"/>
                  </a:lnTo>
                  <a:lnTo>
                    <a:pt x="11377" y="51626"/>
                  </a:lnTo>
                  <a:lnTo>
                    <a:pt x="11053" y="51330"/>
                  </a:lnTo>
                  <a:lnTo>
                    <a:pt x="10757" y="51006"/>
                  </a:lnTo>
                  <a:lnTo>
                    <a:pt x="10487" y="50656"/>
                  </a:lnTo>
                  <a:lnTo>
                    <a:pt x="10218" y="50305"/>
                  </a:lnTo>
                  <a:lnTo>
                    <a:pt x="9975" y="49928"/>
                  </a:lnTo>
                  <a:lnTo>
                    <a:pt x="9732" y="49523"/>
                  </a:lnTo>
                  <a:lnTo>
                    <a:pt x="9544" y="49119"/>
                  </a:lnTo>
                  <a:lnTo>
                    <a:pt x="9355" y="48688"/>
                  </a:lnTo>
                  <a:lnTo>
                    <a:pt x="9166" y="48256"/>
                  </a:lnTo>
                  <a:lnTo>
                    <a:pt x="9031" y="47798"/>
                  </a:lnTo>
                  <a:lnTo>
                    <a:pt x="8897" y="47340"/>
                  </a:lnTo>
                  <a:lnTo>
                    <a:pt x="8762" y="46854"/>
                  </a:lnTo>
                  <a:lnTo>
                    <a:pt x="8681" y="46261"/>
                  </a:lnTo>
                  <a:lnTo>
                    <a:pt x="8600" y="45668"/>
                  </a:lnTo>
                  <a:lnTo>
                    <a:pt x="8546" y="45075"/>
                  </a:lnTo>
                  <a:lnTo>
                    <a:pt x="8519" y="44482"/>
                  </a:lnTo>
                  <a:lnTo>
                    <a:pt x="8546" y="43889"/>
                  </a:lnTo>
                  <a:lnTo>
                    <a:pt x="8573" y="43296"/>
                  </a:lnTo>
                  <a:lnTo>
                    <a:pt x="8654" y="42703"/>
                  </a:lnTo>
                  <a:lnTo>
                    <a:pt x="8762" y="42110"/>
                  </a:lnTo>
                  <a:lnTo>
                    <a:pt x="8870" y="41517"/>
                  </a:lnTo>
                  <a:lnTo>
                    <a:pt x="9031" y="40950"/>
                  </a:lnTo>
                  <a:lnTo>
                    <a:pt x="9193" y="40357"/>
                  </a:lnTo>
                  <a:lnTo>
                    <a:pt x="9382" y="39791"/>
                  </a:lnTo>
                  <a:lnTo>
                    <a:pt x="9625" y="39225"/>
                  </a:lnTo>
                  <a:lnTo>
                    <a:pt x="9867" y="38686"/>
                  </a:lnTo>
                  <a:lnTo>
                    <a:pt x="10137" y="38147"/>
                  </a:lnTo>
                  <a:lnTo>
                    <a:pt x="10433" y="37608"/>
                  </a:lnTo>
                  <a:lnTo>
                    <a:pt x="10757" y="37284"/>
                  </a:lnTo>
                  <a:lnTo>
                    <a:pt x="11134" y="36987"/>
                  </a:lnTo>
                  <a:lnTo>
                    <a:pt x="11512" y="36664"/>
                  </a:lnTo>
                  <a:lnTo>
                    <a:pt x="11889" y="36394"/>
                  </a:lnTo>
                  <a:lnTo>
                    <a:pt x="12401" y="36044"/>
                  </a:lnTo>
                  <a:lnTo>
                    <a:pt x="12940" y="35720"/>
                  </a:lnTo>
                  <a:lnTo>
                    <a:pt x="13480" y="35451"/>
                  </a:lnTo>
                  <a:lnTo>
                    <a:pt x="14046" y="35181"/>
                  </a:lnTo>
                  <a:lnTo>
                    <a:pt x="14612" y="34966"/>
                  </a:lnTo>
                  <a:lnTo>
                    <a:pt x="15205" y="34777"/>
                  </a:lnTo>
                  <a:lnTo>
                    <a:pt x="15825" y="34615"/>
                  </a:lnTo>
                  <a:lnTo>
                    <a:pt x="16445" y="34480"/>
                  </a:lnTo>
                  <a:lnTo>
                    <a:pt x="16903" y="34426"/>
                  </a:lnTo>
                  <a:lnTo>
                    <a:pt x="17389" y="34372"/>
                  </a:lnTo>
                  <a:lnTo>
                    <a:pt x="17874" y="34319"/>
                  </a:lnTo>
                  <a:close/>
                  <a:moveTo>
                    <a:pt x="21405" y="0"/>
                  </a:moveTo>
                  <a:lnTo>
                    <a:pt x="20785" y="27"/>
                  </a:lnTo>
                  <a:lnTo>
                    <a:pt x="20138" y="81"/>
                  </a:lnTo>
                  <a:lnTo>
                    <a:pt x="19518" y="162"/>
                  </a:lnTo>
                  <a:lnTo>
                    <a:pt x="18898" y="270"/>
                  </a:lnTo>
                  <a:lnTo>
                    <a:pt x="18305" y="378"/>
                  </a:lnTo>
                  <a:lnTo>
                    <a:pt x="17685" y="539"/>
                  </a:lnTo>
                  <a:lnTo>
                    <a:pt x="17092" y="701"/>
                  </a:lnTo>
                  <a:lnTo>
                    <a:pt x="16526" y="917"/>
                  </a:lnTo>
                  <a:lnTo>
                    <a:pt x="15960" y="1132"/>
                  </a:lnTo>
                  <a:lnTo>
                    <a:pt x="15097" y="1483"/>
                  </a:lnTo>
                  <a:lnTo>
                    <a:pt x="14288" y="1914"/>
                  </a:lnTo>
                  <a:lnTo>
                    <a:pt x="13480" y="2373"/>
                  </a:lnTo>
                  <a:lnTo>
                    <a:pt x="12725" y="2885"/>
                  </a:lnTo>
                  <a:lnTo>
                    <a:pt x="12078" y="3370"/>
                  </a:lnTo>
                  <a:lnTo>
                    <a:pt x="11458" y="3882"/>
                  </a:lnTo>
                  <a:lnTo>
                    <a:pt x="10865" y="4421"/>
                  </a:lnTo>
                  <a:lnTo>
                    <a:pt x="10298" y="5014"/>
                  </a:lnTo>
                  <a:lnTo>
                    <a:pt x="9759" y="5608"/>
                  </a:lnTo>
                  <a:lnTo>
                    <a:pt x="9274" y="6255"/>
                  </a:lnTo>
                  <a:lnTo>
                    <a:pt x="8816" y="6902"/>
                  </a:lnTo>
                  <a:lnTo>
                    <a:pt x="8384" y="7602"/>
                  </a:lnTo>
                  <a:lnTo>
                    <a:pt x="7980" y="8303"/>
                  </a:lnTo>
                  <a:lnTo>
                    <a:pt x="7603" y="9031"/>
                  </a:lnTo>
                  <a:lnTo>
                    <a:pt x="7279" y="9786"/>
                  </a:lnTo>
                  <a:lnTo>
                    <a:pt x="7010" y="10568"/>
                  </a:lnTo>
                  <a:lnTo>
                    <a:pt x="6767" y="11377"/>
                  </a:lnTo>
                  <a:lnTo>
                    <a:pt x="6551" y="12185"/>
                  </a:lnTo>
                  <a:lnTo>
                    <a:pt x="6389" y="13021"/>
                  </a:lnTo>
                  <a:lnTo>
                    <a:pt x="6282" y="13857"/>
                  </a:lnTo>
                  <a:lnTo>
                    <a:pt x="6228" y="14774"/>
                  </a:lnTo>
                  <a:lnTo>
                    <a:pt x="6201" y="15690"/>
                  </a:lnTo>
                  <a:lnTo>
                    <a:pt x="6255" y="16580"/>
                  </a:lnTo>
                  <a:lnTo>
                    <a:pt x="6336" y="17442"/>
                  </a:lnTo>
                  <a:lnTo>
                    <a:pt x="6470" y="18332"/>
                  </a:lnTo>
                  <a:lnTo>
                    <a:pt x="6686" y="19168"/>
                  </a:lnTo>
                  <a:lnTo>
                    <a:pt x="6929" y="20003"/>
                  </a:lnTo>
                  <a:lnTo>
                    <a:pt x="7198" y="20812"/>
                  </a:lnTo>
                  <a:lnTo>
                    <a:pt x="7549" y="21621"/>
                  </a:lnTo>
                  <a:lnTo>
                    <a:pt x="7926" y="22376"/>
                  </a:lnTo>
                  <a:lnTo>
                    <a:pt x="8330" y="23131"/>
                  </a:lnTo>
                  <a:lnTo>
                    <a:pt x="8816" y="23859"/>
                  </a:lnTo>
                  <a:lnTo>
                    <a:pt x="9301" y="24560"/>
                  </a:lnTo>
                  <a:lnTo>
                    <a:pt x="9840" y="25233"/>
                  </a:lnTo>
                  <a:lnTo>
                    <a:pt x="10433" y="25880"/>
                  </a:lnTo>
                  <a:lnTo>
                    <a:pt x="11026" y="26501"/>
                  </a:lnTo>
                  <a:lnTo>
                    <a:pt x="10352" y="26851"/>
                  </a:lnTo>
                  <a:lnTo>
                    <a:pt x="9678" y="27255"/>
                  </a:lnTo>
                  <a:lnTo>
                    <a:pt x="9031" y="27687"/>
                  </a:lnTo>
                  <a:lnTo>
                    <a:pt x="8411" y="28145"/>
                  </a:lnTo>
                  <a:lnTo>
                    <a:pt x="7791" y="28603"/>
                  </a:lnTo>
                  <a:lnTo>
                    <a:pt x="7198" y="29116"/>
                  </a:lnTo>
                  <a:lnTo>
                    <a:pt x="6632" y="29628"/>
                  </a:lnTo>
                  <a:lnTo>
                    <a:pt x="6066" y="30194"/>
                  </a:lnTo>
                  <a:lnTo>
                    <a:pt x="5392" y="30922"/>
                  </a:lnTo>
                  <a:lnTo>
                    <a:pt x="4745" y="31677"/>
                  </a:lnTo>
                  <a:lnTo>
                    <a:pt x="4152" y="32485"/>
                  </a:lnTo>
                  <a:lnTo>
                    <a:pt x="3586" y="33348"/>
                  </a:lnTo>
                  <a:lnTo>
                    <a:pt x="3074" y="34238"/>
                  </a:lnTo>
                  <a:lnTo>
                    <a:pt x="2588" y="35154"/>
                  </a:lnTo>
                  <a:lnTo>
                    <a:pt x="2157" y="36125"/>
                  </a:lnTo>
                  <a:lnTo>
                    <a:pt x="1753" y="37122"/>
                  </a:lnTo>
                  <a:lnTo>
                    <a:pt x="1726" y="37284"/>
                  </a:lnTo>
                  <a:lnTo>
                    <a:pt x="1483" y="37931"/>
                  </a:lnTo>
                  <a:lnTo>
                    <a:pt x="1294" y="38605"/>
                  </a:lnTo>
                  <a:lnTo>
                    <a:pt x="1079" y="39144"/>
                  </a:lnTo>
                  <a:lnTo>
                    <a:pt x="890" y="39683"/>
                  </a:lnTo>
                  <a:lnTo>
                    <a:pt x="728" y="40249"/>
                  </a:lnTo>
                  <a:lnTo>
                    <a:pt x="566" y="40789"/>
                  </a:lnTo>
                  <a:lnTo>
                    <a:pt x="432" y="41355"/>
                  </a:lnTo>
                  <a:lnTo>
                    <a:pt x="324" y="41921"/>
                  </a:lnTo>
                  <a:lnTo>
                    <a:pt x="216" y="42487"/>
                  </a:lnTo>
                  <a:lnTo>
                    <a:pt x="135" y="43053"/>
                  </a:lnTo>
                  <a:lnTo>
                    <a:pt x="81" y="43619"/>
                  </a:lnTo>
                  <a:lnTo>
                    <a:pt x="27" y="44185"/>
                  </a:lnTo>
                  <a:lnTo>
                    <a:pt x="27" y="44752"/>
                  </a:lnTo>
                  <a:lnTo>
                    <a:pt x="0" y="45318"/>
                  </a:lnTo>
                  <a:lnTo>
                    <a:pt x="27" y="45884"/>
                  </a:lnTo>
                  <a:lnTo>
                    <a:pt x="54" y="46450"/>
                  </a:lnTo>
                  <a:lnTo>
                    <a:pt x="135" y="47043"/>
                  </a:lnTo>
                  <a:lnTo>
                    <a:pt x="189" y="47609"/>
                  </a:lnTo>
                  <a:lnTo>
                    <a:pt x="324" y="48229"/>
                  </a:lnTo>
                  <a:lnTo>
                    <a:pt x="459" y="48849"/>
                  </a:lnTo>
                  <a:lnTo>
                    <a:pt x="620" y="49469"/>
                  </a:lnTo>
                  <a:lnTo>
                    <a:pt x="809" y="50062"/>
                  </a:lnTo>
                  <a:lnTo>
                    <a:pt x="971" y="50709"/>
                  </a:lnTo>
                  <a:lnTo>
                    <a:pt x="1133" y="51330"/>
                  </a:lnTo>
                  <a:lnTo>
                    <a:pt x="1348" y="51950"/>
                  </a:lnTo>
                  <a:lnTo>
                    <a:pt x="1591" y="52570"/>
                  </a:lnTo>
                  <a:lnTo>
                    <a:pt x="1833" y="53163"/>
                  </a:lnTo>
                  <a:lnTo>
                    <a:pt x="2130" y="53756"/>
                  </a:lnTo>
                  <a:lnTo>
                    <a:pt x="2427" y="54322"/>
                  </a:lnTo>
                  <a:lnTo>
                    <a:pt x="2777" y="54888"/>
                  </a:lnTo>
                  <a:lnTo>
                    <a:pt x="3047" y="55319"/>
                  </a:lnTo>
                  <a:lnTo>
                    <a:pt x="3370" y="55751"/>
                  </a:lnTo>
                  <a:lnTo>
                    <a:pt x="3828" y="56344"/>
                  </a:lnTo>
                  <a:lnTo>
                    <a:pt x="4341" y="56910"/>
                  </a:lnTo>
                  <a:lnTo>
                    <a:pt x="4853" y="57449"/>
                  </a:lnTo>
                  <a:lnTo>
                    <a:pt x="5419" y="57961"/>
                  </a:lnTo>
                  <a:lnTo>
                    <a:pt x="5985" y="58447"/>
                  </a:lnTo>
                  <a:lnTo>
                    <a:pt x="6578" y="58905"/>
                  </a:lnTo>
                  <a:lnTo>
                    <a:pt x="7198" y="59336"/>
                  </a:lnTo>
                  <a:lnTo>
                    <a:pt x="7818" y="59741"/>
                  </a:lnTo>
                  <a:lnTo>
                    <a:pt x="8519" y="60145"/>
                  </a:lnTo>
                  <a:lnTo>
                    <a:pt x="9220" y="60495"/>
                  </a:lnTo>
                  <a:lnTo>
                    <a:pt x="9921" y="60846"/>
                  </a:lnTo>
                  <a:lnTo>
                    <a:pt x="10649" y="61142"/>
                  </a:lnTo>
                  <a:lnTo>
                    <a:pt x="11377" y="61412"/>
                  </a:lnTo>
                  <a:lnTo>
                    <a:pt x="12132" y="61655"/>
                  </a:lnTo>
                  <a:lnTo>
                    <a:pt x="12913" y="61870"/>
                  </a:lnTo>
                  <a:lnTo>
                    <a:pt x="13668" y="62059"/>
                  </a:lnTo>
                  <a:lnTo>
                    <a:pt x="14423" y="62221"/>
                  </a:lnTo>
                  <a:lnTo>
                    <a:pt x="15205" y="62329"/>
                  </a:lnTo>
                  <a:lnTo>
                    <a:pt x="15960" y="62490"/>
                  </a:lnTo>
                  <a:lnTo>
                    <a:pt x="16742" y="62652"/>
                  </a:lnTo>
                  <a:lnTo>
                    <a:pt x="17523" y="62760"/>
                  </a:lnTo>
                  <a:lnTo>
                    <a:pt x="18305" y="62868"/>
                  </a:lnTo>
                  <a:lnTo>
                    <a:pt x="19033" y="62922"/>
                  </a:lnTo>
                  <a:lnTo>
                    <a:pt x="19734" y="62976"/>
                  </a:lnTo>
                  <a:lnTo>
                    <a:pt x="20435" y="63003"/>
                  </a:lnTo>
                  <a:lnTo>
                    <a:pt x="21837" y="63003"/>
                  </a:lnTo>
                  <a:lnTo>
                    <a:pt x="22565" y="62949"/>
                  </a:lnTo>
                  <a:lnTo>
                    <a:pt x="23266" y="62895"/>
                  </a:lnTo>
                  <a:lnTo>
                    <a:pt x="23966" y="62814"/>
                  </a:lnTo>
                  <a:lnTo>
                    <a:pt x="25099" y="62652"/>
                  </a:lnTo>
                  <a:lnTo>
                    <a:pt x="26231" y="62436"/>
                  </a:lnTo>
                  <a:lnTo>
                    <a:pt x="27336" y="62140"/>
                  </a:lnTo>
                  <a:lnTo>
                    <a:pt x="27875" y="61978"/>
                  </a:lnTo>
                  <a:lnTo>
                    <a:pt x="28415" y="61789"/>
                  </a:lnTo>
                  <a:lnTo>
                    <a:pt x="28954" y="61601"/>
                  </a:lnTo>
                  <a:lnTo>
                    <a:pt x="29493" y="61385"/>
                  </a:lnTo>
                  <a:lnTo>
                    <a:pt x="30032" y="61142"/>
                  </a:lnTo>
                  <a:lnTo>
                    <a:pt x="30544" y="60900"/>
                  </a:lnTo>
                  <a:lnTo>
                    <a:pt x="31057" y="60630"/>
                  </a:lnTo>
                  <a:lnTo>
                    <a:pt x="31542" y="60361"/>
                  </a:lnTo>
                  <a:lnTo>
                    <a:pt x="32027" y="60064"/>
                  </a:lnTo>
                  <a:lnTo>
                    <a:pt x="32512" y="59741"/>
                  </a:lnTo>
                  <a:lnTo>
                    <a:pt x="33132" y="59282"/>
                  </a:lnTo>
                  <a:lnTo>
                    <a:pt x="33752" y="58770"/>
                  </a:lnTo>
                  <a:lnTo>
                    <a:pt x="34319" y="58258"/>
                  </a:lnTo>
                  <a:lnTo>
                    <a:pt x="34885" y="57719"/>
                  </a:lnTo>
                  <a:lnTo>
                    <a:pt x="35424" y="57153"/>
                  </a:lnTo>
                  <a:lnTo>
                    <a:pt x="35909" y="56586"/>
                  </a:lnTo>
                  <a:lnTo>
                    <a:pt x="36394" y="55966"/>
                  </a:lnTo>
                  <a:lnTo>
                    <a:pt x="36826" y="55346"/>
                  </a:lnTo>
                  <a:lnTo>
                    <a:pt x="37257" y="54699"/>
                  </a:lnTo>
                  <a:lnTo>
                    <a:pt x="37661" y="54052"/>
                  </a:lnTo>
                  <a:lnTo>
                    <a:pt x="37958" y="53675"/>
                  </a:lnTo>
                  <a:lnTo>
                    <a:pt x="38416" y="53082"/>
                  </a:lnTo>
                  <a:lnTo>
                    <a:pt x="38848" y="52462"/>
                  </a:lnTo>
                  <a:lnTo>
                    <a:pt x="39225" y="51842"/>
                  </a:lnTo>
                  <a:lnTo>
                    <a:pt x="39576" y="51195"/>
                  </a:lnTo>
                  <a:lnTo>
                    <a:pt x="39899" y="50548"/>
                  </a:lnTo>
                  <a:lnTo>
                    <a:pt x="40169" y="49901"/>
                  </a:lnTo>
                  <a:lnTo>
                    <a:pt x="40411" y="49227"/>
                  </a:lnTo>
                  <a:lnTo>
                    <a:pt x="40627" y="48553"/>
                  </a:lnTo>
                  <a:lnTo>
                    <a:pt x="40789" y="47879"/>
                  </a:lnTo>
                  <a:lnTo>
                    <a:pt x="40950" y="47178"/>
                  </a:lnTo>
                  <a:lnTo>
                    <a:pt x="41058" y="46477"/>
                  </a:lnTo>
                  <a:lnTo>
                    <a:pt x="41112" y="45776"/>
                  </a:lnTo>
                  <a:lnTo>
                    <a:pt x="41166" y="45075"/>
                  </a:lnTo>
                  <a:lnTo>
                    <a:pt x="41193" y="44374"/>
                  </a:lnTo>
                  <a:lnTo>
                    <a:pt x="41166" y="43646"/>
                  </a:lnTo>
                  <a:lnTo>
                    <a:pt x="41112" y="42945"/>
                  </a:lnTo>
                  <a:lnTo>
                    <a:pt x="41058" y="42244"/>
                  </a:lnTo>
                  <a:lnTo>
                    <a:pt x="40950" y="41517"/>
                  </a:lnTo>
                  <a:lnTo>
                    <a:pt x="40816" y="40816"/>
                  </a:lnTo>
                  <a:lnTo>
                    <a:pt x="40654" y="40115"/>
                  </a:lnTo>
                  <a:lnTo>
                    <a:pt x="40465" y="39414"/>
                  </a:lnTo>
                  <a:lnTo>
                    <a:pt x="40249" y="38713"/>
                  </a:lnTo>
                  <a:lnTo>
                    <a:pt x="40007" y="38012"/>
                  </a:lnTo>
                  <a:lnTo>
                    <a:pt x="39737" y="37338"/>
                  </a:lnTo>
                  <a:lnTo>
                    <a:pt x="39468" y="36664"/>
                  </a:lnTo>
                  <a:lnTo>
                    <a:pt x="39144" y="35990"/>
                  </a:lnTo>
                  <a:lnTo>
                    <a:pt x="38794" y="35316"/>
                  </a:lnTo>
                  <a:lnTo>
                    <a:pt x="38443" y="34669"/>
                  </a:lnTo>
                  <a:lnTo>
                    <a:pt x="38066" y="34022"/>
                  </a:lnTo>
                  <a:lnTo>
                    <a:pt x="37661" y="33402"/>
                  </a:lnTo>
                  <a:lnTo>
                    <a:pt x="37230" y="32782"/>
                  </a:lnTo>
                  <a:lnTo>
                    <a:pt x="36772" y="32189"/>
                  </a:lnTo>
                  <a:lnTo>
                    <a:pt x="36287" y="31569"/>
                  </a:lnTo>
                  <a:lnTo>
                    <a:pt x="35747" y="30976"/>
                  </a:lnTo>
                  <a:lnTo>
                    <a:pt x="35208" y="30383"/>
                  </a:lnTo>
                  <a:lnTo>
                    <a:pt x="34642" y="29816"/>
                  </a:lnTo>
                  <a:lnTo>
                    <a:pt x="34076" y="29277"/>
                  </a:lnTo>
                  <a:lnTo>
                    <a:pt x="33456" y="28765"/>
                  </a:lnTo>
                  <a:lnTo>
                    <a:pt x="32836" y="28280"/>
                  </a:lnTo>
                  <a:lnTo>
                    <a:pt x="32189" y="27795"/>
                  </a:lnTo>
                  <a:lnTo>
                    <a:pt x="31677" y="27444"/>
                  </a:lnTo>
                  <a:lnTo>
                    <a:pt x="31111" y="27094"/>
                  </a:lnTo>
                  <a:lnTo>
                    <a:pt x="30706" y="26851"/>
                  </a:lnTo>
                  <a:lnTo>
                    <a:pt x="31488" y="26069"/>
                  </a:lnTo>
                  <a:lnTo>
                    <a:pt x="31865" y="25665"/>
                  </a:lnTo>
                  <a:lnTo>
                    <a:pt x="32216" y="25233"/>
                  </a:lnTo>
                  <a:lnTo>
                    <a:pt x="32674" y="24667"/>
                  </a:lnTo>
                  <a:lnTo>
                    <a:pt x="33105" y="24101"/>
                  </a:lnTo>
                  <a:lnTo>
                    <a:pt x="33510" y="23508"/>
                  </a:lnTo>
                  <a:lnTo>
                    <a:pt x="33887" y="22915"/>
                  </a:lnTo>
                  <a:lnTo>
                    <a:pt x="34265" y="22268"/>
                  </a:lnTo>
                  <a:lnTo>
                    <a:pt x="34588" y="21648"/>
                  </a:lnTo>
                  <a:lnTo>
                    <a:pt x="34885" y="21001"/>
                  </a:lnTo>
                  <a:lnTo>
                    <a:pt x="35154" y="20327"/>
                  </a:lnTo>
                  <a:lnTo>
                    <a:pt x="35424" y="19653"/>
                  </a:lnTo>
                  <a:lnTo>
                    <a:pt x="35640" y="18979"/>
                  </a:lnTo>
                  <a:lnTo>
                    <a:pt x="35801" y="18278"/>
                  </a:lnTo>
                  <a:lnTo>
                    <a:pt x="35963" y="17577"/>
                  </a:lnTo>
                  <a:lnTo>
                    <a:pt x="36098" y="16849"/>
                  </a:lnTo>
                  <a:lnTo>
                    <a:pt x="36179" y="16121"/>
                  </a:lnTo>
                  <a:lnTo>
                    <a:pt x="36233" y="15394"/>
                  </a:lnTo>
                  <a:lnTo>
                    <a:pt x="36233" y="14666"/>
                  </a:lnTo>
                  <a:lnTo>
                    <a:pt x="36233" y="14207"/>
                  </a:lnTo>
                  <a:lnTo>
                    <a:pt x="36206" y="13533"/>
                  </a:lnTo>
                  <a:lnTo>
                    <a:pt x="36152" y="12859"/>
                  </a:lnTo>
                  <a:lnTo>
                    <a:pt x="36071" y="12320"/>
                  </a:lnTo>
                  <a:lnTo>
                    <a:pt x="35963" y="11808"/>
                  </a:lnTo>
                  <a:lnTo>
                    <a:pt x="35855" y="11296"/>
                  </a:lnTo>
                  <a:lnTo>
                    <a:pt x="35747" y="10784"/>
                  </a:lnTo>
                  <a:lnTo>
                    <a:pt x="35586" y="10271"/>
                  </a:lnTo>
                  <a:lnTo>
                    <a:pt x="35424" y="9786"/>
                  </a:lnTo>
                  <a:lnTo>
                    <a:pt x="35262" y="9301"/>
                  </a:lnTo>
                  <a:lnTo>
                    <a:pt x="35073" y="8816"/>
                  </a:lnTo>
                  <a:lnTo>
                    <a:pt x="34858" y="8357"/>
                  </a:lnTo>
                  <a:lnTo>
                    <a:pt x="34615" y="7899"/>
                  </a:lnTo>
                  <a:lnTo>
                    <a:pt x="34399" y="7441"/>
                  </a:lnTo>
                  <a:lnTo>
                    <a:pt x="34130" y="7009"/>
                  </a:lnTo>
                  <a:lnTo>
                    <a:pt x="33860" y="6578"/>
                  </a:lnTo>
                  <a:lnTo>
                    <a:pt x="33564" y="6147"/>
                  </a:lnTo>
                  <a:lnTo>
                    <a:pt x="33267" y="5742"/>
                  </a:lnTo>
                  <a:lnTo>
                    <a:pt x="32971" y="5338"/>
                  </a:lnTo>
                  <a:lnTo>
                    <a:pt x="32620" y="4961"/>
                  </a:lnTo>
                  <a:lnTo>
                    <a:pt x="32270" y="4556"/>
                  </a:lnTo>
                  <a:lnTo>
                    <a:pt x="31919" y="4179"/>
                  </a:lnTo>
                  <a:lnTo>
                    <a:pt x="31542" y="3828"/>
                  </a:lnTo>
                  <a:lnTo>
                    <a:pt x="31137" y="3478"/>
                  </a:lnTo>
                  <a:lnTo>
                    <a:pt x="30733" y="3154"/>
                  </a:lnTo>
                  <a:lnTo>
                    <a:pt x="30329" y="2831"/>
                  </a:lnTo>
                  <a:lnTo>
                    <a:pt x="29897" y="2534"/>
                  </a:lnTo>
                  <a:lnTo>
                    <a:pt x="29466" y="2238"/>
                  </a:lnTo>
                  <a:lnTo>
                    <a:pt x="29008" y="1968"/>
                  </a:lnTo>
                  <a:lnTo>
                    <a:pt x="28549" y="1725"/>
                  </a:lnTo>
                  <a:lnTo>
                    <a:pt x="28091" y="1483"/>
                  </a:lnTo>
                  <a:lnTo>
                    <a:pt x="27606" y="1240"/>
                  </a:lnTo>
                  <a:lnTo>
                    <a:pt x="27121" y="1052"/>
                  </a:lnTo>
                  <a:lnTo>
                    <a:pt x="26635" y="863"/>
                  </a:lnTo>
                  <a:lnTo>
                    <a:pt x="26123" y="701"/>
                  </a:lnTo>
                  <a:lnTo>
                    <a:pt x="25449" y="485"/>
                  </a:lnTo>
                  <a:lnTo>
                    <a:pt x="24721" y="324"/>
                  </a:lnTo>
                  <a:lnTo>
                    <a:pt x="23993" y="189"/>
                  </a:lnTo>
                  <a:lnTo>
                    <a:pt x="23266" y="81"/>
                  </a:lnTo>
                  <a:lnTo>
                    <a:pt x="22646" y="27"/>
                  </a:lnTo>
                  <a:lnTo>
                    <a:pt x="22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1227675" y="1088650"/>
              <a:ext cx="152350" cy="738700"/>
            </a:xfrm>
            <a:custGeom>
              <a:avLst/>
              <a:gdLst/>
              <a:ahLst/>
              <a:cxnLst/>
              <a:rect l="l" t="t" r="r" b="b"/>
              <a:pathLst>
                <a:path w="6094" h="29548" extrusionOk="0">
                  <a:moveTo>
                    <a:pt x="4341" y="1"/>
                  </a:moveTo>
                  <a:lnTo>
                    <a:pt x="3667" y="729"/>
                  </a:lnTo>
                  <a:lnTo>
                    <a:pt x="3020" y="1484"/>
                  </a:lnTo>
                  <a:lnTo>
                    <a:pt x="2427" y="2292"/>
                  </a:lnTo>
                  <a:lnTo>
                    <a:pt x="1861" y="3155"/>
                  </a:lnTo>
                  <a:lnTo>
                    <a:pt x="1349" y="4045"/>
                  </a:lnTo>
                  <a:lnTo>
                    <a:pt x="863" y="4961"/>
                  </a:lnTo>
                  <a:lnTo>
                    <a:pt x="432" y="5932"/>
                  </a:lnTo>
                  <a:lnTo>
                    <a:pt x="28" y="6929"/>
                  </a:lnTo>
                  <a:lnTo>
                    <a:pt x="1" y="7091"/>
                  </a:lnTo>
                  <a:lnTo>
                    <a:pt x="55" y="9275"/>
                  </a:lnTo>
                  <a:lnTo>
                    <a:pt x="162" y="11485"/>
                  </a:lnTo>
                  <a:lnTo>
                    <a:pt x="405" y="15907"/>
                  </a:lnTo>
                  <a:lnTo>
                    <a:pt x="702" y="20301"/>
                  </a:lnTo>
                  <a:lnTo>
                    <a:pt x="1052" y="24695"/>
                  </a:lnTo>
                  <a:lnTo>
                    <a:pt x="1322" y="25126"/>
                  </a:lnTo>
                  <a:lnTo>
                    <a:pt x="1645" y="25558"/>
                  </a:lnTo>
                  <a:lnTo>
                    <a:pt x="2103" y="26151"/>
                  </a:lnTo>
                  <a:lnTo>
                    <a:pt x="2616" y="26717"/>
                  </a:lnTo>
                  <a:lnTo>
                    <a:pt x="3128" y="27256"/>
                  </a:lnTo>
                  <a:lnTo>
                    <a:pt x="3694" y="27768"/>
                  </a:lnTo>
                  <a:lnTo>
                    <a:pt x="4260" y="28254"/>
                  </a:lnTo>
                  <a:lnTo>
                    <a:pt x="4853" y="28712"/>
                  </a:lnTo>
                  <a:lnTo>
                    <a:pt x="5473" y="29143"/>
                  </a:lnTo>
                  <a:lnTo>
                    <a:pt x="6093" y="29548"/>
                  </a:lnTo>
                  <a:lnTo>
                    <a:pt x="5824" y="26205"/>
                  </a:lnTo>
                  <a:lnTo>
                    <a:pt x="5554" y="22862"/>
                  </a:lnTo>
                  <a:lnTo>
                    <a:pt x="5311" y="19492"/>
                  </a:lnTo>
                  <a:lnTo>
                    <a:pt x="5096" y="16149"/>
                  </a:lnTo>
                  <a:lnTo>
                    <a:pt x="4907" y="12779"/>
                  </a:lnTo>
                  <a:lnTo>
                    <a:pt x="4745" y="9409"/>
                  </a:lnTo>
                  <a:lnTo>
                    <a:pt x="4584" y="6067"/>
                  </a:lnTo>
                  <a:lnTo>
                    <a:pt x="4449" y="2697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1479075" y="362125"/>
              <a:ext cx="116625" cy="881575"/>
            </a:xfrm>
            <a:custGeom>
              <a:avLst/>
              <a:gdLst/>
              <a:ahLst/>
              <a:cxnLst/>
              <a:rect l="l" t="t" r="r" b="b"/>
              <a:pathLst>
                <a:path w="4665" h="35263" extrusionOk="0">
                  <a:moveTo>
                    <a:pt x="4179" y="0"/>
                  </a:moveTo>
                  <a:lnTo>
                    <a:pt x="3316" y="351"/>
                  </a:lnTo>
                  <a:lnTo>
                    <a:pt x="2507" y="782"/>
                  </a:lnTo>
                  <a:lnTo>
                    <a:pt x="1699" y="1241"/>
                  </a:lnTo>
                  <a:lnTo>
                    <a:pt x="944" y="1753"/>
                  </a:lnTo>
                  <a:lnTo>
                    <a:pt x="836" y="3128"/>
                  </a:lnTo>
                  <a:lnTo>
                    <a:pt x="755" y="4529"/>
                  </a:lnTo>
                  <a:lnTo>
                    <a:pt x="620" y="7306"/>
                  </a:lnTo>
                  <a:lnTo>
                    <a:pt x="512" y="10056"/>
                  </a:lnTo>
                  <a:lnTo>
                    <a:pt x="405" y="12752"/>
                  </a:lnTo>
                  <a:lnTo>
                    <a:pt x="297" y="15151"/>
                  </a:lnTo>
                  <a:lnTo>
                    <a:pt x="189" y="17524"/>
                  </a:lnTo>
                  <a:lnTo>
                    <a:pt x="108" y="19896"/>
                  </a:lnTo>
                  <a:lnTo>
                    <a:pt x="54" y="22268"/>
                  </a:lnTo>
                  <a:lnTo>
                    <a:pt x="0" y="24641"/>
                  </a:lnTo>
                  <a:lnTo>
                    <a:pt x="0" y="27013"/>
                  </a:lnTo>
                  <a:lnTo>
                    <a:pt x="0" y="29385"/>
                  </a:lnTo>
                  <a:lnTo>
                    <a:pt x="27" y="31758"/>
                  </a:lnTo>
                  <a:lnTo>
                    <a:pt x="108" y="35262"/>
                  </a:lnTo>
                  <a:lnTo>
                    <a:pt x="620" y="34912"/>
                  </a:lnTo>
                  <a:lnTo>
                    <a:pt x="1159" y="34588"/>
                  </a:lnTo>
                  <a:lnTo>
                    <a:pt x="1699" y="34319"/>
                  </a:lnTo>
                  <a:lnTo>
                    <a:pt x="2265" y="34049"/>
                  </a:lnTo>
                  <a:lnTo>
                    <a:pt x="2831" y="33834"/>
                  </a:lnTo>
                  <a:lnTo>
                    <a:pt x="3424" y="33645"/>
                  </a:lnTo>
                  <a:lnTo>
                    <a:pt x="4044" y="33483"/>
                  </a:lnTo>
                  <a:lnTo>
                    <a:pt x="4664" y="33348"/>
                  </a:lnTo>
                  <a:lnTo>
                    <a:pt x="4583" y="31758"/>
                  </a:lnTo>
                  <a:lnTo>
                    <a:pt x="4341" y="24371"/>
                  </a:lnTo>
                  <a:lnTo>
                    <a:pt x="4206" y="20678"/>
                  </a:lnTo>
                  <a:lnTo>
                    <a:pt x="4125" y="16984"/>
                  </a:lnTo>
                  <a:lnTo>
                    <a:pt x="3774" y="16553"/>
                  </a:lnTo>
                  <a:lnTo>
                    <a:pt x="3478" y="16122"/>
                  </a:lnTo>
                  <a:lnTo>
                    <a:pt x="3235" y="15690"/>
                  </a:lnTo>
                  <a:lnTo>
                    <a:pt x="2993" y="15205"/>
                  </a:lnTo>
                  <a:lnTo>
                    <a:pt x="2804" y="14720"/>
                  </a:lnTo>
                  <a:lnTo>
                    <a:pt x="2642" y="14235"/>
                  </a:lnTo>
                  <a:lnTo>
                    <a:pt x="2534" y="13722"/>
                  </a:lnTo>
                  <a:lnTo>
                    <a:pt x="2453" y="13210"/>
                  </a:lnTo>
                  <a:lnTo>
                    <a:pt x="2400" y="12671"/>
                  </a:lnTo>
                  <a:lnTo>
                    <a:pt x="2400" y="12159"/>
                  </a:lnTo>
                  <a:lnTo>
                    <a:pt x="2426" y="11620"/>
                  </a:lnTo>
                  <a:lnTo>
                    <a:pt x="2507" y="11107"/>
                  </a:lnTo>
                  <a:lnTo>
                    <a:pt x="2615" y="10568"/>
                  </a:lnTo>
                  <a:lnTo>
                    <a:pt x="2750" y="10056"/>
                  </a:lnTo>
                  <a:lnTo>
                    <a:pt x="2939" y="9544"/>
                  </a:lnTo>
                  <a:lnTo>
                    <a:pt x="3154" y="9032"/>
                  </a:lnTo>
                  <a:lnTo>
                    <a:pt x="3613" y="8546"/>
                  </a:lnTo>
                  <a:lnTo>
                    <a:pt x="4071" y="8115"/>
                  </a:lnTo>
                  <a:lnTo>
                    <a:pt x="4179" y="4044"/>
                  </a:lnTo>
                  <a:lnTo>
                    <a:pt x="4179" y="2022"/>
                  </a:lnTo>
                  <a:lnTo>
                    <a:pt x="4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1504675" y="1650750"/>
              <a:ext cx="137525" cy="254775"/>
            </a:xfrm>
            <a:custGeom>
              <a:avLst/>
              <a:gdLst/>
              <a:ahLst/>
              <a:cxnLst/>
              <a:rect l="l" t="t" r="r" b="b"/>
              <a:pathLst>
                <a:path w="5501" h="10191" extrusionOk="0">
                  <a:moveTo>
                    <a:pt x="1" y="0"/>
                  </a:moveTo>
                  <a:lnTo>
                    <a:pt x="189" y="2346"/>
                  </a:lnTo>
                  <a:lnTo>
                    <a:pt x="405" y="4691"/>
                  </a:lnTo>
                  <a:lnTo>
                    <a:pt x="621" y="7037"/>
                  </a:lnTo>
                  <a:lnTo>
                    <a:pt x="863" y="9382"/>
                  </a:lnTo>
                  <a:lnTo>
                    <a:pt x="1618" y="9544"/>
                  </a:lnTo>
                  <a:lnTo>
                    <a:pt x="2400" y="9652"/>
                  </a:lnTo>
                  <a:lnTo>
                    <a:pt x="3155" y="9813"/>
                  </a:lnTo>
                  <a:lnTo>
                    <a:pt x="3937" y="9975"/>
                  </a:lnTo>
                  <a:lnTo>
                    <a:pt x="4718" y="10083"/>
                  </a:lnTo>
                  <a:lnTo>
                    <a:pt x="5500" y="10191"/>
                  </a:lnTo>
                  <a:lnTo>
                    <a:pt x="5123" y="5850"/>
                  </a:lnTo>
                  <a:lnTo>
                    <a:pt x="4772" y="1483"/>
                  </a:lnTo>
                  <a:lnTo>
                    <a:pt x="4071" y="1402"/>
                  </a:lnTo>
                  <a:lnTo>
                    <a:pt x="3343" y="1268"/>
                  </a:lnTo>
                  <a:lnTo>
                    <a:pt x="2885" y="1187"/>
                  </a:lnTo>
                  <a:lnTo>
                    <a:pt x="2427" y="1052"/>
                  </a:lnTo>
                  <a:lnTo>
                    <a:pt x="1996" y="917"/>
                  </a:lnTo>
                  <a:lnTo>
                    <a:pt x="1564" y="782"/>
                  </a:lnTo>
                  <a:lnTo>
                    <a:pt x="1160" y="620"/>
                  </a:lnTo>
                  <a:lnTo>
                    <a:pt x="755" y="432"/>
                  </a:lnTo>
                  <a:lnTo>
                    <a:pt x="378" y="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1751350" y="335850"/>
              <a:ext cx="87650" cy="202200"/>
            </a:xfrm>
            <a:custGeom>
              <a:avLst/>
              <a:gdLst/>
              <a:ahLst/>
              <a:cxnLst/>
              <a:rect l="l" t="t" r="r" b="b"/>
              <a:pathLst>
                <a:path w="3506" h="8088" extrusionOk="0">
                  <a:moveTo>
                    <a:pt x="594" y="0"/>
                  </a:moveTo>
                  <a:lnTo>
                    <a:pt x="378" y="1671"/>
                  </a:lnTo>
                  <a:lnTo>
                    <a:pt x="216" y="3343"/>
                  </a:lnTo>
                  <a:lnTo>
                    <a:pt x="108" y="5014"/>
                  </a:lnTo>
                  <a:lnTo>
                    <a:pt x="0" y="6713"/>
                  </a:lnTo>
                  <a:lnTo>
                    <a:pt x="351" y="6767"/>
                  </a:lnTo>
                  <a:lnTo>
                    <a:pt x="728" y="6848"/>
                  </a:lnTo>
                  <a:lnTo>
                    <a:pt x="1079" y="6955"/>
                  </a:lnTo>
                  <a:lnTo>
                    <a:pt x="1456" y="7063"/>
                  </a:lnTo>
                  <a:lnTo>
                    <a:pt x="1968" y="7252"/>
                  </a:lnTo>
                  <a:lnTo>
                    <a:pt x="2454" y="7495"/>
                  </a:lnTo>
                  <a:lnTo>
                    <a:pt x="2939" y="7764"/>
                  </a:lnTo>
                  <a:lnTo>
                    <a:pt x="3424" y="8088"/>
                  </a:lnTo>
                  <a:lnTo>
                    <a:pt x="3478" y="6201"/>
                  </a:lnTo>
                  <a:lnTo>
                    <a:pt x="3505" y="4340"/>
                  </a:lnTo>
                  <a:lnTo>
                    <a:pt x="3505" y="2480"/>
                  </a:lnTo>
                  <a:lnTo>
                    <a:pt x="3451" y="620"/>
                  </a:lnTo>
                  <a:lnTo>
                    <a:pt x="2777" y="404"/>
                  </a:lnTo>
                  <a:lnTo>
                    <a:pt x="2049" y="243"/>
                  </a:lnTo>
                  <a:lnTo>
                    <a:pt x="1321" y="10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1733825" y="794800"/>
              <a:ext cx="120675" cy="492025"/>
            </a:xfrm>
            <a:custGeom>
              <a:avLst/>
              <a:gdLst/>
              <a:ahLst/>
              <a:cxnLst/>
              <a:rect l="l" t="t" r="r" b="b"/>
              <a:pathLst>
                <a:path w="4827" h="19681" extrusionOk="0">
                  <a:moveTo>
                    <a:pt x="4152" y="1"/>
                  </a:moveTo>
                  <a:lnTo>
                    <a:pt x="3694" y="324"/>
                  </a:lnTo>
                  <a:lnTo>
                    <a:pt x="3209" y="621"/>
                  </a:lnTo>
                  <a:lnTo>
                    <a:pt x="2723" y="891"/>
                  </a:lnTo>
                  <a:lnTo>
                    <a:pt x="2238" y="1133"/>
                  </a:lnTo>
                  <a:lnTo>
                    <a:pt x="1726" y="1349"/>
                  </a:lnTo>
                  <a:lnTo>
                    <a:pt x="1214" y="1511"/>
                  </a:lnTo>
                  <a:lnTo>
                    <a:pt x="675" y="1672"/>
                  </a:lnTo>
                  <a:lnTo>
                    <a:pt x="162" y="1780"/>
                  </a:lnTo>
                  <a:lnTo>
                    <a:pt x="54" y="4934"/>
                  </a:lnTo>
                  <a:lnTo>
                    <a:pt x="28" y="8115"/>
                  </a:lnTo>
                  <a:lnTo>
                    <a:pt x="1" y="11297"/>
                  </a:lnTo>
                  <a:lnTo>
                    <a:pt x="54" y="14451"/>
                  </a:lnTo>
                  <a:lnTo>
                    <a:pt x="81" y="16500"/>
                  </a:lnTo>
                  <a:lnTo>
                    <a:pt x="755" y="16769"/>
                  </a:lnTo>
                  <a:lnTo>
                    <a:pt x="1429" y="17066"/>
                  </a:lnTo>
                  <a:lnTo>
                    <a:pt x="2049" y="17416"/>
                  </a:lnTo>
                  <a:lnTo>
                    <a:pt x="2669" y="17821"/>
                  </a:lnTo>
                  <a:lnTo>
                    <a:pt x="3263" y="18225"/>
                  </a:lnTo>
                  <a:lnTo>
                    <a:pt x="3802" y="18683"/>
                  </a:lnTo>
                  <a:lnTo>
                    <a:pt x="4341" y="19169"/>
                  </a:lnTo>
                  <a:lnTo>
                    <a:pt x="4826" y="19681"/>
                  </a:lnTo>
                  <a:lnTo>
                    <a:pt x="4610" y="14451"/>
                  </a:lnTo>
                  <a:lnTo>
                    <a:pt x="4341" y="7226"/>
                  </a:lnTo>
                  <a:lnTo>
                    <a:pt x="4233" y="3613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1762125" y="1610975"/>
              <a:ext cx="132800" cy="293200"/>
            </a:xfrm>
            <a:custGeom>
              <a:avLst/>
              <a:gdLst/>
              <a:ahLst/>
              <a:cxnLst/>
              <a:rect l="l" t="t" r="r" b="b"/>
              <a:pathLst>
                <a:path w="5312" h="11728" extrusionOk="0">
                  <a:moveTo>
                    <a:pt x="4476" y="1"/>
                  </a:moveTo>
                  <a:lnTo>
                    <a:pt x="4099" y="378"/>
                  </a:lnTo>
                  <a:lnTo>
                    <a:pt x="3667" y="810"/>
                  </a:lnTo>
                  <a:lnTo>
                    <a:pt x="3209" y="1187"/>
                  </a:lnTo>
                  <a:lnTo>
                    <a:pt x="2724" y="1538"/>
                  </a:lnTo>
                  <a:lnTo>
                    <a:pt x="2211" y="1834"/>
                  </a:lnTo>
                  <a:lnTo>
                    <a:pt x="1672" y="2104"/>
                  </a:lnTo>
                  <a:lnTo>
                    <a:pt x="1133" y="2346"/>
                  </a:lnTo>
                  <a:lnTo>
                    <a:pt x="567" y="2562"/>
                  </a:lnTo>
                  <a:lnTo>
                    <a:pt x="1" y="2724"/>
                  </a:lnTo>
                  <a:lnTo>
                    <a:pt x="190" y="4988"/>
                  </a:lnTo>
                  <a:lnTo>
                    <a:pt x="405" y="7226"/>
                  </a:lnTo>
                  <a:lnTo>
                    <a:pt x="863" y="11728"/>
                  </a:lnTo>
                  <a:lnTo>
                    <a:pt x="1996" y="11566"/>
                  </a:lnTo>
                  <a:lnTo>
                    <a:pt x="3128" y="11350"/>
                  </a:lnTo>
                  <a:lnTo>
                    <a:pt x="4233" y="11054"/>
                  </a:lnTo>
                  <a:lnTo>
                    <a:pt x="4772" y="10892"/>
                  </a:lnTo>
                  <a:lnTo>
                    <a:pt x="5312" y="10703"/>
                  </a:lnTo>
                  <a:lnTo>
                    <a:pt x="4853" y="5339"/>
                  </a:lnTo>
                  <a:lnTo>
                    <a:pt x="4665" y="2670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1989925" y="467250"/>
              <a:ext cx="100450" cy="497425"/>
            </a:xfrm>
            <a:custGeom>
              <a:avLst/>
              <a:gdLst/>
              <a:ahLst/>
              <a:cxnLst/>
              <a:rect l="l" t="t" r="r" b="b"/>
              <a:pathLst>
                <a:path w="4018" h="19897" extrusionOk="0">
                  <a:moveTo>
                    <a:pt x="756" y="1"/>
                  </a:moveTo>
                  <a:lnTo>
                    <a:pt x="648" y="2185"/>
                  </a:lnTo>
                  <a:lnTo>
                    <a:pt x="567" y="4341"/>
                  </a:lnTo>
                  <a:lnTo>
                    <a:pt x="486" y="6471"/>
                  </a:lnTo>
                  <a:lnTo>
                    <a:pt x="378" y="8547"/>
                  </a:lnTo>
                  <a:lnTo>
                    <a:pt x="243" y="11404"/>
                  </a:lnTo>
                  <a:lnTo>
                    <a:pt x="136" y="14235"/>
                  </a:lnTo>
                  <a:lnTo>
                    <a:pt x="55" y="17066"/>
                  </a:lnTo>
                  <a:lnTo>
                    <a:pt x="1" y="19896"/>
                  </a:lnTo>
                  <a:lnTo>
                    <a:pt x="459" y="19330"/>
                  </a:lnTo>
                  <a:lnTo>
                    <a:pt x="890" y="18764"/>
                  </a:lnTo>
                  <a:lnTo>
                    <a:pt x="1295" y="18171"/>
                  </a:lnTo>
                  <a:lnTo>
                    <a:pt x="1672" y="17578"/>
                  </a:lnTo>
                  <a:lnTo>
                    <a:pt x="2050" y="16931"/>
                  </a:lnTo>
                  <a:lnTo>
                    <a:pt x="2373" y="16311"/>
                  </a:lnTo>
                  <a:lnTo>
                    <a:pt x="2670" y="15664"/>
                  </a:lnTo>
                  <a:lnTo>
                    <a:pt x="2939" y="14990"/>
                  </a:lnTo>
                  <a:lnTo>
                    <a:pt x="3209" y="14316"/>
                  </a:lnTo>
                  <a:lnTo>
                    <a:pt x="3425" y="13642"/>
                  </a:lnTo>
                  <a:lnTo>
                    <a:pt x="3586" y="12941"/>
                  </a:lnTo>
                  <a:lnTo>
                    <a:pt x="3748" y="12240"/>
                  </a:lnTo>
                  <a:lnTo>
                    <a:pt x="3883" y="11512"/>
                  </a:lnTo>
                  <a:lnTo>
                    <a:pt x="3964" y="10784"/>
                  </a:lnTo>
                  <a:lnTo>
                    <a:pt x="4018" y="10057"/>
                  </a:lnTo>
                  <a:lnTo>
                    <a:pt x="4018" y="9329"/>
                  </a:lnTo>
                  <a:lnTo>
                    <a:pt x="4018" y="8870"/>
                  </a:lnTo>
                  <a:lnTo>
                    <a:pt x="3991" y="8196"/>
                  </a:lnTo>
                  <a:lnTo>
                    <a:pt x="3937" y="7522"/>
                  </a:lnTo>
                  <a:lnTo>
                    <a:pt x="3856" y="6983"/>
                  </a:lnTo>
                  <a:lnTo>
                    <a:pt x="3748" y="6471"/>
                  </a:lnTo>
                  <a:lnTo>
                    <a:pt x="3640" y="5959"/>
                  </a:lnTo>
                  <a:lnTo>
                    <a:pt x="3532" y="5447"/>
                  </a:lnTo>
                  <a:lnTo>
                    <a:pt x="3371" y="4934"/>
                  </a:lnTo>
                  <a:lnTo>
                    <a:pt x="3209" y="4449"/>
                  </a:lnTo>
                  <a:lnTo>
                    <a:pt x="3047" y="3964"/>
                  </a:lnTo>
                  <a:lnTo>
                    <a:pt x="2858" y="3479"/>
                  </a:lnTo>
                  <a:lnTo>
                    <a:pt x="2643" y="3020"/>
                  </a:lnTo>
                  <a:lnTo>
                    <a:pt x="2400" y="2562"/>
                  </a:lnTo>
                  <a:lnTo>
                    <a:pt x="2184" y="2104"/>
                  </a:lnTo>
                  <a:lnTo>
                    <a:pt x="1915" y="1672"/>
                  </a:lnTo>
                  <a:lnTo>
                    <a:pt x="1645" y="1241"/>
                  </a:lnTo>
                  <a:lnTo>
                    <a:pt x="1349" y="810"/>
                  </a:lnTo>
                  <a:lnTo>
                    <a:pt x="1052" y="40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1989250" y="1028675"/>
              <a:ext cx="144250" cy="774425"/>
            </a:xfrm>
            <a:custGeom>
              <a:avLst/>
              <a:gdLst/>
              <a:ahLst/>
              <a:cxnLst/>
              <a:rect l="l" t="t" r="r" b="b"/>
              <a:pathLst>
                <a:path w="5770" h="30977" extrusionOk="0">
                  <a:moveTo>
                    <a:pt x="1" y="1"/>
                  </a:moveTo>
                  <a:lnTo>
                    <a:pt x="1" y="2562"/>
                  </a:lnTo>
                  <a:lnTo>
                    <a:pt x="28" y="5096"/>
                  </a:lnTo>
                  <a:lnTo>
                    <a:pt x="109" y="8358"/>
                  </a:lnTo>
                  <a:lnTo>
                    <a:pt x="217" y="11593"/>
                  </a:lnTo>
                  <a:lnTo>
                    <a:pt x="378" y="14828"/>
                  </a:lnTo>
                  <a:lnTo>
                    <a:pt x="540" y="18063"/>
                  </a:lnTo>
                  <a:lnTo>
                    <a:pt x="756" y="21298"/>
                  </a:lnTo>
                  <a:lnTo>
                    <a:pt x="998" y="24533"/>
                  </a:lnTo>
                  <a:lnTo>
                    <a:pt x="1268" y="27768"/>
                  </a:lnTo>
                  <a:lnTo>
                    <a:pt x="1564" y="30976"/>
                  </a:lnTo>
                  <a:lnTo>
                    <a:pt x="2131" y="30464"/>
                  </a:lnTo>
                  <a:lnTo>
                    <a:pt x="2697" y="29925"/>
                  </a:lnTo>
                  <a:lnTo>
                    <a:pt x="3236" y="29359"/>
                  </a:lnTo>
                  <a:lnTo>
                    <a:pt x="3721" y="28792"/>
                  </a:lnTo>
                  <a:lnTo>
                    <a:pt x="4206" y="28172"/>
                  </a:lnTo>
                  <a:lnTo>
                    <a:pt x="4638" y="27552"/>
                  </a:lnTo>
                  <a:lnTo>
                    <a:pt x="5069" y="26905"/>
                  </a:lnTo>
                  <a:lnTo>
                    <a:pt x="5473" y="26258"/>
                  </a:lnTo>
                  <a:lnTo>
                    <a:pt x="5770" y="25881"/>
                  </a:lnTo>
                  <a:lnTo>
                    <a:pt x="5420" y="20678"/>
                  </a:lnTo>
                  <a:lnTo>
                    <a:pt x="5096" y="15502"/>
                  </a:lnTo>
                  <a:lnTo>
                    <a:pt x="4826" y="10299"/>
                  </a:lnTo>
                  <a:lnTo>
                    <a:pt x="4611" y="5096"/>
                  </a:lnTo>
                  <a:lnTo>
                    <a:pt x="4584" y="4395"/>
                  </a:lnTo>
                  <a:lnTo>
                    <a:pt x="4099" y="3775"/>
                  </a:lnTo>
                  <a:lnTo>
                    <a:pt x="3559" y="3182"/>
                  </a:lnTo>
                  <a:lnTo>
                    <a:pt x="3020" y="2589"/>
                  </a:lnTo>
                  <a:lnTo>
                    <a:pt x="2454" y="2022"/>
                  </a:lnTo>
                  <a:lnTo>
                    <a:pt x="1888" y="1483"/>
                  </a:lnTo>
                  <a:lnTo>
                    <a:pt x="1268" y="971"/>
                  </a:lnTo>
                  <a:lnTo>
                    <a:pt x="648" y="4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0" name="Google Shape;1670;p25"/>
          <p:cNvSpPr/>
          <p:nvPr/>
        </p:nvSpPr>
        <p:spPr>
          <a:xfrm>
            <a:off x="11236251" y="1634249"/>
            <a:ext cx="872679" cy="906196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1" name="Google Shape;1671;p25"/>
          <p:cNvGrpSpPr/>
          <p:nvPr/>
        </p:nvGrpSpPr>
        <p:grpSpPr>
          <a:xfrm rot="5400000">
            <a:off x="-2119263" y="1727798"/>
            <a:ext cx="5135269" cy="1684175"/>
            <a:chOff x="238125" y="548775"/>
            <a:chExt cx="2842400" cy="932200"/>
          </a:xfrm>
        </p:grpSpPr>
        <p:sp>
          <p:nvSpPr>
            <p:cNvPr id="1672" name="Google Shape;1672;p2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4" name="Google Shape;1674;p25"/>
          <p:cNvGrpSpPr/>
          <p:nvPr/>
        </p:nvGrpSpPr>
        <p:grpSpPr>
          <a:xfrm rot="-590908">
            <a:off x="220788" y="4520249"/>
            <a:ext cx="711840" cy="826080"/>
            <a:chOff x="2038000" y="238125"/>
            <a:chExt cx="673425" cy="781500"/>
          </a:xfrm>
        </p:grpSpPr>
        <p:sp>
          <p:nvSpPr>
            <p:cNvPr id="1675" name="Google Shape;1675;p25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5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5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4" name="Google Shape;1684;p25"/>
          <p:cNvGrpSpPr/>
          <p:nvPr/>
        </p:nvGrpSpPr>
        <p:grpSpPr>
          <a:xfrm rot="-669090">
            <a:off x="233682" y="5594486"/>
            <a:ext cx="725285" cy="880449"/>
            <a:chOff x="3703100" y="2534450"/>
            <a:chExt cx="543975" cy="660350"/>
          </a:xfrm>
        </p:grpSpPr>
        <p:sp>
          <p:nvSpPr>
            <p:cNvPr id="1685" name="Google Shape;1685;p25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5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5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5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25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99113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9" name="Google Shape;1809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0" name="Google Shape;1810;p29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811" name="Google Shape;1811;p2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12" name="Google Shape;1812;p29"/>
          <p:cNvGrpSpPr/>
          <p:nvPr/>
        </p:nvGrpSpPr>
        <p:grpSpPr>
          <a:xfrm rot="-5400000">
            <a:off x="8782266" y="3478153"/>
            <a:ext cx="5135269" cy="1684175"/>
            <a:chOff x="238125" y="548775"/>
            <a:chExt cx="2842400" cy="932200"/>
          </a:xfrm>
        </p:grpSpPr>
        <p:sp>
          <p:nvSpPr>
            <p:cNvPr id="1813" name="Google Shape;1813;p2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2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15" name="Google Shape;1815;p29"/>
          <p:cNvGrpSpPr/>
          <p:nvPr/>
        </p:nvGrpSpPr>
        <p:grpSpPr>
          <a:xfrm rot="-669090">
            <a:off x="240615" y="4527686"/>
            <a:ext cx="725285" cy="880449"/>
            <a:chOff x="3703100" y="2534450"/>
            <a:chExt cx="543975" cy="660350"/>
          </a:xfrm>
        </p:grpSpPr>
        <p:sp>
          <p:nvSpPr>
            <p:cNvPr id="1816" name="Google Shape;1816;p2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2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2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2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2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2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2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2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2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2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2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2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2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2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2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2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2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2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2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2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44" name="Google Shape;1844;p29"/>
          <p:cNvSpPr/>
          <p:nvPr/>
        </p:nvSpPr>
        <p:spPr>
          <a:xfrm rot="857046">
            <a:off x="403766" y="57044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45" name="Google Shape;1845;p29"/>
          <p:cNvGrpSpPr/>
          <p:nvPr/>
        </p:nvGrpSpPr>
        <p:grpSpPr>
          <a:xfrm rot="-420628">
            <a:off x="11288567" y="310392"/>
            <a:ext cx="622259" cy="817872"/>
            <a:chOff x="1391550" y="1144975"/>
            <a:chExt cx="545075" cy="716425"/>
          </a:xfrm>
        </p:grpSpPr>
        <p:sp>
          <p:nvSpPr>
            <p:cNvPr id="1846" name="Google Shape;1846;p29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0" name="Google Shape;1860;p29"/>
          <p:cNvGrpSpPr/>
          <p:nvPr/>
        </p:nvGrpSpPr>
        <p:grpSpPr>
          <a:xfrm rot="755532">
            <a:off x="11047122" y="5576911"/>
            <a:ext cx="897857" cy="1041951"/>
            <a:chOff x="2038000" y="238125"/>
            <a:chExt cx="673425" cy="781500"/>
          </a:xfrm>
        </p:grpSpPr>
        <p:sp>
          <p:nvSpPr>
            <p:cNvPr id="1861" name="Google Shape;1861;p29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304689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108332" y="5173786"/>
            <a:ext cx="5135269" cy="1684175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369676" y="2319888"/>
            <a:ext cx="428419" cy="790419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369517" y="5173801"/>
            <a:ext cx="959667" cy="1052300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8987138" y="14998"/>
            <a:ext cx="5135269" cy="1684175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53141" y="3366508"/>
            <a:ext cx="585795" cy="769945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11416285" y="1818052"/>
            <a:ext cx="597033" cy="596233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10986034" y="2945100"/>
            <a:ext cx="837700" cy="1072867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5957123" y="5656135"/>
            <a:ext cx="1232423" cy="1156068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68739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4" name="Google Shape;2024;p32"/>
          <p:cNvGrpSpPr/>
          <p:nvPr/>
        </p:nvGrpSpPr>
        <p:grpSpPr>
          <a:xfrm rot="-669090">
            <a:off x="588315" y="3403302"/>
            <a:ext cx="725285" cy="880449"/>
            <a:chOff x="3703100" y="2534450"/>
            <a:chExt cx="543975" cy="660350"/>
          </a:xfrm>
        </p:grpSpPr>
        <p:sp>
          <p:nvSpPr>
            <p:cNvPr id="2025" name="Google Shape;2025;p32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53" name="Google Shape;2053;p32"/>
          <p:cNvSpPr/>
          <p:nvPr/>
        </p:nvSpPr>
        <p:spPr>
          <a:xfrm>
            <a:off x="201318" y="1198567"/>
            <a:ext cx="617417" cy="641131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4" name="Google Shape;2054;p32"/>
          <p:cNvGrpSpPr/>
          <p:nvPr/>
        </p:nvGrpSpPr>
        <p:grpSpPr>
          <a:xfrm rot="-534048">
            <a:off x="252039" y="371579"/>
            <a:ext cx="516004" cy="695509"/>
            <a:chOff x="3000200" y="318325"/>
            <a:chExt cx="1296075" cy="1746950"/>
          </a:xfrm>
        </p:grpSpPr>
        <p:sp>
          <p:nvSpPr>
            <p:cNvPr id="2055" name="Google Shape;2055;p32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2" name="Google Shape;2062;p32"/>
          <p:cNvGrpSpPr/>
          <p:nvPr/>
        </p:nvGrpSpPr>
        <p:grpSpPr>
          <a:xfrm rot="-420499">
            <a:off x="242296" y="2110499"/>
            <a:ext cx="535485" cy="703821"/>
            <a:chOff x="1391550" y="1144975"/>
            <a:chExt cx="545075" cy="716425"/>
          </a:xfrm>
        </p:grpSpPr>
        <p:sp>
          <p:nvSpPr>
            <p:cNvPr id="2063" name="Google Shape;2063;p32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rot="-5400000" flipH="1">
            <a:off x="8793420" y="1725531"/>
            <a:ext cx="5135269" cy="1684175"/>
            <a:chOff x="238125" y="548775"/>
            <a:chExt cx="2842400" cy="932200"/>
          </a:xfrm>
        </p:grpSpPr>
        <p:sp>
          <p:nvSpPr>
            <p:cNvPr id="2078" name="Google Shape;2078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80" name="Google Shape;2080;p32"/>
          <p:cNvGrpSpPr/>
          <p:nvPr/>
        </p:nvGrpSpPr>
        <p:grpSpPr>
          <a:xfrm rot="699803">
            <a:off x="11461999" y="5796267"/>
            <a:ext cx="581248" cy="808139"/>
            <a:chOff x="2270250" y="238125"/>
            <a:chExt cx="513575" cy="714050"/>
          </a:xfrm>
        </p:grpSpPr>
        <p:sp>
          <p:nvSpPr>
            <p:cNvPr id="2081" name="Google Shape;2081;p3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2"/>
          <p:cNvGrpSpPr/>
          <p:nvPr/>
        </p:nvGrpSpPr>
        <p:grpSpPr>
          <a:xfrm rot="-648264">
            <a:off x="11001739" y="4099514"/>
            <a:ext cx="617067" cy="798857"/>
            <a:chOff x="2251625" y="1144975"/>
            <a:chExt cx="550825" cy="713100"/>
          </a:xfrm>
        </p:grpSpPr>
        <p:sp>
          <p:nvSpPr>
            <p:cNvPr id="2096" name="Google Shape;2096;p32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8" name="Google Shape;2108;p32"/>
          <p:cNvGrpSpPr/>
          <p:nvPr/>
        </p:nvGrpSpPr>
        <p:grpSpPr>
          <a:xfrm>
            <a:off x="11388860" y="4949125"/>
            <a:ext cx="727552" cy="721987"/>
            <a:chOff x="4990425" y="4016375"/>
            <a:chExt cx="1232025" cy="1222600"/>
          </a:xfrm>
        </p:grpSpPr>
        <p:sp>
          <p:nvSpPr>
            <p:cNvPr id="2109" name="Google Shape;2109;p32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2" name="Google Shape;2112;p32"/>
          <p:cNvGrpSpPr/>
          <p:nvPr/>
        </p:nvGrpSpPr>
        <p:grpSpPr>
          <a:xfrm>
            <a:off x="11241018" y="3341451"/>
            <a:ext cx="597033" cy="596233"/>
            <a:chOff x="5760700" y="2457850"/>
            <a:chExt cx="447775" cy="447175"/>
          </a:xfrm>
        </p:grpSpPr>
        <p:sp>
          <p:nvSpPr>
            <p:cNvPr id="2113" name="Google Shape;2113;p3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8" name="Google Shape;2118;p32"/>
          <p:cNvSpPr/>
          <p:nvPr/>
        </p:nvSpPr>
        <p:spPr>
          <a:xfrm rot="8100000">
            <a:off x="-774062" y="4139226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9" name="Google Shape;2119;p32"/>
          <p:cNvGrpSpPr/>
          <p:nvPr/>
        </p:nvGrpSpPr>
        <p:grpSpPr>
          <a:xfrm rot="389517" flipH="1">
            <a:off x="3896130" y="5719361"/>
            <a:ext cx="5135225" cy="1684160"/>
            <a:chOff x="238125" y="548775"/>
            <a:chExt cx="2842400" cy="932200"/>
          </a:xfrm>
        </p:grpSpPr>
        <p:sp>
          <p:nvSpPr>
            <p:cNvPr id="2120" name="Google Shape;2120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2" name="Google Shape;2122;p32"/>
          <p:cNvSpPr/>
          <p:nvPr/>
        </p:nvSpPr>
        <p:spPr>
          <a:xfrm rot="2179724">
            <a:off x="5355114" y="-150497"/>
            <a:ext cx="1481773" cy="1310735"/>
          </a:xfrm>
          <a:custGeom>
            <a:avLst/>
            <a:gdLst/>
            <a:ahLst/>
            <a:cxnLst/>
            <a:rect l="l" t="t" r="r" b="b"/>
            <a:pathLst>
              <a:path w="103926" h="91930" extrusionOk="0">
                <a:moveTo>
                  <a:pt x="99343" y="1"/>
                </a:moveTo>
                <a:lnTo>
                  <a:pt x="32755" y="50252"/>
                </a:lnTo>
                <a:lnTo>
                  <a:pt x="40196" y="76321"/>
                </a:lnTo>
                <a:lnTo>
                  <a:pt x="9382" y="63893"/>
                </a:lnTo>
                <a:lnTo>
                  <a:pt x="0" y="84166"/>
                </a:lnTo>
                <a:lnTo>
                  <a:pt x="8600" y="85514"/>
                </a:lnTo>
                <a:lnTo>
                  <a:pt x="13210" y="73868"/>
                </a:lnTo>
                <a:lnTo>
                  <a:pt x="54349" y="91930"/>
                </a:lnTo>
                <a:lnTo>
                  <a:pt x="43188" y="53325"/>
                </a:lnTo>
                <a:lnTo>
                  <a:pt x="103926" y="5878"/>
                </a:lnTo>
                <a:lnTo>
                  <a:pt x="99343" y="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36023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61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743200" y="3549389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049600" y="456642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5534584" y="2105971"/>
            <a:ext cx="1190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725535" y="3460519"/>
            <a:ext cx="5135269" cy="1684175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7056732" y="-14"/>
            <a:ext cx="5135269" cy="1684175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5085318" y="-1983993"/>
            <a:ext cx="2021367" cy="41226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10876048" y="5270888"/>
            <a:ext cx="730001" cy="1049525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344485" y="305484"/>
            <a:ext cx="1064167" cy="1459267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578052" y="2367218"/>
            <a:ext cx="597033" cy="596233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533769" y="5369325"/>
            <a:ext cx="685609" cy="1055900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5730185" y="5733500"/>
            <a:ext cx="731633" cy="798133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10577500" y="305484"/>
            <a:ext cx="1327067" cy="933533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40298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8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3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1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950967" y="1362200"/>
            <a:ext cx="102900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 rot="-420730">
            <a:off x="181743" y="2446919"/>
            <a:ext cx="805468" cy="1058675"/>
            <a:chOff x="1391550" y="1144975"/>
            <a:chExt cx="545075" cy="716425"/>
          </a:xfrm>
        </p:grpSpPr>
        <p:sp>
          <p:nvSpPr>
            <p:cNvPr id="161" name="Google Shape;161;p4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" name="Google Shape;175;p4"/>
          <p:cNvGrpSpPr/>
          <p:nvPr/>
        </p:nvGrpSpPr>
        <p:grpSpPr>
          <a:xfrm rot="-669090">
            <a:off x="245264" y="5391286"/>
            <a:ext cx="725285" cy="880449"/>
            <a:chOff x="3703100" y="2534450"/>
            <a:chExt cx="543975" cy="660350"/>
          </a:xfrm>
        </p:grpSpPr>
        <p:sp>
          <p:nvSpPr>
            <p:cNvPr id="176" name="Google Shape;176;p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4"/>
          <p:cNvSpPr/>
          <p:nvPr/>
        </p:nvSpPr>
        <p:spPr>
          <a:xfrm rot="7888966" flipH="1">
            <a:off x="11281724" y="-1238559"/>
            <a:ext cx="2021083" cy="41220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" name="Google Shape;205;p4"/>
          <p:cNvGrpSpPr/>
          <p:nvPr/>
        </p:nvGrpSpPr>
        <p:grpSpPr>
          <a:xfrm rot="693926">
            <a:off x="11229181" y="2623522"/>
            <a:ext cx="730001" cy="1049525"/>
            <a:chOff x="1400150" y="2031300"/>
            <a:chExt cx="494000" cy="710225"/>
          </a:xfrm>
        </p:grpSpPr>
        <p:sp>
          <p:nvSpPr>
            <p:cNvPr id="206" name="Google Shape;206;p4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10875201" y="5733500"/>
            <a:ext cx="731633" cy="798133"/>
            <a:chOff x="5261300" y="4859875"/>
            <a:chExt cx="548725" cy="598600"/>
          </a:xfrm>
        </p:grpSpPr>
        <p:sp>
          <p:nvSpPr>
            <p:cNvPr id="215" name="Google Shape;215;p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4"/>
          <p:cNvGrpSpPr/>
          <p:nvPr/>
        </p:nvGrpSpPr>
        <p:grpSpPr>
          <a:xfrm flipH="1">
            <a:off x="3528366" y="6118486"/>
            <a:ext cx="5135269" cy="1684175"/>
            <a:chOff x="238125" y="548775"/>
            <a:chExt cx="2842400" cy="932200"/>
          </a:xfrm>
        </p:grpSpPr>
        <p:sp>
          <p:nvSpPr>
            <p:cNvPr id="224" name="Google Shape;224;p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" name="Google Shape;226;p4"/>
          <p:cNvGrpSpPr/>
          <p:nvPr/>
        </p:nvGrpSpPr>
        <p:grpSpPr>
          <a:xfrm>
            <a:off x="358633" y="252551"/>
            <a:ext cx="1327067" cy="933533"/>
            <a:chOff x="2038000" y="2627075"/>
            <a:chExt cx="995300" cy="700150"/>
          </a:xfrm>
        </p:grpSpPr>
        <p:sp>
          <p:nvSpPr>
            <p:cNvPr id="227" name="Google Shape;227;p4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9837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subTitle" idx="1"/>
          </p:nvPr>
        </p:nvSpPr>
        <p:spPr>
          <a:xfrm>
            <a:off x="1804500" y="384391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ubTitle" idx="2"/>
          </p:nvPr>
        </p:nvSpPr>
        <p:spPr>
          <a:xfrm>
            <a:off x="6951500" y="384391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3"/>
          </p:nvPr>
        </p:nvSpPr>
        <p:spPr>
          <a:xfrm>
            <a:off x="1806500" y="436638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4"/>
          </p:nvPr>
        </p:nvSpPr>
        <p:spPr>
          <a:xfrm>
            <a:off x="6949500" y="436955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2" name="Google Shape;242;p5"/>
          <p:cNvGrpSpPr/>
          <p:nvPr/>
        </p:nvGrpSpPr>
        <p:grpSpPr>
          <a:xfrm rot="10800000" flipH="1">
            <a:off x="7961699" y="64219"/>
            <a:ext cx="5135269" cy="1684175"/>
            <a:chOff x="238125" y="548775"/>
            <a:chExt cx="2842400" cy="932200"/>
          </a:xfrm>
        </p:grpSpPr>
        <p:sp>
          <p:nvSpPr>
            <p:cNvPr id="243" name="Google Shape;243;p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" name="Google Shape;245;p5"/>
          <p:cNvGrpSpPr/>
          <p:nvPr/>
        </p:nvGrpSpPr>
        <p:grpSpPr>
          <a:xfrm>
            <a:off x="11240952" y="4564300"/>
            <a:ext cx="789433" cy="963600"/>
            <a:chOff x="3674000" y="1031475"/>
            <a:chExt cx="592075" cy="722700"/>
          </a:xfrm>
        </p:grpSpPr>
        <p:sp>
          <p:nvSpPr>
            <p:cNvPr id="246" name="Google Shape;246;p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5"/>
          <p:cNvGrpSpPr/>
          <p:nvPr/>
        </p:nvGrpSpPr>
        <p:grpSpPr>
          <a:xfrm rot="-521539">
            <a:off x="11087190" y="3142205"/>
            <a:ext cx="739921" cy="1070721"/>
            <a:chOff x="2276450" y="2020325"/>
            <a:chExt cx="500700" cy="724550"/>
          </a:xfrm>
        </p:grpSpPr>
        <p:sp>
          <p:nvSpPr>
            <p:cNvPr id="353" name="Google Shape;353;p5"/>
            <p:cNvSpPr/>
            <p:nvPr/>
          </p:nvSpPr>
          <p:spPr>
            <a:xfrm>
              <a:off x="2276450" y="2020325"/>
              <a:ext cx="500700" cy="724550"/>
            </a:xfrm>
            <a:custGeom>
              <a:avLst/>
              <a:gdLst/>
              <a:ahLst/>
              <a:cxnLst/>
              <a:rect l="l" t="t" r="r" b="b"/>
              <a:pathLst>
                <a:path w="20028" h="28982" extrusionOk="0">
                  <a:moveTo>
                    <a:pt x="10367" y="0"/>
                  </a:moveTo>
                  <a:lnTo>
                    <a:pt x="9985" y="19"/>
                  </a:lnTo>
                  <a:lnTo>
                    <a:pt x="9641" y="58"/>
                  </a:lnTo>
                  <a:lnTo>
                    <a:pt x="9279" y="96"/>
                  </a:lnTo>
                  <a:lnTo>
                    <a:pt x="8916" y="172"/>
                  </a:lnTo>
                  <a:lnTo>
                    <a:pt x="8572" y="248"/>
                  </a:lnTo>
                  <a:lnTo>
                    <a:pt x="8248" y="325"/>
                  </a:lnTo>
                  <a:lnTo>
                    <a:pt x="7904" y="439"/>
                  </a:lnTo>
                  <a:lnTo>
                    <a:pt x="7580" y="554"/>
                  </a:lnTo>
                  <a:lnTo>
                    <a:pt x="7255" y="688"/>
                  </a:lnTo>
                  <a:lnTo>
                    <a:pt x="6950" y="840"/>
                  </a:lnTo>
                  <a:lnTo>
                    <a:pt x="6644" y="993"/>
                  </a:lnTo>
                  <a:lnTo>
                    <a:pt x="6339" y="1165"/>
                  </a:lnTo>
                  <a:lnTo>
                    <a:pt x="6052" y="1356"/>
                  </a:lnTo>
                  <a:lnTo>
                    <a:pt x="5785" y="1547"/>
                  </a:lnTo>
                  <a:lnTo>
                    <a:pt x="5499" y="1757"/>
                  </a:lnTo>
                  <a:lnTo>
                    <a:pt x="5250" y="1986"/>
                  </a:lnTo>
                  <a:lnTo>
                    <a:pt x="5002" y="2215"/>
                  </a:lnTo>
                  <a:lnTo>
                    <a:pt x="4754" y="2444"/>
                  </a:lnTo>
                  <a:lnTo>
                    <a:pt x="4525" y="2692"/>
                  </a:lnTo>
                  <a:lnTo>
                    <a:pt x="4296" y="2959"/>
                  </a:lnTo>
                  <a:lnTo>
                    <a:pt x="4086" y="3227"/>
                  </a:lnTo>
                  <a:lnTo>
                    <a:pt x="3895" y="3513"/>
                  </a:lnTo>
                  <a:lnTo>
                    <a:pt x="3704" y="3799"/>
                  </a:lnTo>
                  <a:lnTo>
                    <a:pt x="3532" y="4086"/>
                  </a:lnTo>
                  <a:lnTo>
                    <a:pt x="3379" y="4391"/>
                  </a:lnTo>
                  <a:lnTo>
                    <a:pt x="3227" y="4716"/>
                  </a:lnTo>
                  <a:lnTo>
                    <a:pt x="3093" y="5040"/>
                  </a:lnTo>
                  <a:lnTo>
                    <a:pt x="2978" y="5365"/>
                  </a:lnTo>
                  <a:lnTo>
                    <a:pt x="2864" y="5690"/>
                  </a:lnTo>
                  <a:lnTo>
                    <a:pt x="2768" y="6033"/>
                  </a:lnTo>
                  <a:lnTo>
                    <a:pt x="2692" y="6377"/>
                  </a:lnTo>
                  <a:lnTo>
                    <a:pt x="2635" y="6740"/>
                  </a:lnTo>
                  <a:lnTo>
                    <a:pt x="2597" y="7102"/>
                  </a:lnTo>
                  <a:lnTo>
                    <a:pt x="2558" y="7427"/>
                  </a:lnTo>
                  <a:lnTo>
                    <a:pt x="2539" y="7751"/>
                  </a:lnTo>
                  <a:lnTo>
                    <a:pt x="2539" y="8095"/>
                  </a:lnTo>
                  <a:lnTo>
                    <a:pt x="2558" y="8420"/>
                  </a:lnTo>
                  <a:lnTo>
                    <a:pt x="2597" y="8744"/>
                  </a:lnTo>
                  <a:lnTo>
                    <a:pt x="2635" y="9069"/>
                  </a:lnTo>
                  <a:lnTo>
                    <a:pt x="2692" y="9393"/>
                  </a:lnTo>
                  <a:lnTo>
                    <a:pt x="2749" y="9699"/>
                  </a:lnTo>
                  <a:lnTo>
                    <a:pt x="2845" y="10023"/>
                  </a:lnTo>
                  <a:lnTo>
                    <a:pt x="2940" y="10329"/>
                  </a:lnTo>
                  <a:lnTo>
                    <a:pt x="3036" y="10634"/>
                  </a:lnTo>
                  <a:lnTo>
                    <a:pt x="3169" y="10940"/>
                  </a:lnTo>
                  <a:lnTo>
                    <a:pt x="3303" y="11226"/>
                  </a:lnTo>
                  <a:lnTo>
                    <a:pt x="3456" y="11532"/>
                  </a:lnTo>
                  <a:lnTo>
                    <a:pt x="3609" y="11818"/>
                  </a:lnTo>
                  <a:lnTo>
                    <a:pt x="3780" y="12085"/>
                  </a:lnTo>
                  <a:lnTo>
                    <a:pt x="3284" y="12524"/>
                  </a:lnTo>
                  <a:lnTo>
                    <a:pt x="2826" y="12963"/>
                  </a:lnTo>
                  <a:lnTo>
                    <a:pt x="2406" y="13460"/>
                  </a:lnTo>
                  <a:lnTo>
                    <a:pt x="2005" y="13975"/>
                  </a:lnTo>
                  <a:lnTo>
                    <a:pt x="1661" y="14510"/>
                  </a:lnTo>
                  <a:lnTo>
                    <a:pt x="1337" y="15083"/>
                  </a:lnTo>
                  <a:lnTo>
                    <a:pt x="1050" y="15655"/>
                  </a:lnTo>
                  <a:lnTo>
                    <a:pt x="821" y="16266"/>
                  </a:lnTo>
                  <a:lnTo>
                    <a:pt x="611" y="16896"/>
                  </a:lnTo>
                  <a:lnTo>
                    <a:pt x="420" y="17450"/>
                  </a:lnTo>
                  <a:lnTo>
                    <a:pt x="267" y="18004"/>
                  </a:lnTo>
                  <a:lnTo>
                    <a:pt x="153" y="18557"/>
                  </a:lnTo>
                  <a:lnTo>
                    <a:pt x="57" y="19111"/>
                  </a:lnTo>
                  <a:lnTo>
                    <a:pt x="19" y="19665"/>
                  </a:lnTo>
                  <a:lnTo>
                    <a:pt x="0" y="20237"/>
                  </a:lnTo>
                  <a:lnTo>
                    <a:pt x="38" y="20791"/>
                  </a:lnTo>
                  <a:lnTo>
                    <a:pt x="115" y="21345"/>
                  </a:lnTo>
                  <a:lnTo>
                    <a:pt x="153" y="21631"/>
                  </a:lnTo>
                  <a:lnTo>
                    <a:pt x="229" y="21937"/>
                  </a:lnTo>
                  <a:lnTo>
                    <a:pt x="306" y="22223"/>
                  </a:lnTo>
                  <a:lnTo>
                    <a:pt x="382" y="22528"/>
                  </a:lnTo>
                  <a:lnTo>
                    <a:pt x="497" y="22929"/>
                  </a:lnTo>
                  <a:lnTo>
                    <a:pt x="611" y="23311"/>
                  </a:lnTo>
                  <a:lnTo>
                    <a:pt x="764" y="23693"/>
                  </a:lnTo>
                  <a:lnTo>
                    <a:pt x="917" y="24056"/>
                  </a:lnTo>
                  <a:lnTo>
                    <a:pt x="1088" y="24399"/>
                  </a:lnTo>
                  <a:lnTo>
                    <a:pt x="1279" y="24743"/>
                  </a:lnTo>
                  <a:lnTo>
                    <a:pt x="1470" y="25068"/>
                  </a:lnTo>
                  <a:lnTo>
                    <a:pt x="1699" y="25373"/>
                  </a:lnTo>
                  <a:lnTo>
                    <a:pt x="1967" y="25698"/>
                  </a:lnTo>
                  <a:lnTo>
                    <a:pt x="2234" y="26003"/>
                  </a:lnTo>
                  <a:lnTo>
                    <a:pt x="2520" y="26309"/>
                  </a:lnTo>
                  <a:lnTo>
                    <a:pt x="2826" y="26595"/>
                  </a:lnTo>
                  <a:lnTo>
                    <a:pt x="3150" y="26862"/>
                  </a:lnTo>
                  <a:lnTo>
                    <a:pt x="3494" y="27110"/>
                  </a:lnTo>
                  <a:lnTo>
                    <a:pt x="3857" y="27339"/>
                  </a:lnTo>
                  <a:lnTo>
                    <a:pt x="4219" y="27549"/>
                  </a:lnTo>
                  <a:lnTo>
                    <a:pt x="4601" y="27760"/>
                  </a:lnTo>
                  <a:lnTo>
                    <a:pt x="4983" y="27950"/>
                  </a:lnTo>
                  <a:lnTo>
                    <a:pt x="5384" y="28122"/>
                  </a:lnTo>
                  <a:lnTo>
                    <a:pt x="5785" y="28256"/>
                  </a:lnTo>
                  <a:lnTo>
                    <a:pt x="6205" y="28390"/>
                  </a:lnTo>
                  <a:lnTo>
                    <a:pt x="6644" y="28504"/>
                  </a:lnTo>
                  <a:lnTo>
                    <a:pt x="7083" y="28600"/>
                  </a:lnTo>
                  <a:lnTo>
                    <a:pt x="7522" y="28676"/>
                  </a:lnTo>
                  <a:lnTo>
                    <a:pt x="8190" y="28810"/>
                  </a:lnTo>
                  <a:lnTo>
                    <a:pt x="8859" y="28905"/>
                  </a:lnTo>
                  <a:lnTo>
                    <a:pt x="9527" y="28962"/>
                  </a:lnTo>
                  <a:lnTo>
                    <a:pt x="10195" y="28981"/>
                  </a:lnTo>
                  <a:lnTo>
                    <a:pt x="10577" y="28981"/>
                  </a:lnTo>
                  <a:lnTo>
                    <a:pt x="10959" y="28962"/>
                  </a:lnTo>
                  <a:lnTo>
                    <a:pt x="11341" y="28924"/>
                  </a:lnTo>
                  <a:lnTo>
                    <a:pt x="11722" y="28886"/>
                  </a:lnTo>
                  <a:lnTo>
                    <a:pt x="12104" y="28829"/>
                  </a:lnTo>
                  <a:lnTo>
                    <a:pt x="12467" y="28752"/>
                  </a:lnTo>
                  <a:lnTo>
                    <a:pt x="12830" y="28676"/>
                  </a:lnTo>
                  <a:lnTo>
                    <a:pt x="13192" y="28580"/>
                  </a:lnTo>
                  <a:lnTo>
                    <a:pt x="13555" y="28466"/>
                  </a:lnTo>
                  <a:lnTo>
                    <a:pt x="13899" y="28351"/>
                  </a:lnTo>
                  <a:lnTo>
                    <a:pt x="14223" y="28218"/>
                  </a:lnTo>
                  <a:lnTo>
                    <a:pt x="14567" y="28065"/>
                  </a:lnTo>
                  <a:lnTo>
                    <a:pt x="14892" y="27912"/>
                  </a:lnTo>
                  <a:lnTo>
                    <a:pt x="15197" y="27740"/>
                  </a:lnTo>
                  <a:lnTo>
                    <a:pt x="15503" y="27549"/>
                  </a:lnTo>
                  <a:lnTo>
                    <a:pt x="15789" y="27359"/>
                  </a:lnTo>
                  <a:lnTo>
                    <a:pt x="16171" y="27091"/>
                  </a:lnTo>
                  <a:lnTo>
                    <a:pt x="16514" y="26805"/>
                  </a:lnTo>
                  <a:lnTo>
                    <a:pt x="16858" y="26480"/>
                  </a:lnTo>
                  <a:lnTo>
                    <a:pt x="17183" y="26156"/>
                  </a:lnTo>
                  <a:lnTo>
                    <a:pt x="17488" y="25812"/>
                  </a:lnTo>
                  <a:lnTo>
                    <a:pt x="17774" y="25430"/>
                  </a:lnTo>
                  <a:lnTo>
                    <a:pt x="18042" y="25048"/>
                  </a:lnTo>
                  <a:lnTo>
                    <a:pt x="18309" y="24648"/>
                  </a:lnTo>
                  <a:lnTo>
                    <a:pt x="18557" y="24323"/>
                  </a:lnTo>
                  <a:lnTo>
                    <a:pt x="18786" y="23979"/>
                  </a:lnTo>
                  <a:lnTo>
                    <a:pt x="18996" y="23636"/>
                  </a:lnTo>
                  <a:lnTo>
                    <a:pt x="19206" y="23292"/>
                  </a:lnTo>
                  <a:lnTo>
                    <a:pt x="19378" y="22929"/>
                  </a:lnTo>
                  <a:lnTo>
                    <a:pt x="19531" y="22547"/>
                  </a:lnTo>
                  <a:lnTo>
                    <a:pt x="19665" y="22166"/>
                  </a:lnTo>
                  <a:lnTo>
                    <a:pt x="19779" y="21765"/>
                  </a:lnTo>
                  <a:lnTo>
                    <a:pt x="19875" y="21383"/>
                  </a:lnTo>
                  <a:lnTo>
                    <a:pt x="19951" y="20982"/>
                  </a:lnTo>
                  <a:lnTo>
                    <a:pt x="19989" y="20562"/>
                  </a:lnTo>
                  <a:lnTo>
                    <a:pt x="20027" y="20142"/>
                  </a:lnTo>
                  <a:lnTo>
                    <a:pt x="20027" y="19722"/>
                  </a:lnTo>
                  <a:lnTo>
                    <a:pt x="20027" y="19302"/>
                  </a:lnTo>
                  <a:lnTo>
                    <a:pt x="19989" y="18863"/>
                  </a:lnTo>
                  <a:lnTo>
                    <a:pt x="19932" y="18443"/>
                  </a:lnTo>
                  <a:lnTo>
                    <a:pt x="19855" y="18004"/>
                  </a:lnTo>
                  <a:lnTo>
                    <a:pt x="19760" y="17565"/>
                  </a:lnTo>
                  <a:lnTo>
                    <a:pt x="19626" y="17145"/>
                  </a:lnTo>
                  <a:lnTo>
                    <a:pt x="19493" y="16725"/>
                  </a:lnTo>
                  <a:lnTo>
                    <a:pt x="19340" y="16305"/>
                  </a:lnTo>
                  <a:lnTo>
                    <a:pt x="19149" y="15904"/>
                  </a:lnTo>
                  <a:lnTo>
                    <a:pt x="18958" y="15484"/>
                  </a:lnTo>
                  <a:lnTo>
                    <a:pt x="18748" y="15102"/>
                  </a:lnTo>
                  <a:lnTo>
                    <a:pt x="18519" y="14701"/>
                  </a:lnTo>
                  <a:lnTo>
                    <a:pt x="18271" y="14338"/>
                  </a:lnTo>
                  <a:lnTo>
                    <a:pt x="18004" y="13956"/>
                  </a:lnTo>
                  <a:lnTo>
                    <a:pt x="17736" y="13613"/>
                  </a:lnTo>
                  <a:lnTo>
                    <a:pt x="17431" y="13269"/>
                  </a:lnTo>
                  <a:lnTo>
                    <a:pt x="17125" y="12925"/>
                  </a:lnTo>
                  <a:lnTo>
                    <a:pt x="16801" y="12620"/>
                  </a:lnTo>
                  <a:lnTo>
                    <a:pt x="16476" y="12314"/>
                  </a:lnTo>
                  <a:lnTo>
                    <a:pt x="16686" y="11990"/>
                  </a:lnTo>
                  <a:lnTo>
                    <a:pt x="16877" y="11665"/>
                  </a:lnTo>
                  <a:lnTo>
                    <a:pt x="17068" y="11341"/>
                  </a:lnTo>
                  <a:lnTo>
                    <a:pt x="17240" y="10997"/>
                  </a:lnTo>
                  <a:lnTo>
                    <a:pt x="17393" y="10653"/>
                  </a:lnTo>
                  <a:lnTo>
                    <a:pt x="17526" y="10310"/>
                  </a:lnTo>
                  <a:lnTo>
                    <a:pt x="17641" y="9966"/>
                  </a:lnTo>
                  <a:lnTo>
                    <a:pt x="17736" y="9603"/>
                  </a:lnTo>
                  <a:lnTo>
                    <a:pt x="17832" y="9241"/>
                  </a:lnTo>
                  <a:lnTo>
                    <a:pt x="17889" y="8878"/>
                  </a:lnTo>
                  <a:lnTo>
                    <a:pt x="17946" y="8515"/>
                  </a:lnTo>
                  <a:lnTo>
                    <a:pt x="17984" y="8152"/>
                  </a:lnTo>
                  <a:lnTo>
                    <a:pt x="18004" y="7790"/>
                  </a:lnTo>
                  <a:lnTo>
                    <a:pt x="18004" y="7408"/>
                  </a:lnTo>
                  <a:lnTo>
                    <a:pt x="17984" y="7045"/>
                  </a:lnTo>
                  <a:lnTo>
                    <a:pt x="17946" y="6663"/>
                  </a:lnTo>
                  <a:lnTo>
                    <a:pt x="17908" y="6300"/>
                  </a:lnTo>
                  <a:lnTo>
                    <a:pt x="17832" y="5938"/>
                  </a:lnTo>
                  <a:lnTo>
                    <a:pt x="17736" y="5575"/>
                  </a:lnTo>
                  <a:lnTo>
                    <a:pt x="17641" y="5231"/>
                  </a:lnTo>
                  <a:lnTo>
                    <a:pt x="17526" y="4888"/>
                  </a:lnTo>
                  <a:lnTo>
                    <a:pt x="17393" y="4563"/>
                  </a:lnTo>
                  <a:lnTo>
                    <a:pt x="17240" y="4239"/>
                  </a:lnTo>
                  <a:lnTo>
                    <a:pt x="17068" y="3914"/>
                  </a:lnTo>
                  <a:lnTo>
                    <a:pt x="16896" y="3609"/>
                  </a:lnTo>
                  <a:lnTo>
                    <a:pt x="16705" y="3322"/>
                  </a:lnTo>
                  <a:lnTo>
                    <a:pt x="16495" y="3036"/>
                  </a:lnTo>
                  <a:lnTo>
                    <a:pt x="16285" y="2749"/>
                  </a:lnTo>
                  <a:lnTo>
                    <a:pt x="16056" y="2482"/>
                  </a:lnTo>
                  <a:lnTo>
                    <a:pt x="15808" y="2234"/>
                  </a:lnTo>
                  <a:lnTo>
                    <a:pt x="15560" y="1986"/>
                  </a:lnTo>
                  <a:lnTo>
                    <a:pt x="15293" y="1757"/>
                  </a:lnTo>
                  <a:lnTo>
                    <a:pt x="15025" y="1547"/>
                  </a:lnTo>
                  <a:lnTo>
                    <a:pt x="14739" y="1337"/>
                  </a:lnTo>
                  <a:lnTo>
                    <a:pt x="14453" y="1146"/>
                  </a:lnTo>
                  <a:lnTo>
                    <a:pt x="14147" y="974"/>
                  </a:lnTo>
                  <a:lnTo>
                    <a:pt x="13842" y="802"/>
                  </a:lnTo>
                  <a:lnTo>
                    <a:pt x="13517" y="649"/>
                  </a:lnTo>
                  <a:lnTo>
                    <a:pt x="13192" y="516"/>
                  </a:lnTo>
                  <a:lnTo>
                    <a:pt x="12849" y="401"/>
                  </a:lnTo>
                  <a:lnTo>
                    <a:pt x="12524" y="287"/>
                  </a:lnTo>
                  <a:lnTo>
                    <a:pt x="12181" y="210"/>
                  </a:lnTo>
                  <a:lnTo>
                    <a:pt x="11818" y="134"/>
                  </a:lnTo>
                  <a:lnTo>
                    <a:pt x="11455" y="77"/>
                  </a:lnTo>
                  <a:lnTo>
                    <a:pt x="11112" y="38"/>
                  </a:lnTo>
                  <a:lnTo>
                    <a:pt x="10730" y="19"/>
                  </a:lnTo>
                  <a:lnTo>
                    <a:pt x="103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316050" y="2059925"/>
              <a:ext cx="421950" cy="645800"/>
            </a:xfrm>
            <a:custGeom>
              <a:avLst/>
              <a:gdLst/>
              <a:ahLst/>
              <a:cxnLst/>
              <a:rect l="l" t="t" r="r" b="b"/>
              <a:pathLst>
                <a:path w="16878" h="25832" extrusionOk="0">
                  <a:moveTo>
                    <a:pt x="9088" y="2750"/>
                  </a:moveTo>
                  <a:lnTo>
                    <a:pt x="9279" y="2788"/>
                  </a:lnTo>
                  <a:lnTo>
                    <a:pt x="9585" y="2846"/>
                  </a:lnTo>
                  <a:lnTo>
                    <a:pt x="9871" y="2922"/>
                  </a:lnTo>
                  <a:lnTo>
                    <a:pt x="10081" y="2998"/>
                  </a:lnTo>
                  <a:lnTo>
                    <a:pt x="10291" y="3094"/>
                  </a:lnTo>
                  <a:lnTo>
                    <a:pt x="10501" y="3208"/>
                  </a:lnTo>
                  <a:lnTo>
                    <a:pt x="10692" y="3342"/>
                  </a:lnTo>
                  <a:lnTo>
                    <a:pt x="10883" y="3495"/>
                  </a:lnTo>
                  <a:lnTo>
                    <a:pt x="11074" y="3647"/>
                  </a:lnTo>
                  <a:lnTo>
                    <a:pt x="11246" y="3819"/>
                  </a:lnTo>
                  <a:lnTo>
                    <a:pt x="11398" y="3991"/>
                  </a:lnTo>
                  <a:lnTo>
                    <a:pt x="11551" y="4182"/>
                  </a:lnTo>
                  <a:lnTo>
                    <a:pt x="11666" y="4392"/>
                  </a:lnTo>
                  <a:lnTo>
                    <a:pt x="11780" y="4602"/>
                  </a:lnTo>
                  <a:lnTo>
                    <a:pt x="11876" y="4812"/>
                  </a:lnTo>
                  <a:lnTo>
                    <a:pt x="11933" y="5022"/>
                  </a:lnTo>
                  <a:lnTo>
                    <a:pt x="11971" y="5251"/>
                  </a:lnTo>
                  <a:lnTo>
                    <a:pt x="11990" y="5480"/>
                  </a:lnTo>
                  <a:lnTo>
                    <a:pt x="11971" y="5709"/>
                  </a:lnTo>
                  <a:lnTo>
                    <a:pt x="11933" y="5938"/>
                  </a:lnTo>
                  <a:lnTo>
                    <a:pt x="11857" y="6167"/>
                  </a:lnTo>
                  <a:lnTo>
                    <a:pt x="11761" y="6397"/>
                  </a:lnTo>
                  <a:lnTo>
                    <a:pt x="11628" y="6626"/>
                  </a:lnTo>
                  <a:lnTo>
                    <a:pt x="11418" y="6874"/>
                  </a:lnTo>
                  <a:lnTo>
                    <a:pt x="11208" y="7122"/>
                  </a:lnTo>
                  <a:lnTo>
                    <a:pt x="10959" y="7351"/>
                  </a:lnTo>
                  <a:lnTo>
                    <a:pt x="10692" y="7561"/>
                  </a:lnTo>
                  <a:lnTo>
                    <a:pt x="10520" y="7695"/>
                  </a:lnTo>
                  <a:lnTo>
                    <a:pt x="10310" y="7809"/>
                  </a:lnTo>
                  <a:lnTo>
                    <a:pt x="10119" y="7924"/>
                  </a:lnTo>
                  <a:lnTo>
                    <a:pt x="9909" y="8019"/>
                  </a:lnTo>
                  <a:lnTo>
                    <a:pt x="9699" y="8096"/>
                  </a:lnTo>
                  <a:lnTo>
                    <a:pt x="9489" y="8172"/>
                  </a:lnTo>
                  <a:lnTo>
                    <a:pt x="9279" y="8229"/>
                  </a:lnTo>
                  <a:lnTo>
                    <a:pt x="9069" y="8287"/>
                  </a:lnTo>
                  <a:lnTo>
                    <a:pt x="8821" y="8325"/>
                  </a:lnTo>
                  <a:lnTo>
                    <a:pt x="8363" y="8325"/>
                  </a:lnTo>
                  <a:lnTo>
                    <a:pt x="8134" y="8306"/>
                  </a:lnTo>
                  <a:lnTo>
                    <a:pt x="7905" y="8268"/>
                  </a:lnTo>
                  <a:lnTo>
                    <a:pt x="7695" y="8210"/>
                  </a:lnTo>
                  <a:lnTo>
                    <a:pt x="7466" y="8115"/>
                  </a:lnTo>
                  <a:lnTo>
                    <a:pt x="7256" y="8019"/>
                  </a:lnTo>
                  <a:lnTo>
                    <a:pt x="7046" y="7886"/>
                  </a:lnTo>
                  <a:lnTo>
                    <a:pt x="6855" y="7752"/>
                  </a:lnTo>
                  <a:lnTo>
                    <a:pt x="6664" y="7580"/>
                  </a:lnTo>
                  <a:lnTo>
                    <a:pt x="6511" y="7428"/>
                  </a:lnTo>
                  <a:lnTo>
                    <a:pt x="6377" y="7256"/>
                  </a:lnTo>
                  <a:lnTo>
                    <a:pt x="6244" y="7065"/>
                  </a:lnTo>
                  <a:lnTo>
                    <a:pt x="6148" y="6893"/>
                  </a:lnTo>
                  <a:lnTo>
                    <a:pt x="6053" y="6702"/>
                  </a:lnTo>
                  <a:lnTo>
                    <a:pt x="5976" y="6492"/>
                  </a:lnTo>
                  <a:lnTo>
                    <a:pt x="5900" y="6282"/>
                  </a:lnTo>
                  <a:lnTo>
                    <a:pt x="5862" y="6091"/>
                  </a:lnTo>
                  <a:lnTo>
                    <a:pt x="5824" y="5862"/>
                  </a:lnTo>
                  <a:lnTo>
                    <a:pt x="5805" y="5652"/>
                  </a:lnTo>
                  <a:lnTo>
                    <a:pt x="5805" y="5442"/>
                  </a:lnTo>
                  <a:lnTo>
                    <a:pt x="5824" y="5232"/>
                  </a:lnTo>
                  <a:lnTo>
                    <a:pt x="5843" y="5003"/>
                  </a:lnTo>
                  <a:lnTo>
                    <a:pt x="5881" y="4793"/>
                  </a:lnTo>
                  <a:lnTo>
                    <a:pt x="5957" y="4583"/>
                  </a:lnTo>
                  <a:lnTo>
                    <a:pt x="6015" y="4373"/>
                  </a:lnTo>
                  <a:lnTo>
                    <a:pt x="6110" y="4163"/>
                  </a:lnTo>
                  <a:lnTo>
                    <a:pt x="6301" y="3972"/>
                  </a:lnTo>
                  <a:lnTo>
                    <a:pt x="6492" y="3781"/>
                  </a:lnTo>
                  <a:lnTo>
                    <a:pt x="6797" y="3533"/>
                  </a:lnTo>
                  <a:lnTo>
                    <a:pt x="7103" y="3304"/>
                  </a:lnTo>
                  <a:lnTo>
                    <a:pt x="7447" y="3113"/>
                  </a:lnTo>
                  <a:lnTo>
                    <a:pt x="7790" y="2960"/>
                  </a:lnTo>
                  <a:lnTo>
                    <a:pt x="8153" y="2846"/>
                  </a:lnTo>
                  <a:lnTo>
                    <a:pt x="8325" y="2807"/>
                  </a:lnTo>
                  <a:lnTo>
                    <a:pt x="8516" y="2769"/>
                  </a:lnTo>
                  <a:lnTo>
                    <a:pt x="8707" y="2750"/>
                  </a:lnTo>
                  <a:close/>
                  <a:moveTo>
                    <a:pt x="7523" y="14071"/>
                  </a:moveTo>
                  <a:lnTo>
                    <a:pt x="7924" y="14090"/>
                  </a:lnTo>
                  <a:lnTo>
                    <a:pt x="8344" y="14148"/>
                  </a:lnTo>
                  <a:lnTo>
                    <a:pt x="8687" y="14224"/>
                  </a:lnTo>
                  <a:lnTo>
                    <a:pt x="9031" y="14320"/>
                  </a:lnTo>
                  <a:lnTo>
                    <a:pt x="9318" y="14434"/>
                  </a:lnTo>
                  <a:lnTo>
                    <a:pt x="9585" y="14549"/>
                  </a:lnTo>
                  <a:lnTo>
                    <a:pt x="9852" y="14701"/>
                  </a:lnTo>
                  <a:lnTo>
                    <a:pt x="10100" y="14854"/>
                  </a:lnTo>
                  <a:lnTo>
                    <a:pt x="10329" y="15026"/>
                  </a:lnTo>
                  <a:lnTo>
                    <a:pt x="10558" y="15217"/>
                  </a:lnTo>
                  <a:lnTo>
                    <a:pt x="10788" y="15408"/>
                  </a:lnTo>
                  <a:lnTo>
                    <a:pt x="10978" y="15637"/>
                  </a:lnTo>
                  <a:lnTo>
                    <a:pt x="11227" y="15904"/>
                  </a:lnTo>
                  <a:lnTo>
                    <a:pt x="11437" y="16210"/>
                  </a:lnTo>
                  <a:lnTo>
                    <a:pt x="11628" y="16515"/>
                  </a:lnTo>
                  <a:lnTo>
                    <a:pt x="11799" y="16840"/>
                  </a:lnTo>
                  <a:lnTo>
                    <a:pt x="11933" y="17164"/>
                  </a:lnTo>
                  <a:lnTo>
                    <a:pt x="12048" y="17508"/>
                  </a:lnTo>
                  <a:lnTo>
                    <a:pt x="12124" y="17852"/>
                  </a:lnTo>
                  <a:lnTo>
                    <a:pt x="12181" y="18195"/>
                  </a:lnTo>
                  <a:lnTo>
                    <a:pt x="12200" y="18558"/>
                  </a:lnTo>
                  <a:lnTo>
                    <a:pt x="12181" y="18902"/>
                  </a:lnTo>
                  <a:lnTo>
                    <a:pt x="12124" y="19264"/>
                  </a:lnTo>
                  <a:lnTo>
                    <a:pt x="12048" y="19608"/>
                  </a:lnTo>
                  <a:lnTo>
                    <a:pt x="11914" y="19952"/>
                  </a:lnTo>
                  <a:lnTo>
                    <a:pt x="11742" y="20295"/>
                  </a:lnTo>
                  <a:lnTo>
                    <a:pt x="11551" y="20620"/>
                  </a:lnTo>
                  <a:lnTo>
                    <a:pt x="11284" y="20944"/>
                  </a:lnTo>
                  <a:lnTo>
                    <a:pt x="11150" y="21097"/>
                  </a:lnTo>
                  <a:lnTo>
                    <a:pt x="10959" y="21269"/>
                  </a:lnTo>
                  <a:lnTo>
                    <a:pt x="10768" y="21422"/>
                  </a:lnTo>
                  <a:lnTo>
                    <a:pt x="10578" y="21574"/>
                  </a:lnTo>
                  <a:lnTo>
                    <a:pt x="10368" y="21689"/>
                  </a:lnTo>
                  <a:lnTo>
                    <a:pt x="10158" y="21804"/>
                  </a:lnTo>
                  <a:lnTo>
                    <a:pt x="9928" y="21899"/>
                  </a:lnTo>
                  <a:lnTo>
                    <a:pt x="9699" y="21994"/>
                  </a:lnTo>
                  <a:lnTo>
                    <a:pt x="9470" y="22052"/>
                  </a:lnTo>
                  <a:lnTo>
                    <a:pt x="9184" y="22128"/>
                  </a:lnTo>
                  <a:lnTo>
                    <a:pt x="8897" y="22185"/>
                  </a:lnTo>
                  <a:lnTo>
                    <a:pt x="8630" y="22224"/>
                  </a:lnTo>
                  <a:lnTo>
                    <a:pt x="8344" y="22243"/>
                  </a:lnTo>
                  <a:lnTo>
                    <a:pt x="7771" y="22243"/>
                  </a:lnTo>
                  <a:lnTo>
                    <a:pt x="7485" y="22224"/>
                  </a:lnTo>
                  <a:lnTo>
                    <a:pt x="7198" y="22204"/>
                  </a:lnTo>
                  <a:lnTo>
                    <a:pt x="6912" y="22166"/>
                  </a:lnTo>
                  <a:lnTo>
                    <a:pt x="6606" y="22109"/>
                  </a:lnTo>
                  <a:lnTo>
                    <a:pt x="6244" y="22033"/>
                  </a:lnTo>
                  <a:lnTo>
                    <a:pt x="5881" y="21918"/>
                  </a:lnTo>
                  <a:lnTo>
                    <a:pt x="5556" y="21765"/>
                  </a:lnTo>
                  <a:lnTo>
                    <a:pt x="5232" y="21594"/>
                  </a:lnTo>
                  <a:lnTo>
                    <a:pt x="4926" y="21403"/>
                  </a:lnTo>
                  <a:lnTo>
                    <a:pt x="4659" y="21154"/>
                  </a:lnTo>
                  <a:lnTo>
                    <a:pt x="4411" y="20906"/>
                  </a:lnTo>
                  <a:lnTo>
                    <a:pt x="4182" y="20620"/>
                  </a:lnTo>
                  <a:lnTo>
                    <a:pt x="3991" y="20295"/>
                  </a:lnTo>
                  <a:lnTo>
                    <a:pt x="3819" y="19952"/>
                  </a:lnTo>
                  <a:lnTo>
                    <a:pt x="3685" y="19589"/>
                  </a:lnTo>
                  <a:lnTo>
                    <a:pt x="3590" y="19207"/>
                  </a:lnTo>
                  <a:lnTo>
                    <a:pt x="3552" y="18959"/>
                  </a:lnTo>
                  <a:lnTo>
                    <a:pt x="3514" y="18711"/>
                  </a:lnTo>
                  <a:lnTo>
                    <a:pt x="3495" y="18482"/>
                  </a:lnTo>
                  <a:lnTo>
                    <a:pt x="3495" y="18233"/>
                  </a:lnTo>
                  <a:lnTo>
                    <a:pt x="3495" y="17985"/>
                  </a:lnTo>
                  <a:lnTo>
                    <a:pt x="3514" y="17737"/>
                  </a:lnTo>
                  <a:lnTo>
                    <a:pt x="3571" y="17260"/>
                  </a:lnTo>
                  <a:lnTo>
                    <a:pt x="3685" y="16782"/>
                  </a:lnTo>
                  <a:lnTo>
                    <a:pt x="3838" y="16305"/>
                  </a:lnTo>
                  <a:lnTo>
                    <a:pt x="4029" y="15847"/>
                  </a:lnTo>
                  <a:lnTo>
                    <a:pt x="4258" y="15427"/>
                  </a:lnTo>
                  <a:lnTo>
                    <a:pt x="4564" y="15160"/>
                  </a:lnTo>
                  <a:lnTo>
                    <a:pt x="4869" y="14911"/>
                  </a:lnTo>
                  <a:lnTo>
                    <a:pt x="5079" y="14778"/>
                  </a:lnTo>
                  <a:lnTo>
                    <a:pt x="5289" y="14644"/>
                  </a:lnTo>
                  <a:lnTo>
                    <a:pt x="5518" y="14530"/>
                  </a:lnTo>
                  <a:lnTo>
                    <a:pt x="5747" y="14415"/>
                  </a:lnTo>
                  <a:lnTo>
                    <a:pt x="5996" y="14339"/>
                  </a:lnTo>
                  <a:lnTo>
                    <a:pt x="6225" y="14243"/>
                  </a:lnTo>
                  <a:lnTo>
                    <a:pt x="6473" y="14186"/>
                  </a:lnTo>
                  <a:lnTo>
                    <a:pt x="6740" y="14129"/>
                  </a:lnTo>
                  <a:lnTo>
                    <a:pt x="7122" y="14090"/>
                  </a:lnTo>
                  <a:lnTo>
                    <a:pt x="7523" y="14071"/>
                  </a:lnTo>
                  <a:close/>
                  <a:moveTo>
                    <a:pt x="8516" y="1"/>
                  </a:moveTo>
                  <a:lnTo>
                    <a:pt x="8000" y="58"/>
                  </a:lnTo>
                  <a:lnTo>
                    <a:pt x="7485" y="154"/>
                  </a:lnTo>
                  <a:lnTo>
                    <a:pt x="7007" y="287"/>
                  </a:lnTo>
                  <a:lnTo>
                    <a:pt x="6530" y="459"/>
                  </a:lnTo>
                  <a:lnTo>
                    <a:pt x="6186" y="612"/>
                  </a:lnTo>
                  <a:lnTo>
                    <a:pt x="5843" y="784"/>
                  </a:lnTo>
                  <a:lnTo>
                    <a:pt x="5518" y="975"/>
                  </a:lnTo>
                  <a:lnTo>
                    <a:pt x="5213" y="1185"/>
                  </a:lnTo>
                  <a:lnTo>
                    <a:pt x="4946" y="1375"/>
                  </a:lnTo>
                  <a:lnTo>
                    <a:pt x="4697" y="1585"/>
                  </a:lnTo>
                  <a:lnTo>
                    <a:pt x="4449" y="1815"/>
                  </a:lnTo>
                  <a:lnTo>
                    <a:pt x="4220" y="2044"/>
                  </a:lnTo>
                  <a:lnTo>
                    <a:pt x="3991" y="2292"/>
                  </a:lnTo>
                  <a:lnTo>
                    <a:pt x="3800" y="2559"/>
                  </a:lnTo>
                  <a:lnTo>
                    <a:pt x="3609" y="2826"/>
                  </a:lnTo>
                  <a:lnTo>
                    <a:pt x="3418" y="3113"/>
                  </a:lnTo>
                  <a:lnTo>
                    <a:pt x="3265" y="3399"/>
                  </a:lnTo>
                  <a:lnTo>
                    <a:pt x="3113" y="3705"/>
                  </a:lnTo>
                  <a:lnTo>
                    <a:pt x="2979" y="4010"/>
                  </a:lnTo>
                  <a:lnTo>
                    <a:pt x="2865" y="4335"/>
                  </a:lnTo>
                  <a:lnTo>
                    <a:pt x="2769" y="4659"/>
                  </a:lnTo>
                  <a:lnTo>
                    <a:pt x="2674" y="4984"/>
                  </a:lnTo>
                  <a:lnTo>
                    <a:pt x="2616" y="5327"/>
                  </a:lnTo>
                  <a:lnTo>
                    <a:pt x="2559" y="5671"/>
                  </a:lnTo>
                  <a:lnTo>
                    <a:pt x="2540" y="6053"/>
                  </a:lnTo>
                  <a:lnTo>
                    <a:pt x="2540" y="6416"/>
                  </a:lnTo>
                  <a:lnTo>
                    <a:pt x="2559" y="6797"/>
                  </a:lnTo>
                  <a:lnTo>
                    <a:pt x="2597" y="7160"/>
                  </a:lnTo>
                  <a:lnTo>
                    <a:pt x="2655" y="7504"/>
                  </a:lnTo>
                  <a:lnTo>
                    <a:pt x="2731" y="7848"/>
                  </a:lnTo>
                  <a:lnTo>
                    <a:pt x="2826" y="8191"/>
                  </a:lnTo>
                  <a:lnTo>
                    <a:pt x="2941" y="8535"/>
                  </a:lnTo>
                  <a:lnTo>
                    <a:pt x="3075" y="8859"/>
                  </a:lnTo>
                  <a:lnTo>
                    <a:pt x="3246" y="9165"/>
                  </a:lnTo>
                  <a:lnTo>
                    <a:pt x="3418" y="9489"/>
                  </a:lnTo>
                  <a:lnTo>
                    <a:pt x="3609" y="9776"/>
                  </a:lnTo>
                  <a:lnTo>
                    <a:pt x="3800" y="10062"/>
                  </a:lnTo>
                  <a:lnTo>
                    <a:pt x="4029" y="10349"/>
                  </a:lnTo>
                  <a:lnTo>
                    <a:pt x="4258" y="10597"/>
                  </a:lnTo>
                  <a:lnTo>
                    <a:pt x="4506" y="10864"/>
                  </a:lnTo>
                  <a:lnTo>
                    <a:pt x="4239" y="11017"/>
                  </a:lnTo>
                  <a:lnTo>
                    <a:pt x="3972" y="11169"/>
                  </a:lnTo>
                  <a:lnTo>
                    <a:pt x="3705" y="11341"/>
                  </a:lnTo>
                  <a:lnTo>
                    <a:pt x="3437" y="11532"/>
                  </a:lnTo>
                  <a:lnTo>
                    <a:pt x="3189" y="11723"/>
                  </a:lnTo>
                  <a:lnTo>
                    <a:pt x="2941" y="11933"/>
                  </a:lnTo>
                  <a:lnTo>
                    <a:pt x="2712" y="12143"/>
                  </a:lnTo>
                  <a:lnTo>
                    <a:pt x="2483" y="12372"/>
                  </a:lnTo>
                  <a:lnTo>
                    <a:pt x="2196" y="12678"/>
                  </a:lnTo>
                  <a:lnTo>
                    <a:pt x="1929" y="12983"/>
                  </a:lnTo>
                  <a:lnTo>
                    <a:pt x="1700" y="13327"/>
                  </a:lnTo>
                  <a:lnTo>
                    <a:pt x="1452" y="13670"/>
                  </a:lnTo>
                  <a:lnTo>
                    <a:pt x="1242" y="14033"/>
                  </a:lnTo>
                  <a:lnTo>
                    <a:pt x="1051" y="14415"/>
                  </a:lnTo>
                  <a:lnTo>
                    <a:pt x="879" y="14797"/>
                  </a:lnTo>
                  <a:lnTo>
                    <a:pt x="707" y="15217"/>
                  </a:lnTo>
                  <a:lnTo>
                    <a:pt x="688" y="15274"/>
                  </a:lnTo>
                  <a:lnTo>
                    <a:pt x="516" y="15828"/>
                  </a:lnTo>
                  <a:lnTo>
                    <a:pt x="364" y="16267"/>
                  </a:lnTo>
                  <a:lnTo>
                    <a:pt x="230" y="16725"/>
                  </a:lnTo>
                  <a:lnTo>
                    <a:pt x="115" y="17183"/>
                  </a:lnTo>
                  <a:lnTo>
                    <a:pt x="58" y="17642"/>
                  </a:lnTo>
                  <a:lnTo>
                    <a:pt x="1" y="18100"/>
                  </a:lnTo>
                  <a:lnTo>
                    <a:pt x="1" y="18577"/>
                  </a:lnTo>
                  <a:lnTo>
                    <a:pt x="20" y="19035"/>
                  </a:lnTo>
                  <a:lnTo>
                    <a:pt x="77" y="19513"/>
                  </a:lnTo>
                  <a:lnTo>
                    <a:pt x="173" y="20028"/>
                  </a:lnTo>
                  <a:lnTo>
                    <a:pt x="325" y="20524"/>
                  </a:lnTo>
                  <a:lnTo>
                    <a:pt x="459" y="21040"/>
                  </a:lnTo>
                  <a:lnTo>
                    <a:pt x="631" y="21555"/>
                  </a:lnTo>
                  <a:lnTo>
                    <a:pt x="745" y="21804"/>
                  </a:lnTo>
                  <a:lnTo>
                    <a:pt x="860" y="22033"/>
                  </a:lnTo>
                  <a:lnTo>
                    <a:pt x="994" y="22262"/>
                  </a:lnTo>
                  <a:lnTo>
                    <a:pt x="1127" y="22491"/>
                  </a:lnTo>
                  <a:lnTo>
                    <a:pt x="1375" y="22854"/>
                  </a:lnTo>
                  <a:lnTo>
                    <a:pt x="1566" y="23102"/>
                  </a:lnTo>
                  <a:lnTo>
                    <a:pt x="1776" y="23331"/>
                  </a:lnTo>
                  <a:lnTo>
                    <a:pt x="1986" y="23541"/>
                  </a:lnTo>
                  <a:lnTo>
                    <a:pt x="2215" y="23751"/>
                  </a:lnTo>
                  <a:lnTo>
                    <a:pt x="2445" y="23961"/>
                  </a:lnTo>
                  <a:lnTo>
                    <a:pt x="2693" y="24152"/>
                  </a:lnTo>
                  <a:lnTo>
                    <a:pt x="2941" y="24324"/>
                  </a:lnTo>
                  <a:lnTo>
                    <a:pt x="3208" y="24495"/>
                  </a:lnTo>
                  <a:lnTo>
                    <a:pt x="3475" y="24648"/>
                  </a:lnTo>
                  <a:lnTo>
                    <a:pt x="3762" y="24801"/>
                  </a:lnTo>
                  <a:lnTo>
                    <a:pt x="4067" y="24935"/>
                  </a:lnTo>
                  <a:lnTo>
                    <a:pt x="4354" y="25068"/>
                  </a:lnTo>
                  <a:lnTo>
                    <a:pt x="4659" y="25183"/>
                  </a:lnTo>
                  <a:lnTo>
                    <a:pt x="4965" y="25278"/>
                  </a:lnTo>
                  <a:lnTo>
                    <a:pt x="5289" y="25355"/>
                  </a:lnTo>
                  <a:lnTo>
                    <a:pt x="5595" y="25431"/>
                  </a:lnTo>
                  <a:lnTo>
                    <a:pt x="5900" y="25507"/>
                  </a:lnTo>
                  <a:lnTo>
                    <a:pt x="6225" y="25545"/>
                  </a:lnTo>
                  <a:lnTo>
                    <a:pt x="6855" y="25679"/>
                  </a:lnTo>
                  <a:lnTo>
                    <a:pt x="7504" y="25775"/>
                  </a:lnTo>
                  <a:lnTo>
                    <a:pt x="8077" y="25813"/>
                  </a:lnTo>
                  <a:lnTo>
                    <a:pt x="8649" y="25832"/>
                  </a:lnTo>
                  <a:lnTo>
                    <a:pt x="9241" y="25813"/>
                  </a:lnTo>
                  <a:lnTo>
                    <a:pt x="9814" y="25755"/>
                  </a:lnTo>
                  <a:lnTo>
                    <a:pt x="10291" y="25679"/>
                  </a:lnTo>
                  <a:lnTo>
                    <a:pt x="10749" y="25584"/>
                  </a:lnTo>
                  <a:lnTo>
                    <a:pt x="11208" y="25469"/>
                  </a:lnTo>
                  <a:lnTo>
                    <a:pt x="11647" y="25335"/>
                  </a:lnTo>
                  <a:lnTo>
                    <a:pt x="12086" y="25164"/>
                  </a:lnTo>
                  <a:lnTo>
                    <a:pt x="12506" y="24954"/>
                  </a:lnTo>
                  <a:lnTo>
                    <a:pt x="12926" y="24744"/>
                  </a:lnTo>
                  <a:lnTo>
                    <a:pt x="13327" y="24495"/>
                  </a:lnTo>
                  <a:lnTo>
                    <a:pt x="13575" y="24305"/>
                  </a:lnTo>
                  <a:lnTo>
                    <a:pt x="13823" y="24095"/>
                  </a:lnTo>
                  <a:lnTo>
                    <a:pt x="14071" y="23885"/>
                  </a:lnTo>
                  <a:lnTo>
                    <a:pt x="14300" y="23655"/>
                  </a:lnTo>
                  <a:lnTo>
                    <a:pt x="14510" y="23426"/>
                  </a:lnTo>
                  <a:lnTo>
                    <a:pt x="14720" y="23197"/>
                  </a:lnTo>
                  <a:lnTo>
                    <a:pt x="14911" y="22949"/>
                  </a:lnTo>
                  <a:lnTo>
                    <a:pt x="15102" y="22682"/>
                  </a:lnTo>
                  <a:lnTo>
                    <a:pt x="15274" y="22414"/>
                  </a:lnTo>
                  <a:lnTo>
                    <a:pt x="15427" y="22147"/>
                  </a:lnTo>
                  <a:lnTo>
                    <a:pt x="15560" y="21994"/>
                  </a:lnTo>
                  <a:lnTo>
                    <a:pt x="15751" y="21746"/>
                  </a:lnTo>
                  <a:lnTo>
                    <a:pt x="15923" y="21498"/>
                  </a:lnTo>
                  <a:lnTo>
                    <a:pt x="16076" y="21250"/>
                  </a:lnTo>
                  <a:lnTo>
                    <a:pt x="16210" y="20983"/>
                  </a:lnTo>
                  <a:lnTo>
                    <a:pt x="16343" y="20715"/>
                  </a:lnTo>
                  <a:lnTo>
                    <a:pt x="16458" y="20448"/>
                  </a:lnTo>
                  <a:lnTo>
                    <a:pt x="16553" y="20181"/>
                  </a:lnTo>
                  <a:lnTo>
                    <a:pt x="16649" y="19894"/>
                  </a:lnTo>
                  <a:lnTo>
                    <a:pt x="16725" y="19627"/>
                  </a:lnTo>
                  <a:lnTo>
                    <a:pt x="16782" y="19341"/>
                  </a:lnTo>
                  <a:lnTo>
                    <a:pt x="16820" y="19054"/>
                  </a:lnTo>
                  <a:lnTo>
                    <a:pt x="16859" y="18768"/>
                  </a:lnTo>
                  <a:lnTo>
                    <a:pt x="16878" y="18482"/>
                  </a:lnTo>
                  <a:lnTo>
                    <a:pt x="16878" y="18176"/>
                  </a:lnTo>
                  <a:lnTo>
                    <a:pt x="16878" y="17890"/>
                  </a:lnTo>
                  <a:lnTo>
                    <a:pt x="16859" y="17603"/>
                  </a:lnTo>
                  <a:lnTo>
                    <a:pt x="16820" y="17317"/>
                  </a:lnTo>
                  <a:lnTo>
                    <a:pt x="16782" y="17012"/>
                  </a:lnTo>
                  <a:lnTo>
                    <a:pt x="16668" y="16439"/>
                  </a:lnTo>
                  <a:lnTo>
                    <a:pt x="16496" y="15866"/>
                  </a:lnTo>
                  <a:lnTo>
                    <a:pt x="16286" y="15293"/>
                  </a:lnTo>
                  <a:lnTo>
                    <a:pt x="16038" y="14740"/>
                  </a:lnTo>
                  <a:lnTo>
                    <a:pt x="15751" y="14205"/>
                  </a:lnTo>
                  <a:lnTo>
                    <a:pt x="15427" y="13690"/>
                  </a:lnTo>
                  <a:lnTo>
                    <a:pt x="15064" y="13193"/>
                  </a:lnTo>
                  <a:lnTo>
                    <a:pt x="14873" y="12945"/>
                  </a:lnTo>
                  <a:lnTo>
                    <a:pt x="14644" y="12697"/>
                  </a:lnTo>
                  <a:lnTo>
                    <a:pt x="14434" y="12449"/>
                  </a:lnTo>
                  <a:lnTo>
                    <a:pt x="14205" y="12220"/>
                  </a:lnTo>
                  <a:lnTo>
                    <a:pt x="13957" y="12009"/>
                  </a:lnTo>
                  <a:lnTo>
                    <a:pt x="13709" y="11780"/>
                  </a:lnTo>
                  <a:lnTo>
                    <a:pt x="13460" y="11589"/>
                  </a:lnTo>
                  <a:lnTo>
                    <a:pt x="13193" y="11399"/>
                  </a:lnTo>
                  <a:lnTo>
                    <a:pt x="12754" y="11112"/>
                  </a:lnTo>
                  <a:lnTo>
                    <a:pt x="12582" y="10998"/>
                  </a:lnTo>
                  <a:lnTo>
                    <a:pt x="12907" y="10673"/>
                  </a:lnTo>
                  <a:lnTo>
                    <a:pt x="13193" y="10349"/>
                  </a:lnTo>
                  <a:lnTo>
                    <a:pt x="13384" y="10119"/>
                  </a:lnTo>
                  <a:lnTo>
                    <a:pt x="13556" y="9871"/>
                  </a:lnTo>
                  <a:lnTo>
                    <a:pt x="13728" y="9642"/>
                  </a:lnTo>
                  <a:lnTo>
                    <a:pt x="13880" y="9375"/>
                  </a:lnTo>
                  <a:lnTo>
                    <a:pt x="14033" y="9127"/>
                  </a:lnTo>
                  <a:lnTo>
                    <a:pt x="14167" y="8859"/>
                  </a:lnTo>
                  <a:lnTo>
                    <a:pt x="14300" y="8592"/>
                  </a:lnTo>
                  <a:lnTo>
                    <a:pt x="14415" y="8325"/>
                  </a:lnTo>
                  <a:lnTo>
                    <a:pt x="14510" y="8058"/>
                  </a:lnTo>
                  <a:lnTo>
                    <a:pt x="14606" y="7771"/>
                  </a:lnTo>
                  <a:lnTo>
                    <a:pt x="14682" y="7485"/>
                  </a:lnTo>
                  <a:lnTo>
                    <a:pt x="14740" y="7198"/>
                  </a:lnTo>
                  <a:lnTo>
                    <a:pt x="14778" y="6912"/>
                  </a:lnTo>
                  <a:lnTo>
                    <a:pt x="14816" y="6607"/>
                  </a:lnTo>
                  <a:lnTo>
                    <a:pt x="14835" y="6301"/>
                  </a:lnTo>
                  <a:lnTo>
                    <a:pt x="14854" y="5996"/>
                  </a:lnTo>
                  <a:lnTo>
                    <a:pt x="14854" y="5805"/>
                  </a:lnTo>
                  <a:lnTo>
                    <a:pt x="14835" y="5537"/>
                  </a:lnTo>
                  <a:lnTo>
                    <a:pt x="14816" y="5270"/>
                  </a:lnTo>
                  <a:lnTo>
                    <a:pt x="14740" y="4831"/>
                  </a:lnTo>
                  <a:lnTo>
                    <a:pt x="14644" y="4411"/>
                  </a:lnTo>
                  <a:lnTo>
                    <a:pt x="14510" y="4010"/>
                  </a:lnTo>
                  <a:lnTo>
                    <a:pt x="14358" y="3609"/>
                  </a:lnTo>
                  <a:lnTo>
                    <a:pt x="14186" y="3227"/>
                  </a:lnTo>
                  <a:lnTo>
                    <a:pt x="13976" y="2865"/>
                  </a:lnTo>
                  <a:lnTo>
                    <a:pt x="13766" y="2521"/>
                  </a:lnTo>
                  <a:lnTo>
                    <a:pt x="13499" y="2196"/>
                  </a:lnTo>
                  <a:lnTo>
                    <a:pt x="13231" y="1872"/>
                  </a:lnTo>
                  <a:lnTo>
                    <a:pt x="12926" y="1566"/>
                  </a:lnTo>
                  <a:lnTo>
                    <a:pt x="12601" y="1280"/>
                  </a:lnTo>
                  <a:lnTo>
                    <a:pt x="12258" y="1032"/>
                  </a:lnTo>
                  <a:lnTo>
                    <a:pt x="11895" y="803"/>
                  </a:lnTo>
                  <a:lnTo>
                    <a:pt x="11513" y="593"/>
                  </a:lnTo>
                  <a:lnTo>
                    <a:pt x="11112" y="421"/>
                  </a:lnTo>
                  <a:lnTo>
                    <a:pt x="10711" y="268"/>
                  </a:lnTo>
                  <a:lnTo>
                    <a:pt x="10425" y="192"/>
                  </a:lnTo>
                  <a:lnTo>
                    <a:pt x="10138" y="115"/>
                  </a:lnTo>
                  <a:lnTo>
                    <a:pt x="9833" y="77"/>
                  </a:lnTo>
                  <a:lnTo>
                    <a:pt x="9528" y="39"/>
                  </a:lnTo>
                  <a:lnTo>
                    <a:pt x="9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333250" y="2369225"/>
              <a:ext cx="63025" cy="303100"/>
            </a:xfrm>
            <a:custGeom>
              <a:avLst/>
              <a:gdLst/>
              <a:ahLst/>
              <a:cxnLst/>
              <a:rect l="l" t="t" r="r" b="b"/>
              <a:pathLst>
                <a:path w="2521" h="12124" extrusionOk="0">
                  <a:moveTo>
                    <a:pt x="1795" y="0"/>
                  </a:moveTo>
                  <a:lnTo>
                    <a:pt x="1508" y="306"/>
                  </a:lnTo>
                  <a:lnTo>
                    <a:pt x="1241" y="611"/>
                  </a:lnTo>
                  <a:lnTo>
                    <a:pt x="1012" y="955"/>
                  </a:lnTo>
                  <a:lnTo>
                    <a:pt x="764" y="1298"/>
                  </a:lnTo>
                  <a:lnTo>
                    <a:pt x="554" y="1661"/>
                  </a:lnTo>
                  <a:lnTo>
                    <a:pt x="363" y="2043"/>
                  </a:lnTo>
                  <a:lnTo>
                    <a:pt x="191" y="2425"/>
                  </a:lnTo>
                  <a:lnTo>
                    <a:pt x="19" y="2845"/>
                  </a:lnTo>
                  <a:lnTo>
                    <a:pt x="0" y="2902"/>
                  </a:lnTo>
                  <a:lnTo>
                    <a:pt x="76" y="4716"/>
                  </a:lnTo>
                  <a:lnTo>
                    <a:pt x="172" y="6510"/>
                  </a:lnTo>
                  <a:lnTo>
                    <a:pt x="286" y="8324"/>
                  </a:lnTo>
                  <a:lnTo>
                    <a:pt x="439" y="10119"/>
                  </a:lnTo>
                  <a:lnTo>
                    <a:pt x="687" y="10482"/>
                  </a:lnTo>
                  <a:lnTo>
                    <a:pt x="878" y="10730"/>
                  </a:lnTo>
                  <a:lnTo>
                    <a:pt x="1088" y="10959"/>
                  </a:lnTo>
                  <a:lnTo>
                    <a:pt x="1298" y="11169"/>
                  </a:lnTo>
                  <a:lnTo>
                    <a:pt x="1527" y="11379"/>
                  </a:lnTo>
                  <a:lnTo>
                    <a:pt x="1757" y="11589"/>
                  </a:lnTo>
                  <a:lnTo>
                    <a:pt x="2005" y="11780"/>
                  </a:lnTo>
                  <a:lnTo>
                    <a:pt x="2253" y="11952"/>
                  </a:lnTo>
                  <a:lnTo>
                    <a:pt x="2520" y="12123"/>
                  </a:lnTo>
                  <a:lnTo>
                    <a:pt x="2291" y="9374"/>
                  </a:lnTo>
                  <a:lnTo>
                    <a:pt x="2100" y="6625"/>
                  </a:lnTo>
                  <a:lnTo>
                    <a:pt x="1947" y="3857"/>
                  </a:lnTo>
                  <a:lnTo>
                    <a:pt x="1833" y="1108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436325" y="2071400"/>
              <a:ext cx="48250" cy="361325"/>
            </a:xfrm>
            <a:custGeom>
              <a:avLst/>
              <a:gdLst/>
              <a:ahLst/>
              <a:cxnLst/>
              <a:rect l="l" t="t" r="r" b="b"/>
              <a:pathLst>
                <a:path w="1930" h="14453" extrusionOk="0">
                  <a:moveTo>
                    <a:pt x="1719" y="0"/>
                  </a:moveTo>
                  <a:lnTo>
                    <a:pt x="1375" y="153"/>
                  </a:lnTo>
                  <a:lnTo>
                    <a:pt x="1032" y="325"/>
                  </a:lnTo>
                  <a:lnTo>
                    <a:pt x="707" y="516"/>
                  </a:lnTo>
                  <a:lnTo>
                    <a:pt x="402" y="726"/>
                  </a:lnTo>
                  <a:lnTo>
                    <a:pt x="306" y="1852"/>
                  </a:lnTo>
                  <a:lnTo>
                    <a:pt x="268" y="2997"/>
                  </a:lnTo>
                  <a:lnTo>
                    <a:pt x="230" y="4124"/>
                  </a:lnTo>
                  <a:lnTo>
                    <a:pt x="173" y="5231"/>
                  </a:lnTo>
                  <a:lnTo>
                    <a:pt x="96" y="7179"/>
                  </a:lnTo>
                  <a:lnTo>
                    <a:pt x="39" y="9126"/>
                  </a:lnTo>
                  <a:lnTo>
                    <a:pt x="1" y="11073"/>
                  </a:lnTo>
                  <a:lnTo>
                    <a:pt x="20" y="13021"/>
                  </a:lnTo>
                  <a:lnTo>
                    <a:pt x="58" y="14452"/>
                  </a:lnTo>
                  <a:lnTo>
                    <a:pt x="268" y="14319"/>
                  </a:lnTo>
                  <a:lnTo>
                    <a:pt x="478" y="14185"/>
                  </a:lnTo>
                  <a:lnTo>
                    <a:pt x="707" y="14071"/>
                  </a:lnTo>
                  <a:lnTo>
                    <a:pt x="936" y="13956"/>
                  </a:lnTo>
                  <a:lnTo>
                    <a:pt x="1185" y="13880"/>
                  </a:lnTo>
                  <a:lnTo>
                    <a:pt x="1414" y="13784"/>
                  </a:lnTo>
                  <a:lnTo>
                    <a:pt x="1662" y="13727"/>
                  </a:lnTo>
                  <a:lnTo>
                    <a:pt x="1929" y="13670"/>
                  </a:lnTo>
                  <a:lnTo>
                    <a:pt x="1891" y="13021"/>
                  </a:lnTo>
                  <a:lnTo>
                    <a:pt x="1776" y="9985"/>
                  </a:lnTo>
                  <a:lnTo>
                    <a:pt x="1700" y="6969"/>
                  </a:lnTo>
                  <a:lnTo>
                    <a:pt x="1566" y="6797"/>
                  </a:lnTo>
                  <a:lnTo>
                    <a:pt x="1433" y="6606"/>
                  </a:lnTo>
                  <a:lnTo>
                    <a:pt x="1337" y="6434"/>
                  </a:lnTo>
                  <a:lnTo>
                    <a:pt x="1242" y="6243"/>
                  </a:lnTo>
                  <a:lnTo>
                    <a:pt x="1165" y="6033"/>
                  </a:lnTo>
                  <a:lnTo>
                    <a:pt x="1089" y="5823"/>
                  </a:lnTo>
                  <a:lnTo>
                    <a:pt x="1051" y="5632"/>
                  </a:lnTo>
                  <a:lnTo>
                    <a:pt x="1013" y="5403"/>
                  </a:lnTo>
                  <a:lnTo>
                    <a:pt x="994" y="5193"/>
                  </a:lnTo>
                  <a:lnTo>
                    <a:pt x="994" y="4983"/>
                  </a:lnTo>
                  <a:lnTo>
                    <a:pt x="1013" y="4773"/>
                  </a:lnTo>
                  <a:lnTo>
                    <a:pt x="1032" y="4544"/>
                  </a:lnTo>
                  <a:lnTo>
                    <a:pt x="1070" y="4334"/>
                  </a:lnTo>
                  <a:lnTo>
                    <a:pt x="1146" y="4124"/>
                  </a:lnTo>
                  <a:lnTo>
                    <a:pt x="1204" y="3914"/>
                  </a:lnTo>
                  <a:lnTo>
                    <a:pt x="1299" y="3704"/>
                  </a:lnTo>
                  <a:lnTo>
                    <a:pt x="1490" y="3513"/>
                  </a:lnTo>
                  <a:lnTo>
                    <a:pt x="1681" y="3322"/>
                  </a:lnTo>
                  <a:lnTo>
                    <a:pt x="1719" y="1661"/>
                  </a:lnTo>
                  <a:lnTo>
                    <a:pt x="1719" y="821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2446825" y="2599750"/>
              <a:ext cx="56825" cy="104550"/>
            </a:xfrm>
            <a:custGeom>
              <a:avLst/>
              <a:gdLst/>
              <a:ahLst/>
              <a:cxnLst/>
              <a:rect l="l" t="t" r="r" b="b"/>
              <a:pathLst>
                <a:path w="2273" h="4182" extrusionOk="0">
                  <a:moveTo>
                    <a:pt x="1" y="1"/>
                  </a:moveTo>
                  <a:lnTo>
                    <a:pt x="173" y="1929"/>
                  </a:lnTo>
                  <a:lnTo>
                    <a:pt x="364" y="3838"/>
                  </a:lnTo>
                  <a:lnTo>
                    <a:pt x="669" y="3914"/>
                  </a:lnTo>
                  <a:lnTo>
                    <a:pt x="994" y="3952"/>
                  </a:lnTo>
                  <a:lnTo>
                    <a:pt x="1624" y="4086"/>
                  </a:lnTo>
                  <a:lnTo>
                    <a:pt x="2273" y="4182"/>
                  </a:lnTo>
                  <a:lnTo>
                    <a:pt x="2101" y="2387"/>
                  </a:lnTo>
                  <a:lnTo>
                    <a:pt x="1967" y="611"/>
                  </a:lnTo>
                  <a:lnTo>
                    <a:pt x="1681" y="573"/>
                  </a:lnTo>
                  <a:lnTo>
                    <a:pt x="1375" y="516"/>
                  </a:lnTo>
                  <a:lnTo>
                    <a:pt x="1013" y="440"/>
                  </a:lnTo>
                  <a:lnTo>
                    <a:pt x="650" y="325"/>
                  </a:lnTo>
                  <a:lnTo>
                    <a:pt x="325" y="1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548025" y="2060900"/>
              <a:ext cx="36300" cy="82575"/>
            </a:xfrm>
            <a:custGeom>
              <a:avLst/>
              <a:gdLst/>
              <a:ahLst/>
              <a:cxnLst/>
              <a:rect l="l" t="t" r="r" b="b"/>
              <a:pathLst>
                <a:path w="1452" h="3303" extrusionOk="0">
                  <a:moveTo>
                    <a:pt x="249" y="0"/>
                  </a:moveTo>
                  <a:lnTo>
                    <a:pt x="172" y="668"/>
                  </a:lnTo>
                  <a:lnTo>
                    <a:pt x="96" y="1356"/>
                  </a:lnTo>
                  <a:lnTo>
                    <a:pt x="39" y="2043"/>
                  </a:lnTo>
                  <a:lnTo>
                    <a:pt x="0" y="2749"/>
                  </a:lnTo>
                  <a:lnTo>
                    <a:pt x="306" y="2807"/>
                  </a:lnTo>
                  <a:lnTo>
                    <a:pt x="592" y="2883"/>
                  </a:lnTo>
                  <a:lnTo>
                    <a:pt x="802" y="2959"/>
                  </a:lnTo>
                  <a:lnTo>
                    <a:pt x="1012" y="3055"/>
                  </a:lnTo>
                  <a:lnTo>
                    <a:pt x="1222" y="3169"/>
                  </a:lnTo>
                  <a:lnTo>
                    <a:pt x="1413" y="3303"/>
                  </a:lnTo>
                  <a:lnTo>
                    <a:pt x="1432" y="1776"/>
                  </a:lnTo>
                  <a:lnTo>
                    <a:pt x="1451" y="993"/>
                  </a:lnTo>
                  <a:lnTo>
                    <a:pt x="1432" y="229"/>
                  </a:lnTo>
                  <a:lnTo>
                    <a:pt x="1146" y="153"/>
                  </a:lnTo>
                  <a:lnTo>
                    <a:pt x="859" y="76"/>
                  </a:lnTo>
                  <a:lnTo>
                    <a:pt x="554" y="3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541350" y="2248950"/>
              <a:ext cx="49175" cy="201900"/>
            </a:xfrm>
            <a:custGeom>
              <a:avLst/>
              <a:gdLst/>
              <a:ahLst/>
              <a:cxnLst/>
              <a:rect l="l" t="t" r="r" b="b"/>
              <a:pathLst>
                <a:path w="1967" h="8076" extrusionOk="0">
                  <a:moveTo>
                    <a:pt x="1680" y="0"/>
                  </a:moveTo>
                  <a:lnTo>
                    <a:pt x="1508" y="134"/>
                  </a:lnTo>
                  <a:lnTo>
                    <a:pt x="1298" y="248"/>
                  </a:lnTo>
                  <a:lnTo>
                    <a:pt x="1107" y="363"/>
                  </a:lnTo>
                  <a:lnTo>
                    <a:pt x="897" y="458"/>
                  </a:lnTo>
                  <a:lnTo>
                    <a:pt x="687" y="535"/>
                  </a:lnTo>
                  <a:lnTo>
                    <a:pt x="477" y="611"/>
                  </a:lnTo>
                  <a:lnTo>
                    <a:pt x="267" y="668"/>
                  </a:lnTo>
                  <a:lnTo>
                    <a:pt x="57" y="726"/>
                  </a:lnTo>
                  <a:lnTo>
                    <a:pt x="19" y="2024"/>
                  </a:lnTo>
                  <a:lnTo>
                    <a:pt x="0" y="3322"/>
                  </a:lnTo>
                  <a:lnTo>
                    <a:pt x="0" y="4620"/>
                  </a:lnTo>
                  <a:lnTo>
                    <a:pt x="0" y="5919"/>
                  </a:lnTo>
                  <a:lnTo>
                    <a:pt x="19" y="6759"/>
                  </a:lnTo>
                  <a:lnTo>
                    <a:pt x="306" y="6873"/>
                  </a:lnTo>
                  <a:lnTo>
                    <a:pt x="573" y="6988"/>
                  </a:lnTo>
                  <a:lnTo>
                    <a:pt x="840" y="7140"/>
                  </a:lnTo>
                  <a:lnTo>
                    <a:pt x="1088" y="7293"/>
                  </a:lnTo>
                  <a:lnTo>
                    <a:pt x="1317" y="7465"/>
                  </a:lnTo>
                  <a:lnTo>
                    <a:pt x="1546" y="7656"/>
                  </a:lnTo>
                  <a:lnTo>
                    <a:pt x="1776" y="7847"/>
                  </a:lnTo>
                  <a:lnTo>
                    <a:pt x="1966" y="8076"/>
                  </a:lnTo>
                  <a:lnTo>
                    <a:pt x="1890" y="5919"/>
                  </a:lnTo>
                  <a:lnTo>
                    <a:pt x="1776" y="2959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552800" y="2583525"/>
              <a:ext cx="54425" cy="120300"/>
            </a:xfrm>
            <a:custGeom>
              <a:avLst/>
              <a:gdLst/>
              <a:ahLst/>
              <a:cxnLst/>
              <a:rect l="l" t="t" r="r" b="b"/>
              <a:pathLst>
                <a:path w="2177" h="4812" extrusionOk="0">
                  <a:moveTo>
                    <a:pt x="1814" y="0"/>
                  </a:moveTo>
                  <a:lnTo>
                    <a:pt x="1680" y="153"/>
                  </a:lnTo>
                  <a:lnTo>
                    <a:pt x="1489" y="325"/>
                  </a:lnTo>
                  <a:lnTo>
                    <a:pt x="1298" y="478"/>
                  </a:lnTo>
                  <a:lnTo>
                    <a:pt x="1108" y="630"/>
                  </a:lnTo>
                  <a:lnTo>
                    <a:pt x="898" y="745"/>
                  </a:lnTo>
                  <a:lnTo>
                    <a:pt x="688" y="860"/>
                  </a:lnTo>
                  <a:lnTo>
                    <a:pt x="458" y="955"/>
                  </a:lnTo>
                  <a:lnTo>
                    <a:pt x="229" y="1050"/>
                  </a:lnTo>
                  <a:lnTo>
                    <a:pt x="0" y="1108"/>
                  </a:lnTo>
                  <a:lnTo>
                    <a:pt x="153" y="2960"/>
                  </a:lnTo>
                  <a:lnTo>
                    <a:pt x="344" y="4811"/>
                  </a:lnTo>
                  <a:lnTo>
                    <a:pt x="821" y="4735"/>
                  </a:lnTo>
                  <a:lnTo>
                    <a:pt x="1279" y="4640"/>
                  </a:lnTo>
                  <a:lnTo>
                    <a:pt x="1738" y="4525"/>
                  </a:lnTo>
                  <a:lnTo>
                    <a:pt x="2177" y="4391"/>
                  </a:lnTo>
                  <a:lnTo>
                    <a:pt x="1986" y="2196"/>
                  </a:lnTo>
                  <a:lnTo>
                    <a:pt x="1814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645875" y="2114825"/>
              <a:ext cx="41550" cy="203825"/>
            </a:xfrm>
            <a:custGeom>
              <a:avLst/>
              <a:gdLst/>
              <a:ahLst/>
              <a:cxnLst/>
              <a:rect l="l" t="t" r="r" b="b"/>
              <a:pathLst>
                <a:path w="1662" h="8153" extrusionOk="0">
                  <a:moveTo>
                    <a:pt x="306" y="0"/>
                  </a:moveTo>
                  <a:lnTo>
                    <a:pt x="267" y="879"/>
                  </a:lnTo>
                  <a:lnTo>
                    <a:pt x="229" y="1757"/>
                  </a:lnTo>
                  <a:lnTo>
                    <a:pt x="210" y="2635"/>
                  </a:lnTo>
                  <a:lnTo>
                    <a:pt x="172" y="3494"/>
                  </a:lnTo>
                  <a:lnTo>
                    <a:pt x="57" y="5823"/>
                  </a:lnTo>
                  <a:lnTo>
                    <a:pt x="38" y="6988"/>
                  </a:lnTo>
                  <a:lnTo>
                    <a:pt x="0" y="8153"/>
                  </a:lnTo>
                  <a:lnTo>
                    <a:pt x="0" y="8153"/>
                  </a:lnTo>
                  <a:lnTo>
                    <a:pt x="191" y="7923"/>
                  </a:lnTo>
                  <a:lnTo>
                    <a:pt x="363" y="7675"/>
                  </a:lnTo>
                  <a:lnTo>
                    <a:pt x="535" y="7446"/>
                  </a:lnTo>
                  <a:lnTo>
                    <a:pt x="687" y="7179"/>
                  </a:lnTo>
                  <a:lnTo>
                    <a:pt x="840" y="6931"/>
                  </a:lnTo>
                  <a:lnTo>
                    <a:pt x="974" y="6663"/>
                  </a:lnTo>
                  <a:lnTo>
                    <a:pt x="1107" y="6396"/>
                  </a:lnTo>
                  <a:lnTo>
                    <a:pt x="1222" y="6129"/>
                  </a:lnTo>
                  <a:lnTo>
                    <a:pt x="1317" y="5862"/>
                  </a:lnTo>
                  <a:lnTo>
                    <a:pt x="1413" y="5575"/>
                  </a:lnTo>
                  <a:lnTo>
                    <a:pt x="1489" y="5289"/>
                  </a:lnTo>
                  <a:lnTo>
                    <a:pt x="1547" y="5002"/>
                  </a:lnTo>
                  <a:lnTo>
                    <a:pt x="1585" y="4716"/>
                  </a:lnTo>
                  <a:lnTo>
                    <a:pt x="1623" y="4411"/>
                  </a:lnTo>
                  <a:lnTo>
                    <a:pt x="1642" y="4105"/>
                  </a:lnTo>
                  <a:lnTo>
                    <a:pt x="1661" y="3800"/>
                  </a:lnTo>
                  <a:lnTo>
                    <a:pt x="1661" y="3609"/>
                  </a:lnTo>
                  <a:lnTo>
                    <a:pt x="1642" y="3341"/>
                  </a:lnTo>
                  <a:lnTo>
                    <a:pt x="1623" y="3074"/>
                  </a:lnTo>
                  <a:lnTo>
                    <a:pt x="1547" y="2635"/>
                  </a:lnTo>
                  <a:lnTo>
                    <a:pt x="1451" y="2215"/>
                  </a:lnTo>
                  <a:lnTo>
                    <a:pt x="1317" y="1814"/>
                  </a:lnTo>
                  <a:lnTo>
                    <a:pt x="1165" y="1413"/>
                  </a:lnTo>
                  <a:lnTo>
                    <a:pt x="993" y="1031"/>
                  </a:lnTo>
                  <a:lnTo>
                    <a:pt x="783" y="669"/>
                  </a:lnTo>
                  <a:lnTo>
                    <a:pt x="573" y="32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645875" y="2344875"/>
              <a:ext cx="59200" cy="317425"/>
            </a:xfrm>
            <a:custGeom>
              <a:avLst/>
              <a:gdLst/>
              <a:ahLst/>
              <a:cxnLst/>
              <a:rect l="l" t="t" r="r" b="b"/>
              <a:pathLst>
                <a:path w="2368" h="12697" extrusionOk="0">
                  <a:moveTo>
                    <a:pt x="0" y="1"/>
                  </a:moveTo>
                  <a:lnTo>
                    <a:pt x="0" y="1032"/>
                  </a:lnTo>
                  <a:lnTo>
                    <a:pt x="19" y="2082"/>
                  </a:lnTo>
                  <a:lnTo>
                    <a:pt x="38" y="3418"/>
                  </a:lnTo>
                  <a:lnTo>
                    <a:pt x="96" y="4735"/>
                  </a:lnTo>
                  <a:lnTo>
                    <a:pt x="153" y="6072"/>
                  </a:lnTo>
                  <a:lnTo>
                    <a:pt x="210" y="7408"/>
                  </a:lnTo>
                  <a:lnTo>
                    <a:pt x="306" y="8725"/>
                  </a:lnTo>
                  <a:lnTo>
                    <a:pt x="401" y="10043"/>
                  </a:lnTo>
                  <a:lnTo>
                    <a:pt x="516" y="11379"/>
                  </a:lnTo>
                  <a:lnTo>
                    <a:pt x="630" y="12697"/>
                  </a:lnTo>
                  <a:lnTo>
                    <a:pt x="878" y="12487"/>
                  </a:lnTo>
                  <a:lnTo>
                    <a:pt x="1107" y="12257"/>
                  </a:lnTo>
                  <a:lnTo>
                    <a:pt x="1317" y="12028"/>
                  </a:lnTo>
                  <a:lnTo>
                    <a:pt x="1527" y="11799"/>
                  </a:lnTo>
                  <a:lnTo>
                    <a:pt x="1718" y="11551"/>
                  </a:lnTo>
                  <a:lnTo>
                    <a:pt x="1909" y="11284"/>
                  </a:lnTo>
                  <a:lnTo>
                    <a:pt x="2081" y="11016"/>
                  </a:lnTo>
                  <a:lnTo>
                    <a:pt x="2234" y="10749"/>
                  </a:lnTo>
                  <a:lnTo>
                    <a:pt x="2367" y="10596"/>
                  </a:lnTo>
                  <a:lnTo>
                    <a:pt x="2215" y="8477"/>
                  </a:lnTo>
                  <a:lnTo>
                    <a:pt x="2081" y="6339"/>
                  </a:lnTo>
                  <a:lnTo>
                    <a:pt x="1967" y="4220"/>
                  </a:lnTo>
                  <a:lnTo>
                    <a:pt x="1890" y="2082"/>
                  </a:lnTo>
                  <a:lnTo>
                    <a:pt x="1871" y="1795"/>
                  </a:lnTo>
                  <a:lnTo>
                    <a:pt x="1680" y="1547"/>
                  </a:lnTo>
                  <a:lnTo>
                    <a:pt x="1451" y="1299"/>
                  </a:lnTo>
                  <a:lnTo>
                    <a:pt x="1241" y="1051"/>
                  </a:lnTo>
                  <a:lnTo>
                    <a:pt x="1012" y="822"/>
                  </a:lnTo>
                  <a:lnTo>
                    <a:pt x="764" y="611"/>
                  </a:lnTo>
                  <a:lnTo>
                    <a:pt x="516" y="382"/>
                  </a:lnTo>
                  <a:lnTo>
                    <a:pt x="267" y="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3" name="Google Shape;363;p5"/>
          <p:cNvGrpSpPr/>
          <p:nvPr/>
        </p:nvGrpSpPr>
        <p:grpSpPr>
          <a:xfrm rot="1306702">
            <a:off x="522357" y="5243818"/>
            <a:ext cx="805516" cy="1060129"/>
            <a:chOff x="3108350" y="1138275"/>
            <a:chExt cx="545100" cy="717400"/>
          </a:xfrm>
        </p:grpSpPr>
        <p:sp>
          <p:nvSpPr>
            <p:cNvPr id="364" name="Google Shape;364;p5"/>
            <p:cNvSpPr/>
            <p:nvPr/>
          </p:nvSpPr>
          <p:spPr>
            <a:xfrm>
              <a:off x="3108350" y="1138275"/>
              <a:ext cx="545100" cy="717400"/>
            </a:xfrm>
            <a:custGeom>
              <a:avLst/>
              <a:gdLst/>
              <a:ahLst/>
              <a:cxnLst/>
              <a:rect l="l" t="t" r="r" b="b"/>
              <a:pathLst>
                <a:path w="21804" h="28696" extrusionOk="0">
                  <a:moveTo>
                    <a:pt x="14472" y="1"/>
                  </a:moveTo>
                  <a:lnTo>
                    <a:pt x="14205" y="20"/>
                  </a:lnTo>
                  <a:lnTo>
                    <a:pt x="13919" y="39"/>
                  </a:lnTo>
                  <a:lnTo>
                    <a:pt x="13632" y="77"/>
                  </a:lnTo>
                  <a:lnTo>
                    <a:pt x="13327" y="135"/>
                  </a:lnTo>
                  <a:lnTo>
                    <a:pt x="13021" y="192"/>
                  </a:lnTo>
                  <a:lnTo>
                    <a:pt x="12697" y="287"/>
                  </a:lnTo>
                  <a:lnTo>
                    <a:pt x="12372" y="383"/>
                  </a:lnTo>
                  <a:lnTo>
                    <a:pt x="11666" y="574"/>
                  </a:lnTo>
                  <a:lnTo>
                    <a:pt x="10979" y="784"/>
                  </a:lnTo>
                  <a:lnTo>
                    <a:pt x="10310" y="1051"/>
                  </a:lnTo>
                  <a:lnTo>
                    <a:pt x="9642" y="1356"/>
                  </a:lnTo>
                  <a:lnTo>
                    <a:pt x="9012" y="1681"/>
                  </a:lnTo>
                  <a:lnTo>
                    <a:pt x="8382" y="2063"/>
                  </a:lnTo>
                  <a:lnTo>
                    <a:pt x="7771" y="2464"/>
                  </a:lnTo>
                  <a:lnTo>
                    <a:pt x="7160" y="2922"/>
                  </a:lnTo>
                  <a:lnTo>
                    <a:pt x="6587" y="3399"/>
                  </a:lnTo>
                  <a:lnTo>
                    <a:pt x="6034" y="3915"/>
                  </a:lnTo>
                  <a:lnTo>
                    <a:pt x="5480" y="4468"/>
                  </a:lnTo>
                  <a:lnTo>
                    <a:pt x="4965" y="5060"/>
                  </a:lnTo>
                  <a:lnTo>
                    <a:pt x="4449" y="5671"/>
                  </a:lnTo>
                  <a:lnTo>
                    <a:pt x="3972" y="6339"/>
                  </a:lnTo>
                  <a:lnTo>
                    <a:pt x="3495" y="7027"/>
                  </a:lnTo>
                  <a:lnTo>
                    <a:pt x="3056" y="7733"/>
                  </a:lnTo>
                  <a:lnTo>
                    <a:pt x="2521" y="8688"/>
                  </a:lnTo>
                  <a:lnTo>
                    <a:pt x="2044" y="9604"/>
                  </a:lnTo>
                  <a:lnTo>
                    <a:pt x="1624" y="10520"/>
                  </a:lnTo>
                  <a:lnTo>
                    <a:pt x="1242" y="11418"/>
                  </a:lnTo>
                  <a:lnTo>
                    <a:pt x="917" y="12315"/>
                  </a:lnTo>
                  <a:lnTo>
                    <a:pt x="631" y="13193"/>
                  </a:lnTo>
                  <a:lnTo>
                    <a:pt x="402" y="14052"/>
                  </a:lnTo>
                  <a:lnTo>
                    <a:pt x="306" y="14472"/>
                  </a:lnTo>
                  <a:lnTo>
                    <a:pt x="230" y="14892"/>
                  </a:lnTo>
                  <a:lnTo>
                    <a:pt x="154" y="15312"/>
                  </a:lnTo>
                  <a:lnTo>
                    <a:pt x="96" y="15713"/>
                  </a:lnTo>
                  <a:lnTo>
                    <a:pt x="58" y="16133"/>
                  </a:lnTo>
                  <a:lnTo>
                    <a:pt x="39" y="16534"/>
                  </a:lnTo>
                  <a:lnTo>
                    <a:pt x="20" y="16935"/>
                  </a:lnTo>
                  <a:lnTo>
                    <a:pt x="1" y="17336"/>
                  </a:lnTo>
                  <a:lnTo>
                    <a:pt x="20" y="17718"/>
                  </a:lnTo>
                  <a:lnTo>
                    <a:pt x="39" y="18119"/>
                  </a:lnTo>
                  <a:lnTo>
                    <a:pt x="77" y="18501"/>
                  </a:lnTo>
                  <a:lnTo>
                    <a:pt x="115" y="18883"/>
                  </a:lnTo>
                  <a:lnTo>
                    <a:pt x="173" y="19264"/>
                  </a:lnTo>
                  <a:lnTo>
                    <a:pt x="249" y="19627"/>
                  </a:lnTo>
                  <a:lnTo>
                    <a:pt x="325" y="20009"/>
                  </a:lnTo>
                  <a:lnTo>
                    <a:pt x="440" y="20372"/>
                  </a:lnTo>
                  <a:lnTo>
                    <a:pt x="535" y="20734"/>
                  </a:lnTo>
                  <a:lnTo>
                    <a:pt x="669" y="21097"/>
                  </a:lnTo>
                  <a:lnTo>
                    <a:pt x="822" y="21498"/>
                  </a:lnTo>
                  <a:lnTo>
                    <a:pt x="975" y="21880"/>
                  </a:lnTo>
                  <a:lnTo>
                    <a:pt x="1165" y="22262"/>
                  </a:lnTo>
                  <a:lnTo>
                    <a:pt x="1356" y="22644"/>
                  </a:lnTo>
                  <a:lnTo>
                    <a:pt x="1547" y="23006"/>
                  </a:lnTo>
                  <a:lnTo>
                    <a:pt x="1757" y="23350"/>
                  </a:lnTo>
                  <a:lnTo>
                    <a:pt x="1986" y="23694"/>
                  </a:lnTo>
                  <a:lnTo>
                    <a:pt x="2215" y="24037"/>
                  </a:lnTo>
                  <a:lnTo>
                    <a:pt x="2464" y="24362"/>
                  </a:lnTo>
                  <a:lnTo>
                    <a:pt x="2712" y="24686"/>
                  </a:lnTo>
                  <a:lnTo>
                    <a:pt x="2979" y="24992"/>
                  </a:lnTo>
                  <a:lnTo>
                    <a:pt x="3246" y="25278"/>
                  </a:lnTo>
                  <a:lnTo>
                    <a:pt x="3533" y="25565"/>
                  </a:lnTo>
                  <a:lnTo>
                    <a:pt x="3838" y="25832"/>
                  </a:lnTo>
                  <a:lnTo>
                    <a:pt x="4125" y="26099"/>
                  </a:lnTo>
                  <a:lnTo>
                    <a:pt x="4449" y="26347"/>
                  </a:lnTo>
                  <a:lnTo>
                    <a:pt x="4755" y="26596"/>
                  </a:lnTo>
                  <a:lnTo>
                    <a:pt x="5098" y="26825"/>
                  </a:lnTo>
                  <a:lnTo>
                    <a:pt x="5423" y="27035"/>
                  </a:lnTo>
                  <a:lnTo>
                    <a:pt x="5767" y="27226"/>
                  </a:lnTo>
                  <a:lnTo>
                    <a:pt x="6110" y="27436"/>
                  </a:lnTo>
                  <a:lnTo>
                    <a:pt x="6473" y="27607"/>
                  </a:lnTo>
                  <a:lnTo>
                    <a:pt x="6836" y="27779"/>
                  </a:lnTo>
                  <a:lnTo>
                    <a:pt x="7198" y="27932"/>
                  </a:lnTo>
                  <a:lnTo>
                    <a:pt x="7580" y="28066"/>
                  </a:lnTo>
                  <a:lnTo>
                    <a:pt x="7962" y="28180"/>
                  </a:lnTo>
                  <a:lnTo>
                    <a:pt x="8344" y="28295"/>
                  </a:lnTo>
                  <a:lnTo>
                    <a:pt x="8745" y="28409"/>
                  </a:lnTo>
                  <a:lnTo>
                    <a:pt x="9146" y="28486"/>
                  </a:lnTo>
                  <a:lnTo>
                    <a:pt x="9547" y="28562"/>
                  </a:lnTo>
                  <a:lnTo>
                    <a:pt x="9948" y="28619"/>
                  </a:lnTo>
                  <a:lnTo>
                    <a:pt x="10368" y="28657"/>
                  </a:lnTo>
                  <a:lnTo>
                    <a:pt x="10807" y="28677"/>
                  </a:lnTo>
                  <a:lnTo>
                    <a:pt x="11246" y="28696"/>
                  </a:lnTo>
                  <a:lnTo>
                    <a:pt x="11628" y="28677"/>
                  </a:lnTo>
                  <a:lnTo>
                    <a:pt x="12009" y="28657"/>
                  </a:lnTo>
                  <a:lnTo>
                    <a:pt x="12391" y="28638"/>
                  </a:lnTo>
                  <a:lnTo>
                    <a:pt x="12773" y="28581"/>
                  </a:lnTo>
                  <a:lnTo>
                    <a:pt x="13136" y="28524"/>
                  </a:lnTo>
                  <a:lnTo>
                    <a:pt x="13518" y="28447"/>
                  </a:lnTo>
                  <a:lnTo>
                    <a:pt x="13880" y="28371"/>
                  </a:lnTo>
                  <a:lnTo>
                    <a:pt x="14224" y="28276"/>
                  </a:lnTo>
                  <a:lnTo>
                    <a:pt x="14587" y="28161"/>
                  </a:lnTo>
                  <a:lnTo>
                    <a:pt x="14950" y="28027"/>
                  </a:lnTo>
                  <a:lnTo>
                    <a:pt x="15293" y="27894"/>
                  </a:lnTo>
                  <a:lnTo>
                    <a:pt x="15637" y="27760"/>
                  </a:lnTo>
                  <a:lnTo>
                    <a:pt x="15961" y="27607"/>
                  </a:lnTo>
                  <a:lnTo>
                    <a:pt x="16286" y="27436"/>
                  </a:lnTo>
                  <a:lnTo>
                    <a:pt x="16611" y="27245"/>
                  </a:lnTo>
                  <a:lnTo>
                    <a:pt x="16935" y="27054"/>
                  </a:lnTo>
                  <a:lnTo>
                    <a:pt x="17241" y="26863"/>
                  </a:lnTo>
                  <a:lnTo>
                    <a:pt x="17546" y="26653"/>
                  </a:lnTo>
                  <a:lnTo>
                    <a:pt x="17832" y="26424"/>
                  </a:lnTo>
                  <a:lnTo>
                    <a:pt x="18119" y="26195"/>
                  </a:lnTo>
                  <a:lnTo>
                    <a:pt x="18405" y="25946"/>
                  </a:lnTo>
                  <a:lnTo>
                    <a:pt x="18672" y="25698"/>
                  </a:lnTo>
                  <a:lnTo>
                    <a:pt x="18940" y="25431"/>
                  </a:lnTo>
                  <a:lnTo>
                    <a:pt x="19188" y="25164"/>
                  </a:lnTo>
                  <a:lnTo>
                    <a:pt x="19417" y="24877"/>
                  </a:lnTo>
                  <a:lnTo>
                    <a:pt x="19665" y="24591"/>
                  </a:lnTo>
                  <a:lnTo>
                    <a:pt x="19875" y="24285"/>
                  </a:lnTo>
                  <a:lnTo>
                    <a:pt x="20085" y="23980"/>
                  </a:lnTo>
                  <a:lnTo>
                    <a:pt x="20295" y="23675"/>
                  </a:lnTo>
                  <a:lnTo>
                    <a:pt x="20486" y="23350"/>
                  </a:lnTo>
                  <a:lnTo>
                    <a:pt x="20658" y="23006"/>
                  </a:lnTo>
                  <a:lnTo>
                    <a:pt x="20830" y="22663"/>
                  </a:lnTo>
                  <a:lnTo>
                    <a:pt x="20983" y="22300"/>
                  </a:lnTo>
                  <a:lnTo>
                    <a:pt x="21135" y="21918"/>
                  </a:lnTo>
                  <a:lnTo>
                    <a:pt x="21269" y="21517"/>
                  </a:lnTo>
                  <a:lnTo>
                    <a:pt x="21403" y="21116"/>
                  </a:lnTo>
                  <a:lnTo>
                    <a:pt x="21498" y="20715"/>
                  </a:lnTo>
                  <a:lnTo>
                    <a:pt x="21593" y="20314"/>
                  </a:lnTo>
                  <a:lnTo>
                    <a:pt x="21670" y="19894"/>
                  </a:lnTo>
                  <a:lnTo>
                    <a:pt x="21727" y="19474"/>
                  </a:lnTo>
                  <a:lnTo>
                    <a:pt x="21765" y="19054"/>
                  </a:lnTo>
                  <a:lnTo>
                    <a:pt x="21803" y="18634"/>
                  </a:lnTo>
                  <a:lnTo>
                    <a:pt x="21803" y="18214"/>
                  </a:lnTo>
                  <a:lnTo>
                    <a:pt x="21803" y="17794"/>
                  </a:lnTo>
                  <a:lnTo>
                    <a:pt x="21784" y="17374"/>
                  </a:lnTo>
                  <a:lnTo>
                    <a:pt x="21746" y="16954"/>
                  </a:lnTo>
                  <a:lnTo>
                    <a:pt x="21689" y="16534"/>
                  </a:lnTo>
                  <a:lnTo>
                    <a:pt x="21632" y="16114"/>
                  </a:lnTo>
                  <a:lnTo>
                    <a:pt x="21536" y="15713"/>
                  </a:lnTo>
                  <a:lnTo>
                    <a:pt x="21441" y="15293"/>
                  </a:lnTo>
                  <a:lnTo>
                    <a:pt x="21307" y="14911"/>
                  </a:lnTo>
                  <a:lnTo>
                    <a:pt x="21173" y="14511"/>
                  </a:lnTo>
                  <a:lnTo>
                    <a:pt x="21002" y="14129"/>
                  </a:lnTo>
                  <a:lnTo>
                    <a:pt x="20830" y="13766"/>
                  </a:lnTo>
                  <a:lnTo>
                    <a:pt x="20639" y="13403"/>
                  </a:lnTo>
                  <a:lnTo>
                    <a:pt x="20410" y="13040"/>
                  </a:lnTo>
                  <a:lnTo>
                    <a:pt x="20181" y="12716"/>
                  </a:lnTo>
                  <a:lnTo>
                    <a:pt x="19932" y="12391"/>
                  </a:lnTo>
                  <a:lnTo>
                    <a:pt x="19665" y="12067"/>
                  </a:lnTo>
                  <a:lnTo>
                    <a:pt x="19360" y="11780"/>
                  </a:lnTo>
                  <a:lnTo>
                    <a:pt x="19054" y="11494"/>
                  </a:lnTo>
                  <a:lnTo>
                    <a:pt x="18711" y="11227"/>
                  </a:lnTo>
                  <a:lnTo>
                    <a:pt x="18367" y="10979"/>
                  </a:lnTo>
                  <a:lnTo>
                    <a:pt x="17985" y="10769"/>
                  </a:lnTo>
                  <a:lnTo>
                    <a:pt x="17603" y="10559"/>
                  </a:lnTo>
                  <a:lnTo>
                    <a:pt x="17202" y="10368"/>
                  </a:lnTo>
                  <a:lnTo>
                    <a:pt x="16801" y="10215"/>
                  </a:lnTo>
                  <a:lnTo>
                    <a:pt x="16381" y="10081"/>
                  </a:lnTo>
                  <a:lnTo>
                    <a:pt x="15961" y="9967"/>
                  </a:lnTo>
                  <a:lnTo>
                    <a:pt x="15522" y="9890"/>
                  </a:lnTo>
                  <a:lnTo>
                    <a:pt x="15102" y="9833"/>
                  </a:lnTo>
                  <a:lnTo>
                    <a:pt x="14663" y="9814"/>
                  </a:lnTo>
                  <a:lnTo>
                    <a:pt x="14129" y="9776"/>
                  </a:lnTo>
                  <a:lnTo>
                    <a:pt x="13594" y="9776"/>
                  </a:lnTo>
                  <a:lnTo>
                    <a:pt x="13060" y="9795"/>
                  </a:lnTo>
                  <a:lnTo>
                    <a:pt x="12506" y="9833"/>
                  </a:lnTo>
                  <a:lnTo>
                    <a:pt x="11952" y="9909"/>
                  </a:lnTo>
                  <a:lnTo>
                    <a:pt x="11399" y="10024"/>
                  </a:lnTo>
                  <a:lnTo>
                    <a:pt x="10845" y="10139"/>
                  </a:lnTo>
                  <a:lnTo>
                    <a:pt x="10291" y="10310"/>
                  </a:lnTo>
                  <a:lnTo>
                    <a:pt x="10463" y="10119"/>
                  </a:lnTo>
                  <a:lnTo>
                    <a:pt x="10654" y="9967"/>
                  </a:lnTo>
                  <a:lnTo>
                    <a:pt x="10845" y="9795"/>
                  </a:lnTo>
                  <a:lnTo>
                    <a:pt x="11036" y="9661"/>
                  </a:lnTo>
                  <a:lnTo>
                    <a:pt x="11227" y="9528"/>
                  </a:lnTo>
                  <a:lnTo>
                    <a:pt x="11437" y="9413"/>
                  </a:lnTo>
                  <a:lnTo>
                    <a:pt x="11647" y="9298"/>
                  </a:lnTo>
                  <a:lnTo>
                    <a:pt x="11857" y="9203"/>
                  </a:lnTo>
                  <a:lnTo>
                    <a:pt x="14262" y="9069"/>
                  </a:lnTo>
                  <a:lnTo>
                    <a:pt x="14530" y="9088"/>
                  </a:lnTo>
                  <a:lnTo>
                    <a:pt x="14835" y="9088"/>
                  </a:lnTo>
                  <a:lnTo>
                    <a:pt x="15160" y="9069"/>
                  </a:lnTo>
                  <a:lnTo>
                    <a:pt x="15503" y="9031"/>
                  </a:lnTo>
                  <a:lnTo>
                    <a:pt x="15809" y="8993"/>
                  </a:lnTo>
                  <a:lnTo>
                    <a:pt x="16114" y="8955"/>
                  </a:lnTo>
                  <a:lnTo>
                    <a:pt x="16458" y="8898"/>
                  </a:lnTo>
                  <a:lnTo>
                    <a:pt x="16782" y="8802"/>
                  </a:lnTo>
                  <a:lnTo>
                    <a:pt x="17107" y="8688"/>
                  </a:lnTo>
                  <a:lnTo>
                    <a:pt x="17431" y="8516"/>
                  </a:lnTo>
                  <a:lnTo>
                    <a:pt x="17584" y="8420"/>
                  </a:lnTo>
                  <a:lnTo>
                    <a:pt x="17737" y="8306"/>
                  </a:lnTo>
                  <a:lnTo>
                    <a:pt x="17890" y="8191"/>
                  </a:lnTo>
                  <a:lnTo>
                    <a:pt x="18023" y="8058"/>
                  </a:lnTo>
                  <a:lnTo>
                    <a:pt x="18157" y="7905"/>
                  </a:lnTo>
                  <a:lnTo>
                    <a:pt x="18291" y="7752"/>
                  </a:lnTo>
                  <a:lnTo>
                    <a:pt x="18501" y="7447"/>
                  </a:lnTo>
                  <a:lnTo>
                    <a:pt x="18692" y="7084"/>
                  </a:lnTo>
                  <a:lnTo>
                    <a:pt x="18844" y="6721"/>
                  </a:lnTo>
                  <a:lnTo>
                    <a:pt x="18959" y="6339"/>
                  </a:lnTo>
                  <a:lnTo>
                    <a:pt x="19054" y="5919"/>
                  </a:lnTo>
                  <a:lnTo>
                    <a:pt x="19112" y="5518"/>
                  </a:lnTo>
                  <a:lnTo>
                    <a:pt x="19131" y="5098"/>
                  </a:lnTo>
                  <a:lnTo>
                    <a:pt x="19131" y="4678"/>
                  </a:lnTo>
                  <a:lnTo>
                    <a:pt x="19112" y="4258"/>
                  </a:lnTo>
                  <a:lnTo>
                    <a:pt x="19054" y="3838"/>
                  </a:lnTo>
                  <a:lnTo>
                    <a:pt x="18959" y="3437"/>
                  </a:lnTo>
                  <a:lnTo>
                    <a:pt x="18863" y="3056"/>
                  </a:lnTo>
                  <a:lnTo>
                    <a:pt x="18730" y="2674"/>
                  </a:lnTo>
                  <a:lnTo>
                    <a:pt x="18558" y="2330"/>
                  </a:lnTo>
                  <a:lnTo>
                    <a:pt x="18386" y="2025"/>
                  </a:lnTo>
                  <a:lnTo>
                    <a:pt x="18233" y="1815"/>
                  </a:lnTo>
                  <a:lnTo>
                    <a:pt x="18062" y="1585"/>
                  </a:lnTo>
                  <a:lnTo>
                    <a:pt x="17871" y="1356"/>
                  </a:lnTo>
                  <a:lnTo>
                    <a:pt x="17661" y="1146"/>
                  </a:lnTo>
                  <a:lnTo>
                    <a:pt x="17393" y="917"/>
                  </a:lnTo>
                  <a:lnTo>
                    <a:pt x="17126" y="726"/>
                  </a:lnTo>
                  <a:lnTo>
                    <a:pt x="16801" y="535"/>
                  </a:lnTo>
                  <a:lnTo>
                    <a:pt x="16458" y="364"/>
                  </a:lnTo>
                  <a:lnTo>
                    <a:pt x="16076" y="211"/>
                  </a:lnTo>
                  <a:lnTo>
                    <a:pt x="15656" y="115"/>
                  </a:lnTo>
                  <a:lnTo>
                    <a:pt x="15217" y="39"/>
                  </a:lnTo>
                  <a:lnTo>
                    <a:pt x="14969" y="20"/>
                  </a:lnTo>
                  <a:lnTo>
                    <a:pt x="14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147500" y="1177425"/>
              <a:ext cx="466800" cy="638650"/>
            </a:xfrm>
            <a:custGeom>
              <a:avLst/>
              <a:gdLst/>
              <a:ahLst/>
              <a:cxnLst/>
              <a:rect l="l" t="t" r="r" b="b"/>
              <a:pathLst>
                <a:path w="18672" h="25546" extrusionOk="0">
                  <a:moveTo>
                    <a:pt x="11150" y="13498"/>
                  </a:moveTo>
                  <a:lnTo>
                    <a:pt x="11474" y="13517"/>
                  </a:lnTo>
                  <a:lnTo>
                    <a:pt x="11799" y="13555"/>
                  </a:lnTo>
                  <a:lnTo>
                    <a:pt x="12124" y="13632"/>
                  </a:lnTo>
                  <a:lnTo>
                    <a:pt x="12429" y="13746"/>
                  </a:lnTo>
                  <a:lnTo>
                    <a:pt x="12754" y="13880"/>
                  </a:lnTo>
                  <a:lnTo>
                    <a:pt x="13078" y="14071"/>
                  </a:lnTo>
                  <a:lnTo>
                    <a:pt x="13212" y="14185"/>
                  </a:lnTo>
                  <a:lnTo>
                    <a:pt x="13364" y="14300"/>
                  </a:lnTo>
                  <a:lnTo>
                    <a:pt x="13498" y="14434"/>
                  </a:lnTo>
                  <a:lnTo>
                    <a:pt x="13632" y="14586"/>
                  </a:lnTo>
                  <a:lnTo>
                    <a:pt x="13765" y="14758"/>
                  </a:lnTo>
                  <a:lnTo>
                    <a:pt x="13899" y="14930"/>
                  </a:lnTo>
                  <a:lnTo>
                    <a:pt x="14014" y="15121"/>
                  </a:lnTo>
                  <a:lnTo>
                    <a:pt x="14109" y="15312"/>
                  </a:lnTo>
                  <a:lnTo>
                    <a:pt x="14262" y="15617"/>
                  </a:lnTo>
                  <a:lnTo>
                    <a:pt x="14376" y="15942"/>
                  </a:lnTo>
                  <a:lnTo>
                    <a:pt x="14453" y="16266"/>
                  </a:lnTo>
                  <a:lnTo>
                    <a:pt x="14510" y="16591"/>
                  </a:lnTo>
                  <a:lnTo>
                    <a:pt x="14510" y="16916"/>
                  </a:lnTo>
                  <a:lnTo>
                    <a:pt x="14510" y="17259"/>
                  </a:lnTo>
                  <a:lnTo>
                    <a:pt x="14472" y="17584"/>
                  </a:lnTo>
                  <a:lnTo>
                    <a:pt x="14395" y="17908"/>
                  </a:lnTo>
                  <a:lnTo>
                    <a:pt x="14281" y="18309"/>
                  </a:lnTo>
                  <a:lnTo>
                    <a:pt x="14109" y="18672"/>
                  </a:lnTo>
                  <a:lnTo>
                    <a:pt x="13899" y="19035"/>
                  </a:lnTo>
                  <a:lnTo>
                    <a:pt x="13785" y="19207"/>
                  </a:lnTo>
                  <a:lnTo>
                    <a:pt x="13651" y="19378"/>
                  </a:lnTo>
                  <a:lnTo>
                    <a:pt x="13422" y="19608"/>
                  </a:lnTo>
                  <a:lnTo>
                    <a:pt x="13193" y="19837"/>
                  </a:lnTo>
                  <a:lnTo>
                    <a:pt x="12868" y="20085"/>
                  </a:lnTo>
                  <a:lnTo>
                    <a:pt x="12524" y="20314"/>
                  </a:lnTo>
                  <a:lnTo>
                    <a:pt x="12162" y="20524"/>
                  </a:lnTo>
                  <a:lnTo>
                    <a:pt x="11761" y="20696"/>
                  </a:lnTo>
                  <a:lnTo>
                    <a:pt x="11360" y="20848"/>
                  </a:lnTo>
                  <a:lnTo>
                    <a:pt x="10940" y="20963"/>
                  </a:lnTo>
                  <a:lnTo>
                    <a:pt x="10501" y="21058"/>
                  </a:lnTo>
                  <a:lnTo>
                    <a:pt x="10081" y="21116"/>
                  </a:lnTo>
                  <a:lnTo>
                    <a:pt x="9642" y="21154"/>
                  </a:lnTo>
                  <a:lnTo>
                    <a:pt x="9222" y="21135"/>
                  </a:lnTo>
                  <a:lnTo>
                    <a:pt x="8821" y="21097"/>
                  </a:lnTo>
                  <a:lnTo>
                    <a:pt x="8420" y="21001"/>
                  </a:lnTo>
                  <a:lnTo>
                    <a:pt x="8229" y="20944"/>
                  </a:lnTo>
                  <a:lnTo>
                    <a:pt x="8057" y="20868"/>
                  </a:lnTo>
                  <a:lnTo>
                    <a:pt x="7866" y="20791"/>
                  </a:lnTo>
                  <a:lnTo>
                    <a:pt x="7713" y="20696"/>
                  </a:lnTo>
                  <a:lnTo>
                    <a:pt x="7542" y="20600"/>
                  </a:lnTo>
                  <a:lnTo>
                    <a:pt x="7389" y="20486"/>
                  </a:lnTo>
                  <a:lnTo>
                    <a:pt x="7255" y="20352"/>
                  </a:lnTo>
                  <a:lnTo>
                    <a:pt x="7122" y="20199"/>
                  </a:lnTo>
                  <a:lnTo>
                    <a:pt x="6969" y="20008"/>
                  </a:lnTo>
                  <a:lnTo>
                    <a:pt x="6835" y="19798"/>
                  </a:lnTo>
                  <a:lnTo>
                    <a:pt x="6721" y="19588"/>
                  </a:lnTo>
                  <a:lnTo>
                    <a:pt x="6625" y="19359"/>
                  </a:lnTo>
                  <a:lnTo>
                    <a:pt x="6568" y="19187"/>
                  </a:lnTo>
                  <a:lnTo>
                    <a:pt x="6511" y="18997"/>
                  </a:lnTo>
                  <a:lnTo>
                    <a:pt x="6453" y="18634"/>
                  </a:lnTo>
                  <a:lnTo>
                    <a:pt x="6434" y="18271"/>
                  </a:lnTo>
                  <a:lnTo>
                    <a:pt x="6453" y="17889"/>
                  </a:lnTo>
                  <a:lnTo>
                    <a:pt x="6511" y="17527"/>
                  </a:lnTo>
                  <a:lnTo>
                    <a:pt x="6587" y="17183"/>
                  </a:lnTo>
                  <a:lnTo>
                    <a:pt x="6682" y="16839"/>
                  </a:lnTo>
                  <a:lnTo>
                    <a:pt x="6816" y="16496"/>
                  </a:lnTo>
                  <a:lnTo>
                    <a:pt x="6969" y="16152"/>
                  </a:lnTo>
                  <a:lnTo>
                    <a:pt x="7160" y="15827"/>
                  </a:lnTo>
                  <a:lnTo>
                    <a:pt x="7351" y="15522"/>
                  </a:lnTo>
                  <a:lnTo>
                    <a:pt x="7561" y="15236"/>
                  </a:lnTo>
                  <a:lnTo>
                    <a:pt x="7847" y="14911"/>
                  </a:lnTo>
                  <a:lnTo>
                    <a:pt x="8152" y="14605"/>
                  </a:lnTo>
                  <a:lnTo>
                    <a:pt x="8343" y="14453"/>
                  </a:lnTo>
                  <a:lnTo>
                    <a:pt x="8534" y="14319"/>
                  </a:lnTo>
                  <a:lnTo>
                    <a:pt x="8725" y="14185"/>
                  </a:lnTo>
                  <a:lnTo>
                    <a:pt x="8935" y="14071"/>
                  </a:lnTo>
                  <a:lnTo>
                    <a:pt x="9145" y="13956"/>
                  </a:lnTo>
                  <a:lnTo>
                    <a:pt x="9374" y="13861"/>
                  </a:lnTo>
                  <a:lnTo>
                    <a:pt x="9584" y="13785"/>
                  </a:lnTo>
                  <a:lnTo>
                    <a:pt x="9813" y="13708"/>
                  </a:lnTo>
                  <a:lnTo>
                    <a:pt x="10138" y="13613"/>
                  </a:lnTo>
                  <a:lnTo>
                    <a:pt x="10482" y="13536"/>
                  </a:lnTo>
                  <a:lnTo>
                    <a:pt x="10806" y="13498"/>
                  </a:lnTo>
                  <a:close/>
                  <a:moveTo>
                    <a:pt x="13059" y="0"/>
                  </a:moveTo>
                  <a:lnTo>
                    <a:pt x="12754" y="19"/>
                  </a:lnTo>
                  <a:lnTo>
                    <a:pt x="12448" y="39"/>
                  </a:lnTo>
                  <a:lnTo>
                    <a:pt x="12143" y="96"/>
                  </a:lnTo>
                  <a:lnTo>
                    <a:pt x="11837" y="153"/>
                  </a:lnTo>
                  <a:lnTo>
                    <a:pt x="11532" y="229"/>
                  </a:lnTo>
                  <a:lnTo>
                    <a:pt x="11226" y="325"/>
                  </a:lnTo>
                  <a:lnTo>
                    <a:pt x="10825" y="420"/>
                  </a:lnTo>
                  <a:lnTo>
                    <a:pt x="10463" y="535"/>
                  </a:lnTo>
                  <a:lnTo>
                    <a:pt x="10081" y="649"/>
                  </a:lnTo>
                  <a:lnTo>
                    <a:pt x="9718" y="783"/>
                  </a:lnTo>
                  <a:lnTo>
                    <a:pt x="9355" y="936"/>
                  </a:lnTo>
                  <a:lnTo>
                    <a:pt x="8993" y="1089"/>
                  </a:lnTo>
                  <a:lnTo>
                    <a:pt x="8649" y="1260"/>
                  </a:lnTo>
                  <a:lnTo>
                    <a:pt x="8305" y="1432"/>
                  </a:lnTo>
                  <a:lnTo>
                    <a:pt x="7713" y="1776"/>
                  </a:lnTo>
                  <a:lnTo>
                    <a:pt x="7141" y="2158"/>
                  </a:lnTo>
                  <a:lnTo>
                    <a:pt x="6606" y="2559"/>
                  </a:lnTo>
                  <a:lnTo>
                    <a:pt x="6071" y="2998"/>
                  </a:lnTo>
                  <a:lnTo>
                    <a:pt x="5728" y="3303"/>
                  </a:lnTo>
                  <a:lnTo>
                    <a:pt x="5403" y="3628"/>
                  </a:lnTo>
                  <a:lnTo>
                    <a:pt x="5079" y="3971"/>
                  </a:lnTo>
                  <a:lnTo>
                    <a:pt x="4754" y="4315"/>
                  </a:lnTo>
                  <a:lnTo>
                    <a:pt x="4449" y="4678"/>
                  </a:lnTo>
                  <a:lnTo>
                    <a:pt x="4143" y="5041"/>
                  </a:lnTo>
                  <a:lnTo>
                    <a:pt x="3857" y="5422"/>
                  </a:lnTo>
                  <a:lnTo>
                    <a:pt x="3590" y="5804"/>
                  </a:lnTo>
                  <a:lnTo>
                    <a:pt x="3208" y="6377"/>
                  </a:lnTo>
                  <a:lnTo>
                    <a:pt x="2845" y="6969"/>
                  </a:lnTo>
                  <a:lnTo>
                    <a:pt x="2635" y="7312"/>
                  </a:lnTo>
                  <a:lnTo>
                    <a:pt x="2272" y="8000"/>
                  </a:lnTo>
                  <a:lnTo>
                    <a:pt x="1910" y="8706"/>
                  </a:lnTo>
                  <a:lnTo>
                    <a:pt x="1566" y="9432"/>
                  </a:lnTo>
                  <a:lnTo>
                    <a:pt x="1241" y="10157"/>
                  </a:lnTo>
                  <a:lnTo>
                    <a:pt x="955" y="10883"/>
                  </a:lnTo>
                  <a:lnTo>
                    <a:pt x="707" y="11608"/>
                  </a:lnTo>
                  <a:lnTo>
                    <a:pt x="497" y="12295"/>
                  </a:lnTo>
                  <a:lnTo>
                    <a:pt x="325" y="13002"/>
                  </a:lnTo>
                  <a:lnTo>
                    <a:pt x="191" y="13708"/>
                  </a:lnTo>
                  <a:lnTo>
                    <a:pt x="77" y="14415"/>
                  </a:lnTo>
                  <a:lnTo>
                    <a:pt x="19" y="15083"/>
                  </a:lnTo>
                  <a:lnTo>
                    <a:pt x="0" y="15770"/>
                  </a:lnTo>
                  <a:lnTo>
                    <a:pt x="39" y="16438"/>
                  </a:lnTo>
                  <a:lnTo>
                    <a:pt x="58" y="16782"/>
                  </a:lnTo>
                  <a:lnTo>
                    <a:pt x="115" y="17126"/>
                  </a:lnTo>
                  <a:lnTo>
                    <a:pt x="153" y="17450"/>
                  </a:lnTo>
                  <a:lnTo>
                    <a:pt x="229" y="17794"/>
                  </a:lnTo>
                  <a:lnTo>
                    <a:pt x="306" y="18118"/>
                  </a:lnTo>
                  <a:lnTo>
                    <a:pt x="401" y="18462"/>
                  </a:lnTo>
                  <a:lnTo>
                    <a:pt x="573" y="18997"/>
                  </a:lnTo>
                  <a:lnTo>
                    <a:pt x="726" y="19378"/>
                  </a:lnTo>
                  <a:lnTo>
                    <a:pt x="898" y="19779"/>
                  </a:lnTo>
                  <a:lnTo>
                    <a:pt x="1050" y="20123"/>
                  </a:lnTo>
                  <a:lnTo>
                    <a:pt x="1222" y="20448"/>
                  </a:lnTo>
                  <a:lnTo>
                    <a:pt x="1413" y="20791"/>
                  </a:lnTo>
                  <a:lnTo>
                    <a:pt x="1623" y="21097"/>
                  </a:lnTo>
                  <a:lnTo>
                    <a:pt x="1833" y="21421"/>
                  </a:lnTo>
                  <a:lnTo>
                    <a:pt x="2043" y="21727"/>
                  </a:lnTo>
                  <a:lnTo>
                    <a:pt x="2272" y="22013"/>
                  </a:lnTo>
                  <a:lnTo>
                    <a:pt x="2520" y="22299"/>
                  </a:lnTo>
                  <a:lnTo>
                    <a:pt x="2845" y="22643"/>
                  </a:lnTo>
                  <a:lnTo>
                    <a:pt x="3189" y="22987"/>
                  </a:lnTo>
                  <a:lnTo>
                    <a:pt x="3532" y="23292"/>
                  </a:lnTo>
                  <a:lnTo>
                    <a:pt x="3895" y="23598"/>
                  </a:lnTo>
                  <a:lnTo>
                    <a:pt x="4162" y="23789"/>
                  </a:lnTo>
                  <a:lnTo>
                    <a:pt x="4449" y="23979"/>
                  </a:lnTo>
                  <a:lnTo>
                    <a:pt x="4735" y="24151"/>
                  </a:lnTo>
                  <a:lnTo>
                    <a:pt x="5021" y="24323"/>
                  </a:lnTo>
                  <a:lnTo>
                    <a:pt x="5308" y="24495"/>
                  </a:lnTo>
                  <a:lnTo>
                    <a:pt x="5613" y="24629"/>
                  </a:lnTo>
                  <a:lnTo>
                    <a:pt x="5919" y="24781"/>
                  </a:lnTo>
                  <a:lnTo>
                    <a:pt x="6243" y="24896"/>
                  </a:lnTo>
                  <a:lnTo>
                    <a:pt x="6549" y="25030"/>
                  </a:lnTo>
                  <a:lnTo>
                    <a:pt x="6873" y="25125"/>
                  </a:lnTo>
                  <a:lnTo>
                    <a:pt x="7198" y="25220"/>
                  </a:lnTo>
                  <a:lnTo>
                    <a:pt x="7542" y="25316"/>
                  </a:lnTo>
                  <a:lnTo>
                    <a:pt x="7885" y="25373"/>
                  </a:lnTo>
                  <a:lnTo>
                    <a:pt x="8229" y="25430"/>
                  </a:lnTo>
                  <a:lnTo>
                    <a:pt x="8572" y="25488"/>
                  </a:lnTo>
                  <a:lnTo>
                    <a:pt x="8916" y="25526"/>
                  </a:lnTo>
                  <a:lnTo>
                    <a:pt x="9355" y="25545"/>
                  </a:lnTo>
                  <a:lnTo>
                    <a:pt x="10233" y="25545"/>
                  </a:lnTo>
                  <a:lnTo>
                    <a:pt x="10673" y="25507"/>
                  </a:lnTo>
                  <a:lnTo>
                    <a:pt x="11093" y="25450"/>
                  </a:lnTo>
                  <a:lnTo>
                    <a:pt x="11513" y="25373"/>
                  </a:lnTo>
                  <a:lnTo>
                    <a:pt x="11933" y="25259"/>
                  </a:lnTo>
                  <a:lnTo>
                    <a:pt x="12353" y="25144"/>
                  </a:lnTo>
                  <a:lnTo>
                    <a:pt x="12754" y="25010"/>
                  </a:lnTo>
                  <a:lnTo>
                    <a:pt x="13154" y="24858"/>
                  </a:lnTo>
                  <a:lnTo>
                    <a:pt x="13536" y="24686"/>
                  </a:lnTo>
                  <a:lnTo>
                    <a:pt x="13918" y="24495"/>
                  </a:lnTo>
                  <a:lnTo>
                    <a:pt x="14300" y="24285"/>
                  </a:lnTo>
                  <a:lnTo>
                    <a:pt x="14663" y="24075"/>
                  </a:lnTo>
                  <a:lnTo>
                    <a:pt x="15006" y="23827"/>
                  </a:lnTo>
                  <a:lnTo>
                    <a:pt x="15350" y="23579"/>
                  </a:lnTo>
                  <a:lnTo>
                    <a:pt x="15732" y="23254"/>
                  </a:lnTo>
                  <a:lnTo>
                    <a:pt x="16095" y="22910"/>
                  </a:lnTo>
                  <a:lnTo>
                    <a:pt x="16438" y="22548"/>
                  </a:lnTo>
                  <a:lnTo>
                    <a:pt x="16763" y="22166"/>
                  </a:lnTo>
                  <a:lnTo>
                    <a:pt x="17068" y="21765"/>
                  </a:lnTo>
                  <a:lnTo>
                    <a:pt x="17336" y="21345"/>
                  </a:lnTo>
                  <a:lnTo>
                    <a:pt x="17603" y="20906"/>
                  </a:lnTo>
                  <a:lnTo>
                    <a:pt x="17832" y="20428"/>
                  </a:lnTo>
                  <a:lnTo>
                    <a:pt x="17985" y="20085"/>
                  </a:lnTo>
                  <a:lnTo>
                    <a:pt x="18118" y="19722"/>
                  </a:lnTo>
                  <a:lnTo>
                    <a:pt x="18252" y="19359"/>
                  </a:lnTo>
                  <a:lnTo>
                    <a:pt x="18347" y="18997"/>
                  </a:lnTo>
                  <a:lnTo>
                    <a:pt x="18443" y="18634"/>
                  </a:lnTo>
                  <a:lnTo>
                    <a:pt x="18519" y="18252"/>
                  </a:lnTo>
                  <a:lnTo>
                    <a:pt x="18615" y="17622"/>
                  </a:lnTo>
                  <a:lnTo>
                    <a:pt x="18672" y="16973"/>
                  </a:lnTo>
                  <a:lnTo>
                    <a:pt x="18672" y="16324"/>
                  </a:lnTo>
                  <a:lnTo>
                    <a:pt x="18672" y="15999"/>
                  </a:lnTo>
                  <a:lnTo>
                    <a:pt x="18653" y="15675"/>
                  </a:lnTo>
                  <a:lnTo>
                    <a:pt x="18596" y="15293"/>
                  </a:lnTo>
                  <a:lnTo>
                    <a:pt x="18538" y="14892"/>
                  </a:lnTo>
                  <a:lnTo>
                    <a:pt x="18462" y="14510"/>
                  </a:lnTo>
                  <a:lnTo>
                    <a:pt x="18366" y="14147"/>
                  </a:lnTo>
                  <a:lnTo>
                    <a:pt x="18233" y="13746"/>
                  </a:lnTo>
                  <a:lnTo>
                    <a:pt x="18099" y="13384"/>
                  </a:lnTo>
                  <a:lnTo>
                    <a:pt x="17927" y="13021"/>
                  </a:lnTo>
                  <a:lnTo>
                    <a:pt x="17736" y="12658"/>
                  </a:lnTo>
                  <a:lnTo>
                    <a:pt x="17526" y="12314"/>
                  </a:lnTo>
                  <a:lnTo>
                    <a:pt x="17297" y="11990"/>
                  </a:lnTo>
                  <a:lnTo>
                    <a:pt x="17049" y="11684"/>
                  </a:lnTo>
                  <a:lnTo>
                    <a:pt x="16763" y="11398"/>
                  </a:lnTo>
                  <a:lnTo>
                    <a:pt x="16515" y="11169"/>
                  </a:lnTo>
                  <a:lnTo>
                    <a:pt x="16228" y="10959"/>
                  </a:lnTo>
                  <a:lnTo>
                    <a:pt x="15942" y="10749"/>
                  </a:lnTo>
                  <a:lnTo>
                    <a:pt x="15636" y="10558"/>
                  </a:lnTo>
                  <a:lnTo>
                    <a:pt x="15312" y="10386"/>
                  </a:lnTo>
                  <a:lnTo>
                    <a:pt x="14987" y="10234"/>
                  </a:lnTo>
                  <a:lnTo>
                    <a:pt x="14663" y="10119"/>
                  </a:lnTo>
                  <a:lnTo>
                    <a:pt x="14319" y="10004"/>
                  </a:lnTo>
                  <a:lnTo>
                    <a:pt x="13995" y="9928"/>
                  </a:lnTo>
                  <a:lnTo>
                    <a:pt x="13651" y="9871"/>
                  </a:lnTo>
                  <a:lnTo>
                    <a:pt x="13326" y="9833"/>
                  </a:lnTo>
                  <a:lnTo>
                    <a:pt x="12983" y="9813"/>
                  </a:lnTo>
                  <a:lnTo>
                    <a:pt x="12391" y="9775"/>
                  </a:lnTo>
                  <a:lnTo>
                    <a:pt x="11780" y="9775"/>
                  </a:lnTo>
                  <a:lnTo>
                    <a:pt x="11169" y="9833"/>
                  </a:lnTo>
                  <a:lnTo>
                    <a:pt x="10577" y="9909"/>
                  </a:lnTo>
                  <a:lnTo>
                    <a:pt x="9985" y="10023"/>
                  </a:lnTo>
                  <a:lnTo>
                    <a:pt x="9413" y="10176"/>
                  </a:lnTo>
                  <a:lnTo>
                    <a:pt x="8859" y="10348"/>
                  </a:lnTo>
                  <a:lnTo>
                    <a:pt x="8324" y="10539"/>
                  </a:lnTo>
                  <a:lnTo>
                    <a:pt x="8000" y="10673"/>
                  </a:lnTo>
                  <a:lnTo>
                    <a:pt x="7694" y="10825"/>
                  </a:lnTo>
                  <a:lnTo>
                    <a:pt x="7370" y="10978"/>
                  </a:lnTo>
                  <a:lnTo>
                    <a:pt x="7083" y="11150"/>
                  </a:lnTo>
                  <a:lnTo>
                    <a:pt x="6625" y="11436"/>
                  </a:lnTo>
                  <a:lnTo>
                    <a:pt x="6205" y="11761"/>
                  </a:lnTo>
                  <a:lnTo>
                    <a:pt x="5785" y="12085"/>
                  </a:lnTo>
                  <a:lnTo>
                    <a:pt x="5403" y="12467"/>
                  </a:lnTo>
                  <a:lnTo>
                    <a:pt x="5537" y="11818"/>
                  </a:lnTo>
                  <a:lnTo>
                    <a:pt x="5690" y="11207"/>
                  </a:lnTo>
                  <a:lnTo>
                    <a:pt x="5804" y="10806"/>
                  </a:lnTo>
                  <a:lnTo>
                    <a:pt x="5919" y="10424"/>
                  </a:lnTo>
                  <a:lnTo>
                    <a:pt x="6071" y="10062"/>
                  </a:lnTo>
                  <a:lnTo>
                    <a:pt x="6224" y="9699"/>
                  </a:lnTo>
                  <a:lnTo>
                    <a:pt x="6358" y="9413"/>
                  </a:lnTo>
                  <a:lnTo>
                    <a:pt x="6511" y="9126"/>
                  </a:lnTo>
                  <a:lnTo>
                    <a:pt x="6682" y="8840"/>
                  </a:lnTo>
                  <a:lnTo>
                    <a:pt x="6873" y="8534"/>
                  </a:lnTo>
                  <a:lnTo>
                    <a:pt x="7064" y="8267"/>
                  </a:lnTo>
                  <a:lnTo>
                    <a:pt x="7293" y="7981"/>
                  </a:lnTo>
                  <a:lnTo>
                    <a:pt x="7522" y="7732"/>
                  </a:lnTo>
                  <a:lnTo>
                    <a:pt x="7752" y="7484"/>
                  </a:lnTo>
                  <a:lnTo>
                    <a:pt x="8019" y="7236"/>
                  </a:lnTo>
                  <a:lnTo>
                    <a:pt x="8286" y="7026"/>
                  </a:lnTo>
                  <a:lnTo>
                    <a:pt x="8668" y="6740"/>
                  </a:lnTo>
                  <a:lnTo>
                    <a:pt x="9088" y="6472"/>
                  </a:lnTo>
                  <a:lnTo>
                    <a:pt x="9508" y="6262"/>
                  </a:lnTo>
                  <a:lnTo>
                    <a:pt x="9947" y="6091"/>
                  </a:lnTo>
                  <a:lnTo>
                    <a:pt x="12715" y="5938"/>
                  </a:lnTo>
                  <a:lnTo>
                    <a:pt x="12983" y="5957"/>
                  </a:lnTo>
                  <a:lnTo>
                    <a:pt x="13231" y="5957"/>
                  </a:lnTo>
                  <a:lnTo>
                    <a:pt x="13479" y="5938"/>
                  </a:lnTo>
                  <a:lnTo>
                    <a:pt x="13727" y="5900"/>
                  </a:lnTo>
                  <a:lnTo>
                    <a:pt x="14033" y="5881"/>
                  </a:lnTo>
                  <a:lnTo>
                    <a:pt x="14338" y="5842"/>
                  </a:lnTo>
                  <a:lnTo>
                    <a:pt x="14644" y="5766"/>
                  </a:lnTo>
                  <a:lnTo>
                    <a:pt x="14796" y="5728"/>
                  </a:lnTo>
                  <a:lnTo>
                    <a:pt x="14930" y="5671"/>
                  </a:lnTo>
                  <a:lnTo>
                    <a:pt x="15140" y="5537"/>
                  </a:lnTo>
                  <a:lnTo>
                    <a:pt x="15255" y="5461"/>
                  </a:lnTo>
                  <a:lnTo>
                    <a:pt x="15350" y="5365"/>
                  </a:lnTo>
                  <a:lnTo>
                    <a:pt x="15522" y="5174"/>
                  </a:lnTo>
                  <a:lnTo>
                    <a:pt x="15655" y="4945"/>
                  </a:lnTo>
                  <a:lnTo>
                    <a:pt x="15770" y="4678"/>
                  </a:lnTo>
                  <a:lnTo>
                    <a:pt x="15865" y="4391"/>
                  </a:lnTo>
                  <a:lnTo>
                    <a:pt x="15942" y="4105"/>
                  </a:lnTo>
                  <a:lnTo>
                    <a:pt x="15980" y="3781"/>
                  </a:lnTo>
                  <a:lnTo>
                    <a:pt x="15999" y="3475"/>
                  </a:lnTo>
                  <a:lnTo>
                    <a:pt x="15999" y="3151"/>
                  </a:lnTo>
                  <a:lnTo>
                    <a:pt x="15961" y="2730"/>
                  </a:lnTo>
                  <a:lnTo>
                    <a:pt x="15885" y="2330"/>
                  </a:lnTo>
                  <a:lnTo>
                    <a:pt x="15789" y="1967"/>
                  </a:lnTo>
                  <a:lnTo>
                    <a:pt x="15655" y="1623"/>
                  </a:lnTo>
                  <a:lnTo>
                    <a:pt x="15579" y="1451"/>
                  </a:lnTo>
                  <a:lnTo>
                    <a:pt x="15484" y="1299"/>
                  </a:lnTo>
                  <a:lnTo>
                    <a:pt x="15293" y="1050"/>
                  </a:lnTo>
                  <a:lnTo>
                    <a:pt x="15102" y="821"/>
                  </a:lnTo>
                  <a:lnTo>
                    <a:pt x="14892" y="611"/>
                  </a:lnTo>
                  <a:lnTo>
                    <a:pt x="14663" y="459"/>
                  </a:lnTo>
                  <a:lnTo>
                    <a:pt x="14415" y="306"/>
                  </a:lnTo>
                  <a:lnTo>
                    <a:pt x="14166" y="191"/>
                  </a:lnTo>
                  <a:lnTo>
                    <a:pt x="13899" y="115"/>
                  </a:lnTo>
                  <a:lnTo>
                    <a:pt x="13613" y="58"/>
                  </a:lnTo>
                  <a:lnTo>
                    <a:pt x="13345" y="19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3299275" y="1212750"/>
              <a:ext cx="248225" cy="43450"/>
            </a:xfrm>
            <a:custGeom>
              <a:avLst/>
              <a:gdLst/>
              <a:ahLst/>
              <a:cxnLst/>
              <a:rect l="l" t="t" r="r" b="b"/>
              <a:pathLst>
                <a:path w="9929" h="1738" extrusionOk="0">
                  <a:moveTo>
                    <a:pt x="4697" y="0"/>
                  </a:moveTo>
                  <a:lnTo>
                    <a:pt x="3074" y="19"/>
                  </a:lnTo>
                  <a:lnTo>
                    <a:pt x="2234" y="19"/>
                  </a:lnTo>
                  <a:lnTo>
                    <a:pt x="1642" y="363"/>
                  </a:lnTo>
                  <a:lnTo>
                    <a:pt x="1070" y="745"/>
                  </a:lnTo>
                  <a:lnTo>
                    <a:pt x="535" y="1146"/>
                  </a:lnTo>
                  <a:lnTo>
                    <a:pt x="0" y="1585"/>
                  </a:lnTo>
                  <a:lnTo>
                    <a:pt x="1681" y="1527"/>
                  </a:lnTo>
                  <a:lnTo>
                    <a:pt x="3342" y="1489"/>
                  </a:lnTo>
                  <a:lnTo>
                    <a:pt x="4945" y="1508"/>
                  </a:lnTo>
                  <a:lnTo>
                    <a:pt x="6549" y="1547"/>
                  </a:lnTo>
                  <a:lnTo>
                    <a:pt x="8172" y="1623"/>
                  </a:lnTo>
                  <a:lnTo>
                    <a:pt x="9775" y="1718"/>
                  </a:lnTo>
                  <a:lnTo>
                    <a:pt x="9928" y="1738"/>
                  </a:lnTo>
                  <a:lnTo>
                    <a:pt x="9890" y="1317"/>
                  </a:lnTo>
                  <a:lnTo>
                    <a:pt x="9814" y="917"/>
                  </a:lnTo>
                  <a:lnTo>
                    <a:pt x="9718" y="554"/>
                  </a:lnTo>
                  <a:lnTo>
                    <a:pt x="9584" y="210"/>
                  </a:lnTo>
                  <a:lnTo>
                    <a:pt x="7962" y="115"/>
                  </a:lnTo>
                  <a:lnTo>
                    <a:pt x="6339" y="3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213375" y="1315350"/>
              <a:ext cx="307375" cy="44900"/>
            </a:xfrm>
            <a:custGeom>
              <a:avLst/>
              <a:gdLst/>
              <a:ahLst/>
              <a:cxnLst/>
              <a:rect l="l" t="t" r="r" b="b"/>
              <a:pathLst>
                <a:path w="12295" h="1796" extrusionOk="0">
                  <a:moveTo>
                    <a:pt x="6510" y="1"/>
                  </a:moveTo>
                  <a:lnTo>
                    <a:pt x="5117" y="39"/>
                  </a:lnTo>
                  <a:lnTo>
                    <a:pt x="3723" y="77"/>
                  </a:lnTo>
                  <a:lnTo>
                    <a:pt x="2348" y="173"/>
                  </a:lnTo>
                  <a:lnTo>
                    <a:pt x="955" y="287"/>
                  </a:lnTo>
                  <a:lnTo>
                    <a:pt x="573" y="860"/>
                  </a:lnTo>
                  <a:lnTo>
                    <a:pt x="210" y="1452"/>
                  </a:lnTo>
                  <a:lnTo>
                    <a:pt x="0" y="1795"/>
                  </a:lnTo>
                  <a:lnTo>
                    <a:pt x="363" y="1757"/>
                  </a:lnTo>
                  <a:lnTo>
                    <a:pt x="1680" y="1681"/>
                  </a:lnTo>
                  <a:lnTo>
                    <a:pt x="2997" y="1605"/>
                  </a:lnTo>
                  <a:lnTo>
                    <a:pt x="4315" y="1547"/>
                  </a:lnTo>
                  <a:lnTo>
                    <a:pt x="5651" y="1509"/>
                  </a:lnTo>
                  <a:lnTo>
                    <a:pt x="6033" y="1223"/>
                  </a:lnTo>
                  <a:lnTo>
                    <a:pt x="6453" y="955"/>
                  </a:lnTo>
                  <a:lnTo>
                    <a:pt x="6873" y="745"/>
                  </a:lnTo>
                  <a:lnTo>
                    <a:pt x="7312" y="574"/>
                  </a:lnTo>
                  <a:lnTo>
                    <a:pt x="10080" y="421"/>
                  </a:lnTo>
                  <a:lnTo>
                    <a:pt x="10348" y="440"/>
                  </a:lnTo>
                  <a:lnTo>
                    <a:pt x="10596" y="440"/>
                  </a:lnTo>
                  <a:lnTo>
                    <a:pt x="10844" y="421"/>
                  </a:lnTo>
                  <a:lnTo>
                    <a:pt x="11092" y="383"/>
                  </a:lnTo>
                  <a:lnTo>
                    <a:pt x="11398" y="364"/>
                  </a:lnTo>
                  <a:lnTo>
                    <a:pt x="11703" y="325"/>
                  </a:lnTo>
                  <a:lnTo>
                    <a:pt x="12009" y="249"/>
                  </a:lnTo>
                  <a:lnTo>
                    <a:pt x="12161" y="211"/>
                  </a:lnTo>
                  <a:lnTo>
                    <a:pt x="12295" y="154"/>
                  </a:lnTo>
                  <a:lnTo>
                    <a:pt x="10844" y="77"/>
                  </a:lnTo>
                  <a:lnTo>
                    <a:pt x="9393" y="20"/>
                  </a:lnTo>
                  <a:lnTo>
                    <a:pt x="79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3165150" y="1419875"/>
              <a:ext cx="137975" cy="47775"/>
            </a:xfrm>
            <a:custGeom>
              <a:avLst/>
              <a:gdLst/>
              <a:ahLst/>
              <a:cxnLst/>
              <a:rect l="l" t="t" r="r" b="b"/>
              <a:pathLst>
                <a:path w="5519" h="1911" extrusionOk="0">
                  <a:moveTo>
                    <a:pt x="5518" y="1"/>
                  </a:moveTo>
                  <a:lnTo>
                    <a:pt x="4564" y="58"/>
                  </a:lnTo>
                  <a:lnTo>
                    <a:pt x="3628" y="135"/>
                  </a:lnTo>
                  <a:lnTo>
                    <a:pt x="2693" y="211"/>
                  </a:lnTo>
                  <a:lnTo>
                    <a:pt x="1757" y="325"/>
                  </a:lnTo>
                  <a:lnTo>
                    <a:pt x="535" y="459"/>
                  </a:lnTo>
                  <a:lnTo>
                    <a:pt x="249" y="1185"/>
                  </a:lnTo>
                  <a:lnTo>
                    <a:pt x="1" y="1910"/>
                  </a:lnTo>
                  <a:lnTo>
                    <a:pt x="1146" y="1776"/>
                  </a:lnTo>
                  <a:lnTo>
                    <a:pt x="2292" y="1681"/>
                  </a:lnTo>
                  <a:lnTo>
                    <a:pt x="3628" y="1586"/>
                  </a:lnTo>
                  <a:lnTo>
                    <a:pt x="4984" y="1509"/>
                  </a:lnTo>
                  <a:lnTo>
                    <a:pt x="5098" y="1108"/>
                  </a:lnTo>
                  <a:lnTo>
                    <a:pt x="5213" y="726"/>
                  </a:lnTo>
                  <a:lnTo>
                    <a:pt x="5365" y="364"/>
                  </a:lnTo>
                  <a:lnTo>
                    <a:pt x="5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3324575" y="1421800"/>
              <a:ext cx="242000" cy="40600"/>
            </a:xfrm>
            <a:custGeom>
              <a:avLst/>
              <a:gdLst/>
              <a:ahLst/>
              <a:cxnLst/>
              <a:rect l="l" t="t" r="r" b="b"/>
              <a:pathLst>
                <a:path w="9680" h="1624" extrusionOk="0">
                  <a:moveTo>
                    <a:pt x="4697" y="0"/>
                  </a:moveTo>
                  <a:lnTo>
                    <a:pt x="4086" y="58"/>
                  </a:lnTo>
                  <a:lnTo>
                    <a:pt x="3494" y="134"/>
                  </a:lnTo>
                  <a:lnTo>
                    <a:pt x="2902" y="248"/>
                  </a:lnTo>
                  <a:lnTo>
                    <a:pt x="2330" y="401"/>
                  </a:lnTo>
                  <a:lnTo>
                    <a:pt x="1776" y="573"/>
                  </a:lnTo>
                  <a:lnTo>
                    <a:pt x="1241" y="764"/>
                  </a:lnTo>
                  <a:lnTo>
                    <a:pt x="917" y="898"/>
                  </a:lnTo>
                  <a:lnTo>
                    <a:pt x="611" y="1050"/>
                  </a:lnTo>
                  <a:lnTo>
                    <a:pt x="287" y="1203"/>
                  </a:lnTo>
                  <a:lnTo>
                    <a:pt x="0" y="1375"/>
                  </a:lnTo>
                  <a:lnTo>
                    <a:pt x="1165" y="1337"/>
                  </a:lnTo>
                  <a:lnTo>
                    <a:pt x="2330" y="1318"/>
                  </a:lnTo>
                  <a:lnTo>
                    <a:pt x="3933" y="1337"/>
                  </a:lnTo>
                  <a:lnTo>
                    <a:pt x="5537" y="1375"/>
                  </a:lnTo>
                  <a:lnTo>
                    <a:pt x="7160" y="1432"/>
                  </a:lnTo>
                  <a:lnTo>
                    <a:pt x="8763" y="1547"/>
                  </a:lnTo>
                  <a:lnTo>
                    <a:pt x="9680" y="1623"/>
                  </a:lnTo>
                  <a:lnTo>
                    <a:pt x="9432" y="1394"/>
                  </a:lnTo>
                  <a:lnTo>
                    <a:pt x="9145" y="1184"/>
                  </a:lnTo>
                  <a:lnTo>
                    <a:pt x="8859" y="974"/>
                  </a:lnTo>
                  <a:lnTo>
                    <a:pt x="8553" y="783"/>
                  </a:lnTo>
                  <a:lnTo>
                    <a:pt x="8229" y="611"/>
                  </a:lnTo>
                  <a:lnTo>
                    <a:pt x="7904" y="459"/>
                  </a:lnTo>
                  <a:lnTo>
                    <a:pt x="7580" y="344"/>
                  </a:lnTo>
                  <a:lnTo>
                    <a:pt x="7236" y="229"/>
                  </a:lnTo>
                  <a:lnTo>
                    <a:pt x="6912" y="153"/>
                  </a:lnTo>
                  <a:lnTo>
                    <a:pt x="6568" y="96"/>
                  </a:lnTo>
                  <a:lnTo>
                    <a:pt x="6243" y="58"/>
                  </a:lnTo>
                  <a:lnTo>
                    <a:pt x="5900" y="38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3147500" y="1520125"/>
              <a:ext cx="245350" cy="51575"/>
            </a:xfrm>
            <a:custGeom>
              <a:avLst/>
              <a:gdLst/>
              <a:ahLst/>
              <a:cxnLst/>
              <a:rect l="l" t="t" r="r" b="b"/>
              <a:pathLst>
                <a:path w="9814" h="2063" extrusionOk="0">
                  <a:moveTo>
                    <a:pt x="9145" y="0"/>
                  </a:moveTo>
                  <a:lnTo>
                    <a:pt x="7465" y="38"/>
                  </a:lnTo>
                  <a:lnTo>
                    <a:pt x="5804" y="115"/>
                  </a:lnTo>
                  <a:lnTo>
                    <a:pt x="4964" y="172"/>
                  </a:lnTo>
                  <a:lnTo>
                    <a:pt x="4124" y="229"/>
                  </a:lnTo>
                  <a:lnTo>
                    <a:pt x="3284" y="306"/>
                  </a:lnTo>
                  <a:lnTo>
                    <a:pt x="2463" y="401"/>
                  </a:lnTo>
                  <a:lnTo>
                    <a:pt x="1280" y="535"/>
                  </a:lnTo>
                  <a:lnTo>
                    <a:pt x="688" y="611"/>
                  </a:lnTo>
                  <a:lnTo>
                    <a:pt x="77" y="707"/>
                  </a:lnTo>
                  <a:lnTo>
                    <a:pt x="19" y="1375"/>
                  </a:lnTo>
                  <a:lnTo>
                    <a:pt x="0" y="2062"/>
                  </a:lnTo>
                  <a:lnTo>
                    <a:pt x="1509" y="1909"/>
                  </a:lnTo>
                  <a:lnTo>
                    <a:pt x="2253" y="1833"/>
                  </a:lnTo>
                  <a:lnTo>
                    <a:pt x="2998" y="1757"/>
                  </a:lnTo>
                  <a:lnTo>
                    <a:pt x="4143" y="1680"/>
                  </a:lnTo>
                  <a:lnTo>
                    <a:pt x="5289" y="1604"/>
                  </a:lnTo>
                  <a:lnTo>
                    <a:pt x="6434" y="1566"/>
                  </a:lnTo>
                  <a:lnTo>
                    <a:pt x="7561" y="1528"/>
                  </a:lnTo>
                  <a:lnTo>
                    <a:pt x="7847" y="1203"/>
                  </a:lnTo>
                  <a:lnTo>
                    <a:pt x="8152" y="897"/>
                  </a:lnTo>
                  <a:lnTo>
                    <a:pt x="8343" y="745"/>
                  </a:lnTo>
                  <a:lnTo>
                    <a:pt x="8534" y="611"/>
                  </a:lnTo>
                  <a:lnTo>
                    <a:pt x="8725" y="477"/>
                  </a:lnTo>
                  <a:lnTo>
                    <a:pt x="8935" y="363"/>
                  </a:lnTo>
                  <a:lnTo>
                    <a:pt x="9145" y="248"/>
                  </a:lnTo>
                  <a:lnTo>
                    <a:pt x="9374" y="153"/>
                  </a:lnTo>
                  <a:lnTo>
                    <a:pt x="9584" y="77"/>
                  </a:lnTo>
                  <a:lnTo>
                    <a:pt x="9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3458200" y="1521075"/>
              <a:ext cx="155625" cy="48225"/>
            </a:xfrm>
            <a:custGeom>
              <a:avLst/>
              <a:gdLst/>
              <a:ahLst/>
              <a:cxnLst/>
              <a:rect l="l" t="t" r="r" b="b"/>
              <a:pathLst>
                <a:path w="6225" h="1929" extrusionOk="0">
                  <a:moveTo>
                    <a:pt x="1" y="0"/>
                  </a:moveTo>
                  <a:lnTo>
                    <a:pt x="326" y="134"/>
                  </a:lnTo>
                  <a:lnTo>
                    <a:pt x="650" y="325"/>
                  </a:lnTo>
                  <a:lnTo>
                    <a:pt x="784" y="439"/>
                  </a:lnTo>
                  <a:lnTo>
                    <a:pt x="936" y="554"/>
                  </a:lnTo>
                  <a:lnTo>
                    <a:pt x="1070" y="688"/>
                  </a:lnTo>
                  <a:lnTo>
                    <a:pt x="1204" y="840"/>
                  </a:lnTo>
                  <a:lnTo>
                    <a:pt x="1337" y="1012"/>
                  </a:lnTo>
                  <a:lnTo>
                    <a:pt x="1471" y="1184"/>
                  </a:lnTo>
                  <a:lnTo>
                    <a:pt x="1586" y="1375"/>
                  </a:lnTo>
                  <a:lnTo>
                    <a:pt x="1681" y="1566"/>
                  </a:lnTo>
                  <a:lnTo>
                    <a:pt x="3418" y="1661"/>
                  </a:lnTo>
                  <a:lnTo>
                    <a:pt x="4812" y="1795"/>
                  </a:lnTo>
                  <a:lnTo>
                    <a:pt x="6225" y="1929"/>
                  </a:lnTo>
                  <a:lnTo>
                    <a:pt x="6168" y="1547"/>
                  </a:lnTo>
                  <a:lnTo>
                    <a:pt x="6110" y="1146"/>
                  </a:lnTo>
                  <a:lnTo>
                    <a:pt x="6034" y="764"/>
                  </a:lnTo>
                  <a:lnTo>
                    <a:pt x="5938" y="401"/>
                  </a:lnTo>
                  <a:lnTo>
                    <a:pt x="4678" y="268"/>
                  </a:lnTo>
                  <a:lnTo>
                    <a:pt x="3418" y="172"/>
                  </a:lnTo>
                  <a:lnTo>
                    <a:pt x="1700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57525" y="1624650"/>
              <a:ext cx="155625" cy="47275"/>
            </a:xfrm>
            <a:custGeom>
              <a:avLst/>
              <a:gdLst/>
              <a:ahLst/>
              <a:cxnLst/>
              <a:rect l="l" t="t" r="r" b="b"/>
              <a:pathLst>
                <a:path w="6225" h="1891" extrusionOk="0">
                  <a:moveTo>
                    <a:pt x="6052" y="0"/>
                  </a:moveTo>
                  <a:lnTo>
                    <a:pt x="5060" y="58"/>
                  </a:lnTo>
                  <a:lnTo>
                    <a:pt x="4048" y="115"/>
                  </a:lnTo>
                  <a:lnTo>
                    <a:pt x="3055" y="210"/>
                  </a:lnTo>
                  <a:lnTo>
                    <a:pt x="2062" y="325"/>
                  </a:lnTo>
                  <a:lnTo>
                    <a:pt x="1031" y="439"/>
                  </a:lnTo>
                  <a:lnTo>
                    <a:pt x="0" y="573"/>
                  </a:lnTo>
                  <a:lnTo>
                    <a:pt x="172" y="1108"/>
                  </a:lnTo>
                  <a:lnTo>
                    <a:pt x="325" y="1489"/>
                  </a:lnTo>
                  <a:lnTo>
                    <a:pt x="497" y="1890"/>
                  </a:lnTo>
                  <a:lnTo>
                    <a:pt x="1547" y="1776"/>
                  </a:lnTo>
                  <a:lnTo>
                    <a:pt x="2597" y="1661"/>
                  </a:lnTo>
                  <a:lnTo>
                    <a:pt x="4410" y="1547"/>
                  </a:lnTo>
                  <a:lnTo>
                    <a:pt x="6224" y="1470"/>
                  </a:lnTo>
                  <a:lnTo>
                    <a:pt x="6167" y="1298"/>
                  </a:lnTo>
                  <a:lnTo>
                    <a:pt x="6110" y="1108"/>
                  </a:lnTo>
                  <a:lnTo>
                    <a:pt x="6052" y="745"/>
                  </a:lnTo>
                  <a:lnTo>
                    <a:pt x="6033" y="382"/>
                  </a:lnTo>
                  <a:lnTo>
                    <a:pt x="60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488750" y="1625125"/>
              <a:ext cx="121750" cy="45375"/>
            </a:xfrm>
            <a:custGeom>
              <a:avLst/>
              <a:gdLst/>
              <a:ahLst/>
              <a:cxnLst/>
              <a:rect l="l" t="t" r="r" b="b"/>
              <a:pathLst>
                <a:path w="4870" h="1815" extrusionOk="0">
                  <a:moveTo>
                    <a:pt x="745" y="0"/>
                  </a:moveTo>
                  <a:lnTo>
                    <a:pt x="631" y="401"/>
                  </a:lnTo>
                  <a:lnTo>
                    <a:pt x="459" y="764"/>
                  </a:lnTo>
                  <a:lnTo>
                    <a:pt x="249" y="1127"/>
                  </a:lnTo>
                  <a:lnTo>
                    <a:pt x="135" y="1299"/>
                  </a:lnTo>
                  <a:lnTo>
                    <a:pt x="1" y="1470"/>
                  </a:lnTo>
                  <a:lnTo>
                    <a:pt x="1089" y="1528"/>
                  </a:lnTo>
                  <a:lnTo>
                    <a:pt x="2196" y="1604"/>
                  </a:lnTo>
                  <a:lnTo>
                    <a:pt x="3323" y="1700"/>
                  </a:lnTo>
                  <a:lnTo>
                    <a:pt x="4468" y="1814"/>
                  </a:lnTo>
                  <a:lnTo>
                    <a:pt x="4602" y="1451"/>
                  </a:lnTo>
                  <a:lnTo>
                    <a:pt x="4697" y="1089"/>
                  </a:lnTo>
                  <a:lnTo>
                    <a:pt x="4793" y="726"/>
                  </a:lnTo>
                  <a:lnTo>
                    <a:pt x="4869" y="344"/>
                  </a:lnTo>
                  <a:lnTo>
                    <a:pt x="3533" y="210"/>
                  </a:lnTo>
                  <a:lnTo>
                    <a:pt x="2196" y="96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210500" y="1724875"/>
              <a:ext cx="356075" cy="42500"/>
            </a:xfrm>
            <a:custGeom>
              <a:avLst/>
              <a:gdLst/>
              <a:ahLst/>
              <a:cxnLst/>
              <a:rect l="l" t="t" r="r" b="b"/>
              <a:pathLst>
                <a:path w="14243" h="1700" extrusionOk="0">
                  <a:moveTo>
                    <a:pt x="6625" y="1"/>
                  </a:moveTo>
                  <a:lnTo>
                    <a:pt x="4964" y="39"/>
                  </a:lnTo>
                  <a:lnTo>
                    <a:pt x="3303" y="115"/>
                  </a:lnTo>
                  <a:lnTo>
                    <a:pt x="2482" y="172"/>
                  </a:lnTo>
                  <a:lnTo>
                    <a:pt x="1642" y="230"/>
                  </a:lnTo>
                  <a:lnTo>
                    <a:pt x="821" y="306"/>
                  </a:lnTo>
                  <a:lnTo>
                    <a:pt x="0" y="401"/>
                  </a:lnTo>
                  <a:lnTo>
                    <a:pt x="325" y="745"/>
                  </a:lnTo>
                  <a:lnTo>
                    <a:pt x="669" y="1089"/>
                  </a:lnTo>
                  <a:lnTo>
                    <a:pt x="1012" y="1394"/>
                  </a:lnTo>
                  <a:lnTo>
                    <a:pt x="1375" y="1700"/>
                  </a:lnTo>
                  <a:lnTo>
                    <a:pt x="2750" y="1604"/>
                  </a:lnTo>
                  <a:lnTo>
                    <a:pt x="4143" y="1547"/>
                  </a:lnTo>
                  <a:lnTo>
                    <a:pt x="5518" y="1509"/>
                  </a:lnTo>
                  <a:lnTo>
                    <a:pt x="6893" y="1490"/>
                  </a:lnTo>
                  <a:lnTo>
                    <a:pt x="8382" y="1490"/>
                  </a:lnTo>
                  <a:lnTo>
                    <a:pt x="9871" y="1528"/>
                  </a:lnTo>
                  <a:lnTo>
                    <a:pt x="11341" y="1585"/>
                  </a:lnTo>
                  <a:lnTo>
                    <a:pt x="12830" y="1681"/>
                  </a:lnTo>
                  <a:lnTo>
                    <a:pt x="13212" y="1356"/>
                  </a:lnTo>
                  <a:lnTo>
                    <a:pt x="13575" y="1012"/>
                  </a:lnTo>
                  <a:lnTo>
                    <a:pt x="13918" y="650"/>
                  </a:lnTo>
                  <a:lnTo>
                    <a:pt x="14243" y="268"/>
                  </a:lnTo>
                  <a:lnTo>
                    <a:pt x="13326" y="191"/>
                  </a:lnTo>
                  <a:lnTo>
                    <a:pt x="11646" y="96"/>
                  </a:lnTo>
                  <a:lnTo>
                    <a:pt x="9966" y="20"/>
                  </a:lnTo>
                  <a:lnTo>
                    <a:pt x="83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5"/>
          <p:cNvSpPr/>
          <p:nvPr/>
        </p:nvSpPr>
        <p:spPr>
          <a:xfrm rot="4920286">
            <a:off x="4737297" y="4521228"/>
            <a:ext cx="2366249" cy="48260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5"/>
          <p:cNvGrpSpPr/>
          <p:nvPr/>
        </p:nvGrpSpPr>
        <p:grpSpPr>
          <a:xfrm>
            <a:off x="418867" y="400084"/>
            <a:ext cx="1064167" cy="1459267"/>
            <a:chOff x="532675" y="3247050"/>
            <a:chExt cx="798125" cy="1094450"/>
          </a:xfrm>
        </p:grpSpPr>
        <p:sp>
          <p:nvSpPr>
            <p:cNvPr id="377" name="Google Shape;377;p5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1236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6"/>
          <p:cNvGrpSpPr/>
          <p:nvPr/>
        </p:nvGrpSpPr>
        <p:grpSpPr>
          <a:xfrm rot="10800000" flipH="1">
            <a:off x="9317338" y="2298"/>
            <a:ext cx="5135269" cy="1684175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580496" y="4477859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61374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950976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subTitle" idx="1"/>
          </p:nvPr>
        </p:nvSpPr>
        <p:spPr>
          <a:xfrm>
            <a:off x="4415363" y="3002200"/>
            <a:ext cx="50504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11" name="Google Shape;411;p7"/>
          <p:cNvGrpSpPr/>
          <p:nvPr/>
        </p:nvGrpSpPr>
        <p:grpSpPr>
          <a:xfrm flipH="1">
            <a:off x="-1" y="5173819"/>
            <a:ext cx="5135269" cy="1684175"/>
            <a:chOff x="238125" y="548775"/>
            <a:chExt cx="2842400" cy="932200"/>
          </a:xfrm>
        </p:grpSpPr>
        <p:sp>
          <p:nvSpPr>
            <p:cNvPr id="412" name="Google Shape;412;p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7"/>
          <p:cNvSpPr/>
          <p:nvPr/>
        </p:nvSpPr>
        <p:spPr>
          <a:xfrm rot="-4892589" flipH="1">
            <a:off x="4918677" y="4160134"/>
            <a:ext cx="2021377" cy="41226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" name="Google Shape;415;p7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416" name="Google Shape;416;p7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10721833" y="1725351"/>
            <a:ext cx="1327067" cy="933533"/>
            <a:chOff x="2038000" y="2627075"/>
            <a:chExt cx="995300" cy="700150"/>
          </a:xfrm>
        </p:grpSpPr>
        <p:sp>
          <p:nvSpPr>
            <p:cNvPr id="429" name="Google Shape;429;p7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949166">
            <a:off x="581177" y="318180"/>
            <a:ext cx="589092" cy="1086891"/>
            <a:chOff x="1400150" y="238125"/>
            <a:chExt cx="388525" cy="716900"/>
          </a:xfrm>
        </p:grpSpPr>
        <p:sp>
          <p:nvSpPr>
            <p:cNvPr id="438" name="Google Shape;438;p7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485085" y="1604667"/>
            <a:ext cx="731633" cy="798133"/>
            <a:chOff x="5261300" y="4859875"/>
            <a:chExt cx="548725" cy="598600"/>
          </a:xfrm>
        </p:grpSpPr>
        <p:sp>
          <p:nvSpPr>
            <p:cNvPr id="445" name="Google Shape;445;p7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61302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903400" y="2139657"/>
            <a:ext cx="83852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456" name="Google Shape;456;p8"/>
          <p:cNvGrpSpPr/>
          <p:nvPr/>
        </p:nvGrpSpPr>
        <p:grpSpPr>
          <a:xfrm rot="-1593903">
            <a:off x="11136530" y="4142299"/>
            <a:ext cx="725277" cy="880440"/>
            <a:chOff x="3703100" y="2534450"/>
            <a:chExt cx="543975" cy="660350"/>
          </a:xfrm>
        </p:grpSpPr>
        <p:sp>
          <p:nvSpPr>
            <p:cNvPr id="457" name="Google Shape;457;p8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8"/>
          <p:cNvGrpSpPr/>
          <p:nvPr/>
        </p:nvGrpSpPr>
        <p:grpSpPr>
          <a:xfrm rot="1376805">
            <a:off x="10938803" y="5558379"/>
            <a:ext cx="805477" cy="1058688"/>
            <a:chOff x="1391550" y="1144975"/>
            <a:chExt cx="545075" cy="716425"/>
          </a:xfrm>
        </p:grpSpPr>
        <p:sp>
          <p:nvSpPr>
            <p:cNvPr id="486" name="Google Shape;486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0" name="Google Shape;500;p8"/>
          <p:cNvSpPr/>
          <p:nvPr/>
        </p:nvSpPr>
        <p:spPr>
          <a:xfrm rot="-2700000">
            <a:off x="10786005" y="-14416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1" name="Google Shape;501;p8"/>
          <p:cNvGrpSpPr/>
          <p:nvPr/>
        </p:nvGrpSpPr>
        <p:grpSpPr>
          <a:xfrm flipH="1">
            <a:off x="-14935" y="5173819"/>
            <a:ext cx="5135269" cy="1684175"/>
            <a:chOff x="238125" y="548775"/>
            <a:chExt cx="2842400" cy="932200"/>
          </a:xfrm>
        </p:grpSpPr>
        <p:sp>
          <p:nvSpPr>
            <p:cNvPr id="502" name="Google Shape;502;p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" name="Google Shape;504;p8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505" name="Google Shape;505;p8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8"/>
          <p:cNvGrpSpPr/>
          <p:nvPr/>
        </p:nvGrpSpPr>
        <p:grpSpPr>
          <a:xfrm rot="328506">
            <a:off x="4967913" y="603275"/>
            <a:ext cx="652780" cy="857988"/>
            <a:chOff x="1391550" y="1144975"/>
            <a:chExt cx="545075" cy="716425"/>
          </a:xfrm>
        </p:grpSpPr>
        <p:sp>
          <p:nvSpPr>
            <p:cNvPr id="531" name="Google Shape;531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5" name="Google Shape;545;p8"/>
          <p:cNvGrpSpPr/>
          <p:nvPr/>
        </p:nvGrpSpPr>
        <p:grpSpPr>
          <a:xfrm>
            <a:off x="6612038" y="593195"/>
            <a:ext cx="651493" cy="878133"/>
            <a:chOff x="3000200" y="318325"/>
            <a:chExt cx="1296075" cy="1746950"/>
          </a:xfrm>
        </p:grpSpPr>
        <p:sp>
          <p:nvSpPr>
            <p:cNvPr id="546" name="Google Shape;546;p8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3" name="Google Shape;553;p8"/>
          <p:cNvSpPr/>
          <p:nvPr/>
        </p:nvSpPr>
        <p:spPr>
          <a:xfrm rot="857046">
            <a:off x="5788566" y="7895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4" name="Google Shape;554;p8"/>
          <p:cNvGrpSpPr/>
          <p:nvPr/>
        </p:nvGrpSpPr>
        <p:grpSpPr>
          <a:xfrm>
            <a:off x="531852" y="320267"/>
            <a:ext cx="731633" cy="798133"/>
            <a:chOff x="5261300" y="4859875"/>
            <a:chExt cx="548725" cy="598600"/>
          </a:xfrm>
        </p:grpSpPr>
        <p:sp>
          <p:nvSpPr>
            <p:cNvPr id="555" name="Google Shape;555;p8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66359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"/>
          <p:cNvSpPr txBox="1">
            <a:spLocks noGrp="1"/>
          </p:cNvSpPr>
          <p:nvPr>
            <p:ph type="title"/>
          </p:nvPr>
        </p:nvSpPr>
        <p:spPr>
          <a:xfrm>
            <a:off x="4110800" y="2598949"/>
            <a:ext cx="39704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667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6" name="Google Shape;566;p9"/>
          <p:cNvSpPr txBox="1">
            <a:spLocks noGrp="1"/>
          </p:cNvSpPr>
          <p:nvPr>
            <p:ph type="subTitle" idx="1"/>
          </p:nvPr>
        </p:nvSpPr>
        <p:spPr>
          <a:xfrm>
            <a:off x="2865200" y="3564251"/>
            <a:ext cx="64616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67" name="Google Shape;567;p9"/>
          <p:cNvGrpSpPr/>
          <p:nvPr/>
        </p:nvGrpSpPr>
        <p:grpSpPr>
          <a:xfrm rot="10800000" flipH="1">
            <a:off x="-25401" y="-12714"/>
            <a:ext cx="5135269" cy="1684175"/>
            <a:chOff x="238125" y="548775"/>
            <a:chExt cx="2842400" cy="932200"/>
          </a:xfrm>
        </p:grpSpPr>
        <p:sp>
          <p:nvSpPr>
            <p:cNvPr id="568" name="Google Shape;568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9"/>
          <p:cNvGrpSpPr/>
          <p:nvPr/>
        </p:nvGrpSpPr>
        <p:grpSpPr>
          <a:xfrm flipH="1">
            <a:off x="7056732" y="5173819"/>
            <a:ext cx="5135269" cy="1684175"/>
            <a:chOff x="238125" y="548775"/>
            <a:chExt cx="2842400" cy="932200"/>
          </a:xfrm>
        </p:grpSpPr>
        <p:sp>
          <p:nvSpPr>
            <p:cNvPr id="571" name="Google Shape;571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" name="Google Shape;573;p9"/>
          <p:cNvGrpSpPr/>
          <p:nvPr/>
        </p:nvGrpSpPr>
        <p:grpSpPr>
          <a:xfrm>
            <a:off x="4948034" y="5161067"/>
            <a:ext cx="2295933" cy="2175767"/>
            <a:chOff x="3711025" y="4328000"/>
            <a:chExt cx="1721950" cy="1631825"/>
          </a:xfrm>
        </p:grpSpPr>
        <p:sp>
          <p:nvSpPr>
            <p:cNvPr id="574" name="Google Shape;574;p9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583086">
            <a:off x="11077601" y="1824392"/>
            <a:ext cx="706388" cy="952353"/>
            <a:chOff x="3000200" y="318325"/>
            <a:chExt cx="1296075" cy="1746950"/>
          </a:xfrm>
        </p:grpSpPr>
        <p:sp>
          <p:nvSpPr>
            <p:cNvPr id="600" name="Google Shape;600;p9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9"/>
          <p:cNvGrpSpPr/>
          <p:nvPr/>
        </p:nvGrpSpPr>
        <p:grpSpPr>
          <a:xfrm>
            <a:off x="10899596" y="3137938"/>
            <a:ext cx="959665" cy="952324"/>
            <a:chOff x="4990425" y="4016375"/>
            <a:chExt cx="1232025" cy="1222600"/>
          </a:xfrm>
        </p:grpSpPr>
        <p:sp>
          <p:nvSpPr>
            <p:cNvPr id="608" name="Google Shape;608;p9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1" name="Google Shape;611;p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2" name="Google Shape;612;p9"/>
          <p:cNvGrpSpPr/>
          <p:nvPr/>
        </p:nvGrpSpPr>
        <p:grpSpPr>
          <a:xfrm>
            <a:off x="10950933" y="410901"/>
            <a:ext cx="959667" cy="1052300"/>
            <a:chOff x="641925" y="383000"/>
            <a:chExt cx="719750" cy="789225"/>
          </a:xfrm>
        </p:grpSpPr>
        <p:sp>
          <p:nvSpPr>
            <p:cNvPr id="613" name="Google Shape;613;p9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9"/>
          <p:cNvGrpSpPr/>
          <p:nvPr/>
        </p:nvGrpSpPr>
        <p:grpSpPr>
          <a:xfrm rot="-669090">
            <a:off x="309882" y="5575686"/>
            <a:ext cx="725285" cy="880449"/>
            <a:chOff x="3703100" y="2534450"/>
            <a:chExt cx="543975" cy="660350"/>
          </a:xfrm>
        </p:grpSpPr>
        <p:sp>
          <p:nvSpPr>
            <p:cNvPr id="630" name="Google Shape;630;p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5439867" y="329251"/>
            <a:ext cx="1327067" cy="933533"/>
            <a:chOff x="2038000" y="2627075"/>
            <a:chExt cx="995300" cy="700150"/>
          </a:xfrm>
        </p:grpSpPr>
        <p:sp>
          <p:nvSpPr>
            <p:cNvPr id="659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78941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140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2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76224"/>
            <a:ext cx="102900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fa Slab One"/>
              <a:buNone/>
              <a:defRPr sz="2800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8F2CFBA-FC25-4DC6-8E31-52FA502DF89F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539" y="429209"/>
            <a:ext cx="1181630" cy="118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024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E7AE590-CDFF-43DD-A624-8D0EFDCAC33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539" y="429209"/>
            <a:ext cx="1181630" cy="118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20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gif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gif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5.png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18" Type="http://schemas.openxmlformats.org/officeDocument/2006/relationships/slide" Target="slide3.xml"/><Relationship Id="rId3" Type="http://schemas.microsoft.com/office/2007/relationships/media" Target="../media/media3.mp3"/><Relationship Id="rId21" Type="http://schemas.openxmlformats.org/officeDocument/2006/relationships/image" Target="../media/image20.png"/><Relationship Id="rId7" Type="http://schemas.openxmlformats.org/officeDocument/2006/relationships/image" Target="../media/image11.png"/><Relationship Id="rId12" Type="http://schemas.openxmlformats.org/officeDocument/2006/relationships/image" Target="../media/image8.png"/><Relationship Id="rId17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image" Target="../media/image19.png"/><Relationship Id="rId20" Type="http://schemas.openxmlformats.org/officeDocument/2006/relationships/image" Target="../media/image13.gif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19" Type="http://schemas.openxmlformats.org/officeDocument/2006/relationships/image" Target="../media/image12.gif"/><Relationship Id="rId4" Type="http://schemas.openxmlformats.org/officeDocument/2006/relationships/audio" Target="../media/media3.mp3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2.gif"/><Relationship Id="rId3" Type="http://schemas.microsoft.com/office/2007/relationships/media" Target="../media/media3.mp3"/><Relationship Id="rId7" Type="http://schemas.openxmlformats.org/officeDocument/2006/relationships/image" Target="../media/image11.png"/><Relationship Id="rId12" Type="http://schemas.openxmlformats.org/officeDocument/2006/relationships/slide" Target="slide3.xml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openxmlformats.org/officeDocument/2006/relationships/image" Target="../media/image24.png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6.png"/><Relationship Id="rId3" Type="http://schemas.microsoft.com/office/2007/relationships/media" Target="../media/media3.mp3"/><Relationship Id="rId7" Type="http://schemas.openxmlformats.org/officeDocument/2006/relationships/image" Target="../media/image11.png"/><Relationship Id="rId12" Type="http://schemas.openxmlformats.org/officeDocument/2006/relationships/image" Target="../media/image2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12.gif"/><Relationship Id="rId4" Type="http://schemas.openxmlformats.org/officeDocument/2006/relationships/audio" Target="../media/media3.mp3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7.gif"/><Relationship Id="rId3" Type="http://schemas.microsoft.com/office/2007/relationships/media" Target="../media/media3.mp3"/><Relationship Id="rId7" Type="http://schemas.openxmlformats.org/officeDocument/2006/relationships/image" Target="../media/image11.png"/><Relationship Id="rId12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slide" Target="slide7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12.gif"/><Relationship Id="rId4" Type="http://schemas.openxmlformats.org/officeDocument/2006/relationships/audio" Target="../media/media3.mp3"/><Relationship Id="rId9" Type="http://schemas.openxmlformats.org/officeDocument/2006/relationships/slide" Target="slide3.xml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38"/>
          <p:cNvSpPr/>
          <p:nvPr/>
        </p:nvSpPr>
        <p:spPr>
          <a:xfrm rot="3022529">
            <a:off x="354583" y="36660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8973" y="2561036"/>
            <a:ext cx="5112955" cy="135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184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531628" y="335811"/>
            <a:ext cx="10951536" cy="6352068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0FB29D-DFBA-4233-A7A4-2E43F0F9F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177" y="513107"/>
            <a:ext cx="10496550" cy="302895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057A3A-8F3D-4914-89C9-050DA0B06470}"/>
              </a:ext>
            </a:extLst>
          </p:cNvPr>
          <p:cNvSpPr/>
          <p:nvPr/>
        </p:nvSpPr>
        <p:spPr>
          <a:xfrm>
            <a:off x="1510748" y="4025348"/>
            <a:ext cx="9173818" cy="2117035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AB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2cm,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CD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AB.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CD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xăng-ti-mét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960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26540D-F3DA-4664-9897-67A3E786F0B9}"/>
              </a:ext>
            </a:extLst>
          </p:cNvPr>
          <p:cNvSpPr/>
          <p:nvPr/>
        </p:nvSpPr>
        <p:spPr>
          <a:xfrm>
            <a:off x="372946" y="394290"/>
            <a:ext cx="11446108" cy="606942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grpSp>
        <p:nvGrpSpPr>
          <p:cNvPr id="259" name="Google Shape;4718;p55">
            <a:extLst>
              <a:ext uri="{FF2B5EF4-FFF2-40B4-BE49-F238E27FC236}">
                <a16:creationId xmlns:a16="http://schemas.microsoft.com/office/drawing/2014/main" id="{458AD93F-6DB3-4129-AB6C-35AEC109AB39}"/>
              </a:ext>
            </a:extLst>
          </p:cNvPr>
          <p:cNvGrpSpPr/>
          <p:nvPr/>
        </p:nvGrpSpPr>
        <p:grpSpPr>
          <a:xfrm>
            <a:off x="11499664" y="6265590"/>
            <a:ext cx="450763" cy="557313"/>
            <a:chOff x="4996825" y="327400"/>
            <a:chExt cx="1034125" cy="949875"/>
          </a:xfrm>
        </p:grpSpPr>
        <p:sp>
          <p:nvSpPr>
            <p:cNvPr id="260" name="Google Shape;4719;p55">
              <a:extLst>
                <a:ext uri="{FF2B5EF4-FFF2-40B4-BE49-F238E27FC236}">
                  <a16:creationId xmlns:a16="http://schemas.microsoft.com/office/drawing/2014/main" id="{64B33180-1C68-4596-A535-0CA64CC74487}"/>
                </a:ext>
              </a:extLst>
            </p:cNvPr>
            <p:cNvSpPr/>
            <p:nvPr/>
          </p:nvSpPr>
          <p:spPr>
            <a:xfrm>
              <a:off x="5925225" y="1068775"/>
              <a:ext cx="105725" cy="124225"/>
            </a:xfrm>
            <a:custGeom>
              <a:avLst/>
              <a:gdLst/>
              <a:ahLst/>
              <a:cxnLst/>
              <a:rect l="l" t="t" r="r" b="b"/>
              <a:pathLst>
                <a:path w="4229" h="4969" extrusionOk="0">
                  <a:moveTo>
                    <a:pt x="1442" y="0"/>
                  </a:moveTo>
                  <a:lnTo>
                    <a:pt x="1111" y="59"/>
                  </a:lnTo>
                  <a:lnTo>
                    <a:pt x="1033" y="59"/>
                  </a:lnTo>
                  <a:lnTo>
                    <a:pt x="975" y="98"/>
                  </a:lnTo>
                  <a:lnTo>
                    <a:pt x="916" y="137"/>
                  </a:lnTo>
                  <a:lnTo>
                    <a:pt x="858" y="234"/>
                  </a:lnTo>
                  <a:lnTo>
                    <a:pt x="838" y="351"/>
                  </a:lnTo>
                  <a:lnTo>
                    <a:pt x="858" y="410"/>
                  </a:lnTo>
                  <a:lnTo>
                    <a:pt x="877" y="468"/>
                  </a:lnTo>
                  <a:lnTo>
                    <a:pt x="916" y="526"/>
                  </a:lnTo>
                  <a:lnTo>
                    <a:pt x="955" y="565"/>
                  </a:lnTo>
                  <a:lnTo>
                    <a:pt x="838" y="702"/>
                  </a:lnTo>
                  <a:lnTo>
                    <a:pt x="702" y="858"/>
                  </a:lnTo>
                  <a:lnTo>
                    <a:pt x="585" y="1014"/>
                  </a:lnTo>
                  <a:lnTo>
                    <a:pt x="468" y="1208"/>
                  </a:lnTo>
                  <a:lnTo>
                    <a:pt x="351" y="1462"/>
                  </a:lnTo>
                  <a:lnTo>
                    <a:pt x="234" y="1754"/>
                  </a:lnTo>
                  <a:lnTo>
                    <a:pt x="137" y="2046"/>
                  </a:lnTo>
                  <a:lnTo>
                    <a:pt x="79" y="2377"/>
                  </a:lnTo>
                  <a:lnTo>
                    <a:pt x="20" y="2670"/>
                  </a:lnTo>
                  <a:lnTo>
                    <a:pt x="1" y="2981"/>
                  </a:lnTo>
                  <a:lnTo>
                    <a:pt x="1" y="3293"/>
                  </a:lnTo>
                  <a:lnTo>
                    <a:pt x="1" y="3605"/>
                  </a:lnTo>
                  <a:lnTo>
                    <a:pt x="40" y="3897"/>
                  </a:lnTo>
                  <a:lnTo>
                    <a:pt x="98" y="4170"/>
                  </a:lnTo>
                  <a:lnTo>
                    <a:pt x="157" y="4423"/>
                  </a:lnTo>
                  <a:lnTo>
                    <a:pt x="234" y="4677"/>
                  </a:lnTo>
                  <a:lnTo>
                    <a:pt x="195" y="4657"/>
                  </a:lnTo>
                  <a:lnTo>
                    <a:pt x="157" y="4677"/>
                  </a:lnTo>
                  <a:lnTo>
                    <a:pt x="118" y="4677"/>
                  </a:lnTo>
                  <a:lnTo>
                    <a:pt x="98" y="4715"/>
                  </a:lnTo>
                  <a:lnTo>
                    <a:pt x="79" y="4735"/>
                  </a:lnTo>
                  <a:lnTo>
                    <a:pt x="79" y="4774"/>
                  </a:lnTo>
                  <a:lnTo>
                    <a:pt x="98" y="4813"/>
                  </a:lnTo>
                  <a:lnTo>
                    <a:pt x="137" y="4832"/>
                  </a:lnTo>
                  <a:lnTo>
                    <a:pt x="157" y="4852"/>
                  </a:lnTo>
                  <a:lnTo>
                    <a:pt x="429" y="4910"/>
                  </a:lnTo>
                  <a:lnTo>
                    <a:pt x="663" y="4930"/>
                  </a:lnTo>
                  <a:lnTo>
                    <a:pt x="916" y="4949"/>
                  </a:lnTo>
                  <a:lnTo>
                    <a:pt x="1150" y="4969"/>
                  </a:lnTo>
                  <a:lnTo>
                    <a:pt x="1423" y="4949"/>
                  </a:lnTo>
                  <a:lnTo>
                    <a:pt x="1696" y="4930"/>
                  </a:lnTo>
                  <a:lnTo>
                    <a:pt x="2007" y="4852"/>
                  </a:lnTo>
                  <a:lnTo>
                    <a:pt x="2319" y="4754"/>
                  </a:lnTo>
                  <a:lnTo>
                    <a:pt x="2611" y="4638"/>
                  </a:lnTo>
                  <a:lnTo>
                    <a:pt x="2904" y="4482"/>
                  </a:lnTo>
                  <a:lnTo>
                    <a:pt x="3138" y="4326"/>
                  </a:lnTo>
                  <a:lnTo>
                    <a:pt x="3371" y="4111"/>
                  </a:lnTo>
                  <a:lnTo>
                    <a:pt x="3566" y="3917"/>
                  </a:lnTo>
                  <a:lnTo>
                    <a:pt x="3742" y="3702"/>
                  </a:lnTo>
                  <a:lnTo>
                    <a:pt x="3897" y="3449"/>
                  </a:lnTo>
                  <a:lnTo>
                    <a:pt x="4034" y="3196"/>
                  </a:lnTo>
                  <a:lnTo>
                    <a:pt x="4131" y="2942"/>
                  </a:lnTo>
                  <a:lnTo>
                    <a:pt x="4190" y="2670"/>
                  </a:lnTo>
                  <a:lnTo>
                    <a:pt x="4229" y="2416"/>
                  </a:lnTo>
                  <a:lnTo>
                    <a:pt x="4229" y="2144"/>
                  </a:lnTo>
                  <a:lnTo>
                    <a:pt x="4229" y="1890"/>
                  </a:lnTo>
                  <a:lnTo>
                    <a:pt x="4170" y="1618"/>
                  </a:lnTo>
                  <a:lnTo>
                    <a:pt x="4092" y="1364"/>
                  </a:lnTo>
                  <a:lnTo>
                    <a:pt x="3975" y="1111"/>
                  </a:lnTo>
                  <a:lnTo>
                    <a:pt x="3819" y="897"/>
                  </a:lnTo>
                  <a:lnTo>
                    <a:pt x="3644" y="663"/>
                  </a:lnTo>
                  <a:lnTo>
                    <a:pt x="3449" y="507"/>
                  </a:lnTo>
                  <a:lnTo>
                    <a:pt x="3196" y="332"/>
                  </a:lnTo>
                  <a:lnTo>
                    <a:pt x="2923" y="195"/>
                  </a:lnTo>
                  <a:lnTo>
                    <a:pt x="2611" y="98"/>
                  </a:lnTo>
                  <a:lnTo>
                    <a:pt x="2280" y="20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C050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4720;p55">
              <a:extLst>
                <a:ext uri="{FF2B5EF4-FFF2-40B4-BE49-F238E27FC236}">
                  <a16:creationId xmlns:a16="http://schemas.microsoft.com/office/drawing/2014/main" id="{411B4840-E011-4CB6-8AC9-8E2793696ED7}"/>
                </a:ext>
              </a:extLst>
            </p:cNvPr>
            <p:cNvSpPr/>
            <p:nvPr/>
          </p:nvSpPr>
          <p:spPr>
            <a:xfrm>
              <a:off x="5925225" y="1068775"/>
              <a:ext cx="105725" cy="124225"/>
            </a:xfrm>
            <a:custGeom>
              <a:avLst/>
              <a:gdLst/>
              <a:ahLst/>
              <a:cxnLst/>
              <a:rect l="l" t="t" r="r" b="b"/>
              <a:pathLst>
                <a:path w="4229" h="4969" fill="none" extrusionOk="0">
                  <a:moveTo>
                    <a:pt x="1774" y="0"/>
                  </a:moveTo>
                  <a:lnTo>
                    <a:pt x="1774" y="0"/>
                  </a:lnTo>
                  <a:lnTo>
                    <a:pt x="1442" y="0"/>
                  </a:lnTo>
                  <a:lnTo>
                    <a:pt x="1111" y="59"/>
                  </a:lnTo>
                  <a:lnTo>
                    <a:pt x="1072" y="59"/>
                  </a:lnTo>
                  <a:lnTo>
                    <a:pt x="1033" y="59"/>
                  </a:lnTo>
                  <a:lnTo>
                    <a:pt x="1033" y="59"/>
                  </a:lnTo>
                  <a:lnTo>
                    <a:pt x="975" y="98"/>
                  </a:lnTo>
                  <a:lnTo>
                    <a:pt x="916" y="137"/>
                  </a:lnTo>
                  <a:lnTo>
                    <a:pt x="916" y="137"/>
                  </a:lnTo>
                  <a:lnTo>
                    <a:pt x="858" y="234"/>
                  </a:lnTo>
                  <a:lnTo>
                    <a:pt x="838" y="351"/>
                  </a:lnTo>
                  <a:lnTo>
                    <a:pt x="838" y="351"/>
                  </a:lnTo>
                  <a:lnTo>
                    <a:pt x="858" y="410"/>
                  </a:lnTo>
                  <a:lnTo>
                    <a:pt x="877" y="468"/>
                  </a:lnTo>
                  <a:lnTo>
                    <a:pt x="916" y="526"/>
                  </a:lnTo>
                  <a:lnTo>
                    <a:pt x="955" y="565"/>
                  </a:lnTo>
                  <a:lnTo>
                    <a:pt x="955" y="565"/>
                  </a:lnTo>
                  <a:lnTo>
                    <a:pt x="838" y="702"/>
                  </a:lnTo>
                  <a:lnTo>
                    <a:pt x="702" y="858"/>
                  </a:lnTo>
                  <a:lnTo>
                    <a:pt x="585" y="1014"/>
                  </a:lnTo>
                  <a:lnTo>
                    <a:pt x="468" y="1208"/>
                  </a:lnTo>
                  <a:lnTo>
                    <a:pt x="468" y="1208"/>
                  </a:lnTo>
                  <a:lnTo>
                    <a:pt x="351" y="1462"/>
                  </a:lnTo>
                  <a:lnTo>
                    <a:pt x="234" y="1754"/>
                  </a:lnTo>
                  <a:lnTo>
                    <a:pt x="137" y="2046"/>
                  </a:lnTo>
                  <a:lnTo>
                    <a:pt x="79" y="2377"/>
                  </a:lnTo>
                  <a:lnTo>
                    <a:pt x="79" y="2377"/>
                  </a:lnTo>
                  <a:lnTo>
                    <a:pt x="20" y="2670"/>
                  </a:lnTo>
                  <a:lnTo>
                    <a:pt x="1" y="2981"/>
                  </a:lnTo>
                  <a:lnTo>
                    <a:pt x="1" y="3293"/>
                  </a:lnTo>
                  <a:lnTo>
                    <a:pt x="1" y="3605"/>
                  </a:lnTo>
                  <a:lnTo>
                    <a:pt x="1" y="3605"/>
                  </a:lnTo>
                  <a:lnTo>
                    <a:pt x="40" y="3897"/>
                  </a:lnTo>
                  <a:lnTo>
                    <a:pt x="98" y="4170"/>
                  </a:lnTo>
                  <a:lnTo>
                    <a:pt x="157" y="4423"/>
                  </a:lnTo>
                  <a:lnTo>
                    <a:pt x="234" y="4677"/>
                  </a:lnTo>
                  <a:lnTo>
                    <a:pt x="195" y="4657"/>
                  </a:lnTo>
                  <a:lnTo>
                    <a:pt x="195" y="4657"/>
                  </a:lnTo>
                  <a:lnTo>
                    <a:pt x="195" y="4657"/>
                  </a:lnTo>
                  <a:lnTo>
                    <a:pt x="195" y="4657"/>
                  </a:lnTo>
                  <a:lnTo>
                    <a:pt x="157" y="4677"/>
                  </a:lnTo>
                  <a:lnTo>
                    <a:pt x="118" y="4677"/>
                  </a:lnTo>
                  <a:lnTo>
                    <a:pt x="98" y="4715"/>
                  </a:lnTo>
                  <a:lnTo>
                    <a:pt x="79" y="4735"/>
                  </a:lnTo>
                  <a:lnTo>
                    <a:pt x="79" y="4735"/>
                  </a:lnTo>
                  <a:lnTo>
                    <a:pt x="79" y="4774"/>
                  </a:lnTo>
                  <a:lnTo>
                    <a:pt x="98" y="4813"/>
                  </a:lnTo>
                  <a:lnTo>
                    <a:pt x="98" y="4813"/>
                  </a:lnTo>
                  <a:lnTo>
                    <a:pt x="137" y="4832"/>
                  </a:lnTo>
                  <a:lnTo>
                    <a:pt x="157" y="4852"/>
                  </a:lnTo>
                  <a:lnTo>
                    <a:pt x="157" y="4852"/>
                  </a:lnTo>
                  <a:lnTo>
                    <a:pt x="429" y="4910"/>
                  </a:lnTo>
                  <a:lnTo>
                    <a:pt x="663" y="4930"/>
                  </a:lnTo>
                  <a:lnTo>
                    <a:pt x="916" y="4949"/>
                  </a:lnTo>
                  <a:lnTo>
                    <a:pt x="1150" y="4969"/>
                  </a:lnTo>
                  <a:lnTo>
                    <a:pt x="1150" y="4969"/>
                  </a:lnTo>
                  <a:lnTo>
                    <a:pt x="1423" y="4949"/>
                  </a:lnTo>
                  <a:lnTo>
                    <a:pt x="1696" y="4930"/>
                  </a:lnTo>
                  <a:lnTo>
                    <a:pt x="1696" y="4930"/>
                  </a:lnTo>
                  <a:lnTo>
                    <a:pt x="2007" y="4852"/>
                  </a:lnTo>
                  <a:lnTo>
                    <a:pt x="2319" y="4754"/>
                  </a:lnTo>
                  <a:lnTo>
                    <a:pt x="2611" y="4638"/>
                  </a:lnTo>
                  <a:lnTo>
                    <a:pt x="2904" y="4482"/>
                  </a:lnTo>
                  <a:lnTo>
                    <a:pt x="2904" y="4482"/>
                  </a:lnTo>
                  <a:lnTo>
                    <a:pt x="3138" y="4326"/>
                  </a:lnTo>
                  <a:lnTo>
                    <a:pt x="3371" y="4111"/>
                  </a:lnTo>
                  <a:lnTo>
                    <a:pt x="3371" y="4111"/>
                  </a:lnTo>
                  <a:lnTo>
                    <a:pt x="3566" y="3917"/>
                  </a:lnTo>
                  <a:lnTo>
                    <a:pt x="3742" y="3702"/>
                  </a:lnTo>
                  <a:lnTo>
                    <a:pt x="3742" y="3702"/>
                  </a:lnTo>
                  <a:lnTo>
                    <a:pt x="3897" y="3449"/>
                  </a:lnTo>
                  <a:lnTo>
                    <a:pt x="4034" y="3196"/>
                  </a:lnTo>
                  <a:lnTo>
                    <a:pt x="4131" y="2942"/>
                  </a:lnTo>
                  <a:lnTo>
                    <a:pt x="4190" y="2670"/>
                  </a:lnTo>
                  <a:lnTo>
                    <a:pt x="4190" y="2670"/>
                  </a:lnTo>
                  <a:lnTo>
                    <a:pt x="4229" y="2416"/>
                  </a:lnTo>
                  <a:lnTo>
                    <a:pt x="4229" y="2144"/>
                  </a:lnTo>
                  <a:lnTo>
                    <a:pt x="4229" y="2144"/>
                  </a:lnTo>
                  <a:lnTo>
                    <a:pt x="4229" y="1890"/>
                  </a:lnTo>
                  <a:lnTo>
                    <a:pt x="4170" y="1618"/>
                  </a:lnTo>
                  <a:lnTo>
                    <a:pt x="4170" y="1618"/>
                  </a:lnTo>
                  <a:lnTo>
                    <a:pt x="4092" y="1364"/>
                  </a:lnTo>
                  <a:lnTo>
                    <a:pt x="3975" y="1111"/>
                  </a:lnTo>
                  <a:lnTo>
                    <a:pt x="3975" y="1111"/>
                  </a:lnTo>
                  <a:lnTo>
                    <a:pt x="3819" y="897"/>
                  </a:lnTo>
                  <a:lnTo>
                    <a:pt x="3644" y="663"/>
                  </a:lnTo>
                  <a:lnTo>
                    <a:pt x="3644" y="663"/>
                  </a:lnTo>
                  <a:lnTo>
                    <a:pt x="3449" y="507"/>
                  </a:lnTo>
                  <a:lnTo>
                    <a:pt x="3196" y="332"/>
                  </a:lnTo>
                  <a:lnTo>
                    <a:pt x="3196" y="332"/>
                  </a:lnTo>
                  <a:lnTo>
                    <a:pt x="2923" y="195"/>
                  </a:lnTo>
                  <a:lnTo>
                    <a:pt x="2611" y="98"/>
                  </a:lnTo>
                  <a:lnTo>
                    <a:pt x="2611" y="98"/>
                  </a:lnTo>
                  <a:lnTo>
                    <a:pt x="2280" y="20"/>
                  </a:lnTo>
                  <a:lnTo>
                    <a:pt x="1891" y="0"/>
                  </a:lnTo>
                  <a:lnTo>
                    <a:pt x="1891" y="0"/>
                  </a:lnTo>
                  <a:lnTo>
                    <a:pt x="17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4721;p55">
              <a:extLst>
                <a:ext uri="{FF2B5EF4-FFF2-40B4-BE49-F238E27FC236}">
                  <a16:creationId xmlns:a16="http://schemas.microsoft.com/office/drawing/2014/main" id="{28A5D707-8293-46B2-8CA1-001E9E548C36}"/>
                </a:ext>
              </a:extLst>
            </p:cNvPr>
            <p:cNvSpPr/>
            <p:nvPr/>
          </p:nvSpPr>
          <p:spPr>
            <a:xfrm>
              <a:off x="5013375" y="327400"/>
              <a:ext cx="472025" cy="643975"/>
            </a:xfrm>
            <a:custGeom>
              <a:avLst/>
              <a:gdLst/>
              <a:ahLst/>
              <a:cxnLst/>
              <a:rect l="l" t="t" r="r" b="b"/>
              <a:pathLst>
                <a:path w="18881" h="25759" extrusionOk="0">
                  <a:moveTo>
                    <a:pt x="6723" y="1"/>
                  </a:moveTo>
                  <a:lnTo>
                    <a:pt x="6333" y="40"/>
                  </a:lnTo>
                  <a:lnTo>
                    <a:pt x="5924" y="118"/>
                  </a:lnTo>
                  <a:lnTo>
                    <a:pt x="5534" y="235"/>
                  </a:lnTo>
                  <a:lnTo>
                    <a:pt x="5105" y="410"/>
                  </a:lnTo>
                  <a:lnTo>
                    <a:pt x="4755" y="585"/>
                  </a:lnTo>
                  <a:lnTo>
                    <a:pt x="4404" y="800"/>
                  </a:lnTo>
                  <a:lnTo>
                    <a:pt x="4034" y="1072"/>
                  </a:lnTo>
                  <a:lnTo>
                    <a:pt x="3664" y="1384"/>
                  </a:lnTo>
                  <a:lnTo>
                    <a:pt x="3352" y="1676"/>
                  </a:lnTo>
                  <a:lnTo>
                    <a:pt x="3040" y="2008"/>
                  </a:lnTo>
                  <a:lnTo>
                    <a:pt x="2728" y="2378"/>
                  </a:lnTo>
                  <a:lnTo>
                    <a:pt x="2417" y="2767"/>
                  </a:lnTo>
                  <a:lnTo>
                    <a:pt x="2144" y="3157"/>
                  </a:lnTo>
                  <a:lnTo>
                    <a:pt x="1891" y="3566"/>
                  </a:lnTo>
                  <a:lnTo>
                    <a:pt x="1637" y="3995"/>
                  </a:lnTo>
                  <a:lnTo>
                    <a:pt x="1404" y="4424"/>
                  </a:lnTo>
                  <a:lnTo>
                    <a:pt x="1189" y="4852"/>
                  </a:lnTo>
                  <a:lnTo>
                    <a:pt x="994" y="5300"/>
                  </a:lnTo>
                  <a:lnTo>
                    <a:pt x="819" y="5768"/>
                  </a:lnTo>
                  <a:lnTo>
                    <a:pt x="644" y="6216"/>
                  </a:lnTo>
                  <a:lnTo>
                    <a:pt x="527" y="6664"/>
                  </a:lnTo>
                  <a:lnTo>
                    <a:pt x="410" y="7112"/>
                  </a:lnTo>
                  <a:lnTo>
                    <a:pt x="312" y="7600"/>
                  </a:lnTo>
                  <a:lnTo>
                    <a:pt x="235" y="8009"/>
                  </a:lnTo>
                  <a:lnTo>
                    <a:pt x="176" y="8496"/>
                  </a:lnTo>
                  <a:lnTo>
                    <a:pt x="118" y="9002"/>
                  </a:lnTo>
                  <a:lnTo>
                    <a:pt x="59" y="9509"/>
                  </a:lnTo>
                  <a:lnTo>
                    <a:pt x="20" y="10016"/>
                  </a:lnTo>
                  <a:lnTo>
                    <a:pt x="1" y="10522"/>
                  </a:lnTo>
                  <a:lnTo>
                    <a:pt x="1" y="11048"/>
                  </a:lnTo>
                  <a:lnTo>
                    <a:pt x="1" y="12100"/>
                  </a:lnTo>
                  <a:lnTo>
                    <a:pt x="40" y="12626"/>
                  </a:lnTo>
                  <a:lnTo>
                    <a:pt x="59" y="13172"/>
                  </a:lnTo>
                  <a:lnTo>
                    <a:pt x="118" y="13698"/>
                  </a:lnTo>
                  <a:lnTo>
                    <a:pt x="176" y="14244"/>
                  </a:lnTo>
                  <a:lnTo>
                    <a:pt x="254" y="14770"/>
                  </a:lnTo>
                  <a:lnTo>
                    <a:pt x="332" y="15296"/>
                  </a:lnTo>
                  <a:lnTo>
                    <a:pt x="429" y="15841"/>
                  </a:lnTo>
                  <a:lnTo>
                    <a:pt x="527" y="16367"/>
                  </a:lnTo>
                  <a:lnTo>
                    <a:pt x="663" y="16893"/>
                  </a:lnTo>
                  <a:lnTo>
                    <a:pt x="800" y="17419"/>
                  </a:lnTo>
                  <a:lnTo>
                    <a:pt x="936" y="17946"/>
                  </a:lnTo>
                  <a:lnTo>
                    <a:pt x="1092" y="18472"/>
                  </a:lnTo>
                  <a:lnTo>
                    <a:pt x="1267" y="18978"/>
                  </a:lnTo>
                  <a:lnTo>
                    <a:pt x="1443" y="19465"/>
                  </a:lnTo>
                  <a:lnTo>
                    <a:pt x="1637" y="19972"/>
                  </a:lnTo>
                  <a:lnTo>
                    <a:pt x="1852" y="20459"/>
                  </a:lnTo>
                  <a:lnTo>
                    <a:pt x="2066" y="20927"/>
                  </a:lnTo>
                  <a:lnTo>
                    <a:pt x="2280" y="21394"/>
                  </a:lnTo>
                  <a:lnTo>
                    <a:pt x="2514" y="21842"/>
                  </a:lnTo>
                  <a:lnTo>
                    <a:pt x="2767" y="22271"/>
                  </a:lnTo>
                  <a:lnTo>
                    <a:pt x="3021" y="22680"/>
                  </a:lnTo>
                  <a:lnTo>
                    <a:pt x="3293" y="23089"/>
                  </a:lnTo>
                  <a:lnTo>
                    <a:pt x="3566" y="23498"/>
                  </a:lnTo>
                  <a:lnTo>
                    <a:pt x="3859" y="23869"/>
                  </a:lnTo>
                  <a:lnTo>
                    <a:pt x="3859" y="23927"/>
                  </a:lnTo>
                  <a:lnTo>
                    <a:pt x="3897" y="23966"/>
                  </a:lnTo>
                  <a:lnTo>
                    <a:pt x="4073" y="24180"/>
                  </a:lnTo>
                  <a:lnTo>
                    <a:pt x="4209" y="24414"/>
                  </a:lnTo>
                  <a:lnTo>
                    <a:pt x="4326" y="24667"/>
                  </a:lnTo>
                  <a:lnTo>
                    <a:pt x="4424" y="24862"/>
                  </a:lnTo>
                  <a:lnTo>
                    <a:pt x="4540" y="25038"/>
                  </a:lnTo>
                  <a:lnTo>
                    <a:pt x="4657" y="25233"/>
                  </a:lnTo>
                  <a:lnTo>
                    <a:pt x="4774" y="25369"/>
                  </a:lnTo>
                  <a:lnTo>
                    <a:pt x="4911" y="25505"/>
                  </a:lnTo>
                  <a:lnTo>
                    <a:pt x="5028" y="25583"/>
                  </a:lnTo>
                  <a:lnTo>
                    <a:pt x="5164" y="25642"/>
                  </a:lnTo>
                  <a:lnTo>
                    <a:pt x="5320" y="25700"/>
                  </a:lnTo>
                  <a:lnTo>
                    <a:pt x="5476" y="25739"/>
                  </a:lnTo>
                  <a:lnTo>
                    <a:pt x="5748" y="25759"/>
                  </a:lnTo>
                  <a:lnTo>
                    <a:pt x="5924" y="25739"/>
                  </a:lnTo>
                  <a:lnTo>
                    <a:pt x="6138" y="25720"/>
                  </a:lnTo>
                  <a:lnTo>
                    <a:pt x="6333" y="25681"/>
                  </a:lnTo>
                  <a:lnTo>
                    <a:pt x="6508" y="25642"/>
                  </a:lnTo>
                  <a:lnTo>
                    <a:pt x="6840" y="25544"/>
                  </a:lnTo>
                  <a:lnTo>
                    <a:pt x="7190" y="25427"/>
                  </a:lnTo>
                  <a:lnTo>
                    <a:pt x="7580" y="25291"/>
                  </a:lnTo>
                  <a:lnTo>
                    <a:pt x="8009" y="25096"/>
                  </a:lnTo>
                  <a:lnTo>
                    <a:pt x="8379" y="24940"/>
                  </a:lnTo>
                  <a:lnTo>
                    <a:pt x="8768" y="24804"/>
                  </a:lnTo>
                  <a:lnTo>
                    <a:pt x="8788" y="24804"/>
                  </a:lnTo>
                  <a:lnTo>
                    <a:pt x="9353" y="24629"/>
                  </a:lnTo>
                  <a:lnTo>
                    <a:pt x="10035" y="24492"/>
                  </a:lnTo>
                  <a:lnTo>
                    <a:pt x="10678" y="24395"/>
                  </a:lnTo>
                  <a:lnTo>
                    <a:pt x="11399" y="24336"/>
                  </a:lnTo>
                  <a:lnTo>
                    <a:pt x="11340" y="24336"/>
                  </a:lnTo>
                  <a:lnTo>
                    <a:pt x="12081" y="24317"/>
                  </a:lnTo>
                  <a:lnTo>
                    <a:pt x="12548" y="24336"/>
                  </a:lnTo>
                  <a:lnTo>
                    <a:pt x="13035" y="24356"/>
                  </a:lnTo>
                  <a:lnTo>
                    <a:pt x="13542" y="24395"/>
                  </a:lnTo>
                  <a:lnTo>
                    <a:pt x="14088" y="24453"/>
                  </a:lnTo>
                  <a:lnTo>
                    <a:pt x="14731" y="24531"/>
                  </a:lnTo>
                  <a:lnTo>
                    <a:pt x="15335" y="24629"/>
                  </a:lnTo>
                  <a:lnTo>
                    <a:pt x="15607" y="24667"/>
                  </a:lnTo>
                  <a:lnTo>
                    <a:pt x="15861" y="24687"/>
                  </a:lnTo>
                  <a:lnTo>
                    <a:pt x="15997" y="24687"/>
                  </a:lnTo>
                  <a:lnTo>
                    <a:pt x="16114" y="24667"/>
                  </a:lnTo>
                  <a:lnTo>
                    <a:pt x="16289" y="24590"/>
                  </a:lnTo>
                  <a:lnTo>
                    <a:pt x="16465" y="24492"/>
                  </a:lnTo>
                  <a:lnTo>
                    <a:pt x="16543" y="24414"/>
                  </a:lnTo>
                  <a:lnTo>
                    <a:pt x="16621" y="24336"/>
                  </a:lnTo>
                  <a:lnTo>
                    <a:pt x="16698" y="24239"/>
                  </a:lnTo>
                  <a:lnTo>
                    <a:pt x="16757" y="24122"/>
                  </a:lnTo>
                  <a:lnTo>
                    <a:pt x="16893" y="23888"/>
                  </a:lnTo>
                  <a:lnTo>
                    <a:pt x="16991" y="23674"/>
                  </a:lnTo>
                  <a:lnTo>
                    <a:pt x="17069" y="23420"/>
                  </a:lnTo>
                  <a:lnTo>
                    <a:pt x="17147" y="23128"/>
                  </a:lnTo>
                  <a:lnTo>
                    <a:pt x="17225" y="22700"/>
                  </a:lnTo>
                  <a:lnTo>
                    <a:pt x="17302" y="22271"/>
                  </a:lnTo>
                  <a:lnTo>
                    <a:pt x="17400" y="21414"/>
                  </a:lnTo>
                  <a:lnTo>
                    <a:pt x="17458" y="20888"/>
                  </a:lnTo>
                  <a:lnTo>
                    <a:pt x="17497" y="20459"/>
                  </a:lnTo>
                  <a:lnTo>
                    <a:pt x="17556" y="20069"/>
                  </a:lnTo>
                  <a:lnTo>
                    <a:pt x="17575" y="20030"/>
                  </a:lnTo>
                  <a:lnTo>
                    <a:pt x="17731" y="19446"/>
                  </a:lnTo>
                  <a:lnTo>
                    <a:pt x="17751" y="19309"/>
                  </a:lnTo>
                  <a:lnTo>
                    <a:pt x="17829" y="19037"/>
                  </a:lnTo>
                  <a:lnTo>
                    <a:pt x="17984" y="18491"/>
                  </a:lnTo>
                  <a:lnTo>
                    <a:pt x="18218" y="17575"/>
                  </a:lnTo>
                  <a:lnTo>
                    <a:pt x="18296" y="17166"/>
                  </a:lnTo>
                  <a:lnTo>
                    <a:pt x="18374" y="16796"/>
                  </a:lnTo>
                  <a:lnTo>
                    <a:pt x="18433" y="16348"/>
                  </a:lnTo>
                  <a:lnTo>
                    <a:pt x="18452" y="15919"/>
                  </a:lnTo>
                  <a:lnTo>
                    <a:pt x="18452" y="15491"/>
                  </a:lnTo>
                  <a:lnTo>
                    <a:pt x="18413" y="15081"/>
                  </a:lnTo>
                  <a:lnTo>
                    <a:pt x="18413" y="14945"/>
                  </a:lnTo>
                  <a:lnTo>
                    <a:pt x="18510" y="15042"/>
                  </a:lnTo>
                  <a:lnTo>
                    <a:pt x="18569" y="15101"/>
                  </a:lnTo>
                  <a:lnTo>
                    <a:pt x="18666" y="15120"/>
                  </a:lnTo>
                  <a:lnTo>
                    <a:pt x="18744" y="15101"/>
                  </a:lnTo>
                  <a:lnTo>
                    <a:pt x="18822" y="15042"/>
                  </a:lnTo>
                  <a:lnTo>
                    <a:pt x="18861" y="14984"/>
                  </a:lnTo>
                  <a:lnTo>
                    <a:pt x="18881" y="14887"/>
                  </a:lnTo>
                  <a:lnTo>
                    <a:pt x="18861" y="14809"/>
                  </a:lnTo>
                  <a:lnTo>
                    <a:pt x="18822" y="14731"/>
                  </a:lnTo>
                  <a:lnTo>
                    <a:pt x="18491" y="14399"/>
                  </a:lnTo>
                  <a:lnTo>
                    <a:pt x="18179" y="14049"/>
                  </a:lnTo>
                  <a:lnTo>
                    <a:pt x="18043" y="13756"/>
                  </a:lnTo>
                  <a:lnTo>
                    <a:pt x="17906" y="13464"/>
                  </a:lnTo>
                  <a:lnTo>
                    <a:pt x="17848" y="13386"/>
                  </a:lnTo>
                  <a:lnTo>
                    <a:pt x="17770" y="13347"/>
                  </a:lnTo>
                  <a:lnTo>
                    <a:pt x="17692" y="13347"/>
                  </a:lnTo>
                  <a:lnTo>
                    <a:pt x="17614" y="13367"/>
                  </a:lnTo>
                  <a:lnTo>
                    <a:pt x="17302" y="12958"/>
                  </a:lnTo>
                  <a:lnTo>
                    <a:pt x="17010" y="12529"/>
                  </a:lnTo>
                  <a:lnTo>
                    <a:pt x="16406" y="11613"/>
                  </a:lnTo>
                  <a:lnTo>
                    <a:pt x="15783" y="10600"/>
                  </a:lnTo>
                  <a:lnTo>
                    <a:pt x="15159" y="9470"/>
                  </a:lnTo>
                  <a:lnTo>
                    <a:pt x="14380" y="8009"/>
                  </a:lnTo>
                  <a:lnTo>
                    <a:pt x="13639" y="6645"/>
                  </a:lnTo>
                  <a:lnTo>
                    <a:pt x="13269" y="5963"/>
                  </a:lnTo>
                  <a:lnTo>
                    <a:pt x="12880" y="5281"/>
                  </a:lnTo>
                  <a:lnTo>
                    <a:pt x="12548" y="4755"/>
                  </a:lnTo>
                  <a:lnTo>
                    <a:pt x="12237" y="4248"/>
                  </a:lnTo>
                  <a:lnTo>
                    <a:pt x="11925" y="3761"/>
                  </a:lnTo>
                  <a:lnTo>
                    <a:pt x="11594" y="3313"/>
                  </a:lnTo>
                  <a:lnTo>
                    <a:pt x="11223" y="2806"/>
                  </a:lnTo>
                  <a:lnTo>
                    <a:pt x="10853" y="2339"/>
                  </a:lnTo>
                  <a:lnTo>
                    <a:pt x="10483" y="1930"/>
                  </a:lnTo>
                  <a:lnTo>
                    <a:pt x="10113" y="1540"/>
                  </a:lnTo>
                  <a:lnTo>
                    <a:pt x="9704" y="1150"/>
                  </a:lnTo>
                  <a:lnTo>
                    <a:pt x="9489" y="994"/>
                  </a:lnTo>
                  <a:lnTo>
                    <a:pt x="9275" y="839"/>
                  </a:lnTo>
                  <a:lnTo>
                    <a:pt x="9061" y="683"/>
                  </a:lnTo>
                  <a:lnTo>
                    <a:pt x="8846" y="566"/>
                  </a:lnTo>
                  <a:lnTo>
                    <a:pt x="8632" y="449"/>
                  </a:lnTo>
                  <a:lnTo>
                    <a:pt x="8418" y="332"/>
                  </a:lnTo>
                  <a:lnTo>
                    <a:pt x="8028" y="196"/>
                  </a:lnTo>
                  <a:lnTo>
                    <a:pt x="7638" y="79"/>
                  </a:lnTo>
                  <a:lnTo>
                    <a:pt x="7229" y="20"/>
                  </a:lnTo>
                  <a:lnTo>
                    <a:pt x="6840" y="1"/>
                  </a:lnTo>
                  <a:close/>
                </a:path>
              </a:pathLst>
            </a:custGeom>
            <a:solidFill>
              <a:srgbClr val="FFEC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4722;p55">
              <a:extLst>
                <a:ext uri="{FF2B5EF4-FFF2-40B4-BE49-F238E27FC236}">
                  <a16:creationId xmlns:a16="http://schemas.microsoft.com/office/drawing/2014/main" id="{D03244A8-8E78-4D74-9412-0374B94ABB72}"/>
                </a:ext>
              </a:extLst>
            </p:cNvPr>
            <p:cNvSpPr/>
            <p:nvPr/>
          </p:nvSpPr>
          <p:spPr>
            <a:xfrm>
              <a:off x="5013375" y="327400"/>
              <a:ext cx="472025" cy="643975"/>
            </a:xfrm>
            <a:custGeom>
              <a:avLst/>
              <a:gdLst/>
              <a:ahLst/>
              <a:cxnLst/>
              <a:rect l="l" t="t" r="r" b="b"/>
              <a:pathLst>
                <a:path w="18881" h="25759" fill="none" extrusionOk="0">
                  <a:moveTo>
                    <a:pt x="6840" y="1"/>
                  </a:moveTo>
                  <a:lnTo>
                    <a:pt x="6840" y="1"/>
                  </a:lnTo>
                  <a:lnTo>
                    <a:pt x="6723" y="1"/>
                  </a:lnTo>
                  <a:lnTo>
                    <a:pt x="6723" y="1"/>
                  </a:lnTo>
                  <a:lnTo>
                    <a:pt x="6333" y="40"/>
                  </a:lnTo>
                  <a:lnTo>
                    <a:pt x="5924" y="118"/>
                  </a:lnTo>
                  <a:lnTo>
                    <a:pt x="5534" y="235"/>
                  </a:lnTo>
                  <a:lnTo>
                    <a:pt x="5105" y="410"/>
                  </a:lnTo>
                  <a:lnTo>
                    <a:pt x="5105" y="410"/>
                  </a:lnTo>
                  <a:lnTo>
                    <a:pt x="4755" y="585"/>
                  </a:lnTo>
                  <a:lnTo>
                    <a:pt x="4404" y="800"/>
                  </a:lnTo>
                  <a:lnTo>
                    <a:pt x="4034" y="1072"/>
                  </a:lnTo>
                  <a:lnTo>
                    <a:pt x="3664" y="1384"/>
                  </a:lnTo>
                  <a:lnTo>
                    <a:pt x="3664" y="1384"/>
                  </a:lnTo>
                  <a:lnTo>
                    <a:pt x="3352" y="1676"/>
                  </a:lnTo>
                  <a:lnTo>
                    <a:pt x="3040" y="2008"/>
                  </a:lnTo>
                  <a:lnTo>
                    <a:pt x="2728" y="2378"/>
                  </a:lnTo>
                  <a:lnTo>
                    <a:pt x="2417" y="2767"/>
                  </a:lnTo>
                  <a:lnTo>
                    <a:pt x="2417" y="2767"/>
                  </a:lnTo>
                  <a:lnTo>
                    <a:pt x="2144" y="3157"/>
                  </a:lnTo>
                  <a:lnTo>
                    <a:pt x="1891" y="3566"/>
                  </a:lnTo>
                  <a:lnTo>
                    <a:pt x="1637" y="3995"/>
                  </a:lnTo>
                  <a:lnTo>
                    <a:pt x="1404" y="4424"/>
                  </a:lnTo>
                  <a:lnTo>
                    <a:pt x="1404" y="4424"/>
                  </a:lnTo>
                  <a:lnTo>
                    <a:pt x="1189" y="4852"/>
                  </a:lnTo>
                  <a:lnTo>
                    <a:pt x="994" y="5300"/>
                  </a:lnTo>
                  <a:lnTo>
                    <a:pt x="819" y="5768"/>
                  </a:lnTo>
                  <a:lnTo>
                    <a:pt x="644" y="6216"/>
                  </a:lnTo>
                  <a:lnTo>
                    <a:pt x="644" y="6216"/>
                  </a:lnTo>
                  <a:lnTo>
                    <a:pt x="527" y="6664"/>
                  </a:lnTo>
                  <a:lnTo>
                    <a:pt x="410" y="7112"/>
                  </a:lnTo>
                  <a:lnTo>
                    <a:pt x="410" y="7112"/>
                  </a:lnTo>
                  <a:lnTo>
                    <a:pt x="312" y="7600"/>
                  </a:lnTo>
                  <a:lnTo>
                    <a:pt x="235" y="8009"/>
                  </a:lnTo>
                  <a:lnTo>
                    <a:pt x="235" y="8009"/>
                  </a:lnTo>
                  <a:lnTo>
                    <a:pt x="176" y="8496"/>
                  </a:lnTo>
                  <a:lnTo>
                    <a:pt x="118" y="9002"/>
                  </a:lnTo>
                  <a:lnTo>
                    <a:pt x="59" y="9509"/>
                  </a:lnTo>
                  <a:lnTo>
                    <a:pt x="20" y="10016"/>
                  </a:lnTo>
                  <a:lnTo>
                    <a:pt x="1" y="10522"/>
                  </a:lnTo>
                  <a:lnTo>
                    <a:pt x="1" y="11048"/>
                  </a:lnTo>
                  <a:lnTo>
                    <a:pt x="1" y="12100"/>
                  </a:lnTo>
                  <a:lnTo>
                    <a:pt x="1" y="12100"/>
                  </a:lnTo>
                  <a:lnTo>
                    <a:pt x="40" y="12626"/>
                  </a:lnTo>
                  <a:lnTo>
                    <a:pt x="59" y="13172"/>
                  </a:lnTo>
                  <a:lnTo>
                    <a:pt x="118" y="13698"/>
                  </a:lnTo>
                  <a:lnTo>
                    <a:pt x="176" y="14244"/>
                  </a:lnTo>
                  <a:lnTo>
                    <a:pt x="254" y="14770"/>
                  </a:lnTo>
                  <a:lnTo>
                    <a:pt x="332" y="15296"/>
                  </a:lnTo>
                  <a:lnTo>
                    <a:pt x="429" y="15841"/>
                  </a:lnTo>
                  <a:lnTo>
                    <a:pt x="527" y="16367"/>
                  </a:lnTo>
                  <a:lnTo>
                    <a:pt x="527" y="16367"/>
                  </a:lnTo>
                  <a:lnTo>
                    <a:pt x="663" y="16893"/>
                  </a:lnTo>
                  <a:lnTo>
                    <a:pt x="800" y="17419"/>
                  </a:lnTo>
                  <a:lnTo>
                    <a:pt x="936" y="17946"/>
                  </a:lnTo>
                  <a:lnTo>
                    <a:pt x="1092" y="18472"/>
                  </a:lnTo>
                  <a:lnTo>
                    <a:pt x="1267" y="18978"/>
                  </a:lnTo>
                  <a:lnTo>
                    <a:pt x="1443" y="19465"/>
                  </a:lnTo>
                  <a:lnTo>
                    <a:pt x="1637" y="19972"/>
                  </a:lnTo>
                  <a:lnTo>
                    <a:pt x="1852" y="20459"/>
                  </a:lnTo>
                  <a:lnTo>
                    <a:pt x="1852" y="20459"/>
                  </a:lnTo>
                  <a:lnTo>
                    <a:pt x="2066" y="20927"/>
                  </a:lnTo>
                  <a:lnTo>
                    <a:pt x="2280" y="21394"/>
                  </a:lnTo>
                  <a:lnTo>
                    <a:pt x="2514" y="21842"/>
                  </a:lnTo>
                  <a:lnTo>
                    <a:pt x="2767" y="22271"/>
                  </a:lnTo>
                  <a:lnTo>
                    <a:pt x="3021" y="22680"/>
                  </a:lnTo>
                  <a:lnTo>
                    <a:pt x="3293" y="23089"/>
                  </a:lnTo>
                  <a:lnTo>
                    <a:pt x="3566" y="23498"/>
                  </a:lnTo>
                  <a:lnTo>
                    <a:pt x="3859" y="23869"/>
                  </a:lnTo>
                  <a:lnTo>
                    <a:pt x="3859" y="23869"/>
                  </a:lnTo>
                  <a:lnTo>
                    <a:pt x="3859" y="23927"/>
                  </a:lnTo>
                  <a:lnTo>
                    <a:pt x="3897" y="23966"/>
                  </a:lnTo>
                  <a:lnTo>
                    <a:pt x="3897" y="23966"/>
                  </a:lnTo>
                  <a:lnTo>
                    <a:pt x="4073" y="24180"/>
                  </a:lnTo>
                  <a:lnTo>
                    <a:pt x="4073" y="24180"/>
                  </a:lnTo>
                  <a:lnTo>
                    <a:pt x="4209" y="24414"/>
                  </a:lnTo>
                  <a:lnTo>
                    <a:pt x="4326" y="24667"/>
                  </a:lnTo>
                  <a:lnTo>
                    <a:pt x="4326" y="24667"/>
                  </a:lnTo>
                  <a:lnTo>
                    <a:pt x="4424" y="24862"/>
                  </a:lnTo>
                  <a:lnTo>
                    <a:pt x="4424" y="24862"/>
                  </a:lnTo>
                  <a:lnTo>
                    <a:pt x="4540" y="25038"/>
                  </a:lnTo>
                  <a:lnTo>
                    <a:pt x="4657" y="25233"/>
                  </a:lnTo>
                  <a:lnTo>
                    <a:pt x="4657" y="25233"/>
                  </a:lnTo>
                  <a:lnTo>
                    <a:pt x="4774" y="25369"/>
                  </a:lnTo>
                  <a:lnTo>
                    <a:pt x="4911" y="25505"/>
                  </a:lnTo>
                  <a:lnTo>
                    <a:pt x="4911" y="25505"/>
                  </a:lnTo>
                  <a:lnTo>
                    <a:pt x="5028" y="25583"/>
                  </a:lnTo>
                  <a:lnTo>
                    <a:pt x="5164" y="25642"/>
                  </a:lnTo>
                  <a:lnTo>
                    <a:pt x="5320" y="25700"/>
                  </a:lnTo>
                  <a:lnTo>
                    <a:pt x="5476" y="25739"/>
                  </a:lnTo>
                  <a:lnTo>
                    <a:pt x="5476" y="25739"/>
                  </a:lnTo>
                  <a:lnTo>
                    <a:pt x="5748" y="25759"/>
                  </a:lnTo>
                  <a:lnTo>
                    <a:pt x="5748" y="25759"/>
                  </a:lnTo>
                  <a:lnTo>
                    <a:pt x="5924" y="25739"/>
                  </a:lnTo>
                  <a:lnTo>
                    <a:pt x="6138" y="25720"/>
                  </a:lnTo>
                  <a:lnTo>
                    <a:pt x="6138" y="25720"/>
                  </a:lnTo>
                  <a:lnTo>
                    <a:pt x="6333" y="25681"/>
                  </a:lnTo>
                  <a:lnTo>
                    <a:pt x="6508" y="25642"/>
                  </a:lnTo>
                  <a:lnTo>
                    <a:pt x="6840" y="25544"/>
                  </a:lnTo>
                  <a:lnTo>
                    <a:pt x="6840" y="25544"/>
                  </a:lnTo>
                  <a:lnTo>
                    <a:pt x="7190" y="25427"/>
                  </a:lnTo>
                  <a:lnTo>
                    <a:pt x="7580" y="25291"/>
                  </a:lnTo>
                  <a:lnTo>
                    <a:pt x="7580" y="25291"/>
                  </a:lnTo>
                  <a:lnTo>
                    <a:pt x="8009" y="25096"/>
                  </a:lnTo>
                  <a:lnTo>
                    <a:pt x="8009" y="25096"/>
                  </a:lnTo>
                  <a:lnTo>
                    <a:pt x="8379" y="24940"/>
                  </a:lnTo>
                  <a:lnTo>
                    <a:pt x="8768" y="24804"/>
                  </a:lnTo>
                  <a:lnTo>
                    <a:pt x="8768" y="24804"/>
                  </a:lnTo>
                  <a:lnTo>
                    <a:pt x="8768" y="24804"/>
                  </a:lnTo>
                  <a:lnTo>
                    <a:pt x="8788" y="24804"/>
                  </a:lnTo>
                  <a:lnTo>
                    <a:pt x="8788" y="24804"/>
                  </a:lnTo>
                  <a:lnTo>
                    <a:pt x="9353" y="24629"/>
                  </a:lnTo>
                  <a:lnTo>
                    <a:pt x="10035" y="24492"/>
                  </a:lnTo>
                  <a:lnTo>
                    <a:pt x="10035" y="24492"/>
                  </a:lnTo>
                  <a:lnTo>
                    <a:pt x="10678" y="24395"/>
                  </a:lnTo>
                  <a:lnTo>
                    <a:pt x="11399" y="24336"/>
                  </a:lnTo>
                  <a:lnTo>
                    <a:pt x="11340" y="24336"/>
                  </a:lnTo>
                  <a:lnTo>
                    <a:pt x="11340" y="24336"/>
                  </a:lnTo>
                  <a:lnTo>
                    <a:pt x="12081" y="24317"/>
                  </a:lnTo>
                  <a:lnTo>
                    <a:pt x="12081" y="24317"/>
                  </a:lnTo>
                  <a:lnTo>
                    <a:pt x="12548" y="24336"/>
                  </a:lnTo>
                  <a:lnTo>
                    <a:pt x="13035" y="24356"/>
                  </a:lnTo>
                  <a:lnTo>
                    <a:pt x="13542" y="24395"/>
                  </a:lnTo>
                  <a:lnTo>
                    <a:pt x="14088" y="24453"/>
                  </a:lnTo>
                  <a:lnTo>
                    <a:pt x="14088" y="24453"/>
                  </a:lnTo>
                  <a:lnTo>
                    <a:pt x="14731" y="24531"/>
                  </a:lnTo>
                  <a:lnTo>
                    <a:pt x="15335" y="24629"/>
                  </a:lnTo>
                  <a:lnTo>
                    <a:pt x="15335" y="24629"/>
                  </a:lnTo>
                  <a:lnTo>
                    <a:pt x="15607" y="24667"/>
                  </a:lnTo>
                  <a:lnTo>
                    <a:pt x="15861" y="24687"/>
                  </a:lnTo>
                  <a:lnTo>
                    <a:pt x="15861" y="24687"/>
                  </a:lnTo>
                  <a:lnTo>
                    <a:pt x="15997" y="24687"/>
                  </a:lnTo>
                  <a:lnTo>
                    <a:pt x="16114" y="24667"/>
                  </a:lnTo>
                  <a:lnTo>
                    <a:pt x="16114" y="24667"/>
                  </a:lnTo>
                  <a:lnTo>
                    <a:pt x="16289" y="24590"/>
                  </a:lnTo>
                  <a:lnTo>
                    <a:pt x="16465" y="24492"/>
                  </a:lnTo>
                  <a:lnTo>
                    <a:pt x="16465" y="24492"/>
                  </a:lnTo>
                  <a:lnTo>
                    <a:pt x="16543" y="24414"/>
                  </a:lnTo>
                  <a:lnTo>
                    <a:pt x="16621" y="24336"/>
                  </a:lnTo>
                  <a:lnTo>
                    <a:pt x="16621" y="24336"/>
                  </a:lnTo>
                  <a:lnTo>
                    <a:pt x="16698" y="24239"/>
                  </a:lnTo>
                  <a:lnTo>
                    <a:pt x="16757" y="24122"/>
                  </a:lnTo>
                  <a:lnTo>
                    <a:pt x="16757" y="24122"/>
                  </a:lnTo>
                  <a:lnTo>
                    <a:pt x="16893" y="23888"/>
                  </a:lnTo>
                  <a:lnTo>
                    <a:pt x="16991" y="23674"/>
                  </a:lnTo>
                  <a:lnTo>
                    <a:pt x="16991" y="23674"/>
                  </a:lnTo>
                  <a:lnTo>
                    <a:pt x="17069" y="23420"/>
                  </a:lnTo>
                  <a:lnTo>
                    <a:pt x="17147" y="23128"/>
                  </a:lnTo>
                  <a:lnTo>
                    <a:pt x="17147" y="23128"/>
                  </a:lnTo>
                  <a:lnTo>
                    <a:pt x="17225" y="22700"/>
                  </a:lnTo>
                  <a:lnTo>
                    <a:pt x="17302" y="22271"/>
                  </a:lnTo>
                  <a:lnTo>
                    <a:pt x="17400" y="21414"/>
                  </a:lnTo>
                  <a:lnTo>
                    <a:pt x="17400" y="21414"/>
                  </a:lnTo>
                  <a:lnTo>
                    <a:pt x="17458" y="20888"/>
                  </a:lnTo>
                  <a:lnTo>
                    <a:pt x="17458" y="20888"/>
                  </a:lnTo>
                  <a:lnTo>
                    <a:pt x="17497" y="20459"/>
                  </a:lnTo>
                  <a:lnTo>
                    <a:pt x="17556" y="20069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731" y="19446"/>
                  </a:lnTo>
                  <a:lnTo>
                    <a:pt x="17751" y="19309"/>
                  </a:lnTo>
                  <a:lnTo>
                    <a:pt x="17829" y="19037"/>
                  </a:lnTo>
                  <a:lnTo>
                    <a:pt x="17829" y="19037"/>
                  </a:lnTo>
                  <a:lnTo>
                    <a:pt x="17984" y="18491"/>
                  </a:lnTo>
                  <a:lnTo>
                    <a:pt x="17984" y="18491"/>
                  </a:lnTo>
                  <a:lnTo>
                    <a:pt x="18218" y="17575"/>
                  </a:lnTo>
                  <a:lnTo>
                    <a:pt x="18296" y="17166"/>
                  </a:lnTo>
                  <a:lnTo>
                    <a:pt x="18374" y="16796"/>
                  </a:lnTo>
                  <a:lnTo>
                    <a:pt x="18374" y="16796"/>
                  </a:lnTo>
                  <a:lnTo>
                    <a:pt x="18433" y="16348"/>
                  </a:lnTo>
                  <a:lnTo>
                    <a:pt x="18452" y="15919"/>
                  </a:lnTo>
                  <a:lnTo>
                    <a:pt x="18452" y="15491"/>
                  </a:lnTo>
                  <a:lnTo>
                    <a:pt x="18413" y="15081"/>
                  </a:lnTo>
                  <a:lnTo>
                    <a:pt x="18413" y="15081"/>
                  </a:lnTo>
                  <a:lnTo>
                    <a:pt x="18413" y="14945"/>
                  </a:lnTo>
                  <a:lnTo>
                    <a:pt x="18510" y="15042"/>
                  </a:lnTo>
                  <a:lnTo>
                    <a:pt x="18510" y="15042"/>
                  </a:lnTo>
                  <a:lnTo>
                    <a:pt x="18569" y="15101"/>
                  </a:lnTo>
                  <a:lnTo>
                    <a:pt x="18666" y="15120"/>
                  </a:lnTo>
                  <a:lnTo>
                    <a:pt x="18666" y="15120"/>
                  </a:lnTo>
                  <a:lnTo>
                    <a:pt x="18744" y="15101"/>
                  </a:lnTo>
                  <a:lnTo>
                    <a:pt x="18822" y="15042"/>
                  </a:lnTo>
                  <a:lnTo>
                    <a:pt x="18822" y="15042"/>
                  </a:lnTo>
                  <a:lnTo>
                    <a:pt x="18861" y="14984"/>
                  </a:lnTo>
                  <a:lnTo>
                    <a:pt x="18881" y="14887"/>
                  </a:lnTo>
                  <a:lnTo>
                    <a:pt x="18861" y="14809"/>
                  </a:lnTo>
                  <a:lnTo>
                    <a:pt x="18822" y="14731"/>
                  </a:lnTo>
                  <a:lnTo>
                    <a:pt x="18822" y="14731"/>
                  </a:lnTo>
                  <a:lnTo>
                    <a:pt x="18491" y="14399"/>
                  </a:lnTo>
                  <a:lnTo>
                    <a:pt x="18179" y="14049"/>
                  </a:lnTo>
                  <a:lnTo>
                    <a:pt x="18179" y="14049"/>
                  </a:lnTo>
                  <a:lnTo>
                    <a:pt x="18043" y="13756"/>
                  </a:lnTo>
                  <a:lnTo>
                    <a:pt x="17906" y="13464"/>
                  </a:lnTo>
                  <a:lnTo>
                    <a:pt x="17906" y="13464"/>
                  </a:lnTo>
                  <a:lnTo>
                    <a:pt x="17848" y="13386"/>
                  </a:lnTo>
                  <a:lnTo>
                    <a:pt x="17770" y="13347"/>
                  </a:lnTo>
                  <a:lnTo>
                    <a:pt x="17770" y="13347"/>
                  </a:lnTo>
                  <a:lnTo>
                    <a:pt x="17692" y="13347"/>
                  </a:lnTo>
                  <a:lnTo>
                    <a:pt x="17692" y="13347"/>
                  </a:lnTo>
                  <a:lnTo>
                    <a:pt x="17614" y="13367"/>
                  </a:lnTo>
                  <a:lnTo>
                    <a:pt x="17614" y="13367"/>
                  </a:lnTo>
                  <a:lnTo>
                    <a:pt x="17302" y="12958"/>
                  </a:lnTo>
                  <a:lnTo>
                    <a:pt x="17010" y="12529"/>
                  </a:lnTo>
                  <a:lnTo>
                    <a:pt x="16406" y="11613"/>
                  </a:lnTo>
                  <a:lnTo>
                    <a:pt x="15783" y="10600"/>
                  </a:lnTo>
                  <a:lnTo>
                    <a:pt x="15159" y="9470"/>
                  </a:lnTo>
                  <a:lnTo>
                    <a:pt x="15159" y="9470"/>
                  </a:lnTo>
                  <a:lnTo>
                    <a:pt x="14380" y="8009"/>
                  </a:lnTo>
                  <a:lnTo>
                    <a:pt x="14380" y="8009"/>
                  </a:lnTo>
                  <a:lnTo>
                    <a:pt x="13639" y="6645"/>
                  </a:lnTo>
                  <a:lnTo>
                    <a:pt x="13269" y="5963"/>
                  </a:lnTo>
                  <a:lnTo>
                    <a:pt x="12880" y="5281"/>
                  </a:lnTo>
                  <a:lnTo>
                    <a:pt x="12880" y="5281"/>
                  </a:lnTo>
                  <a:lnTo>
                    <a:pt x="12548" y="4755"/>
                  </a:lnTo>
                  <a:lnTo>
                    <a:pt x="12237" y="4248"/>
                  </a:lnTo>
                  <a:lnTo>
                    <a:pt x="11925" y="3761"/>
                  </a:lnTo>
                  <a:lnTo>
                    <a:pt x="11594" y="3313"/>
                  </a:lnTo>
                  <a:lnTo>
                    <a:pt x="11594" y="3313"/>
                  </a:lnTo>
                  <a:lnTo>
                    <a:pt x="11223" y="2806"/>
                  </a:lnTo>
                  <a:lnTo>
                    <a:pt x="10853" y="2339"/>
                  </a:lnTo>
                  <a:lnTo>
                    <a:pt x="10483" y="1930"/>
                  </a:lnTo>
                  <a:lnTo>
                    <a:pt x="10113" y="1540"/>
                  </a:lnTo>
                  <a:lnTo>
                    <a:pt x="10113" y="1540"/>
                  </a:lnTo>
                  <a:lnTo>
                    <a:pt x="9704" y="1150"/>
                  </a:lnTo>
                  <a:lnTo>
                    <a:pt x="9489" y="994"/>
                  </a:lnTo>
                  <a:lnTo>
                    <a:pt x="9275" y="839"/>
                  </a:lnTo>
                  <a:lnTo>
                    <a:pt x="9061" y="683"/>
                  </a:lnTo>
                  <a:lnTo>
                    <a:pt x="8846" y="566"/>
                  </a:lnTo>
                  <a:lnTo>
                    <a:pt x="8632" y="449"/>
                  </a:lnTo>
                  <a:lnTo>
                    <a:pt x="8418" y="332"/>
                  </a:lnTo>
                  <a:lnTo>
                    <a:pt x="8418" y="332"/>
                  </a:lnTo>
                  <a:lnTo>
                    <a:pt x="8028" y="196"/>
                  </a:lnTo>
                  <a:lnTo>
                    <a:pt x="7638" y="79"/>
                  </a:lnTo>
                  <a:lnTo>
                    <a:pt x="7229" y="20"/>
                  </a:lnTo>
                  <a:lnTo>
                    <a:pt x="68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4723;p55">
              <a:extLst>
                <a:ext uri="{FF2B5EF4-FFF2-40B4-BE49-F238E27FC236}">
                  <a16:creationId xmlns:a16="http://schemas.microsoft.com/office/drawing/2014/main" id="{3F724F19-9E1D-4993-92AF-540015F4DED7}"/>
                </a:ext>
              </a:extLst>
            </p:cNvPr>
            <p:cNvSpPr/>
            <p:nvPr/>
          </p:nvSpPr>
          <p:spPr>
            <a:xfrm>
              <a:off x="5012900" y="349325"/>
              <a:ext cx="249900" cy="622050"/>
            </a:xfrm>
            <a:custGeom>
              <a:avLst/>
              <a:gdLst/>
              <a:ahLst/>
              <a:cxnLst/>
              <a:rect l="l" t="t" r="r" b="b"/>
              <a:pathLst>
                <a:path w="9996" h="24882" extrusionOk="0">
                  <a:moveTo>
                    <a:pt x="4306" y="1"/>
                  </a:moveTo>
                  <a:lnTo>
                    <a:pt x="4014" y="215"/>
                  </a:lnTo>
                  <a:lnTo>
                    <a:pt x="3683" y="488"/>
                  </a:lnTo>
                  <a:lnTo>
                    <a:pt x="3371" y="780"/>
                  </a:lnTo>
                  <a:lnTo>
                    <a:pt x="3059" y="1111"/>
                  </a:lnTo>
                  <a:lnTo>
                    <a:pt x="2728" y="1481"/>
                  </a:lnTo>
                  <a:lnTo>
                    <a:pt x="2416" y="1890"/>
                  </a:lnTo>
                  <a:lnTo>
                    <a:pt x="2143" y="2280"/>
                  </a:lnTo>
                  <a:lnTo>
                    <a:pt x="1890" y="2670"/>
                  </a:lnTo>
                  <a:lnTo>
                    <a:pt x="1637" y="3099"/>
                  </a:lnTo>
                  <a:lnTo>
                    <a:pt x="1403" y="3547"/>
                  </a:lnTo>
                  <a:lnTo>
                    <a:pt x="1189" y="3975"/>
                  </a:lnTo>
                  <a:lnTo>
                    <a:pt x="994" y="4423"/>
                  </a:lnTo>
                  <a:lnTo>
                    <a:pt x="819" y="4872"/>
                  </a:lnTo>
                  <a:lnTo>
                    <a:pt x="663" y="5339"/>
                  </a:lnTo>
                  <a:lnTo>
                    <a:pt x="526" y="5787"/>
                  </a:lnTo>
                  <a:lnTo>
                    <a:pt x="409" y="6235"/>
                  </a:lnTo>
                  <a:lnTo>
                    <a:pt x="312" y="6684"/>
                  </a:lnTo>
                  <a:lnTo>
                    <a:pt x="234" y="7132"/>
                  </a:lnTo>
                  <a:lnTo>
                    <a:pt x="176" y="7619"/>
                  </a:lnTo>
                  <a:lnTo>
                    <a:pt x="117" y="8125"/>
                  </a:lnTo>
                  <a:lnTo>
                    <a:pt x="78" y="8632"/>
                  </a:lnTo>
                  <a:lnTo>
                    <a:pt x="39" y="9139"/>
                  </a:lnTo>
                  <a:lnTo>
                    <a:pt x="20" y="9645"/>
                  </a:lnTo>
                  <a:lnTo>
                    <a:pt x="0" y="10171"/>
                  </a:lnTo>
                  <a:lnTo>
                    <a:pt x="20" y="11223"/>
                  </a:lnTo>
                  <a:lnTo>
                    <a:pt x="39" y="11749"/>
                  </a:lnTo>
                  <a:lnTo>
                    <a:pt x="78" y="12295"/>
                  </a:lnTo>
                  <a:lnTo>
                    <a:pt x="117" y="12821"/>
                  </a:lnTo>
                  <a:lnTo>
                    <a:pt x="176" y="13367"/>
                  </a:lnTo>
                  <a:lnTo>
                    <a:pt x="254" y="13893"/>
                  </a:lnTo>
                  <a:lnTo>
                    <a:pt x="331" y="14438"/>
                  </a:lnTo>
                  <a:lnTo>
                    <a:pt x="429" y="14964"/>
                  </a:lnTo>
                  <a:lnTo>
                    <a:pt x="546" y="15490"/>
                  </a:lnTo>
                  <a:lnTo>
                    <a:pt x="663" y="16016"/>
                  </a:lnTo>
                  <a:lnTo>
                    <a:pt x="799" y="16542"/>
                  </a:lnTo>
                  <a:lnTo>
                    <a:pt x="935" y="17069"/>
                  </a:lnTo>
                  <a:lnTo>
                    <a:pt x="1091" y="17595"/>
                  </a:lnTo>
                  <a:lnTo>
                    <a:pt x="1267" y="18101"/>
                  </a:lnTo>
                  <a:lnTo>
                    <a:pt x="1462" y="18608"/>
                  </a:lnTo>
                  <a:lnTo>
                    <a:pt x="1656" y="19095"/>
                  </a:lnTo>
                  <a:lnTo>
                    <a:pt x="1851" y="19582"/>
                  </a:lnTo>
                  <a:lnTo>
                    <a:pt x="2066" y="20050"/>
                  </a:lnTo>
                  <a:lnTo>
                    <a:pt x="2299" y="20517"/>
                  </a:lnTo>
                  <a:lnTo>
                    <a:pt x="2533" y="20965"/>
                  </a:lnTo>
                  <a:lnTo>
                    <a:pt x="2767" y="21394"/>
                  </a:lnTo>
                  <a:lnTo>
                    <a:pt x="3020" y="21823"/>
                  </a:lnTo>
                  <a:lnTo>
                    <a:pt x="3293" y="22232"/>
                  </a:lnTo>
                  <a:lnTo>
                    <a:pt x="3566" y="22621"/>
                  </a:lnTo>
                  <a:lnTo>
                    <a:pt x="3858" y="23011"/>
                  </a:lnTo>
                  <a:lnTo>
                    <a:pt x="3897" y="23089"/>
                  </a:lnTo>
                  <a:lnTo>
                    <a:pt x="3994" y="23186"/>
                  </a:lnTo>
                  <a:lnTo>
                    <a:pt x="4072" y="23303"/>
                  </a:lnTo>
                  <a:lnTo>
                    <a:pt x="4228" y="23557"/>
                  </a:lnTo>
                  <a:lnTo>
                    <a:pt x="4345" y="23790"/>
                  </a:lnTo>
                  <a:lnTo>
                    <a:pt x="4384" y="23849"/>
                  </a:lnTo>
                  <a:lnTo>
                    <a:pt x="4443" y="23985"/>
                  </a:lnTo>
                  <a:lnTo>
                    <a:pt x="4540" y="24180"/>
                  </a:lnTo>
                  <a:lnTo>
                    <a:pt x="4657" y="24356"/>
                  </a:lnTo>
                  <a:lnTo>
                    <a:pt x="4774" y="24492"/>
                  </a:lnTo>
                  <a:lnTo>
                    <a:pt x="4930" y="24628"/>
                  </a:lnTo>
                  <a:lnTo>
                    <a:pt x="5047" y="24706"/>
                  </a:lnTo>
                  <a:lnTo>
                    <a:pt x="5183" y="24784"/>
                  </a:lnTo>
                  <a:lnTo>
                    <a:pt x="5319" y="24823"/>
                  </a:lnTo>
                  <a:lnTo>
                    <a:pt x="5495" y="24862"/>
                  </a:lnTo>
                  <a:lnTo>
                    <a:pt x="5767" y="24882"/>
                  </a:lnTo>
                  <a:lnTo>
                    <a:pt x="5943" y="24882"/>
                  </a:lnTo>
                  <a:lnTo>
                    <a:pt x="6157" y="24862"/>
                  </a:lnTo>
                  <a:lnTo>
                    <a:pt x="6547" y="24784"/>
                  </a:lnTo>
                  <a:lnTo>
                    <a:pt x="6859" y="24687"/>
                  </a:lnTo>
                  <a:lnTo>
                    <a:pt x="7229" y="24570"/>
                  </a:lnTo>
                  <a:lnTo>
                    <a:pt x="7599" y="24414"/>
                  </a:lnTo>
                  <a:lnTo>
                    <a:pt x="7989" y="24258"/>
                  </a:lnTo>
                  <a:lnTo>
                    <a:pt x="8028" y="24239"/>
                  </a:lnTo>
                  <a:lnTo>
                    <a:pt x="8086" y="24219"/>
                  </a:lnTo>
                  <a:lnTo>
                    <a:pt x="8417" y="24063"/>
                  </a:lnTo>
                  <a:lnTo>
                    <a:pt x="8787" y="23927"/>
                  </a:lnTo>
                  <a:lnTo>
                    <a:pt x="9353" y="23771"/>
                  </a:lnTo>
                  <a:lnTo>
                    <a:pt x="9995" y="23635"/>
                  </a:lnTo>
                  <a:lnTo>
                    <a:pt x="9294" y="23070"/>
                  </a:lnTo>
                  <a:lnTo>
                    <a:pt x="8632" y="22505"/>
                  </a:lnTo>
                  <a:lnTo>
                    <a:pt x="8242" y="22134"/>
                  </a:lnTo>
                  <a:lnTo>
                    <a:pt x="7852" y="21764"/>
                  </a:lnTo>
                  <a:lnTo>
                    <a:pt x="7463" y="21374"/>
                  </a:lnTo>
                  <a:lnTo>
                    <a:pt x="7092" y="21004"/>
                  </a:lnTo>
                  <a:lnTo>
                    <a:pt x="6742" y="20595"/>
                  </a:lnTo>
                  <a:lnTo>
                    <a:pt x="6391" y="20205"/>
                  </a:lnTo>
                  <a:lnTo>
                    <a:pt x="6060" y="19796"/>
                  </a:lnTo>
                  <a:lnTo>
                    <a:pt x="5748" y="19387"/>
                  </a:lnTo>
                  <a:lnTo>
                    <a:pt x="5417" y="18958"/>
                  </a:lnTo>
                  <a:lnTo>
                    <a:pt x="5124" y="18510"/>
                  </a:lnTo>
                  <a:lnTo>
                    <a:pt x="4813" y="18062"/>
                  </a:lnTo>
                  <a:lnTo>
                    <a:pt x="4540" y="17614"/>
                  </a:lnTo>
                  <a:lnTo>
                    <a:pt x="4267" y="17166"/>
                  </a:lnTo>
                  <a:lnTo>
                    <a:pt x="4014" y="16698"/>
                  </a:lnTo>
                  <a:lnTo>
                    <a:pt x="3780" y="16231"/>
                  </a:lnTo>
                  <a:lnTo>
                    <a:pt x="3566" y="15763"/>
                  </a:lnTo>
                  <a:lnTo>
                    <a:pt x="3332" y="15276"/>
                  </a:lnTo>
                  <a:lnTo>
                    <a:pt x="3137" y="14769"/>
                  </a:lnTo>
                  <a:lnTo>
                    <a:pt x="2942" y="14263"/>
                  </a:lnTo>
                  <a:lnTo>
                    <a:pt x="2767" y="13756"/>
                  </a:lnTo>
                  <a:lnTo>
                    <a:pt x="2611" y="13230"/>
                  </a:lnTo>
                  <a:lnTo>
                    <a:pt x="2475" y="12704"/>
                  </a:lnTo>
                  <a:lnTo>
                    <a:pt x="2358" y="12198"/>
                  </a:lnTo>
                  <a:lnTo>
                    <a:pt x="2241" y="11671"/>
                  </a:lnTo>
                  <a:lnTo>
                    <a:pt x="2124" y="11009"/>
                  </a:lnTo>
                  <a:lnTo>
                    <a:pt x="2046" y="10327"/>
                  </a:lnTo>
                  <a:lnTo>
                    <a:pt x="1968" y="9626"/>
                  </a:lnTo>
                  <a:lnTo>
                    <a:pt x="1929" y="8885"/>
                  </a:lnTo>
                  <a:lnTo>
                    <a:pt x="1929" y="8067"/>
                  </a:lnTo>
                  <a:lnTo>
                    <a:pt x="1949" y="7249"/>
                  </a:lnTo>
                  <a:lnTo>
                    <a:pt x="1988" y="6450"/>
                  </a:lnTo>
                  <a:lnTo>
                    <a:pt x="2085" y="5670"/>
                  </a:lnTo>
                  <a:lnTo>
                    <a:pt x="2202" y="4833"/>
                  </a:lnTo>
                  <a:lnTo>
                    <a:pt x="2358" y="4053"/>
                  </a:lnTo>
                  <a:lnTo>
                    <a:pt x="2475" y="3644"/>
                  </a:lnTo>
                  <a:lnTo>
                    <a:pt x="2572" y="3235"/>
                  </a:lnTo>
                  <a:lnTo>
                    <a:pt x="2689" y="2865"/>
                  </a:lnTo>
                  <a:lnTo>
                    <a:pt x="2825" y="2514"/>
                  </a:lnTo>
                  <a:lnTo>
                    <a:pt x="2981" y="2124"/>
                  </a:lnTo>
                  <a:lnTo>
                    <a:pt x="3137" y="1774"/>
                  </a:lnTo>
                  <a:lnTo>
                    <a:pt x="3312" y="1442"/>
                  </a:lnTo>
                  <a:lnTo>
                    <a:pt x="3488" y="1131"/>
                  </a:lnTo>
                  <a:lnTo>
                    <a:pt x="3683" y="819"/>
                  </a:lnTo>
                  <a:lnTo>
                    <a:pt x="3878" y="527"/>
                  </a:lnTo>
                  <a:lnTo>
                    <a:pt x="4092" y="254"/>
                  </a:lnTo>
                  <a:lnTo>
                    <a:pt x="4306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4724;p55">
              <a:extLst>
                <a:ext uri="{FF2B5EF4-FFF2-40B4-BE49-F238E27FC236}">
                  <a16:creationId xmlns:a16="http://schemas.microsoft.com/office/drawing/2014/main" id="{807C7531-FA24-467C-9F60-15F1626B3E24}"/>
                </a:ext>
              </a:extLst>
            </p:cNvPr>
            <p:cNvSpPr/>
            <p:nvPr/>
          </p:nvSpPr>
          <p:spPr>
            <a:xfrm>
              <a:off x="5049425" y="754100"/>
              <a:ext cx="922100" cy="522675"/>
            </a:xfrm>
            <a:custGeom>
              <a:avLst/>
              <a:gdLst/>
              <a:ahLst/>
              <a:cxnLst/>
              <a:rect l="l" t="t" r="r" b="b"/>
              <a:pathLst>
                <a:path w="36884" h="20907" extrusionOk="0">
                  <a:moveTo>
                    <a:pt x="20478" y="1"/>
                  </a:moveTo>
                  <a:lnTo>
                    <a:pt x="20381" y="20"/>
                  </a:lnTo>
                  <a:lnTo>
                    <a:pt x="20322" y="59"/>
                  </a:lnTo>
                  <a:lnTo>
                    <a:pt x="20283" y="98"/>
                  </a:lnTo>
                  <a:lnTo>
                    <a:pt x="20264" y="157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29"/>
                  </a:lnTo>
                  <a:lnTo>
                    <a:pt x="18939" y="683"/>
                  </a:lnTo>
                  <a:lnTo>
                    <a:pt x="18374" y="994"/>
                  </a:lnTo>
                  <a:lnTo>
                    <a:pt x="17848" y="1306"/>
                  </a:lnTo>
                  <a:lnTo>
                    <a:pt x="17341" y="1676"/>
                  </a:lnTo>
                  <a:lnTo>
                    <a:pt x="16854" y="2086"/>
                  </a:lnTo>
                  <a:lnTo>
                    <a:pt x="16620" y="2300"/>
                  </a:lnTo>
                  <a:lnTo>
                    <a:pt x="16425" y="2495"/>
                  </a:lnTo>
                  <a:lnTo>
                    <a:pt x="16231" y="2709"/>
                  </a:lnTo>
                  <a:lnTo>
                    <a:pt x="16055" y="2923"/>
                  </a:lnTo>
                  <a:lnTo>
                    <a:pt x="15899" y="3138"/>
                  </a:lnTo>
                  <a:lnTo>
                    <a:pt x="15763" y="3371"/>
                  </a:lnTo>
                  <a:lnTo>
                    <a:pt x="15646" y="3566"/>
                  </a:lnTo>
                  <a:lnTo>
                    <a:pt x="15549" y="3800"/>
                  </a:lnTo>
                  <a:lnTo>
                    <a:pt x="15451" y="4034"/>
                  </a:lnTo>
                  <a:lnTo>
                    <a:pt x="15373" y="4268"/>
                  </a:lnTo>
                  <a:lnTo>
                    <a:pt x="15295" y="4502"/>
                  </a:lnTo>
                  <a:lnTo>
                    <a:pt x="15237" y="4755"/>
                  </a:lnTo>
                  <a:lnTo>
                    <a:pt x="15140" y="5242"/>
                  </a:lnTo>
                  <a:lnTo>
                    <a:pt x="15081" y="5748"/>
                  </a:lnTo>
                  <a:lnTo>
                    <a:pt x="15023" y="6236"/>
                  </a:lnTo>
                  <a:lnTo>
                    <a:pt x="15023" y="6294"/>
                  </a:lnTo>
                  <a:lnTo>
                    <a:pt x="14964" y="6879"/>
                  </a:lnTo>
                  <a:lnTo>
                    <a:pt x="14925" y="7210"/>
                  </a:lnTo>
                  <a:lnTo>
                    <a:pt x="14867" y="7522"/>
                  </a:lnTo>
                  <a:lnTo>
                    <a:pt x="14847" y="7658"/>
                  </a:lnTo>
                  <a:lnTo>
                    <a:pt x="14789" y="7775"/>
                  </a:lnTo>
                  <a:lnTo>
                    <a:pt x="14769" y="7833"/>
                  </a:lnTo>
                  <a:lnTo>
                    <a:pt x="14711" y="7833"/>
                  </a:lnTo>
                  <a:lnTo>
                    <a:pt x="14477" y="7755"/>
                  </a:lnTo>
                  <a:lnTo>
                    <a:pt x="14263" y="7677"/>
                  </a:lnTo>
                  <a:lnTo>
                    <a:pt x="14224" y="7638"/>
                  </a:lnTo>
                  <a:lnTo>
                    <a:pt x="13756" y="7405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2"/>
                  </a:lnTo>
                  <a:lnTo>
                    <a:pt x="11457" y="6606"/>
                  </a:lnTo>
                  <a:lnTo>
                    <a:pt x="10853" y="6508"/>
                  </a:lnTo>
                  <a:lnTo>
                    <a:pt x="10249" y="6450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041" y="6450"/>
                  </a:lnTo>
                  <a:lnTo>
                    <a:pt x="8476" y="6508"/>
                  </a:lnTo>
                  <a:lnTo>
                    <a:pt x="7930" y="6586"/>
                  </a:lnTo>
                  <a:lnTo>
                    <a:pt x="7385" y="6703"/>
                  </a:lnTo>
                  <a:lnTo>
                    <a:pt x="6839" y="6859"/>
                  </a:lnTo>
                  <a:lnTo>
                    <a:pt x="6294" y="7034"/>
                  </a:lnTo>
                  <a:lnTo>
                    <a:pt x="5748" y="7249"/>
                  </a:lnTo>
                  <a:lnTo>
                    <a:pt x="5222" y="7502"/>
                  </a:lnTo>
                  <a:lnTo>
                    <a:pt x="4735" y="7755"/>
                  </a:lnTo>
                  <a:lnTo>
                    <a:pt x="4248" y="8048"/>
                  </a:lnTo>
                  <a:lnTo>
                    <a:pt x="3780" y="8379"/>
                  </a:lnTo>
                  <a:lnTo>
                    <a:pt x="3313" y="8710"/>
                  </a:lnTo>
                  <a:lnTo>
                    <a:pt x="2904" y="9080"/>
                  </a:lnTo>
                  <a:lnTo>
                    <a:pt x="2475" y="9470"/>
                  </a:lnTo>
                  <a:lnTo>
                    <a:pt x="2085" y="9899"/>
                  </a:lnTo>
                  <a:lnTo>
                    <a:pt x="1735" y="10327"/>
                  </a:lnTo>
                  <a:lnTo>
                    <a:pt x="1579" y="10561"/>
                  </a:lnTo>
                  <a:lnTo>
                    <a:pt x="1423" y="10814"/>
                  </a:lnTo>
                  <a:lnTo>
                    <a:pt x="1267" y="11107"/>
                  </a:lnTo>
                  <a:lnTo>
                    <a:pt x="1131" y="11418"/>
                  </a:lnTo>
                  <a:lnTo>
                    <a:pt x="1014" y="11730"/>
                  </a:lnTo>
                  <a:lnTo>
                    <a:pt x="897" y="12042"/>
                  </a:lnTo>
                  <a:lnTo>
                    <a:pt x="741" y="12607"/>
                  </a:lnTo>
                  <a:lnTo>
                    <a:pt x="605" y="13074"/>
                  </a:lnTo>
                  <a:lnTo>
                    <a:pt x="449" y="13542"/>
                  </a:lnTo>
                  <a:lnTo>
                    <a:pt x="215" y="14263"/>
                  </a:lnTo>
                  <a:lnTo>
                    <a:pt x="117" y="14633"/>
                  </a:lnTo>
                  <a:lnTo>
                    <a:pt x="39" y="15003"/>
                  </a:lnTo>
                  <a:lnTo>
                    <a:pt x="1" y="15198"/>
                  </a:lnTo>
                  <a:lnTo>
                    <a:pt x="1" y="15374"/>
                  </a:lnTo>
                  <a:lnTo>
                    <a:pt x="1" y="15549"/>
                  </a:lnTo>
                  <a:lnTo>
                    <a:pt x="20" y="15724"/>
                  </a:lnTo>
                  <a:lnTo>
                    <a:pt x="59" y="15880"/>
                  </a:lnTo>
                  <a:lnTo>
                    <a:pt x="117" y="16036"/>
                  </a:lnTo>
                  <a:lnTo>
                    <a:pt x="176" y="16192"/>
                  </a:lnTo>
                  <a:lnTo>
                    <a:pt x="254" y="16328"/>
                  </a:lnTo>
                  <a:lnTo>
                    <a:pt x="351" y="16465"/>
                  </a:lnTo>
                  <a:lnTo>
                    <a:pt x="468" y="16582"/>
                  </a:lnTo>
                  <a:lnTo>
                    <a:pt x="585" y="16679"/>
                  </a:lnTo>
                  <a:lnTo>
                    <a:pt x="721" y="16757"/>
                  </a:lnTo>
                  <a:lnTo>
                    <a:pt x="838" y="16815"/>
                  </a:lnTo>
                  <a:lnTo>
                    <a:pt x="955" y="16854"/>
                  </a:lnTo>
                  <a:lnTo>
                    <a:pt x="1092" y="16893"/>
                  </a:lnTo>
                  <a:lnTo>
                    <a:pt x="1228" y="16913"/>
                  </a:lnTo>
                  <a:lnTo>
                    <a:pt x="1228" y="16952"/>
                  </a:lnTo>
                  <a:lnTo>
                    <a:pt x="1228" y="17010"/>
                  </a:lnTo>
                  <a:lnTo>
                    <a:pt x="1267" y="17069"/>
                  </a:lnTo>
                  <a:lnTo>
                    <a:pt x="1325" y="17147"/>
                  </a:lnTo>
                  <a:lnTo>
                    <a:pt x="1384" y="17166"/>
                  </a:lnTo>
                  <a:lnTo>
                    <a:pt x="1501" y="17166"/>
                  </a:lnTo>
                  <a:lnTo>
                    <a:pt x="1579" y="17127"/>
                  </a:lnTo>
                  <a:lnTo>
                    <a:pt x="1618" y="17088"/>
                  </a:lnTo>
                  <a:lnTo>
                    <a:pt x="1637" y="17069"/>
                  </a:lnTo>
                  <a:lnTo>
                    <a:pt x="1832" y="16660"/>
                  </a:lnTo>
                  <a:lnTo>
                    <a:pt x="2027" y="16289"/>
                  </a:lnTo>
                  <a:lnTo>
                    <a:pt x="2241" y="15958"/>
                  </a:lnTo>
                  <a:lnTo>
                    <a:pt x="2475" y="15646"/>
                  </a:lnTo>
                  <a:lnTo>
                    <a:pt x="2670" y="15413"/>
                  </a:lnTo>
                  <a:lnTo>
                    <a:pt x="2865" y="15218"/>
                  </a:lnTo>
                  <a:lnTo>
                    <a:pt x="3059" y="15042"/>
                  </a:lnTo>
                  <a:lnTo>
                    <a:pt x="3274" y="14867"/>
                  </a:lnTo>
                  <a:lnTo>
                    <a:pt x="3449" y="14750"/>
                  </a:lnTo>
                  <a:lnTo>
                    <a:pt x="3644" y="14633"/>
                  </a:lnTo>
                  <a:lnTo>
                    <a:pt x="3839" y="14536"/>
                  </a:lnTo>
                  <a:lnTo>
                    <a:pt x="4034" y="14458"/>
                  </a:lnTo>
                  <a:lnTo>
                    <a:pt x="4267" y="14380"/>
                  </a:lnTo>
                  <a:lnTo>
                    <a:pt x="4501" y="14302"/>
                  </a:lnTo>
                  <a:lnTo>
                    <a:pt x="4735" y="14263"/>
                  </a:lnTo>
                  <a:lnTo>
                    <a:pt x="4988" y="14224"/>
                  </a:lnTo>
                  <a:lnTo>
                    <a:pt x="5242" y="14205"/>
                  </a:lnTo>
                  <a:lnTo>
                    <a:pt x="5514" y="14185"/>
                  </a:lnTo>
                  <a:lnTo>
                    <a:pt x="5924" y="14205"/>
                  </a:lnTo>
                  <a:lnTo>
                    <a:pt x="6352" y="14244"/>
                  </a:lnTo>
                  <a:lnTo>
                    <a:pt x="6781" y="14321"/>
                  </a:lnTo>
                  <a:lnTo>
                    <a:pt x="7190" y="14419"/>
                  </a:lnTo>
                  <a:lnTo>
                    <a:pt x="7580" y="14516"/>
                  </a:lnTo>
                  <a:lnTo>
                    <a:pt x="7969" y="14653"/>
                  </a:lnTo>
                  <a:lnTo>
                    <a:pt x="8690" y="14906"/>
                  </a:lnTo>
                  <a:lnTo>
                    <a:pt x="9314" y="15179"/>
                  </a:lnTo>
                  <a:lnTo>
                    <a:pt x="10327" y="15627"/>
                  </a:lnTo>
                  <a:lnTo>
                    <a:pt x="11321" y="16114"/>
                  </a:lnTo>
                  <a:lnTo>
                    <a:pt x="11808" y="16348"/>
                  </a:lnTo>
                  <a:lnTo>
                    <a:pt x="13211" y="17030"/>
                  </a:lnTo>
                  <a:lnTo>
                    <a:pt x="14672" y="17712"/>
                  </a:lnTo>
                  <a:lnTo>
                    <a:pt x="15490" y="18082"/>
                  </a:lnTo>
                  <a:lnTo>
                    <a:pt x="16270" y="18433"/>
                  </a:lnTo>
                  <a:lnTo>
                    <a:pt x="17029" y="18744"/>
                  </a:lnTo>
                  <a:lnTo>
                    <a:pt x="17770" y="19037"/>
                  </a:lnTo>
                  <a:lnTo>
                    <a:pt x="18471" y="19290"/>
                  </a:lnTo>
                  <a:lnTo>
                    <a:pt x="19153" y="19543"/>
                  </a:lnTo>
                  <a:lnTo>
                    <a:pt x="19816" y="19757"/>
                  </a:lnTo>
                  <a:lnTo>
                    <a:pt x="20478" y="19952"/>
                  </a:lnTo>
                  <a:lnTo>
                    <a:pt x="21257" y="20167"/>
                  </a:lnTo>
                  <a:lnTo>
                    <a:pt x="22056" y="20361"/>
                  </a:lnTo>
                  <a:lnTo>
                    <a:pt x="22836" y="20517"/>
                  </a:lnTo>
                  <a:lnTo>
                    <a:pt x="23596" y="20654"/>
                  </a:lnTo>
                  <a:lnTo>
                    <a:pt x="24375" y="20751"/>
                  </a:lnTo>
                  <a:lnTo>
                    <a:pt x="25135" y="20829"/>
                  </a:lnTo>
                  <a:lnTo>
                    <a:pt x="25914" y="20888"/>
                  </a:lnTo>
                  <a:lnTo>
                    <a:pt x="26655" y="20907"/>
                  </a:lnTo>
                  <a:lnTo>
                    <a:pt x="27551" y="20907"/>
                  </a:lnTo>
                  <a:lnTo>
                    <a:pt x="28174" y="20868"/>
                  </a:lnTo>
                  <a:lnTo>
                    <a:pt x="28778" y="20810"/>
                  </a:lnTo>
                  <a:lnTo>
                    <a:pt x="29363" y="20732"/>
                  </a:lnTo>
                  <a:lnTo>
                    <a:pt x="29928" y="20634"/>
                  </a:lnTo>
                  <a:lnTo>
                    <a:pt x="30493" y="20517"/>
                  </a:lnTo>
                  <a:lnTo>
                    <a:pt x="31038" y="20361"/>
                  </a:lnTo>
                  <a:lnTo>
                    <a:pt x="31584" y="20186"/>
                  </a:lnTo>
                  <a:lnTo>
                    <a:pt x="32149" y="19991"/>
                  </a:lnTo>
                  <a:lnTo>
                    <a:pt x="32695" y="19757"/>
                  </a:lnTo>
                  <a:lnTo>
                    <a:pt x="33201" y="19504"/>
                  </a:lnTo>
                  <a:lnTo>
                    <a:pt x="33688" y="19231"/>
                  </a:lnTo>
                  <a:lnTo>
                    <a:pt x="34136" y="18920"/>
                  </a:lnTo>
                  <a:lnTo>
                    <a:pt x="34546" y="18608"/>
                  </a:lnTo>
                  <a:lnTo>
                    <a:pt x="34935" y="18277"/>
                  </a:lnTo>
                  <a:lnTo>
                    <a:pt x="35305" y="17906"/>
                  </a:lnTo>
                  <a:lnTo>
                    <a:pt x="35637" y="17517"/>
                  </a:lnTo>
                  <a:lnTo>
                    <a:pt x="35948" y="17088"/>
                  </a:lnTo>
                  <a:lnTo>
                    <a:pt x="36085" y="16874"/>
                  </a:lnTo>
                  <a:lnTo>
                    <a:pt x="36221" y="16640"/>
                  </a:lnTo>
                  <a:lnTo>
                    <a:pt x="36338" y="16406"/>
                  </a:lnTo>
                  <a:lnTo>
                    <a:pt x="36455" y="16153"/>
                  </a:lnTo>
                  <a:lnTo>
                    <a:pt x="36552" y="15900"/>
                  </a:lnTo>
                  <a:lnTo>
                    <a:pt x="36630" y="15646"/>
                  </a:lnTo>
                  <a:lnTo>
                    <a:pt x="36708" y="15374"/>
                  </a:lnTo>
                  <a:lnTo>
                    <a:pt x="36767" y="15120"/>
                  </a:lnTo>
                  <a:lnTo>
                    <a:pt x="36806" y="14848"/>
                  </a:lnTo>
                  <a:lnTo>
                    <a:pt x="36845" y="14555"/>
                  </a:lnTo>
                  <a:lnTo>
                    <a:pt x="36864" y="14282"/>
                  </a:lnTo>
                  <a:lnTo>
                    <a:pt x="36884" y="13990"/>
                  </a:lnTo>
                  <a:lnTo>
                    <a:pt x="36864" y="13698"/>
                  </a:lnTo>
                  <a:lnTo>
                    <a:pt x="36845" y="13406"/>
                  </a:lnTo>
                  <a:lnTo>
                    <a:pt x="36825" y="13094"/>
                  </a:lnTo>
                  <a:lnTo>
                    <a:pt x="36767" y="12763"/>
                  </a:lnTo>
                  <a:lnTo>
                    <a:pt x="36708" y="12451"/>
                  </a:lnTo>
                  <a:lnTo>
                    <a:pt x="36650" y="12159"/>
                  </a:lnTo>
                  <a:lnTo>
                    <a:pt x="36552" y="11866"/>
                  </a:lnTo>
                  <a:lnTo>
                    <a:pt x="36416" y="11535"/>
                  </a:lnTo>
                  <a:lnTo>
                    <a:pt x="36299" y="11282"/>
                  </a:lnTo>
                  <a:lnTo>
                    <a:pt x="36163" y="11029"/>
                  </a:lnTo>
                  <a:lnTo>
                    <a:pt x="36007" y="10775"/>
                  </a:lnTo>
                  <a:lnTo>
                    <a:pt x="35831" y="10542"/>
                  </a:lnTo>
                  <a:lnTo>
                    <a:pt x="35656" y="10288"/>
                  </a:lnTo>
                  <a:lnTo>
                    <a:pt x="35442" y="10054"/>
                  </a:lnTo>
                  <a:lnTo>
                    <a:pt x="35208" y="9821"/>
                  </a:lnTo>
                  <a:lnTo>
                    <a:pt x="34974" y="9587"/>
                  </a:lnTo>
                  <a:lnTo>
                    <a:pt x="34546" y="9197"/>
                  </a:lnTo>
                  <a:lnTo>
                    <a:pt x="34058" y="8846"/>
                  </a:lnTo>
                  <a:lnTo>
                    <a:pt x="33513" y="8476"/>
                  </a:lnTo>
                  <a:lnTo>
                    <a:pt x="32909" y="8106"/>
                  </a:lnTo>
                  <a:lnTo>
                    <a:pt x="32363" y="7794"/>
                  </a:lnTo>
                  <a:lnTo>
                    <a:pt x="31818" y="7502"/>
                  </a:lnTo>
                  <a:lnTo>
                    <a:pt x="30688" y="6937"/>
                  </a:lnTo>
                  <a:lnTo>
                    <a:pt x="30610" y="6898"/>
                  </a:lnTo>
                  <a:lnTo>
                    <a:pt x="29967" y="6586"/>
                  </a:lnTo>
                  <a:lnTo>
                    <a:pt x="28213" y="5710"/>
                  </a:lnTo>
                  <a:lnTo>
                    <a:pt x="27356" y="5261"/>
                  </a:lnTo>
                  <a:lnTo>
                    <a:pt x="26479" y="4794"/>
                  </a:lnTo>
                  <a:lnTo>
                    <a:pt x="25641" y="4307"/>
                  </a:lnTo>
                  <a:lnTo>
                    <a:pt x="24804" y="3781"/>
                  </a:lnTo>
                  <a:lnTo>
                    <a:pt x="23985" y="3216"/>
                  </a:lnTo>
                  <a:lnTo>
                    <a:pt x="23596" y="2923"/>
                  </a:lnTo>
                  <a:lnTo>
                    <a:pt x="23206" y="2631"/>
                  </a:lnTo>
                  <a:lnTo>
                    <a:pt x="23225" y="2651"/>
                  </a:lnTo>
                  <a:lnTo>
                    <a:pt x="22621" y="2124"/>
                  </a:lnTo>
                  <a:lnTo>
                    <a:pt x="22017" y="1579"/>
                  </a:lnTo>
                  <a:lnTo>
                    <a:pt x="21452" y="994"/>
                  </a:lnTo>
                  <a:lnTo>
                    <a:pt x="20907" y="371"/>
                  </a:lnTo>
                  <a:lnTo>
                    <a:pt x="20926" y="293"/>
                  </a:lnTo>
                  <a:lnTo>
                    <a:pt x="20926" y="215"/>
                  </a:lnTo>
                  <a:lnTo>
                    <a:pt x="20907" y="137"/>
                  </a:lnTo>
                  <a:lnTo>
                    <a:pt x="20848" y="98"/>
                  </a:lnTo>
                  <a:lnTo>
                    <a:pt x="20790" y="40"/>
                  </a:lnTo>
                  <a:lnTo>
                    <a:pt x="20673" y="40"/>
                  </a:lnTo>
                  <a:lnTo>
                    <a:pt x="20626" y="55"/>
                  </a:lnTo>
                  <a:lnTo>
                    <a:pt x="20626" y="55"/>
                  </a:lnTo>
                  <a:lnTo>
                    <a:pt x="20556" y="20"/>
                  </a:lnTo>
                  <a:lnTo>
                    <a:pt x="20478" y="1"/>
                  </a:lnTo>
                  <a:close/>
                </a:path>
              </a:pathLst>
            </a:custGeom>
            <a:solidFill>
              <a:srgbClr val="FFCB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4725;p55">
              <a:extLst>
                <a:ext uri="{FF2B5EF4-FFF2-40B4-BE49-F238E27FC236}">
                  <a16:creationId xmlns:a16="http://schemas.microsoft.com/office/drawing/2014/main" id="{78B4E691-AEA9-4F59-B419-A55D3FE6D4D5}"/>
                </a:ext>
              </a:extLst>
            </p:cNvPr>
            <p:cNvSpPr/>
            <p:nvPr/>
          </p:nvSpPr>
          <p:spPr>
            <a:xfrm>
              <a:off x="5049425" y="754100"/>
              <a:ext cx="922100" cy="522675"/>
            </a:xfrm>
            <a:custGeom>
              <a:avLst/>
              <a:gdLst/>
              <a:ahLst/>
              <a:cxnLst/>
              <a:rect l="l" t="t" r="r" b="b"/>
              <a:pathLst>
                <a:path w="36884" h="20907" fill="none" extrusionOk="0">
                  <a:moveTo>
                    <a:pt x="20478" y="1"/>
                  </a:moveTo>
                  <a:lnTo>
                    <a:pt x="20478" y="1"/>
                  </a:lnTo>
                  <a:lnTo>
                    <a:pt x="20381" y="20"/>
                  </a:lnTo>
                  <a:lnTo>
                    <a:pt x="20322" y="59"/>
                  </a:lnTo>
                  <a:lnTo>
                    <a:pt x="20322" y="59"/>
                  </a:lnTo>
                  <a:lnTo>
                    <a:pt x="20283" y="98"/>
                  </a:lnTo>
                  <a:lnTo>
                    <a:pt x="20264" y="157"/>
                  </a:lnTo>
                  <a:lnTo>
                    <a:pt x="20264" y="157"/>
                  </a:lnTo>
                  <a:lnTo>
                    <a:pt x="20088" y="215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29"/>
                  </a:lnTo>
                  <a:lnTo>
                    <a:pt x="19484" y="429"/>
                  </a:lnTo>
                  <a:lnTo>
                    <a:pt x="18939" y="683"/>
                  </a:lnTo>
                  <a:lnTo>
                    <a:pt x="18374" y="994"/>
                  </a:lnTo>
                  <a:lnTo>
                    <a:pt x="18374" y="994"/>
                  </a:lnTo>
                  <a:lnTo>
                    <a:pt x="17848" y="1306"/>
                  </a:lnTo>
                  <a:lnTo>
                    <a:pt x="17341" y="1676"/>
                  </a:lnTo>
                  <a:lnTo>
                    <a:pt x="17341" y="1676"/>
                  </a:lnTo>
                  <a:lnTo>
                    <a:pt x="16854" y="2086"/>
                  </a:lnTo>
                  <a:lnTo>
                    <a:pt x="16620" y="2300"/>
                  </a:lnTo>
                  <a:lnTo>
                    <a:pt x="16425" y="2495"/>
                  </a:lnTo>
                  <a:lnTo>
                    <a:pt x="16425" y="2495"/>
                  </a:lnTo>
                  <a:lnTo>
                    <a:pt x="16231" y="2709"/>
                  </a:lnTo>
                  <a:lnTo>
                    <a:pt x="16055" y="2923"/>
                  </a:lnTo>
                  <a:lnTo>
                    <a:pt x="15899" y="3138"/>
                  </a:lnTo>
                  <a:lnTo>
                    <a:pt x="15763" y="3371"/>
                  </a:lnTo>
                  <a:lnTo>
                    <a:pt x="15763" y="3371"/>
                  </a:lnTo>
                  <a:lnTo>
                    <a:pt x="15646" y="3566"/>
                  </a:lnTo>
                  <a:lnTo>
                    <a:pt x="15549" y="3800"/>
                  </a:lnTo>
                  <a:lnTo>
                    <a:pt x="15451" y="4034"/>
                  </a:lnTo>
                  <a:lnTo>
                    <a:pt x="15373" y="4268"/>
                  </a:lnTo>
                  <a:lnTo>
                    <a:pt x="15373" y="4268"/>
                  </a:lnTo>
                  <a:lnTo>
                    <a:pt x="15295" y="4502"/>
                  </a:lnTo>
                  <a:lnTo>
                    <a:pt x="15237" y="4755"/>
                  </a:lnTo>
                  <a:lnTo>
                    <a:pt x="15140" y="5242"/>
                  </a:lnTo>
                  <a:lnTo>
                    <a:pt x="15081" y="5748"/>
                  </a:lnTo>
                  <a:lnTo>
                    <a:pt x="15023" y="6236"/>
                  </a:lnTo>
                  <a:lnTo>
                    <a:pt x="15023" y="6294"/>
                  </a:lnTo>
                  <a:lnTo>
                    <a:pt x="15023" y="6294"/>
                  </a:lnTo>
                  <a:lnTo>
                    <a:pt x="14964" y="6879"/>
                  </a:lnTo>
                  <a:lnTo>
                    <a:pt x="14964" y="6879"/>
                  </a:lnTo>
                  <a:lnTo>
                    <a:pt x="14925" y="7210"/>
                  </a:lnTo>
                  <a:lnTo>
                    <a:pt x="14867" y="7522"/>
                  </a:lnTo>
                  <a:lnTo>
                    <a:pt x="14867" y="7522"/>
                  </a:lnTo>
                  <a:lnTo>
                    <a:pt x="14847" y="7658"/>
                  </a:lnTo>
                  <a:lnTo>
                    <a:pt x="14789" y="7775"/>
                  </a:lnTo>
                  <a:lnTo>
                    <a:pt x="14789" y="7775"/>
                  </a:lnTo>
                  <a:lnTo>
                    <a:pt x="14769" y="7833"/>
                  </a:lnTo>
                  <a:lnTo>
                    <a:pt x="14769" y="7833"/>
                  </a:lnTo>
                  <a:lnTo>
                    <a:pt x="14711" y="7833"/>
                  </a:lnTo>
                  <a:lnTo>
                    <a:pt x="14711" y="7833"/>
                  </a:lnTo>
                  <a:lnTo>
                    <a:pt x="14711" y="7833"/>
                  </a:lnTo>
                  <a:lnTo>
                    <a:pt x="14477" y="7755"/>
                  </a:lnTo>
                  <a:lnTo>
                    <a:pt x="14263" y="7677"/>
                  </a:lnTo>
                  <a:lnTo>
                    <a:pt x="14224" y="7638"/>
                  </a:lnTo>
                  <a:lnTo>
                    <a:pt x="14224" y="7638"/>
                  </a:lnTo>
                  <a:lnTo>
                    <a:pt x="13756" y="7405"/>
                  </a:lnTo>
                  <a:lnTo>
                    <a:pt x="13250" y="7190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2"/>
                  </a:lnTo>
                  <a:lnTo>
                    <a:pt x="12042" y="6762"/>
                  </a:lnTo>
                  <a:lnTo>
                    <a:pt x="11457" y="6606"/>
                  </a:lnTo>
                  <a:lnTo>
                    <a:pt x="10853" y="6508"/>
                  </a:lnTo>
                  <a:lnTo>
                    <a:pt x="10249" y="6450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587" y="6430"/>
                  </a:lnTo>
                  <a:lnTo>
                    <a:pt x="9041" y="6450"/>
                  </a:lnTo>
                  <a:lnTo>
                    <a:pt x="8476" y="6508"/>
                  </a:lnTo>
                  <a:lnTo>
                    <a:pt x="7930" y="6586"/>
                  </a:lnTo>
                  <a:lnTo>
                    <a:pt x="7385" y="6703"/>
                  </a:lnTo>
                  <a:lnTo>
                    <a:pt x="6839" y="6859"/>
                  </a:lnTo>
                  <a:lnTo>
                    <a:pt x="6294" y="7034"/>
                  </a:lnTo>
                  <a:lnTo>
                    <a:pt x="5748" y="7249"/>
                  </a:lnTo>
                  <a:lnTo>
                    <a:pt x="5222" y="7502"/>
                  </a:lnTo>
                  <a:lnTo>
                    <a:pt x="5222" y="7502"/>
                  </a:lnTo>
                  <a:lnTo>
                    <a:pt x="4735" y="7755"/>
                  </a:lnTo>
                  <a:lnTo>
                    <a:pt x="4248" y="8048"/>
                  </a:lnTo>
                  <a:lnTo>
                    <a:pt x="3780" y="8379"/>
                  </a:lnTo>
                  <a:lnTo>
                    <a:pt x="3313" y="8710"/>
                  </a:lnTo>
                  <a:lnTo>
                    <a:pt x="3313" y="8710"/>
                  </a:lnTo>
                  <a:lnTo>
                    <a:pt x="2904" y="9080"/>
                  </a:lnTo>
                  <a:lnTo>
                    <a:pt x="2475" y="9470"/>
                  </a:lnTo>
                  <a:lnTo>
                    <a:pt x="2475" y="9470"/>
                  </a:lnTo>
                  <a:lnTo>
                    <a:pt x="2085" y="9899"/>
                  </a:lnTo>
                  <a:lnTo>
                    <a:pt x="1735" y="10327"/>
                  </a:lnTo>
                  <a:lnTo>
                    <a:pt x="1735" y="10327"/>
                  </a:lnTo>
                  <a:lnTo>
                    <a:pt x="1579" y="10561"/>
                  </a:lnTo>
                  <a:lnTo>
                    <a:pt x="1423" y="10814"/>
                  </a:lnTo>
                  <a:lnTo>
                    <a:pt x="1267" y="11107"/>
                  </a:lnTo>
                  <a:lnTo>
                    <a:pt x="1131" y="11418"/>
                  </a:lnTo>
                  <a:lnTo>
                    <a:pt x="1131" y="11418"/>
                  </a:lnTo>
                  <a:lnTo>
                    <a:pt x="1014" y="11730"/>
                  </a:lnTo>
                  <a:lnTo>
                    <a:pt x="897" y="12042"/>
                  </a:lnTo>
                  <a:lnTo>
                    <a:pt x="741" y="12607"/>
                  </a:lnTo>
                  <a:lnTo>
                    <a:pt x="741" y="12607"/>
                  </a:lnTo>
                  <a:lnTo>
                    <a:pt x="605" y="13074"/>
                  </a:lnTo>
                  <a:lnTo>
                    <a:pt x="449" y="13542"/>
                  </a:lnTo>
                  <a:lnTo>
                    <a:pt x="449" y="13542"/>
                  </a:lnTo>
                  <a:lnTo>
                    <a:pt x="215" y="14263"/>
                  </a:lnTo>
                  <a:lnTo>
                    <a:pt x="117" y="14633"/>
                  </a:lnTo>
                  <a:lnTo>
                    <a:pt x="39" y="15003"/>
                  </a:lnTo>
                  <a:lnTo>
                    <a:pt x="39" y="15003"/>
                  </a:lnTo>
                  <a:lnTo>
                    <a:pt x="1" y="15198"/>
                  </a:lnTo>
                  <a:lnTo>
                    <a:pt x="1" y="15374"/>
                  </a:lnTo>
                  <a:lnTo>
                    <a:pt x="1" y="15549"/>
                  </a:lnTo>
                  <a:lnTo>
                    <a:pt x="20" y="15724"/>
                  </a:lnTo>
                  <a:lnTo>
                    <a:pt x="59" y="15880"/>
                  </a:lnTo>
                  <a:lnTo>
                    <a:pt x="117" y="16036"/>
                  </a:lnTo>
                  <a:lnTo>
                    <a:pt x="176" y="16192"/>
                  </a:lnTo>
                  <a:lnTo>
                    <a:pt x="254" y="16328"/>
                  </a:lnTo>
                  <a:lnTo>
                    <a:pt x="254" y="16328"/>
                  </a:lnTo>
                  <a:lnTo>
                    <a:pt x="351" y="16465"/>
                  </a:lnTo>
                  <a:lnTo>
                    <a:pt x="468" y="16582"/>
                  </a:lnTo>
                  <a:lnTo>
                    <a:pt x="585" y="16679"/>
                  </a:lnTo>
                  <a:lnTo>
                    <a:pt x="721" y="16757"/>
                  </a:lnTo>
                  <a:lnTo>
                    <a:pt x="721" y="16757"/>
                  </a:lnTo>
                  <a:lnTo>
                    <a:pt x="838" y="16815"/>
                  </a:lnTo>
                  <a:lnTo>
                    <a:pt x="955" y="16854"/>
                  </a:lnTo>
                  <a:lnTo>
                    <a:pt x="1092" y="16893"/>
                  </a:lnTo>
                  <a:lnTo>
                    <a:pt x="1228" y="16913"/>
                  </a:lnTo>
                  <a:lnTo>
                    <a:pt x="1228" y="16913"/>
                  </a:lnTo>
                  <a:lnTo>
                    <a:pt x="1228" y="16952"/>
                  </a:lnTo>
                  <a:lnTo>
                    <a:pt x="1228" y="17010"/>
                  </a:lnTo>
                  <a:lnTo>
                    <a:pt x="1228" y="17010"/>
                  </a:lnTo>
                  <a:lnTo>
                    <a:pt x="1267" y="17069"/>
                  </a:lnTo>
                  <a:lnTo>
                    <a:pt x="1325" y="17147"/>
                  </a:lnTo>
                  <a:lnTo>
                    <a:pt x="1325" y="17147"/>
                  </a:lnTo>
                  <a:lnTo>
                    <a:pt x="1384" y="17166"/>
                  </a:lnTo>
                  <a:lnTo>
                    <a:pt x="1442" y="17166"/>
                  </a:lnTo>
                  <a:lnTo>
                    <a:pt x="1442" y="17166"/>
                  </a:lnTo>
                  <a:lnTo>
                    <a:pt x="1501" y="17166"/>
                  </a:lnTo>
                  <a:lnTo>
                    <a:pt x="1501" y="17166"/>
                  </a:lnTo>
                  <a:lnTo>
                    <a:pt x="1579" y="17127"/>
                  </a:lnTo>
                  <a:lnTo>
                    <a:pt x="1618" y="17088"/>
                  </a:lnTo>
                  <a:lnTo>
                    <a:pt x="1637" y="17069"/>
                  </a:lnTo>
                  <a:lnTo>
                    <a:pt x="1637" y="17069"/>
                  </a:lnTo>
                  <a:lnTo>
                    <a:pt x="1832" y="16660"/>
                  </a:lnTo>
                  <a:lnTo>
                    <a:pt x="2027" y="16289"/>
                  </a:lnTo>
                  <a:lnTo>
                    <a:pt x="2241" y="15958"/>
                  </a:lnTo>
                  <a:lnTo>
                    <a:pt x="2475" y="15646"/>
                  </a:lnTo>
                  <a:lnTo>
                    <a:pt x="2475" y="15646"/>
                  </a:lnTo>
                  <a:lnTo>
                    <a:pt x="2670" y="15413"/>
                  </a:lnTo>
                  <a:lnTo>
                    <a:pt x="2865" y="15218"/>
                  </a:lnTo>
                  <a:lnTo>
                    <a:pt x="3059" y="15042"/>
                  </a:lnTo>
                  <a:lnTo>
                    <a:pt x="3274" y="14867"/>
                  </a:lnTo>
                  <a:lnTo>
                    <a:pt x="3274" y="14867"/>
                  </a:lnTo>
                  <a:lnTo>
                    <a:pt x="3449" y="14750"/>
                  </a:lnTo>
                  <a:lnTo>
                    <a:pt x="3644" y="14633"/>
                  </a:lnTo>
                  <a:lnTo>
                    <a:pt x="3839" y="14536"/>
                  </a:lnTo>
                  <a:lnTo>
                    <a:pt x="4034" y="14458"/>
                  </a:lnTo>
                  <a:lnTo>
                    <a:pt x="4034" y="14458"/>
                  </a:lnTo>
                  <a:lnTo>
                    <a:pt x="4267" y="14380"/>
                  </a:lnTo>
                  <a:lnTo>
                    <a:pt x="4501" y="14302"/>
                  </a:lnTo>
                  <a:lnTo>
                    <a:pt x="4735" y="14263"/>
                  </a:lnTo>
                  <a:lnTo>
                    <a:pt x="4988" y="14224"/>
                  </a:lnTo>
                  <a:lnTo>
                    <a:pt x="4988" y="14224"/>
                  </a:lnTo>
                  <a:lnTo>
                    <a:pt x="5242" y="14205"/>
                  </a:lnTo>
                  <a:lnTo>
                    <a:pt x="5514" y="14185"/>
                  </a:lnTo>
                  <a:lnTo>
                    <a:pt x="5514" y="14185"/>
                  </a:lnTo>
                  <a:lnTo>
                    <a:pt x="5924" y="14205"/>
                  </a:lnTo>
                  <a:lnTo>
                    <a:pt x="6352" y="14244"/>
                  </a:lnTo>
                  <a:lnTo>
                    <a:pt x="6352" y="14244"/>
                  </a:lnTo>
                  <a:lnTo>
                    <a:pt x="6781" y="14321"/>
                  </a:lnTo>
                  <a:lnTo>
                    <a:pt x="7190" y="14419"/>
                  </a:lnTo>
                  <a:lnTo>
                    <a:pt x="7580" y="14516"/>
                  </a:lnTo>
                  <a:lnTo>
                    <a:pt x="7969" y="14653"/>
                  </a:lnTo>
                  <a:lnTo>
                    <a:pt x="8690" y="14906"/>
                  </a:lnTo>
                  <a:lnTo>
                    <a:pt x="9314" y="15179"/>
                  </a:lnTo>
                  <a:lnTo>
                    <a:pt x="9314" y="15179"/>
                  </a:lnTo>
                  <a:lnTo>
                    <a:pt x="10327" y="15627"/>
                  </a:lnTo>
                  <a:lnTo>
                    <a:pt x="11321" y="16114"/>
                  </a:lnTo>
                  <a:lnTo>
                    <a:pt x="11808" y="16348"/>
                  </a:lnTo>
                  <a:lnTo>
                    <a:pt x="11808" y="16348"/>
                  </a:lnTo>
                  <a:lnTo>
                    <a:pt x="13211" y="17030"/>
                  </a:lnTo>
                  <a:lnTo>
                    <a:pt x="14672" y="17712"/>
                  </a:lnTo>
                  <a:lnTo>
                    <a:pt x="14672" y="17712"/>
                  </a:lnTo>
                  <a:lnTo>
                    <a:pt x="15490" y="18082"/>
                  </a:lnTo>
                  <a:lnTo>
                    <a:pt x="16270" y="18433"/>
                  </a:lnTo>
                  <a:lnTo>
                    <a:pt x="17029" y="18744"/>
                  </a:lnTo>
                  <a:lnTo>
                    <a:pt x="17770" y="19037"/>
                  </a:lnTo>
                  <a:lnTo>
                    <a:pt x="18471" y="19290"/>
                  </a:lnTo>
                  <a:lnTo>
                    <a:pt x="19153" y="19543"/>
                  </a:lnTo>
                  <a:lnTo>
                    <a:pt x="19816" y="19757"/>
                  </a:lnTo>
                  <a:lnTo>
                    <a:pt x="20478" y="19952"/>
                  </a:lnTo>
                  <a:lnTo>
                    <a:pt x="20478" y="19952"/>
                  </a:lnTo>
                  <a:lnTo>
                    <a:pt x="21257" y="20167"/>
                  </a:lnTo>
                  <a:lnTo>
                    <a:pt x="22056" y="20361"/>
                  </a:lnTo>
                  <a:lnTo>
                    <a:pt x="22836" y="20517"/>
                  </a:lnTo>
                  <a:lnTo>
                    <a:pt x="23596" y="20654"/>
                  </a:lnTo>
                  <a:lnTo>
                    <a:pt x="24375" y="20751"/>
                  </a:lnTo>
                  <a:lnTo>
                    <a:pt x="25135" y="20829"/>
                  </a:lnTo>
                  <a:lnTo>
                    <a:pt x="25914" y="20888"/>
                  </a:lnTo>
                  <a:lnTo>
                    <a:pt x="26655" y="20907"/>
                  </a:lnTo>
                  <a:lnTo>
                    <a:pt x="26888" y="20907"/>
                  </a:lnTo>
                  <a:lnTo>
                    <a:pt x="26888" y="20907"/>
                  </a:lnTo>
                  <a:lnTo>
                    <a:pt x="27551" y="20907"/>
                  </a:lnTo>
                  <a:lnTo>
                    <a:pt x="28174" y="20868"/>
                  </a:lnTo>
                  <a:lnTo>
                    <a:pt x="28778" y="20810"/>
                  </a:lnTo>
                  <a:lnTo>
                    <a:pt x="29363" y="20732"/>
                  </a:lnTo>
                  <a:lnTo>
                    <a:pt x="29363" y="20732"/>
                  </a:lnTo>
                  <a:lnTo>
                    <a:pt x="29928" y="20634"/>
                  </a:lnTo>
                  <a:lnTo>
                    <a:pt x="30493" y="20517"/>
                  </a:lnTo>
                  <a:lnTo>
                    <a:pt x="31038" y="20361"/>
                  </a:lnTo>
                  <a:lnTo>
                    <a:pt x="31584" y="20186"/>
                  </a:lnTo>
                  <a:lnTo>
                    <a:pt x="31584" y="20186"/>
                  </a:lnTo>
                  <a:lnTo>
                    <a:pt x="32149" y="19991"/>
                  </a:lnTo>
                  <a:lnTo>
                    <a:pt x="32695" y="19757"/>
                  </a:lnTo>
                  <a:lnTo>
                    <a:pt x="33201" y="19504"/>
                  </a:lnTo>
                  <a:lnTo>
                    <a:pt x="33688" y="19231"/>
                  </a:lnTo>
                  <a:lnTo>
                    <a:pt x="34136" y="18920"/>
                  </a:lnTo>
                  <a:lnTo>
                    <a:pt x="34546" y="18608"/>
                  </a:lnTo>
                  <a:lnTo>
                    <a:pt x="34935" y="18277"/>
                  </a:lnTo>
                  <a:lnTo>
                    <a:pt x="35305" y="17906"/>
                  </a:lnTo>
                  <a:lnTo>
                    <a:pt x="35305" y="17906"/>
                  </a:lnTo>
                  <a:lnTo>
                    <a:pt x="35637" y="17517"/>
                  </a:lnTo>
                  <a:lnTo>
                    <a:pt x="35948" y="17088"/>
                  </a:lnTo>
                  <a:lnTo>
                    <a:pt x="35948" y="17088"/>
                  </a:lnTo>
                  <a:lnTo>
                    <a:pt x="36085" y="16874"/>
                  </a:lnTo>
                  <a:lnTo>
                    <a:pt x="36221" y="16640"/>
                  </a:lnTo>
                  <a:lnTo>
                    <a:pt x="36338" y="16406"/>
                  </a:lnTo>
                  <a:lnTo>
                    <a:pt x="36455" y="16153"/>
                  </a:lnTo>
                  <a:lnTo>
                    <a:pt x="36455" y="16153"/>
                  </a:lnTo>
                  <a:lnTo>
                    <a:pt x="36552" y="15900"/>
                  </a:lnTo>
                  <a:lnTo>
                    <a:pt x="36630" y="15646"/>
                  </a:lnTo>
                  <a:lnTo>
                    <a:pt x="36708" y="15374"/>
                  </a:lnTo>
                  <a:lnTo>
                    <a:pt x="36767" y="15120"/>
                  </a:lnTo>
                  <a:lnTo>
                    <a:pt x="36806" y="14848"/>
                  </a:lnTo>
                  <a:lnTo>
                    <a:pt x="36845" y="14555"/>
                  </a:lnTo>
                  <a:lnTo>
                    <a:pt x="36864" y="14282"/>
                  </a:lnTo>
                  <a:lnTo>
                    <a:pt x="36884" y="13990"/>
                  </a:lnTo>
                  <a:lnTo>
                    <a:pt x="36884" y="13990"/>
                  </a:lnTo>
                  <a:lnTo>
                    <a:pt x="36864" y="13698"/>
                  </a:lnTo>
                  <a:lnTo>
                    <a:pt x="36845" y="13406"/>
                  </a:lnTo>
                  <a:lnTo>
                    <a:pt x="36825" y="13094"/>
                  </a:lnTo>
                  <a:lnTo>
                    <a:pt x="36767" y="12763"/>
                  </a:lnTo>
                  <a:lnTo>
                    <a:pt x="36767" y="12763"/>
                  </a:lnTo>
                  <a:lnTo>
                    <a:pt x="36708" y="12451"/>
                  </a:lnTo>
                  <a:lnTo>
                    <a:pt x="36650" y="12159"/>
                  </a:lnTo>
                  <a:lnTo>
                    <a:pt x="36650" y="12159"/>
                  </a:lnTo>
                  <a:lnTo>
                    <a:pt x="36552" y="11866"/>
                  </a:lnTo>
                  <a:lnTo>
                    <a:pt x="36416" y="11535"/>
                  </a:lnTo>
                  <a:lnTo>
                    <a:pt x="36416" y="11535"/>
                  </a:lnTo>
                  <a:lnTo>
                    <a:pt x="36299" y="11282"/>
                  </a:lnTo>
                  <a:lnTo>
                    <a:pt x="36163" y="11029"/>
                  </a:lnTo>
                  <a:lnTo>
                    <a:pt x="36007" y="10775"/>
                  </a:lnTo>
                  <a:lnTo>
                    <a:pt x="35831" y="10542"/>
                  </a:lnTo>
                  <a:lnTo>
                    <a:pt x="35656" y="10288"/>
                  </a:lnTo>
                  <a:lnTo>
                    <a:pt x="35442" y="10054"/>
                  </a:lnTo>
                  <a:lnTo>
                    <a:pt x="35208" y="9821"/>
                  </a:lnTo>
                  <a:lnTo>
                    <a:pt x="34974" y="9587"/>
                  </a:lnTo>
                  <a:lnTo>
                    <a:pt x="34974" y="9587"/>
                  </a:lnTo>
                  <a:lnTo>
                    <a:pt x="34546" y="9197"/>
                  </a:lnTo>
                  <a:lnTo>
                    <a:pt x="34058" y="8846"/>
                  </a:lnTo>
                  <a:lnTo>
                    <a:pt x="33513" y="8476"/>
                  </a:lnTo>
                  <a:lnTo>
                    <a:pt x="32909" y="8106"/>
                  </a:lnTo>
                  <a:lnTo>
                    <a:pt x="32909" y="8106"/>
                  </a:lnTo>
                  <a:lnTo>
                    <a:pt x="32363" y="7794"/>
                  </a:lnTo>
                  <a:lnTo>
                    <a:pt x="31818" y="7502"/>
                  </a:lnTo>
                  <a:lnTo>
                    <a:pt x="30688" y="6937"/>
                  </a:lnTo>
                  <a:lnTo>
                    <a:pt x="30610" y="6898"/>
                  </a:lnTo>
                  <a:lnTo>
                    <a:pt x="29967" y="6586"/>
                  </a:lnTo>
                  <a:lnTo>
                    <a:pt x="29967" y="6586"/>
                  </a:lnTo>
                  <a:lnTo>
                    <a:pt x="28213" y="5710"/>
                  </a:lnTo>
                  <a:lnTo>
                    <a:pt x="27356" y="5261"/>
                  </a:lnTo>
                  <a:lnTo>
                    <a:pt x="26479" y="4794"/>
                  </a:lnTo>
                  <a:lnTo>
                    <a:pt x="25641" y="4307"/>
                  </a:lnTo>
                  <a:lnTo>
                    <a:pt x="24804" y="3781"/>
                  </a:lnTo>
                  <a:lnTo>
                    <a:pt x="23985" y="3216"/>
                  </a:lnTo>
                  <a:lnTo>
                    <a:pt x="23596" y="2923"/>
                  </a:lnTo>
                  <a:lnTo>
                    <a:pt x="23206" y="2631"/>
                  </a:lnTo>
                  <a:lnTo>
                    <a:pt x="23225" y="2651"/>
                  </a:lnTo>
                  <a:lnTo>
                    <a:pt x="23225" y="2651"/>
                  </a:lnTo>
                  <a:lnTo>
                    <a:pt x="22621" y="2124"/>
                  </a:lnTo>
                  <a:lnTo>
                    <a:pt x="22017" y="1579"/>
                  </a:lnTo>
                  <a:lnTo>
                    <a:pt x="21452" y="994"/>
                  </a:lnTo>
                  <a:lnTo>
                    <a:pt x="20907" y="371"/>
                  </a:lnTo>
                  <a:lnTo>
                    <a:pt x="20907" y="371"/>
                  </a:lnTo>
                  <a:lnTo>
                    <a:pt x="20926" y="293"/>
                  </a:lnTo>
                  <a:lnTo>
                    <a:pt x="20926" y="215"/>
                  </a:lnTo>
                  <a:lnTo>
                    <a:pt x="20926" y="215"/>
                  </a:lnTo>
                  <a:lnTo>
                    <a:pt x="20907" y="137"/>
                  </a:lnTo>
                  <a:lnTo>
                    <a:pt x="20848" y="98"/>
                  </a:lnTo>
                  <a:lnTo>
                    <a:pt x="20790" y="40"/>
                  </a:lnTo>
                  <a:lnTo>
                    <a:pt x="20731" y="40"/>
                  </a:lnTo>
                  <a:lnTo>
                    <a:pt x="20731" y="40"/>
                  </a:lnTo>
                  <a:lnTo>
                    <a:pt x="20673" y="40"/>
                  </a:lnTo>
                  <a:lnTo>
                    <a:pt x="20615" y="59"/>
                  </a:lnTo>
                  <a:lnTo>
                    <a:pt x="20634" y="59"/>
                  </a:lnTo>
                  <a:lnTo>
                    <a:pt x="20634" y="59"/>
                  </a:lnTo>
                  <a:lnTo>
                    <a:pt x="20556" y="20"/>
                  </a:lnTo>
                  <a:lnTo>
                    <a:pt x="204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4726;p55">
              <a:extLst>
                <a:ext uri="{FF2B5EF4-FFF2-40B4-BE49-F238E27FC236}">
                  <a16:creationId xmlns:a16="http://schemas.microsoft.com/office/drawing/2014/main" id="{37E39AE9-AD4D-433D-8FA8-3B8D1040A1BE}"/>
                </a:ext>
              </a:extLst>
            </p:cNvPr>
            <p:cNvSpPr/>
            <p:nvPr/>
          </p:nvSpPr>
          <p:spPr>
            <a:xfrm>
              <a:off x="5049425" y="753625"/>
              <a:ext cx="914300" cy="523650"/>
            </a:xfrm>
            <a:custGeom>
              <a:avLst/>
              <a:gdLst/>
              <a:ahLst/>
              <a:cxnLst/>
              <a:rect l="l" t="t" r="r" b="b"/>
              <a:pathLst>
                <a:path w="36572" h="20946" extrusionOk="0">
                  <a:moveTo>
                    <a:pt x="20478" y="0"/>
                  </a:moveTo>
                  <a:lnTo>
                    <a:pt x="20381" y="20"/>
                  </a:lnTo>
                  <a:lnTo>
                    <a:pt x="20322" y="78"/>
                  </a:lnTo>
                  <a:lnTo>
                    <a:pt x="20283" y="117"/>
                  </a:lnTo>
                  <a:lnTo>
                    <a:pt x="20244" y="176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48"/>
                  </a:lnTo>
                  <a:lnTo>
                    <a:pt x="18919" y="702"/>
                  </a:lnTo>
                  <a:lnTo>
                    <a:pt x="18374" y="994"/>
                  </a:lnTo>
                  <a:lnTo>
                    <a:pt x="17848" y="1325"/>
                  </a:lnTo>
                  <a:lnTo>
                    <a:pt x="17341" y="1695"/>
                  </a:lnTo>
                  <a:lnTo>
                    <a:pt x="16835" y="2105"/>
                  </a:lnTo>
                  <a:lnTo>
                    <a:pt x="16620" y="2299"/>
                  </a:lnTo>
                  <a:lnTo>
                    <a:pt x="16425" y="2514"/>
                  </a:lnTo>
                  <a:lnTo>
                    <a:pt x="16231" y="2728"/>
                  </a:lnTo>
                  <a:lnTo>
                    <a:pt x="16055" y="2942"/>
                  </a:lnTo>
                  <a:lnTo>
                    <a:pt x="15899" y="3157"/>
                  </a:lnTo>
                  <a:lnTo>
                    <a:pt x="15763" y="3390"/>
                  </a:lnTo>
                  <a:lnTo>
                    <a:pt x="15646" y="3585"/>
                  </a:lnTo>
                  <a:lnTo>
                    <a:pt x="15529" y="3819"/>
                  </a:lnTo>
                  <a:lnTo>
                    <a:pt x="15451" y="4053"/>
                  </a:lnTo>
                  <a:lnTo>
                    <a:pt x="15354" y="4287"/>
                  </a:lnTo>
                  <a:lnTo>
                    <a:pt x="15295" y="4521"/>
                  </a:lnTo>
                  <a:lnTo>
                    <a:pt x="15237" y="4774"/>
                  </a:lnTo>
                  <a:lnTo>
                    <a:pt x="15140" y="5261"/>
                  </a:lnTo>
                  <a:lnTo>
                    <a:pt x="15081" y="5767"/>
                  </a:lnTo>
                  <a:lnTo>
                    <a:pt x="15023" y="6255"/>
                  </a:lnTo>
                  <a:lnTo>
                    <a:pt x="15023" y="6313"/>
                  </a:lnTo>
                  <a:lnTo>
                    <a:pt x="14964" y="6898"/>
                  </a:lnTo>
                  <a:lnTo>
                    <a:pt x="14925" y="7209"/>
                  </a:lnTo>
                  <a:lnTo>
                    <a:pt x="14867" y="7541"/>
                  </a:lnTo>
                  <a:lnTo>
                    <a:pt x="14828" y="7677"/>
                  </a:lnTo>
                  <a:lnTo>
                    <a:pt x="14789" y="7794"/>
                  </a:lnTo>
                  <a:lnTo>
                    <a:pt x="14750" y="7852"/>
                  </a:lnTo>
                  <a:lnTo>
                    <a:pt x="14711" y="7852"/>
                  </a:lnTo>
                  <a:lnTo>
                    <a:pt x="14594" y="7813"/>
                  </a:lnTo>
                  <a:lnTo>
                    <a:pt x="14477" y="7774"/>
                  </a:lnTo>
                  <a:lnTo>
                    <a:pt x="14282" y="7677"/>
                  </a:lnTo>
                  <a:lnTo>
                    <a:pt x="14224" y="7657"/>
                  </a:lnTo>
                  <a:lnTo>
                    <a:pt x="13737" y="7424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1"/>
                  </a:lnTo>
                  <a:lnTo>
                    <a:pt x="11457" y="6625"/>
                  </a:lnTo>
                  <a:lnTo>
                    <a:pt x="10853" y="6527"/>
                  </a:lnTo>
                  <a:lnTo>
                    <a:pt x="10249" y="6469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041" y="6469"/>
                  </a:lnTo>
                  <a:lnTo>
                    <a:pt x="8476" y="6508"/>
                  </a:lnTo>
                  <a:lnTo>
                    <a:pt x="7930" y="6605"/>
                  </a:lnTo>
                  <a:lnTo>
                    <a:pt x="7385" y="6722"/>
                  </a:lnTo>
                  <a:lnTo>
                    <a:pt x="6839" y="6878"/>
                  </a:lnTo>
                  <a:lnTo>
                    <a:pt x="6294" y="7053"/>
                  </a:lnTo>
                  <a:lnTo>
                    <a:pt x="5748" y="7268"/>
                  </a:lnTo>
                  <a:lnTo>
                    <a:pt x="5222" y="7502"/>
                  </a:lnTo>
                  <a:lnTo>
                    <a:pt x="4735" y="7774"/>
                  </a:lnTo>
                  <a:lnTo>
                    <a:pt x="4248" y="8067"/>
                  </a:lnTo>
                  <a:lnTo>
                    <a:pt x="3761" y="8378"/>
                  </a:lnTo>
                  <a:lnTo>
                    <a:pt x="3313" y="8729"/>
                  </a:lnTo>
                  <a:lnTo>
                    <a:pt x="2904" y="9080"/>
                  </a:lnTo>
                  <a:lnTo>
                    <a:pt x="2475" y="9489"/>
                  </a:lnTo>
                  <a:lnTo>
                    <a:pt x="2085" y="9918"/>
                  </a:lnTo>
                  <a:lnTo>
                    <a:pt x="1735" y="10346"/>
                  </a:lnTo>
                  <a:lnTo>
                    <a:pt x="1559" y="10580"/>
                  </a:lnTo>
                  <a:lnTo>
                    <a:pt x="1403" y="10833"/>
                  </a:lnTo>
                  <a:lnTo>
                    <a:pt x="1267" y="11126"/>
                  </a:lnTo>
                  <a:lnTo>
                    <a:pt x="1131" y="11437"/>
                  </a:lnTo>
                  <a:lnTo>
                    <a:pt x="994" y="11749"/>
                  </a:lnTo>
                  <a:lnTo>
                    <a:pt x="897" y="12061"/>
                  </a:lnTo>
                  <a:lnTo>
                    <a:pt x="741" y="12626"/>
                  </a:lnTo>
                  <a:lnTo>
                    <a:pt x="605" y="13074"/>
                  </a:lnTo>
                  <a:lnTo>
                    <a:pt x="429" y="13561"/>
                  </a:lnTo>
                  <a:lnTo>
                    <a:pt x="195" y="14282"/>
                  </a:lnTo>
                  <a:lnTo>
                    <a:pt x="98" y="14652"/>
                  </a:lnTo>
                  <a:lnTo>
                    <a:pt x="20" y="15022"/>
                  </a:lnTo>
                  <a:lnTo>
                    <a:pt x="1" y="15217"/>
                  </a:lnTo>
                  <a:lnTo>
                    <a:pt x="1" y="15393"/>
                  </a:lnTo>
                  <a:lnTo>
                    <a:pt x="1" y="15568"/>
                  </a:lnTo>
                  <a:lnTo>
                    <a:pt x="20" y="15743"/>
                  </a:lnTo>
                  <a:lnTo>
                    <a:pt x="59" y="15919"/>
                  </a:lnTo>
                  <a:lnTo>
                    <a:pt x="98" y="16055"/>
                  </a:lnTo>
                  <a:lnTo>
                    <a:pt x="176" y="16211"/>
                  </a:lnTo>
                  <a:lnTo>
                    <a:pt x="234" y="16347"/>
                  </a:lnTo>
                  <a:lnTo>
                    <a:pt x="351" y="16484"/>
                  </a:lnTo>
                  <a:lnTo>
                    <a:pt x="449" y="16601"/>
                  </a:lnTo>
                  <a:lnTo>
                    <a:pt x="585" y="16698"/>
                  </a:lnTo>
                  <a:lnTo>
                    <a:pt x="721" y="16795"/>
                  </a:lnTo>
                  <a:lnTo>
                    <a:pt x="838" y="16834"/>
                  </a:lnTo>
                  <a:lnTo>
                    <a:pt x="955" y="16893"/>
                  </a:lnTo>
                  <a:lnTo>
                    <a:pt x="1092" y="16912"/>
                  </a:lnTo>
                  <a:lnTo>
                    <a:pt x="1228" y="16951"/>
                  </a:lnTo>
                  <a:lnTo>
                    <a:pt x="1228" y="16971"/>
                  </a:lnTo>
                  <a:lnTo>
                    <a:pt x="1228" y="17029"/>
                  </a:lnTo>
                  <a:lnTo>
                    <a:pt x="1267" y="17107"/>
                  </a:lnTo>
                  <a:lnTo>
                    <a:pt x="1325" y="17166"/>
                  </a:lnTo>
                  <a:lnTo>
                    <a:pt x="1384" y="17185"/>
                  </a:lnTo>
                  <a:lnTo>
                    <a:pt x="1501" y="17185"/>
                  </a:lnTo>
                  <a:lnTo>
                    <a:pt x="1579" y="17146"/>
                  </a:lnTo>
                  <a:lnTo>
                    <a:pt x="1618" y="17127"/>
                  </a:lnTo>
                  <a:lnTo>
                    <a:pt x="1637" y="17088"/>
                  </a:lnTo>
                  <a:lnTo>
                    <a:pt x="1832" y="16679"/>
                  </a:lnTo>
                  <a:lnTo>
                    <a:pt x="2027" y="16308"/>
                  </a:lnTo>
                  <a:lnTo>
                    <a:pt x="2261" y="15977"/>
                  </a:lnTo>
                  <a:lnTo>
                    <a:pt x="2475" y="15665"/>
                  </a:lnTo>
                  <a:lnTo>
                    <a:pt x="2670" y="15451"/>
                  </a:lnTo>
                  <a:lnTo>
                    <a:pt x="2865" y="15237"/>
                  </a:lnTo>
                  <a:lnTo>
                    <a:pt x="3059" y="15061"/>
                  </a:lnTo>
                  <a:lnTo>
                    <a:pt x="3274" y="14905"/>
                  </a:lnTo>
                  <a:lnTo>
                    <a:pt x="3449" y="14769"/>
                  </a:lnTo>
                  <a:lnTo>
                    <a:pt x="3644" y="14672"/>
                  </a:lnTo>
                  <a:lnTo>
                    <a:pt x="3839" y="14574"/>
                  </a:lnTo>
                  <a:lnTo>
                    <a:pt x="4034" y="14477"/>
                  </a:lnTo>
                  <a:lnTo>
                    <a:pt x="4267" y="14399"/>
                  </a:lnTo>
                  <a:lnTo>
                    <a:pt x="4501" y="14340"/>
                  </a:lnTo>
                  <a:lnTo>
                    <a:pt x="4755" y="14282"/>
                  </a:lnTo>
                  <a:lnTo>
                    <a:pt x="4988" y="14243"/>
                  </a:lnTo>
                  <a:lnTo>
                    <a:pt x="5242" y="14224"/>
                  </a:lnTo>
                  <a:lnTo>
                    <a:pt x="5924" y="14224"/>
                  </a:lnTo>
                  <a:lnTo>
                    <a:pt x="6352" y="14282"/>
                  </a:lnTo>
                  <a:lnTo>
                    <a:pt x="6781" y="14360"/>
                  </a:lnTo>
                  <a:lnTo>
                    <a:pt x="7190" y="14438"/>
                  </a:lnTo>
                  <a:lnTo>
                    <a:pt x="7580" y="14555"/>
                  </a:lnTo>
                  <a:lnTo>
                    <a:pt x="7969" y="14672"/>
                  </a:lnTo>
                  <a:lnTo>
                    <a:pt x="8690" y="14925"/>
                  </a:lnTo>
                  <a:lnTo>
                    <a:pt x="9314" y="15198"/>
                  </a:lnTo>
                  <a:lnTo>
                    <a:pt x="10288" y="15646"/>
                  </a:lnTo>
                  <a:lnTo>
                    <a:pt x="11262" y="16113"/>
                  </a:lnTo>
                  <a:lnTo>
                    <a:pt x="11321" y="16133"/>
                  </a:lnTo>
                  <a:lnTo>
                    <a:pt x="11808" y="16367"/>
                  </a:lnTo>
                  <a:lnTo>
                    <a:pt x="13211" y="17049"/>
                  </a:lnTo>
                  <a:lnTo>
                    <a:pt x="14672" y="17750"/>
                  </a:lnTo>
                  <a:lnTo>
                    <a:pt x="15490" y="18101"/>
                  </a:lnTo>
                  <a:lnTo>
                    <a:pt x="16270" y="18452"/>
                  </a:lnTo>
                  <a:lnTo>
                    <a:pt x="17029" y="18763"/>
                  </a:lnTo>
                  <a:lnTo>
                    <a:pt x="17750" y="19056"/>
                  </a:lnTo>
                  <a:lnTo>
                    <a:pt x="18452" y="19309"/>
                  </a:lnTo>
                  <a:lnTo>
                    <a:pt x="19153" y="19562"/>
                  </a:lnTo>
                  <a:lnTo>
                    <a:pt x="19816" y="19776"/>
                  </a:lnTo>
                  <a:lnTo>
                    <a:pt x="20478" y="19971"/>
                  </a:lnTo>
                  <a:lnTo>
                    <a:pt x="21257" y="20205"/>
                  </a:lnTo>
                  <a:lnTo>
                    <a:pt x="22037" y="20380"/>
                  </a:lnTo>
                  <a:lnTo>
                    <a:pt x="22836" y="20556"/>
                  </a:lnTo>
                  <a:lnTo>
                    <a:pt x="23596" y="20673"/>
                  </a:lnTo>
                  <a:lnTo>
                    <a:pt x="24375" y="20790"/>
                  </a:lnTo>
                  <a:lnTo>
                    <a:pt x="25135" y="20868"/>
                  </a:lnTo>
                  <a:lnTo>
                    <a:pt x="25914" y="20907"/>
                  </a:lnTo>
                  <a:lnTo>
                    <a:pt x="26655" y="20945"/>
                  </a:lnTo>
                  <a:lnTo>
                    <a:pt x="26888" y="20945"/>
                  </a:lnTo>
                  <a:lnTo>
                    <a:pt x="27551" y="20926"/>
                  </a:lnTo>
                  <a:lnTo>
                    <a:pt x="28174" y="20887"/>
                  </a:lnTo>
                  <a:lnTo>
                    <a:pt x="28778" y="20848"/>
                  </a:lnTo>
                  <a:lnTo>
                    <a:pt x="29363" y="20770"/>
                  </a:lnTo>
                  <a:lnTo>
                    <a:pt x="29928" y="20673"/>
                  </a:lnTo>
                  <a:lnTo>
                    <a:pt x="30493" y="20536"/>
                  </a:lnTo>
                  <a:lnTo>
                    <a:pt x="31038" y="20400"/>
                  </a:lnTo>
                  <a:lnTo>
                    <a:pt x="31584" y="20225"/>
                  </a:lnTo>
                  <a:lnTo>
                    <a:pt x="32149" y="20010"/>
                  </a:lnTo>
                  <a:lnTo>
                    <a:pt x="32695" y="19776"/>
                  </a:lnTo>
                  <a:lnTo>
                    <a:pt x="33201" y="19523"/>
                  </a:lnTo>
                  <a:lnTo>
                    <a:pt x="33688" y="19250"/>
                  </a:lnTo>
                  <a:lnTo>
                    <a:pt x="34136" y="18958"/>
                  </a:lnTo>
                  <a:lnTo>
                    <a:pt x="34565" y="18627"/>
                  </a:lnTo>
                  <a:lnTo>
                    <a:pt x="34955" y="18296"/>
                  </a:lnTo>
                  <a:lnTo>
                    <a:pt x="35305" y="17945"/>
                  </a:lnTo>
                  <a:lnTo>
                    <a:pt x="35637" y="17536"/>
                  </a:lnTo>
                  <a:lnTo>
                    <a:pt x="35948" y="17107"/>
                  </a:lnTo>
                  <a:lnTo>
                    <a:pt x="36085" y="16893"/>
                  </a:lnTo>
                  <a:lnTo>
                    <a:pt x="36221" y="16659"/>
                  </a:lnTo>
                  <a:lnTo>
                    <a:pt x="36338" y="16425"/>
                  </a:lnTo>
                  <a:lnTo>
                    <a:pt x="36455" y="16172"/>
                  </a:lnTo>
                  <a:lnTo>
                    <a:pt x="36572" y="15860"/>
                  </a:lnTo>
                  <a:lnTo>
                    <a:pt x="36260" y="16230"/>
                  </a:lnTo>
                  <a:lnTo>
                    <a:pt x="35948" y="16562"/>
                  </a:lnTo>
                  <a:lnTo>
                    <a:pt x="35539" y="16951"/>
                  </a:lnTo>
                  <a:lnTo>
                    <a:pt x="35130" y="17302"/>
                  </a:lnTo>
                  <a:lnTo>
                    <a:pt x="34682" y="17653"/>
                  </a:lnTo>
                  <a:lnTo>
                    <a:pt x="34234" y="17964"/>
                  </a:lnTo>
                  <a:lnTo>
                    <a:pt x="33766" y="18276"/>
                  </a:lnTo>
                  <a:lnTo>
                    <a:pt x="33279" y="18549"/>
                  </a:lnTo>
                  <a:lnTo>
                    <a:pt x="32773" y="18802"/>
                  </a:lnTo>
                  <a:lnTo>
                    <a:pt x="32266" y="19036"/>
                  </a:lnTo>
                  <a:lnTo>
                    <a:pt x="31740" y="19231"/>
                  </a:lnTo>
                  <a:lnTo>
                    <a:pt x="31214" y="19406"/>
                  </a:lnTo>
                  <a:lnTo>
                    <a:pt x="30668" y="19562"/>
                  </a:lnTo>
                  <a:lnTo>
                    <a:pt x="30142" y="19679"/>
                  </a:lnTo>
                  <a:lnTo>
                    <a:pt x="29519" y="19796"/>
                  </a:lnTo>
                  <a:lnTo>
                    <a:pt x="28915" y="19854"/>
                  </a:lnTo>
                  <a:lnTo>
                    <a:pt x="28194" y="19913"/>
                  </a:lnTo>
                  <a:lnTo>
                    <a:pt x="27453" y="19913"/>
                  </a:lnTo>
                  <a:lnTo>
                    <a:pt x="26752" y="19893"/>
                  </a:lnTo>
                  <a:lnTo>
                    <a:pt x="26051" y="19835"/>
                  </a:lnTo>
                  <a:lnTo>
                    <a:pt x="25369" y="19737"/>
                  </a:lnTo>
                  <a:lnTo>
                    <a:pt x="24667" y="19621"/>
                  </a:lnTo>
                  <a:lnTo>
                    <a:pt x="23966" y="19484"/>
                  </a:lnTo>
                  <a:lnTo>
                    <a:pt x="23284" y="19309"/>
                  </a:lnTo>
                  <a:lnTo>
                    <a:pt x="22602" y="19095"/>
                  </a:lnTo>
                  <a:lnTo>
                    <a:pt x="21920" y="18880"/>
                  </a:lnTo>
                  <a:lnTo>
                    <a:pt x="21257" y="18646"/>
                  </a:lnTo>
                  <a:lnTo>
                    <a:pt x="20595" y="18393"/>
                  </a:lnTo>
                  <a:lnTo>
                    <a:pt x="19933" y="18120"/>
                  </a:lnTo>
                  <a:lnTo>
                    <a:pt x="19290" y="17828"/>
                  </a:lnTo>
                  <a:lnTo>
                    <a:pt x="17965" y="17205"/>
                  </a:lnTo>
                  <a:lnTo>
                    <a:pt x="16659" y="16562"/>
                  </a:lnTo>
                  <a:lnTo>
                    <a:pt x="13873" y="15159"/>
                  </a:lnTo>
                  <a:lnTo>
                    <a:pt x="12490" y="14457"/>
                  </a:lnTo>
                  <a:lnTo>
                    <a:pt x="11067" y="13814"/>
                  </a:lnTo>
                  <a:lnTo>
                    <a:pt x="10366" y="13503"/>
                  </a:lnTo>
                  <a:lnTo>
                    <a:pt x="9723" y="13230"/>
                  </a:lnTo>
                  <a:lnTo>
                    <a:pt x="9041" y="12938"/>
                  </a:lnTo>
                  <a:lnTo>
                    <a:pt x="8359" y="12704"/>
                  </a:lnTo>
                  <a:lnTo>
                    <a:pt x="7950" y="12567"/>
                  </a:lnTo>
                  <a:lnTo>
                    <a:pt x="7521" y="12470"/>
                  </a:lnTo>
                  <a:lnTo>
                    <a:pt x="7073" y="12392"/>
                  </a:lnTo>
                  <a:lnTo>
                    <a:pt x="6684" y="12353"/>
                  </a:lnTo>
                  <a:lnTo>
                    <a:pt x="6333" y="12353"/>
                  </a:lnTo>
                  <a:lnTo>
                    <a:pt x="6313" y="12373"/>
                  </a:lnTo>
                  <a:lnTo>
                    <a:pt x="6255" y="12373"/>
                  </a:lnTo>
                  <a:lnTo>
                    <a:pt x="6216" y="12353"/>
                  </a:lnTo>
                  <a:lnTo>
                    <a:pt x="6216" y="12314"/>
                  </a:lnTo>
                  <a:lnTo>
                    <a:pt x="6216" y="12295"/>
                  </a:lnTo>
                  <a:lnTo>
                    <a:pt x="6274" y="12061"/>
                  </a:lnTo>
                  <a:lnTo>
                    <a:pt x="6372" y="11827"/>
                  </a:lnTo>
                  <a:lnTo>
                    <a:pt x="6450" y="11593"/>
                  </a:lnTo>
                  <a:lnTo>
                    <a:pt x="6567" y="11379"/>
                  </a:lnTo>
                  <a:lnTo>
                    <a:pt x="6800" y="10970"/>
                  </a:lnTo>
                  <a:lnTo>
                    <a:pt x="7073" y="10600"/>
                  </a:lnTo>
                  <a:lnTo>
                    <a:pt x="7326" y="10288"/>
                  </a:lnTo>
                  <a:lnTo>
                    <a:pt x="7619" y="9996"/>
                  </a:lnTo>
                  <a:lnTo>
                    <a:pt x="7892" y="9723"/>
                  </a:lnTo>
                  <a:lnTo>
                    <a:pt x="8203" y="9469"/>
                  </a:lnTo>
                  <a:lnTo>
                    <a:pt x="8612" y="9177"/>
                  </a:lnTo>
                  <a:lnTo>
                    <a:pt x="9022" y="8885"/>
                  </a:lnTo>
                  <a:lnTo>
                    <a:pt x="9450" y="8632"/>
                  </a:lnTo>
                  <a:lnTo>
                    <a:pt x="9879" y="8417"/>
                  </a:lnTo>
                  <a:lnTo>
                    <a:pt x="10346" y="8203"/>
                  </a:lnTo>
                  <a:lnTo>
                    <a:pt x="10814" y="8028"/>
                  </a:lnTo>
                  <a:lnTo>
                    <a:pt x="11301" y="7872"/>
                  </a:lnTo>
                  <a:lnTo>
                    <a:pt x="11808" y="7774"/>
                  </a:lnTo>
                  <a:lnTo>
                    <a:pt x="12275" y="7696"/>
                  </a:lnTo>
                  <a:lnTo>
                    <a:pt x="12509" y="7677"/>
                  </a:lnTo>
                  <a:lnTo>
                    <a:pt x="12762" y="7677"/>
                  </a:lnTo>
                  <a:lnTo>
                    <a:pt x="13230" y="7696"/>
                  </a:lnTo>
                  <a:lnTo>
                    <a:pt x="13464" y="7716"/>
                  </a:lnTo>
                  <a:lnTo>
                    <a:pt x="13698" y="7755"/>
                  </a:lnTo>
                  <a:lnTo>
                    <a:pt x="13912" y="7813"/>
                  </a:lnTo>
                  <a:lnTo>
                    <a:pt x="14146" y="7872"/>
                  </a:lnTo>
                  <a:lnTo>
                    <a:pt x="14360" y="7950"/>
                  </a:lnTo>
                  <a:lnTo>
                    <a:pt x="14574" y="8047"/>
                  </a:lnTo>
                  <a:lnTo>
                    <a:pt x="14789" y="8164"/>
                  </a:lnTo>
                  <a:lnTo>
                    <a:pt x="15003" y="8281"/>
                  </a:lnTo>
                  <a:lnTo>
                    <a:pt x="15256" y="8476"/>
                  </a:lnTo>
                  <a:lnTo>
                    <a:pt x="15295" y="8047"/>
                  </a:lnTo>
                  <a:lnTo>
                    <a:pt x="15334" y="7755"/>
                  </a:lnTo>
                  <a:lnTo>
                    <a:pt x="15412" y="7463"/>
                  </a:lnTo>
                  <a:lnTo>
                    <a:pt x="15568" y="7053"/>
                  </a:lnTo>
                  <a:lnTo>
                    <a:pt x="15763" y="6644"/>
                  </a:lnTo>
                  <a:lnTo>
                    <a:pt x="15997" y="6235"/>
                  </a:lnTo>
                  <a:lnTo>
                    <a:pt x="16250" y="5865"/>
                  </a:lnTo>
                  <a:lnTo>
                    <a:pt x="16523" y="5495"/>
                  </a:lnTo>
                  <a:lnTo>
                    <a:pt x="16835" y="5163"/>
                  </a:lnTo>
                  <a:lnTo>
                    <a:pt x="17185" y="4832"/>
                  </a:lnTo>
                  <a:lnTo>
                    <a:pt x="17536" y="4501"/>
                  </a:lnTo>
                  <a:lnTo>
                    <a:pt x="17926" y="4209"/>
                  </a:lnTo>
                  <a:lnTo>
                    <a:pt x="18335" y="3955"/>
                  </a:lnTo>
                  <a:lnTo>
                    <a:pt x="18744" y="3702"/>
                  </a:lnTo>
                  <a:lnTo>
                    <a:pt x="19192" y="3468"/>
                  </a:lnTo>
                  <a:lnTo>
                    <a:pt x="19640" y="3274"/>
                  </a:lnTo>
                  <a:lnTo>
                    <a:pt x="20088" y="3079"/>
                  </a:lnTo>
                  <a:lnTo>
                    <a:pt x="20459" y="2962"/>
                  </a:lnTo>
                  <a:lnTo>
                    <a:pt x="20809" y="2864"/>
                  </a:lnTo>
                  <a:lnTo>
                    <a:pt x="21180" y="2767"/>
                  </a:lnTo>
                  <a:lnTo>
                    <a:pt x="21550" y="2689"/>
                  </a:lnTo>
                  <a:lnTo>
                    <a:pt x="21939" y="2631"/>
                  </a:lnTo>
                  <a:lnTo>
                    <a:pt x="22310" y="2572"/>
                  </a:lnTo>
                  <a:lnTo>
                    <a:pt x="22680" y="2553"/>
                  </a:lnTo>
                  <a:lnTo>
                    <a:pt x="23089" y="2553"/>
                  </a:lnTo>
                  <a:lnTo>
                    <a:pt x="22524" y="2046"/>
                  </a:lnTo>
                  <a:lnTo>
                    <a:pt x="21959" y="1539"/>
                  </a:lnTo>
                  <a:lnTo>
                    <a:pt x="21433" y="974"/>
                  </a:lnTo>
                  <a:lnTo>
                    <a:pt x="20907" y="390"/>
                  </a:lnTo>
                  <a:lnTo>
                    <a:pt x="20946" y="331"/>
                  </a:lnTo>
                  <a:lnTo>
                    <a:pt x="20946" y="234"/>
                  </a:lnTo>
                  <a:lnTo>
                    <a:pt x="20907" y="156"/>
                  </a:lnTo>
                  <a:lnTo>
                    <a:pt x="20868" y="98"/>
                  </a:lnTo>
                  <a:lnTo>
                    <a:pt x="20790" y="59"/>
                  </a:lnTo>
                  <a:lnTo>
                    <a:pt x="20731" y="39"/>
                  </a:lnTo>
                  <a:lnTo>
                    <a:pt x="20673" y="59"/>
                  </a:lnTo>
                  <a:lnTo>
                    <a:pt x="20615" y="78"/>
                  </a:lnTo>
                  <a:lnTo>
                    <a:pt x="20556" y="20"/>
                  </a:lnTo>
                  <a:lnTo>
                    <a:pt x="20478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4727;p55">
              <a:extLst>
                <a:ext uri="{FF2B5EF4-FFF2-40B4-BE49-F238E27FC236}">
                  <a16:creationId xmlns:a16="http://schemas.microsoft.com/office/drawing/2014/main" id="{44D71B9B-7071-403E-A157-6D7FCDAD42D4}"/>
                </a:ext>
              </a:extLst>
            </p:cNvPr>
            <p:cNvSpPr/>
            <p:nvPr/>
          </p:nvSpPr>
          <p:spPr>
            <a:xfrm>
              <a:off x="5049425" y="753625"/>
              <a:ext cx="914300" cy="523650"/>
            </a:xfrm>
            <a:custGeom>
              <a:avLst/>
              <a:gdLst/>
              <a:ahLst/>
              <a:cxnLst/>
              <a:rect l="l" t="t" r="r" b="b"/>
              <a:pathLst>
                <a:path w="36572" h="20946" fill="none" extrusionOk="0">
                  <a:moveTo>
                    <a:pt x="20322" y="78"/>
                  </a:moveTo>
                  <a:lnTo>
                    <a:pt x="20322" y="78"/>
                  </a:lnTo>
                  <a:lnTo>
                    <a:pt x="20283" y="117"/>
                  </a:lnTo>
                  <a:lnTo>
                    <a:pt x="20244" y="176"/>
                  </a:lnTo>
                  <a:lnTo>
                    <a:pt x="20244" y="176"/>
                  </a:lnTo>
                  <a:lnTo>
                    <a:pt x="20088" y="215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48"/>
                  </a:lnTo>
                  <a:lnTo>
                    <a:pt x="19484" y="448"/>
                  </a:lnTo>
                  <a:lnTo>
                    <a:pt x="18919" y="702"/>
                  </a:lnTo>
                  <a:lnTo>
                    <a:pt x="18374" y="994"/>
                  </a:lnTo>
                  <a:lnTo>
                    <a:pt x="18374" y="994"/>
                  </a:lnTo>
                  <a:lnTo>
                    <a:pt x="17848" y="1325"/>
                  </a:lnTo>
                  <a:lnTo>
                    <a:pt x="17341" y="1695"/>
                  </a:lnTo>
                  <a:lnTo>
                    <a:pt x="17341" y="1695"/>
                  </a:lnTo>
                  <a:lnTo>
                    <a:pt x="16835" y="2105"/>
                  </a:lnTo>
                  <a:lnTo>
                    <a:pt x="16620" y="2299"/>
                  </a:lnTo>
                  <a:lnTo>
                    <a:pt x="16425" y="2514"/>
                  </a:lnTo>
                  <a:lnTo>
                    <a:pt x="16425" y="2514"/>
                  </a:lnTo>
                  <a:lnTo>
                    <a:pt x="16231" y="2728"/>
                  </a:lnTo>
                  <a:lnTo>
                    <a:pt x="16055" y="2942"/>
                  </a:lnTo>
                  <a:lnTo>
                    <a:pt x="15899" y="3157"/>
                  </a:lnTo>
                  <a:lnTo>
                    <a:pt x="15763" y="3390"/>
                  </a:lnTo>
                  <a:lnTo>
                    <a:pt x="15763" y="3390"/>
                  </a:lnTo>
                  <a:lnTo>
                    <a:pt x="15646" y="3585"/>
                  </a:lnTo>
                  <a:lnTo>
                    <a:pt x="15529" y="3819"/>
                  </a:lnTo>
                  <a:lnTo>
                    <a:pt x="15451" y="4053"/>
                  </a:lnTo>
                  <a:lnTo>
                    <a:pt x="15354" y="4287"/>
                  </a:lnTo>
                  <a:lnTo>
                    <a:pt x="15354" y="4287"/>
                  </a:lnTo>
                  <a:lnTo>
                    <a:pt x="15295" y="4521"/>
                  </a:lnTo>
                  <a:lnTo>
                    <a:pt x="15237" y="4774"/>
                  </a:lnTo>
                  <a:lnTo>
                    <a:pt x="15140" y="5261"/>
                  </a:lnTo>
                  <a:lnTo>
                    <a:pt x="15081" y="5767"/>
                  </a:lnTo>
                  <a:lnTo>
                    <a:pt x="15023" y="6255"/>
                  </a:lnTo>
                  <a:lnTo>
                    <a:pt x="15023" y="6313"/>
                  </a:lnTo>
                  <a:lnTo>
                    <a:pt x="15023" y="6313"/>
                  </a:lnTo>
                  <a:lnTo>
                    <a:pt x="14964" y="6898"/>
                  </a:lnTo>
                  <a:lnTo>
                    <a:pt x="14964" y="6898"/>
                  </a:lnTo>
                  <a:lnTo>
                    <a:pt x="14925" y="7209"/>
                  </a:lnTo>
                  <a:lnTo>
                    <a:pt x="14867" y="7541"/>
                  </a:lnTo>
                  <a:lnTo>
                    <a:pt x="14867" y="7541"/>
                  </a:lnTo>
                  <a:lnTo>
                    <a:pt x="14828" y="7677"/>
                  </a:lnTo>
                  <a:lnTo>
                    <a:pt x="14789" y="7794"/>
                  </a:lnTo>
                  <a:lnTo>
                    <a:pt x="14789" y="7794"/>
                  </a:lnTo>
                  <a:lnTo>
                    <a:pt x="14750" y="7852"/>
                  </a:lnTo>
                  <a:lnTo>
                    <a:pt x="14750" y="7852"/>
                  </a:lnTo>
                  <a:lnTo>
                    <a:pt x="14711" y="7852"/>
                  </a:lnTo>
                  <a:lnTo>
                    <a:pt x="14711" y="7852"/>
                  </a:lnTo>
                  <a:lnTo>
                    <a:pt x="14594" y="7813"/>
                  </a:lnTo>
                  <a:lnTo>
                    <a:pt x="14477" y="7774"/>
                  </a:lnTo>
                  <a:lnTo>
                    <a:pt x="14282" y="7677"/>
                  </a:lnTo>
                  <a:lnTo>
                    <a:pt x="14224" y="7657"/>
                  </a:lnTo>
                  <a:lnTo>
                    <a:pt x="14224" y="7657"/>
                  </a:lnTo>
                  <a:lnTo>
                    <a:pt x="13737" y="7424"/>
                  </a:lnTo>
                  <a:lnTo>
                    <a:pt x="13250" y="7190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1"/>
                  </a:lnTo>
                  <a:lnTo>
                    <a:pt x="12042" y="6761"/>
                  </a:lnTo>
                  <a:lnTo>
                    <a:pt x="11457" y="6625"/>
                  </a:lnTo>
                  <a:lnTo>
                    <a:pt x="10853" y="6527"/>
                  </a:lnTo>
                  <a:lnTo>
                    <a:pt x="10249" y="6469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587" y="6430"/>
                  </a:lnTo>
                  <a:lnTo>
                    <a:pt x="9041" y="6469"/>
                  </a:lnTo>
                  <a:lnTo>
                    <a:pt x="8476" y="6508"/>
                  </a:lnTo>
                  <a:lnTo>
                    <a:pt x="7930" y="6605"/>
                  </a:lnTo>
                  <a:lnTo>
                    <a:pt x="7385" y="6722"/>
                  </a:lnTo>
                  <a:lnTo>
                    <a:pt x="6839" y="6878"/>
                  </a:lnTo>
                  <a:lnTo>
                    <a:pt x="6294" y="7053"/>
                  </a:lnTo>
                  <a:lnTo>
                    <a:pt x="5748" y="7268"/>
                  </a:lnTo>
                  <a:lnTo>
                    <a:pt x="5222" y="7502"/>
                  </a:lnTo>
                  <a:lnTo>
                    <a:pt x="5222" y="7502"/>
                  </a:lnTo>
                  <a:lnTo>
                    <a:pt x="4735" y="7774"/>
                  </a:lnTo>
                  <a:lnTo>
                    <a:pt x="4248" y="8067"/>
                  </a:lnTo>
                  <a:lnTo>
                    <a:pt x="3761" y="8378"/>
                  </a:lnTo>
                  <a:lnTo>
                    <a:pt x="3313" y="8729"/>
                  </a:lnTo>
                  <a:lnTo>
                    <a:pt x="3313" y="8729"/>
                  </a:lnTo>
                  <a:lnTo>
                    <a:pt x="2904" y="9080"/>
                  </a:lnTo>
                  <a:lnTo>
                    <a:pt x="2475" y="9489"/>
                  </a:lnTo>
                  <a:lnTo>
                    <a:pt x="2475" y="9489"/>
                  </a:lnTo>
                  <a:lnTo>
                    <a:pt x="2085" y="9918"/>
                  </a:lnTo>
                  <a:lnTo>
                    <a:pt x="1735" y="10346"/>
                  </a:lnTo>
                  <a:lnTo>
                    <a:pt x="1735" y="10346"/>
                  </a:lnTo>
                  <a:lnTo>
                    <a:pt x="1559" y="10580"/>
                  </a:lnTo>
                  <a:lnTo>
                    <a:pt x="1403" y="10833"/>
                  </a:lnTo>
                  <a:lnTo>
                    <a:pt x="1267" y="11126"/>
                  </a:lnTo>
                  <a:lnTo>
                    <a:pt x="1131" y="11437"/>
                  </a:lnTo>
                  <a:lnTo>
                    <a:pt x="1131" y="11437"/>
                  </a:lnTo>
                  <a:lnTo>
                    <a:pt x="994" y="11749"/>
                  </a:lnTo>
                  <a:lnTo>
                    <a:pt x="897" y="12061"/>
                  </a:lnTo>
                  <a:lnTo>
                    <a:pt x="741" y="12626"/>
                  </a:lnTo>
                  <a:lnTo>
                    <a:pt x="741" y="12626"/>
                  </a:lnTo>
                  <a:lnTo>
                    <a:pt x="605" y="13074"/>
                  </a:lnTo>
                  <a:lnTo>
                    <a:pt x="429" y="13561"/>
                  </a:lnTo>
                  <a:lnTo>
                    <a:pt x="429" y="13561"/>
                  </a:lnTo>
                  <a:lnTo>
                    <a:pt x="195" y="14282"/>
                  </a:lnTo>
                  <a:lnTo>
                    <a:pt x="98" y="14652"/>
                  </a:lnTo>
                  <a:lnTo>
                    <a:pt x="20" y="15022"/>
                  </a:lnTo>
                  <a:lnTo>
                    <a:pt x="20" y="15022"/>
                  </a:lnTo>
                  <a:lnTo>
                    <a:pt x="1" y="15217"/>
                  </a:lnTo>
                  <a:lnTo>
                    <a:pt x="1" y="15393"/>
                  </a:lnTo>
                  <a:lnTo>
                    <a:pt x="1" y="15568"/>
                  </a:lnTo>
                  <a:lnTo>
                    <a:pt x="20" y="15743"/>
                  </a:lnTo>
                  <a:lnTo>
                    <a:pt x="59" y="15919"/>
                  </a:lnTo>
                  <a:lnTo>
                    <a:pt x="98" y="16055"/>
                  </a:lnTo>
                  <a:lnTo>
                    <a:pt x="176" y="16211"/>
                  </a:lnTo>
                  <a:lnTo>
                    <a:pt x="234" y="16347"/>
                  </a:lnTo>
                  <a:lnTo>
                    <a:pt x="234" y="16347"/>
                  </a:lnTo>
                  <a:lnTo>
                    <a:pt x="351" y="16484"/>
                  </a:lnTo>
                  <a:lnTo>
                    <a:pt x="449" y="16601"/>
                  </a:lnTo>
                  <a:lnTo>
                    <a:pt x="585" y="16698"/>
                  </a:lnTo>
                  <a:lnTo>
                    <a:pt x="721" y="16795"/>
                  </a:lnTo>
                  <a:lnTo>
                    <a:pt x="721" y="16795"/>
                  </a:lnTo>
                  <a:lnTo>
                    <a:pt x="838" y="16834"/>
                  </a:lnTo>
                  <a:lnTo>
                    <a:pt x="955" y="16893"/>
                  </a:lnTo>
                  <a:lnTo>
                    <a:pt x="1092" y="16912"/>
                  </a:lnTo>
                  <a:lnTo>
                    <a:pt x="1228" y="16951"/>
                  </a:lnTo>
                  <a:lnTo>
                    <a:pt x="1228" y="16951"/>
                  </a:lnTo>
                  <a:lnTo>
                    <a:pt x="1228" y="16971"/>
                  </a:lnTo>
                  <a:lnTo>
                    <a:pt x="1228" y="17029"/>
                  </a:lnTo>
                  <a:lnTo>
                    <a:pt x="1228" y="17029"/>
                  </a:lnTo>
                  <a:lnTo>
                    <a:pt x="1267" y="17107"/>
                  </a:lnTo>
                  <a:lnTo>
                    <a:pt x="1325" y="17166"/>
                  </a:lnTo>
                  <a:lnTo>
                    <a:pt x="1325" y="17166"/>
                  </a:lnTo>
                  <a:lnTo>
                    <a:pt x="1384" y="17185"/>
                  </a:lnTo>
                  <a:lnTo>
                    <a:pt x="1442" y="17185"/>
                  </a:lnTo>
                  <a:lnTo>
                    <a:pt x="1442" y="17185"/>
                  </a:lnTo>
                  <a:lnTo>
                    <a:pt x="1501" y="17185"/>
                  </a:lnTo>
                  <a:lnTo>
                    <a:pt x="1501" y="17185"/>
                  </a:lnTo>
                  <a:lnTo>
                    <a:pt x="1579" y="17146"/>
                  </a:lnTo>
                  <a:lnTo>
                    <a:pt x="1618" y="17127"/>
                  </a:lnTo>
                  <a:lnTo>
                    <a:pt x="1637" y="17088"/>
                  </a:lnTo>
                  <a:lnTo>
                    <a:pt x="1637" y="17088"/>
                  </a:lnTo>
                  <a:lnTo>
                    <a:pt x="1832" y="16679"/>
                  </a:lnTo>
                  <a:lnTo>
                    <a:pt x="2027" y="16308"/>
                  </a:lnTo>
                  <a:lnTo>
                    <a:pt x="2261" y="15977"/>
                  </a:lnTo>
                  <a:lnTo>
                    <a:pt x="2475" y="15665"/>
                  </a:lnTo>
                  <a:lnTo>
                    <a:pt x="2475" y="15665"/>
                  </a:lnTo>
                  <a:lnTo>
                    <a:pt x="2670" y="15451"/>
                  </a:lnTo>
                  <a:lnTo>
                    <a:pt x="2865" y="15237"/>
                  </a:lnTo>
                  <a:lnTo>
                    <a:pt x="3059" y="15061"/>
                  </a:lnTo>
                  <a:lnTo>
                    <a:pt x="3274" y="14905"/>
                  </a:lnTo>
                  <a:lnTo>
                    <a:pt x="3274" y="14905"/>
                  </a:lnTo>
                  <a:lnTo>
                    <a:pt x="3449" y="14769"/>
                  </a:lnTo>
                  <a:lnTo>
                    <a:pt x="3644" y="14672"/>
                  </a:lnTo>
                  <a:lnTo>
                    <a:pt x="3839" y="14574"/>
                  </a:lnTo>
                  <a:lnTo>
                    <a:pt x="4034" y="14477"/>
                  </a:lnTo>
                  <a:lnTo>
                    <a:pt x="4034" y="14477"/>
                  </a:lnTo>
                  <a:lnTo>
                    <a:pt x="4267" y="14399"/>
                  </a:lnTo>
                  <a:lnTo>
                    <a:pt x="4501" y="14340"/>
                  </a:lnTo>
                  <a:lnTo>
                    <a:pt x="4755" y="14282"/>
                  </a:lnTo>
                  <a:lnTo>
                    <a:pt x="4988" y="14243"/>
                  </a:lnTo>
                  <a:lnTo>
                    <a:pt x="4988" y="14243"/>
                  </a:lnTo>
                  <a:lnTo>
                    <a:pt x="5242" y="14224"/>
                  </a:lnTo>
                  <a:lnTo>
                    <a:pt x="5514" y="14224"/>
                  </a:lnTo>
                  <a:lnTo>
                    <a:pt x="5514" y="14224"/>
                  </a:lnTo>
                  <a:lnTo>
                    <a:pt x="5924" y="14224"/>
                  </a:lnTo>
                  <a:lnTo>
                    <a:pt x="6352" y="14282"/>
                  </a:lnTo>
                  <a:lnTo>
                    <a:pt x="6352" y="14282"/>
                  </a:lnTo>
                  <a:lnTo>
                    <a:pt x="6781" y="14360"/>
                  </a:lnTo>
                  <a:lnTo>
                    <a:pt x="7190" y="14438"/>
                  </a:lnTo>
                  <a:lnTo>
                    <a:pt x="7580" y="14555"/>
                  </a:lnTo>
                  <a:lnTo>
                    <a:pt x="7969" y="14672"/>
                  </a:lnTo>
                  <a:lnTo>
                    <a:pt x="8690" y="14925"/>
                  </a:lnTo>
                  <a:lnTo>
                    <a:pt x="9314" y="15198"/>
                  </a:lnTo>
                  <a:lnTo>
                    <a:pt x="9314" y="15198"/>
                  </a:lnTo>
                  <a:lnTo>
                    <a:pt x="10288" y="15646"/>
                  </a:lnTo>
                  <a:lnTo>
                    <a:pt x="11262" y="16113"/>
                  </a:lnTo>
                  <a:lnTo>
                    <a:pt x="11321" y="16133"/>
                  </a:lnTo>
                  <a:lnTo>
                    <a:pt x="11808" y="16367"/>
                  </a:lnTo>
                  <a:lnTo>
                    <a:pt x="11808" y="16367"/>
                  </a:lnTo>
                  <a:lnTo>
                    <a:pt x="13211" y="17049"/>
                  </a:lnTo>
                  <a:lnTo>
                    <a:pt x="14672" y="17750"/>
                  </a:lnTo>
                  <a:lnTo>
                    <a:pt x="14672" y="17750"/>
                  </a:lnTo>
                  <a:lnTo>
                    <a:pt x="15490" y="18101"/>
                  </a:lnTo>
                  <a:lnTo>
                    <a:pt x="16270" y="18452"/>
                  </a:lnTo>
                  <a:lnTo>
                    <a:pt x="17029" y="18763"/>
                  </a:lnTo>
                  <a:lnTo>
                    <a:pt x="17750" y="19056"/>
                  </a:lnTo>
                  <a:lnTo>
                    <a:pt x="18452" y="19309"/>
                  </a:lnTo>
                  <a:lnTo>
                    <a:pt x="19153" y="19562"/>
                  </a:lnTo>
                  <a:lnTo>
                    <a:pt x="19816" y="19776"/>
                  </a:lnTo>
                  <a:lnTo>
                    <a:pt x="20478" y="19971"/>
                  </a:lnTo>
                  <a:lnTo>
                    <a:pt x="20478" y="19971"/>
                  </a:lnTo>
                  <a:lnTo>
                    <a:pt x="21257" y="20205"/>
                  </a:lnTo>
                  <a:lnTo>
                    <a:pt x="22037" y="20380"/>
                  </a:lnTo>
                  <a:lnTo>
                    <a:pt x="22836" y="20556"/>
                  </a:lnTo>
                  <a:lnTo>
                    <a:pt x="23596" y="20673"/>
                  </a:lnTo>
                  <a:lnTo>
                    <a:pt x="24375" y="20790"/>
                  </a:lnTo>
                  <a:lnTo>
                    <a:pt x="25135" y="20868"/>
                  </a:lnTo>
                  <a:lnTo>
                    <a:pt x="25914" y="20907"/>
                  </a:lnTo>
                  <a:lnTo>
                    <a:pt x="26655" y="20945"/>
                  </a:lnTo>
                  <a:lnTo>
                    <a:pt x="26888" y="20945"/>
                  </a:lnTo>
                  <a:lnTo>
                    <a:pt x="26888" y="20945"/>
                  </a:lnTo>
                  <a:lnTo>
                    <a:pt x="27551" y="20926"/>
                  </a:lnTo>
                  <a:lnTo>
                    <a:pt x="28174" y="20887"/>
                  </a:lnTo>
                  <a:lnTo>
                    <a:pt x="28778" y="20848"/>
                  </a:lnTo>
                  <a:lnTo>
                    <a:pt x="29363" y="20770"/>
                  </a:lnTo>
                  <a:lnTo>
                    <a:pt x="29363" y="20770"/>
                  </a:lnTo>
                  <a:lnTo>
                    <a:pt x="29928" y="20673"/>
                  </a:lnTo>
                  <a:lnTo>
                    <a:pt x="30493" y="20536"/>
                  </a:lnTo>
                  <a:lnTo>
                    <a:pt x="31038" y="20400"/>
                  </a:lnTo>
                  <a:lnTo>
                    <a:pt x="31584" y="20225"/>
                  </a:lnTo>
                  <a:lnTo>
                    <a:pt x="31584" y="20225"/>
                  </a:lnTo>
                  <a:lnTo>
                    <a:pt x="32149" y="20010"/>
                  </a:lnTo>
                  <a:lnTo>
                    <a:pt x="32695" y="19776"/>
                  </a:lnTo>
                  <a:lnTo>
                    <a:pt x="33201" y="19523"/>
                  </a:lnTo>
                  <a:lnTo>
                    <a:pt x="33688" y="19250"/>
                  </a:lnTo>
                  <a:lnTo>
                    <a:pt x="34136" y="18958"/>
                  </a:lnTo>
                  <a:lnTo>
                    <a:pt x="34565" y="18627"/>
                  </a:lnTo>
                  <a:lnTo>
                    <a:pt x="34955" y="18296"/>
                  </a:lnTo>
                  <a:lnTo>
                    <a:pt x="35305" y="17945"/>
                  </a:lnTo>
                  <a:lnTo>
                    <a:pt x="35305" y="17945"/>
                  </a:lnTo>
                  <a:lnTo>
                    <a:pt x="35637" y="17536"/>
                  </a:lnTo>
                  <a:lnTo>
                    <a:pt x="35948" y="17107"/>
                  </a:lnTo>
                  <a:lnTo>
                    <a:pt x="35948" y="17107"/>
                  </a:lnTo>
                  <a:lnTo>
                    <a:pt x="36085" y="16893"/>
                  </a:lnTo>
                  <a:lnTo>
                    <a:pt x="36221" y="16659"/>
                  </a:lnTo>
                  <a:lnTo>
                    <a:pt x="36338" y="16425"/>
                  </a:lnTo>
                  <a:lnTo>
                    <a:pt x="36455" y="16172"/>
                  </a:lnTo>
                  <a:lnTo>
                    <a:pt x="36455" y="16172"/>
                  </a:lnTo>
                  <a:lnTo>
                    <a:pt x="36572" y="15860"/>
                  </a:lnTo>
                  <a:lnTo>
                    <a:pt x="36572" y="15860"/>
                  </a:lnTo>
                  <a:lnTo>
                    <a:pt x="36260" y="16230"/>
                  </a:lnTo>
                  <a:lnTo>
                    <a:pt x="35948" y="16562"/>
                  </a:lnTo>
                  <a:lnTo>
                    <a:pt x="35948" y="16562"/>
                  </a:lnTo>
                  <a:lnTo>
                    <a:pt x="35539" y="16951"/>
                  </a:lnTo>
                  <a:lnTo>
                    <a:pt x="35130" y="17302"/>
                  </a:lnTo>
                  <a:lnTo>
                    <a:pt x="34682" y="17653"/>
                  </a:lnTo>
                  <a:lnTo>
                    <a:pt x="34234" y="17964"/>
                  </a:lnTo>
                  <a:lnTo>
                    <a:pt x="34234" y="17964"/>
                  </a:lnTo>
                  <a:lnTo>
                    <a:pt x="33766" y="18276"/>
                  </a:lnTo>
                  <a:lnTo>
                    <a:pt x="33279" y="18549"/>
                  </a:lnTo>
                  <a:lnTo>
                    <a:pt x="32773" y="18802"/>
                  </a:lnTo>
                  <a:lnTo>
                    <a:pt x="32266" y="19036"/>
                  </a:lnTo>
                  <a:lnTo>
                    <a:pt x="32266" y="19036"/>
                  </a:lnTo>
                  <a:lnTo>
                    <a:pt x="31740" y="19231"/>
                  </a:lnTo>
                  <a:lnTo>
                    <a:pt x="31214" y="19406"/>
                  </a:lnTo>
                  <a:lnTo>
                    <a:pt x="31214" y="19406"/>
                  </a:lnTo>
                  <a:lnTo>
                    <a:pt x="30668" y="19562"/>
                  </a:lnTo>
                  <a:lnTo>
                    <a:pt x="30142" y="19679"/>
                  </a:lnTo>
                  <a:lnTo>
                    <a:pt x="30142" y="19679"/>
                  </a:lnTo>
                  <a:lnTo>
                    <a:pt x="29519" y="19796"/>
                  </a:lnTo>
                  <a:lnTo>
                    <a:pt x="28915" y="19854"/>
                  </a:lnTo>
                  <a:lnTo>
                    <a:pt x="28915" y="19854"/>
                  </a:lnTo>
                  <a:lnTo>
                    <a:pt x="28194" y="19913"/>
                  </a:lnTo>
                  <a:lnTo>
                    <a:pt x="27453" y="19913"/>
                  </a:lnTo>
                  <a:lnTo>
                    <a:pt x="27453" y="19913"/>
                  </a:lnTo>
                  <a:lnTo>
                    <a:pt x="26752" y="19893"/>
                  </a:lnTo>
                  <a:lnTo>
                    <a:pt x="26051" y="19835"/>
                  </a:lnTo>
                  <a:lnTo>
                    <a:pt x="25369" y="19737"/>
                  </a:lnTo>
                  <a:lnTo>
                    <a:pt x="24667" y="19621"/>
                  </a:lnTo>
                  <a:lnTo>
                    <a:pt x="24667" y="19621"/>
                  </a:lnTo>
                  <a:lnTo>
                    <a:pt x="23966" y="19484"/>
                  </a:lnTo>
                  <a:lnTo>
                    <a:pt x="23284" y="19309"/>
                  </a:lnTo>
                  <a:lnTo>
                    <a:pt x="22602" y="19095"/>
                  </a:lnTo>
                  <a:lnTo>
                    <a:pt x="21920" y="18880"/>
                  </a:lnTo>
                  <a:lnTo>
                    <a:pt x="21257" y="18646"/>
                  </a:lnTo>
                  <a:lnTo>
                    <a:pt x="20595" y="18393"/>
                  </a:lnTo>
                  <a:lnTo>
                    <a:pt x="19933" y="18120"/>
                  </a:lnTo>
                  <a:lnTo>
                    <a:pt x="19290" y="17828"/>
                  </a:lnTo>
                  <a:lnTo>
                    <a:pt x="19290" y="17828"/>
                  </a:lnTo>
                  <a:lnTo>
                    <a:pt x="17965" y="17205"/>
                  </a:lnTo>
                  <a:lnTo>
                    <a:pt x="16659" y="16562"/>
                  </a:lnTo>
                  <a:lnTo>
                    <a:pt x="16659" y="16562"/>
                  </a:lnTo>
                  <a:lnTo>
                    <a:pt x="13873" y="15159"/>
                  </a:lnTo>
                  <a:lnTo>
                    <a:pt x="13873" y="15159"/>
                  </a:lnTo>
                  <a:lnTo>
                    <a:pt x="12490" y="14457"/>
                  </a:lnTo>
                  <a:lnTo>
                    <a:pt x="11067" y="13814"/>
                  </a:lnTo>
                  <a:lnTo>
                    <a:pt x="11067" y="13814"/>
                  </a:lnTo>
                  <a:lnTo>
                    <a:pt x="10366" y="13503"/>
                  </a:lnTo>
                  <a:lnTo>
                    <a:pt x="10366" y="13503"/>
                  </a:lnTo>
                  <a:lnTo>
                    <a:pt x="9723" y="13230"/>
                  </a:lnTo>
                  <a:lnTo>
                    <a:pt x="9723" y="13230"/>
                  </a:lnTo>
                  <a:lnTo>
                    <a:pt x="9041" y="12938"/>
                  </a:lnTo>
                  <a:lnTo>
                    <a:pt x="8359" y="12704"/>
                  </a:lnTo>
                  <a:lnTo>
                    <a:pt x="8359" y="12704"/>
                  </a:lnTo>
                  <a:lnTo>
                    <a:pt x="8359" y="12704"/>
                  </a:lnTo>
                  <a:lnTo>
                    <a:pt x="7950" y="12567"/>
                  </a:lnTo>
                  <a:lnTo>
                    <a:pt x="7521" y="12470"/>
                  </a:lnTo>
                  <a:lnTo>
                    <a:pt x="7521" y="12470"/>
                  </a:lnTo>
                  <a:lnTo>
                    <a:pt x="7073" y="12392"/>
                  </a:lnTo>
                  <a:lnTo>
                    <a:pt x="7073" y="12392"/>
                  </a:lnTo>
                  <a:lnTo>
                    <a:pt x="6684" y="12353"/>
                  </a:lnTo>
                  <a:lnTo>
                    <a:pt x="6684" y="12353"/>
                  </a:lnTo>
                  <a:lnTo>
                    <a:pt x="6333" y="12353"/>
                  </a:lnTo>
                  <a:lnTo>
                    <a:pt x="6333" y="12353"/>
                  </a:lnTo>
                  <a:lnTo>
                    <a:pt x="6313" y="12373"/>
                  </a:lnTo>
                  <a:lnTo>
                    <a:pt x="6255" y="12373"/>
                  </a:lnTo>
                  <a:lnTo>
                    <a:pt x="6255" y="12373"/>
                  </a:lnTo>
                  <a:lnTo>
                    <a:pt x="6216" y="12353"/>
                  </a:lnTo>
                  <a:lnTo>
                    <a:pt x="6216" y="12314"/>
                  </a:lnTo>
                  <a:lnTo>
                    <a:pt x="6216" y="12295"/>
                  </a:lnTo>
                  <a:lnTo>
                    <a:pt x="6216" y="12295"/>
                  </a:lnTo>
                  <a:lnTo>
                    <a:pt x="6274" y="12061"/>
                  </a:lnTo>
                  <a:lnTo>
                    <a:pt x="6372" y="11827"/>
                  </a:lnTo>
                  <a:lnTo>
                    <a:pt x="6450" y="11593"/>
                  </a:lnTo>
                  <a:lnTo>
                    <a:pt x="6567" y="11379"/>
                  </a:lnTo>
                  <a:lnTo>
                    <a:pt x="6567" y="11379"/>
                  </a:lnTo>
                  <a:lnTo>
                    <a:pt x="6800" y="10970"/>
                  </a:lnTo>
                  <a:lnTo>
                    <a:pt x="7073" y="10600"/>
                  </a:lnTo>
                  <a:lnTo>
                    <a:pt x="7073" y="10600"/>
                  </a:lnTo>
                  <a:lnTo>
                    <a:pt x="7326" y="10288"/>
                  </a:lnTo>
                  <a:lnTo>
                    <a:pt x="7619" y="9996"/>
                  </a:lnTo>
                  <a:lnTo>
                    <a:pt x="7892" y="9723"/>
                  </a:lnTo>
                  <a:lnTo>
                    <a:pt x="8203" y="9469"/>
                  </a:lnTo>
                  <a:lnTo>
                    <a:pt x="8203" y="9469"/>
                  </a:lnTo>
                  <a:lnTo>
                    <a:pt x="8612" y="9177"/>
                  </a:lnTo>
                  <a:lnTo>
                    <a:pt x="9022" y="8885"/>
                  </a:lnTo>
                  <a:lnTo>
                    <a:pt x="9450" y="8632"/>
                  </a:lnTo>
                  <a:lnTo>
                    <a:pt x="9879" y="8417"/>
                  </a:lnTo>
                  <a:lnTo>
                    <a:pt x="9879" y="8417"/>
                  </a:lnTo>
                  <a:lnTo>
                    <a:pt x="10346" y="8203"/>
                  </a:lnTo>
                  <a:lnTo>
                    <a:pt x="10814" y="8028"/>
                  </a:lnTo>
                  <a:lnTo>
                    <a:pt x="11301" y="7872"/>
                  </a:lnTo>
                  <a:lnTo>
                    <a:pt x="11808" y="7774"/>
                  </a:lnTo>
                  <a:lnTo>
                    <a:pt x="11808" y="7774"/>
                  </a:lnTo>
                  <a:lnTo>
                    <a:pt x="12275" y="7696"/>
                  </a:lnTo>
                  <a:lnTo>
                    <a:pt x="12509" y="7677"/>
                  </a:lnTo>
                  <a:lnTo>
                    <a:pt x="12762" y="7677"/>
                  </a:lnTo>
                  <a:lnTo>
                    <a:pt x="12762" y="7677"/>
                  </a:lnTo>
                  <a:lnTo>
                    <a:pt x="13230" y="7696"/>
                  </a:lnTo>
                  <a:lnTo>
                    <a:pt x="13464" y="7716"/>
                  </a:lnTo>
                  <a:lnTo>
                    <a:pt x="13698" y="7755"/>
                  </a:lnTo>
                  <a:lnTo>
                    <a:pt x="13698" y="7755"/>
                  </a:lnTo>
                  <a:lnTo>
                    <a:pt x="13912" y="7813"/>
                  </a:lnTo>
                  <a:lnTo>
                    <a:pt x="14146" y="7872"/>
                  </a:lnTo>
                  <a:lnTo>
                    <a:pt x="14360" y="7950"/>
                  </a:lnTo>
                  <a:lnTo>
                    <a:pt x="14574" y="8047"/>
                  </a:lnTo>
                  <a:lnTo>
                    <a:pt x="14574" y="8047"/>
                  </a:lnTo>
                  <a:lnTo>
                    <a:pt x="14789" y="8164"/>
                  </a:lnTo>
                  <a:lnTo>
                    <a:pt x="15003" y="8281"/>
                  </a:lnTo>
                  <a:lnTo>
                    <a:pt x="15003" y="8281"/>
                  </a:lnTo>
                  <a:lnTo>
                    <a:pt x="15256" y="8476"/>
                  </a:lnTo>
                  <a:lnTo>
                    <a:pt x="15256" y="8476"/>
                  </a:lnTo>
                  <a:lnTo>
                    <a:pt x="15295" y="8047"/>
                  </a:lnTo>
                  <a:lnTo>
                    <a:pt x="15295" y="8047"/>
                  </a:lnTo>
                  <a:lnTo>
                    <a:pt x="15334" y="7755"/>
                  </a:lnTo>
                  <a:lnTo>
                    <a:pt x="15412" y="7463"/>
                  </a:lnTo>
                  <a:lnTo>
                    <a:pt x="15412" y="7463"/>
                  </a:lnTo>
                  <a:lnTo>
                    <a:pt x="15568" y="7053"/>
                  </a:lnTo>
                  <a:lnTo>
                    <a:pt x="15763" y="6644"/>
                  </a:lnTo>
                  <a:lnTo>
                    <a:pt x="15763" y="6644"/>
                  </a:lnTo>
                  <a:lnTo>
                    <a:pt x="15997" y="6235"/>
                  </a:lnTo>
                  <a:lnTo>
                    <a:pt x="16250" y="5865"/>
                  </a:lnTo>
                  <a:lnTo>
                    <a:pt x="16523" y="5495"/>
                  </a:lnTo>
                  <a:lnTo>
                    <a:pt x="16835" y="5163"/>
                  </a:lnTo>
                  <a:lnTo>
                    <a:pt x="16835" y="5163"/>
                  </a:lnTo>
                  <a:lnTo>
                    <a:pt x="17185" y="4832"/>
                  </a:lnTo>
                  <a:lnTo>
                    <a:pt x="17536" y="4501"/>
                  </a:lnTo>
                  <a:lnTo>
                    <a:pt x="17926" y="4209"/>
                  </a:lnTo>
                  <a:lnTo>
                    <a:pt x="18335" y="3955"/>
                  </a:lnTo>
                  <a:lnTo>
                    <a:pt x="18335" y="3955"/>
                  </a:lnTo>
                  <a:lnTo>
                    <a:pt x="18744" y="3702"/>
                  </a:lnTo>
                  <a:lnTo>
                    <a:pt x="19192" y="3468"/>
                  </a:lnTo>
                  <a:lnTo>
                    <a:pt x="19640" y="3274"/>
                  </a:lnTo>
                  <a:lnTo>
                    <a:pt x="20088" y="3079"/>
                  </a:lnTo>
                  <a:lnTo>
                    <a:pt x="20088" y="3079"/>
                  </a:lnTo>
                  <a:lnTo>
                    <a:pt x="20459" y="2962"/>
                  </a:lnTo>
                  <a:lnTo>
                    <a:pt x="20809" y="2864"/>
                  </a:lnTo>
                  <a:lnTo>
                    <a:pt x="21180" y="2767"/>
                  </a:lnTo>
                  <a:lnTo>
                    <a:pt x="21550" y="2689"/>
                  </a:lnTo>
                  <a:lnTo>
                    <a:pt x="21939" y="2631"/>
                  </a:lnTo>
                  <a:lnTo>
                    <a:pt x="22310" y="2572"/>
                  </a:lnTo>
                  <a:lnTo>
                    <a:pt x="22680" y="2553"/>
                  </a:lnTo>
                  <a:lnTo>
                    <a:pt x="23069" y="2553"/>
                  </a:lnTo>
                  <a:lnTo>
                    <a:pt x="23089" y="2553"/>
                  </a:lnTo>
                  <a:lnTo>
                    <a:pt x="23089" y="2553"/>
                  </a:lnTo>
                  <a:lnTo>
                    <a:pt x="22524" y="2046"/>
                  </a:lnTo>
                  <a:lnTo>
                    <a:pt x="21959" y="1539"/>
                  </a:lnTo>
                  <a:lnTo>
                    <a:pt x="21433" y="974"/>
                  </a:lnTo>
                  <a:lnTo>
                    <a:pt x="20907" y="390"/>
                  </a:lnTo>
                  <a:lnTo>
                    <a:pt x="20907" y="390"/>
                  </a:lnTo>
                  <a:lnTo>
                    <a:pt x="20946" y="331"/>
                  </a:lnTo>
                  <a:lnTo>
                    <a:pt x="20946" y="234"/>
                  </a:lnTo>
                  <a:lnTo>
                    <a:pt x="20946" y="234"/>
                  </a:lnTo>
                  <a:lnTo>
                    <a:pt x="20907" y="156"/>
                  </a:lnTo>
                  <a:lnTo>
                    <a:pt x="20868" y="98"/>
                  </a:lnTo>
                  <a:lnTo>
                    <a:pt x="20790" y="59"/>
                  </a:lnTo>
                  <a:lnTo>
                    <a:pt x="20731" y="39"/>
                  </a:lnTo>
                  <a:lnTo>
                    <a:pt x="20731" y="39"/>
                  </a:lnTo>
                  <a:lnTo>
                    <a:pt x="20673" y="59"/>
                  </a:lnTo>
                  <a:lnTo>
                    <a:pt x="20615" y="78"/>
                  </a:lnTo>
                  <a:lnTo>
                    <a:pt x="20615" y="78"/>
                  </a:lnTo>
                  <a:lnTo>
                    <a:pt x="20556" y="20"/>
                  </a:lnTo>
                  <a:lnTo>
                    <a:pt x="20478" y="0"/>
                  </a:lnTo>
                  <a:lnTo>
                    <a:pt x="20478" y="0"/>
                  </a:lnTo>
                  <a:lnTo>
                    <a:pt x="20381" y="20"/>
                  </a:lnTo>
                  <a:lnTo>
                    <a:pt x="20322" y="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4728;p55">
              <a:extLst>
                <a:ext uri="{FF2B5EF4-FFF2-40B4-BE49-F238E27FC236}">
                  <a16:creationId xmlns:a16="http://schemas.microsoft.com/office/drawing/2014/main" id="{1076FFB6-0289-4CD6-9CC3-5F513B48DE80}"/>
                </a:ext>
              </a:extLst>
            </p:cNvPr>
            <p:cNvSpPr/>
            <p:nvPr/>
          </p:nvSpPr>
          <p:spPr>
            <a:xfrm>
              <a:off x="5216500" y="10624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1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4729;p55">
              <a:extLst>
                <a:ext uri="{FF2B5EF4-FFF2-40B4-BE49-F238E27FC236}">
                  <a16:creationId xmlns:a16="http://schemas.microsoft.com/office/drawing/2014/main" id="{7829227B-FD34-4C6B-931F-17621DCE2300}"/>
                </a:ext>
              </a:extLst>
            </p:cNvPr>
            <p:cNvSpPr/>
            <p:nvPr/>
          </p:nvSpPr>
          <p:spPr>
            <a:xfrm>
              <a:off x="5467350" y="999600"/>
              <a:ext cx="468625" cy="161250"/>
            </a:xfrm>
            <a:custGeom>
              <a:avLst/>
              <a:gdLst/>
              <a:ahLst/>
              <a:cxnLst/>
              <a:rect l="l" t="t" r="r" b="b"/>
              <a:pathLst>
                <a:path w="18745" h="6450" extrusionOk="0">
                  <a:moveTo>
                    <a:pt x="40" y="1"/>
                  </a:moveTo>
                  <a:lnTo>
                    <a:pt x="20" y="20"/>
                  </a:lnTo>
                  <a:lnTo>
                    <a:pt x="1" y="79"/>
                  </a:lnTo>
                  <a:lnTo>
                    <a:pt x="1" y="98"/>
                  </a:lnTo>
                  <a:lnTo>
                    <a:pt x="20" y="137"/>
                  </a:lnTo>
                  <a:lnTo>
                    <a:pt x="858" y="799"/>
                  </a:lnTo>
                  <a:lnTo>
                    <a:pt x="1715" y="1423"/>
                  </a:lnTo>
                  <a:lnTo>
                    <a:pt x="2651" y="2066"/>
                  </a:lnTo>
                  <a:lnTo>
                    <a:pt x="3605" y="2670"/>
                  </a:lnTo>
                  <a:lnTo>
                    <a:pt x="4618" y="3254"/>
                  </a:lnTo>
                  <a:lnTo>
                    <a:pt x="5651" y="3800"/>
                  </a:lnTo>
                  <a:lnTo>
                    <a:pt x="6703" y="4326"/>
                  </a:lnTo>
                  <a:lnTo>
                    <a:pt x="7249" y="4560"/>
                  </a:lnTo>
                  <a:lnTo>
                    <a:pt x="7775" y="4794"/>
                  </a:lnTo>
                  <a:lnTo>
                    <a:pt x="8320" y="5008"/>
                  </a:lnTo>
                  <a:lnTo>
                    <a:pt x="8885" y="5222"/>
                  </a:lnTo>
                  <a:lnTo>
                    <a:pt x="9431" y="5417"/>
                  </a:lnTo>
                  <a:lnTo>
                    <a:pt x="9996" y="5593"/>
                  </a:lnTo>
                  <a:lnTo>
                    <a:pt x="10561" y="5748"/>
                  </a:lnTo>
                  <a:lnTo>
                    <a:pt x="11126" y="5904"/>
                  </a:lnTo>
                  <a:lnTo>
                    <a:pt x="11711" y="6041"/>
                  </a:lnTo>
                  <a:lnTo>
                    <a:pt x="12276" y="6158"/>
                  </a:lnTo>
                  <a:lnTo>
                    <a:pt x="12841" y="6255"/>
                  </a:lnTo>
                  <a:lnTo>
                    <a:pt x="13406" y="6333"/>
                  </a:lnTo>
                  <a:lnTo>
                    <a:pt x="14010" y="6391"/>
                  </a:lnTo>
                  <a:lnTo>
                    <a:pt x="14594" y="6430"/>
                  </a:lnTo>
                  <a:lnTo>
                    <a:pt x="15159" y="6450"/>
                  </a:lnTo>
                  <a:lnTo>
                    <a:pt x="15705" y="6450"/>
                  </a:lnTo>
                  <a:lnTo>
                    <a:pt x="16270" y="6430"/>
                  </a:lnTo>
                  <a:lnTo>
                    <a:pt x="16835" y="6372"/>
                  </a:lnTo>
                  <a:lnTo>
                    <a:pt x="17244" y="6333"/>
                  </a:lnTo>
                  <a:lnTo>
                    <a:pt x="17673" y="6255"/>
                  </a:lnTo>
                  <a:lnTo>
                    <a:pt x="18062" y="6177"/>
                  </a:lnTo>
                  <a:lnTo>
                    <a:pt x="18277" y="6119"/>
                  </a:lnTo>
                  <a:lnTo>
                    <a:pt x="18472" y="6041"/>
                  </a:lnTo>
                  <a:lnTo>
                    <a:pt x="18549" y="6021"/>
                  </a:lnTo>
                  <a:lnTo>
                    <a:pt x="18608" y="5982"/>
                  </a:lnTo>
                  <a:lnTo>
                    <a:pt x="18647" y="5943"/>
                  </a:lnTo>
                  <a:lnTo>
                    <a:pt x="18686" y="5885"/>
                  </a:lnTo>
                  <a:lnTo>
                    <a:pt x="18725" y="5807"/>
                  </a:lnTo>
                  <a:lnTo>
                    <a:pt x="18744" y="5748"/>
                  </a:lnTo>
                  <a:lnTo>
                    <a:pt x="18744" y="5670"/>
                  </a:lnTo>
                  <a:lnTo>
                    <a:pt x="18725" y="5593"/>
                  </a:lnTo>
                  <a:lnTo>
                    <a:pt x="18705" y="5534"/>
                  </a:lnTo>
                  <a:lnTo>
                    <a:pt x="18666" y="5476"/>
                  </a:lnTo>
                  <a:lnTo>
                    <a:pt x="18608" y="5417"/>
                  </a:lnTo>
                  <a:lnTo>
                    <a:pt x="18549" y="5378"/>
                  </a:lnTo>
                  <a:lnTo>
                    <a:pt x="18491" y="5359"/>
                  </a:lnTo>
                  <a:lnTo>
                    <a:pt x="18413" y="5339"/>
                  </a:lnTo>
                  <a:lnTo>
                    <a:pt x="18355" y="5339"/>
                  </a:lnTo>
                  <a:lnTo>
                    <a:pt x="18277" y="5359"/>
                  </a:lnTo>
                  <a:lnTo>
                    <a:pt x="18257" y="5359"/>
                  </a:lnTo>
                  <a:lnTo>
                    <a:pt x="17984" y="5398"/>
                  </a:lnTo>
                  <a:lnTo>
                    <a:pt x="17536" y="5476"/>
                  </a:lnTo>
                  <a:lnTo>
                    <a:pt x="17536" y="5476"/>
                  </a:lnTo>
                  <a:lnTo>
                    <a:pt x="17634" y="5456"/>
                  </a:lnTo>
                  <a:lnTo>
                    <a:pt x="17634" y="5456"/>
                  </a:lnTo>
                  <a:lnTo>
                    <a:pt x="17088" y="5534"/>
                  </a:lnTo>
                  <a:lnTo>
                    <a:pt x="16562" y="5612"/>
                  </a:lnTo>
                  <a:lnTo>
                    <a:pt x="16017" y="5651"/>
                  </a:lnTo>
                  <a:lnTo>
                    <a:pt x="15471" y="5670"/>
                  </a:lnTo>
                  <a:lnTo>
                    <a:pt x="14906" y="5690"/>
                  </a:lnTo>
                  <a:lnTo>
                    <a:pt x="14341" y="5670"/>
                  </a:lnTo>
                  <a:lnTo>
                    <a:pt x="13776" y="5632"/>
                  </a:lnTo>
                  <a:lnTo>
                    <a:pt x="13211" y="5593"/>
                  </a:lnTo>
                  <a:lnTo>
                    <a:pt x="12529" y="5515"/>
                  </a:lnTo>
                  <a:lnTo>
                    <a:pt x="11847" y="5398"/>
                  </a:lnTo>
                  <a:lnTo>
                    <a:pt x="11087" y="5261"/>
                  </a:lnTo>
                  <a:lnTo>
                    <a:pt x="10327" y="5086"/>
                  </a:lnTo>
                  <a:lnTo>
                    <a:pt x="9587" y="4891"/>
                  </a:lnTo>
                  <a:lnTo>
                    <a:pt x="8846" y="4657"/>
                  </a:lnTo>
                  <a:lnTo>
                    <a:pt x="8106" y="4424"/>
                  </a:lnTo>
                  <a:lnTo>
                    <a:pt x="7366" y="4151"/>
                  </a:lnTo>
                  <a:lnTo>
                    <a:pt x="7366" y="4151"/>
                  </a:lnTo>
                  <a:lnTo>
                    <a:pt x="7424" y="4170"/>
                  </a:lnTo>
                  <a:lnTo>
                    <a:pt x="7424" y="4170"/>
                  </a:lnTo>
                  <a:lnTo>
                    <a:pt x="6547" y="3819"/>
                  </a:lnTo>
                  <a:lnTo>
                    <a:pt x="5671" y="3430"/>
                  </a:lnTo>
                  <a:lnTo>
                    <a:pt x="4813" y="3021"/>
                  </a:lnTo>
                  <a:lnTo>
                    <a:pt x="3975" y="2573"/>
                  </a:lnTo>
                  <a:lnTo>
                    <a:pt x="3177" y="2124"/>
                  </a:lnTo>
                  <a:lnTo>
                    <a:pt x="2397" y="1637"/>
                  </a:lnTo>
                  <a:lnTo>
                    <a:pt x="1637" y="1131"/>
                  </a:lnTo>
                  <a:lnTo>
                    <a:pt x="878" y="605"/>
                  </a:lnTo>
                  <a:lnTo>
                    <a:pt x="878" y="605"/>
                  </a:lnTo>
                  <a:lnTo>
                    <a:pt x="897" y="624"/>
                  </a:lnTo>
                  <a:lnTo>
                    <a:pt x="507" y="332"/>
                  </a:lnTo>
                  <a:lnTo>
                    <a:pt x="118" y="20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FB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4730;p55">
              <a:extLst>
                <a:ext uri="{FF2B5EF4-FFF2-40B4-BE49-F238E27FC236}">
                  <a16:creationId xmlns:a16="http://schemas.microsoft.com/office/drawing/2014/main" id="{9FA5FBAE-2355-4D0B-96A9-D30BF295D261}"/>
                </a:ext>
              </a:extLst>
            </p:cNvPr>
            <p:cNvSpPr/>
            <p:nvPr/>
          </p:nvSpPr>
          <p:spPr>
            <a:xfrm>
              <a:off x="5467350" y="999600"/>
              <a:ext cx="468625" cy="161250"/>
            </a:xfrm>
            <a:custGeom>
              <a:avLst/>
              <a:gdLst/>
              <a:ahLst/>
              <a:cxnLst/>
              <a:rect l="l" t="t" r="r" b="b"/>
              <a:pathLst>
                <a:path w="18745" h="6450" fill="none" extrusionOk="0">
                  <a:moveTo>
                    <a:pt x="20" y="20"/>
                  </a:moveTo>
                  <a:lnTo>
                    <a:pt x="20" y="20"/>
                  </a:lnTo>
                  <a:lnTo>
                    <a:pt x="1" y="79"/>
                  </a:lnTo>
                  <a:lnTo>
                    <a:pt x="1" y="98"/>
                  </a:lnTo>
                  <a:lnTo>
                    <a:pt x="20" y="137"/>
                  </a:lnTo>
                  <a:lnTo>
                    <a:pt x="20" y="137"/>
                  </a:lnTo>
                  <a:lnTo>
                    <a:pt x="858" y="799"/>
                  </a:lnTo>
                  <a:lnTo>
                    <a:pt x="1715" y="1423"/>
                  </a:lnTo>
                  <a:lnTo>
                    <a:pt x="1715" y="1423"/>
                  </a:lnTo>
                  <a:lnTo>
                    <a:pt x="2651" y="2066"/>
                  </a:lnTo>
                  <a:lnTo>
                    <a:pt x="3605" y="2670"/>
                  </a:lnTo>
                  <a:lnTo>
                    <a:pt x="3605" y="2670"/>
                  </a:lnTo>
                  <a:lnTo>
                    <a:pt x="4618" y="3254"/>
                  </a:lnTo>
                  <a:lnTo>
                    <a:pt x="5651" y="3800"/>
                  </a:lnTo>
                  <a:lnTo>
                    <a:pt x="5651" y="3800"/>
                  </a:lnTo>
                  <a:lnTo>
                    <a:pt x="6703" y="4326"/>
                  </a:lnTo>
                  <a:lnTo>
                    <a:pt x="7249" y="4560"/>
                  </a:lnTo>
                  <a:lnTo>
                    <a:pt x="7775" y="4794"/>
                  </a:lnTo>
                  <a:lnTo>
                    <a:pt x="7775" y="4794"/>
                  </a:lnTo>
                  <a:lnTo>
                    <a:pt x="8320" y="5008"/>
                  </a:lnTo>
                  <a:lnTo>
                    <a:pt x="8885" y="5222"/>
                  </a:lnTo>
                  <a:lnTo>
                    <a:pt x="9431" y="5417"/>
                  </a:lnTo>
                  <a:lnTo>
                    <a:pt x="9996" y="5593"/>
                  </a:lnTo>
                  <a:lnTo>
                    <a:pt x="10561" y="5748"/>
                  </a:lnTo>
                  <a:lnTo>
                    <a:pt x="11126" y="5904"/>
                  </a:lnTo>
                  <a:lnTo>
                    <a:pt x="11711" y="6041"/>
                  </a:lnTo>
                  <a:lnTo>
                    <a:pt x="12276" y="6158"/>
                  </a:lnTo>
                  <a:lnTo>
                    <a:pt x="12276" y="6158"/>
                  </a:lnTo>
                  <a:lnTo>
                    <a:pt x="12841" y="6255"/>
                  </a:lnTo>
                  <a:lnTo>
                    <a:pt x="13406" y="6333"/>
                  </a:lnTo>
                  <a:lnTo>
                    <a:pt x="13406" y="6333"/>
                  </a:lnTo>
                  <a:lnTo>
                    <a:pt x="14010" y="6391"/>
                  </a:lnTo>
                  <a:lnTo>
                    <a:pt x="14594" y="6430"/>
                  </a:lnTo>
                  <a:lnTo>
                    <a:pt x="14594" y="6430"/>
                  </a:lnTo>
                  <a:lnTo>
                    <a:pt x="15159" y="6450"/>
                  </a:lnTo>
                  <a:lnTo>
                    <a:pt x="15705" y="6450"/>
                  </a:lnTo>
                  <a:lnTo>
                    <a:pt x="16270" y="6430"/>
                  </a:lnTo>
                  <a:lnTo>
                    <a:pt x="16835" y="6372"/>
                  </a:lnTo>
                  <a:lnTo>
                    <a:pt x="16835" y="6372"/>
                  </a:lnTo>
                  <a:lnTo>
                    <a:pt x="17244" y="6333"/>
                  </a:lnTo>
                  <a:lnTo>
                    <a:pt x="17673" y="6255"/>
                  </a:lnTo>
                  <a:lnTo>
                    <a:pt x="17673" y="6255"/>
                  </a:lnTo>
                  <a:lnTo>
                    <a:pt x="18062" y="6177"/>
                  </a:lnTo>
                  <a:lnTo>
                    <a:pt x="18062" y="6177"/>
                  </a:lnTo>
                  <a:lnTo>
                    <a:pt x="18277" y="6119"/>
                  </a:lnTo>
                  <a:lnTo>
                    <a:pt x="18277" y="6119"/>
                  </a:lnTo>
                  <a:lnTo>
                    <a:pt x="18472" y="6041"/>
                  </a:lnTo>
                  <a:lnTo>
                    <a:pt x="18472" y="6041"/>
                  </a:lnTo>
                  <a:lnTo>
                    <a:pt x="18549" y="6021"/>
                  </a:lnTo>
                  <a:lnTo>
                    <a:pt x="18608" y="5982"/>
                  </a:lnTo>
                  <a:lnTo>
                    <a:pt x="18647" y="5943"/>
                  </a:lnTo>
                  <a:lnTo>
                    <a:pt x="18686" y="5885"/>
                  </a:lnTo>
                  <a:lnTo>
                    <a:pt x="18725" y="5807"/>
                  </a:lnTo>
                  <a:lnTo>
                    <a:pt x="18744" y="5748"/>
                  </a:lnTo>
                  <a:lnTo>
                    <a:pt x="18744" y="5670"/>
                  </a:lnTo>
                  <a:lnTo>
                    <a:pt x="18725" y="5593"/>
                  </a:lnTo>
                  <a:lnTo>
                    <a:pt x="18725" y="5593"/>
                  </a:lnTo>
                  <a:lnTo>
                    <a:pt x="18705" y="5534"/>
                  </a:lnTo>
                  <a:lnTo>
                    <a:pt x="18666" y="5476"/>
                  </a:lnTo>
                  <a:lnTo>
                    <a:pt x="18608" y="5417"/>
                  </a:lnTo>
                  <a:lnTo>
                    <a:pt x="18549" y="5378"/>
                  </a:lnTo>
                  <a:lnTo>
                    <a:pt x="18549" y="5378"/>
                  </a:lnTo>
                  <a:lnTo>
                    <a:pt x="18491" y="5359"/>
                  </a:lnTo>
                  <a:lnTo>
                    <a:pt x="18413" y="5339"/>
                  </a:lnTo>
                  <a:lnTo>
                    <a:pt x="18355" y="5339"/>
                  </a:lnTo>
                  <a:lnTo>
                    <a:pt x="18277" y="5359"/>
                  </a:lnTo>
                  <a:lnTo>
                    <a:pt x="18277" y="5359"/>
                  </a:lnTo>
                  <a:lnTo>
                    <a:pt x="18257" y="5359"/>
                  </a:lnTo>
                  <a:lnTo>
                    <a:pt x="18257" y="5359"/>
                  </a:lnTo>
                  <a:lnTo>
                    <a:pt x="17984" y="5398"/>
                  </a:lnTo>
                  <a:lnTo>
                    <a:pt x="17984" y="5398"/>
                  </a:lnTo>
                  <a:lnTo>
                    <a:pt x="17536" y="5476"/>
                  </a:lnTo>
                  <a:lnTo>
                    <a:pt x="17536" y="5476"/>
                  </a:lnTo>
                  <a:lnTo>
                    <a:pt x="17634" y="5456"/>
                  </a:lnTo>
                  <a:lnTo>
                    <a:pt x="17634" y="5456"/>
                  </a:lnTo>
                  <a:lnTo>
                    <a:pt x="17088" y="5534"/>
                  </a:lnTo>
                  <a:lnTo>
                    <a:pt x="16562" y="5612"/>
                  </a:lnTo>
                  <a:lnTo>
                    <a:pt x="16017" y="5651"/>
                  </a:lnTo>
                  <a:lnTo>
                    <a:pt x="15471" y="5670"/>
                  </a:lnTo>
                  <a:lnTo>
                    <a:pt x="15471" y="5670"/>
                  </a:lnTo>
                  <a:lnTo>
                    <a:pt x="14906" y="5690"/>
                  </a:lnTo>
                  <a:lnTo>
                    <a:pt x="14341" y="5670"/>
                  </a:lnTo>
                  <a:lnTo>
                    <a:pt x="13776" y="5632"/>
                  </a:lnTo>
                  <a:lnTo>
                    <a:pt x="13211" y="5593"/>
                  </a:lnTo>
                  <a:lnTo>
                    <a:pt x="13211" y="5593"/>
                  </a:lnTo>
                  <a:lnTo>
                    <a:pt x="12529" y="5515"/>
                  </a:lnTo>
                  <a:lnTo>
                    <a:pt x="11847" y="5398"/>
                  </a:lnTo>
                  <a:lnTo>
                    <a:pt x="11847" y="5398"/>
                  </a:lnTo>
                  <a:lnTo>
                    <a:pt x="11087" y="5261"/>
                  </a:lnTo>
                  <a:lnTo>
                    <a:pt x="10327" y="5086"/>
                  </a:lnTo>
                  <a:lnTo>
                    <a:pt x="10327" y="5086"/>
                  </a:lnTo>
                  <a:lnTo>
                    <a:pt x="9587" y="4891"/>
                  </a:lnTo>
                  <a:lnTo>
                    <a:pt x="8846" y="4657"/>
                  </a:lnTo>
                  <a:lnTo>
                    <a:pt x="8846" y="4657"/>
                  </a:lnTo>
                  <a:lnTo>
                    <a:pt x="8106" y="4424"/>
                  </a:lnTo>
                  <a:lnTo>
                    <a:pt x="7366" y="4151"/>
                  </a:lnTo>
                  <a:lnTo>
                    <a:pt x="7424" y="4170"/>
                  </a:lnTo>
                  <a:lnTo>
                    <a:pt x="7424" y="4170"/>
                  </a:lnTo>
                  <a:lnTo>
                    <a:pt x="6547" y="3819"/>
                  </a:lnTo>
                  <a:lnTo>
                    <a:pt x="5671" y="3430"/>
                  </a:lnTo>
                  <a:lnTo>
                    <a:pt x="4813" y="3021"/>
                  </a:lnTo>
                  <a:lnTo>
                    <a:pt x="3975" y="2573"/>
                  </a:lnTo>
                  <a:lnTo>
                    <a:pt x="3975" y="2573"/>
                  </a:lnTo>
                  <a:lnTo>
                    <a:pt x="3177" y="2124"/>
                  </a:lnTo>
                  <a:lnTo>
                    <a:pt x="2397" y="1637"/>
                  </a:lnTo>
                  <a:lnTo>
                    <a:pt x="1637" y="1131"/>
                  </a:lnTo>
                  <a:lnTo>
                    <a:pt x="878" y="605"/>
                  </a:lnTo>
                  <a:lnTo>
                    <a:pt x="897" y="624"/>
                  </a:lnTo>
                  <a:lnTo>
                    <a:pt x="897" y="624"/>
                  </a:lnTo>
                  <a:lnTo>
                    <a:pt x="507" y="332"/>
                  </a:lnTo>
                  <a:lnTo>
                    <a:pt x="118" y="20"/>
                  </a:lnTo>
                  <a:lnTo>
                    <a:pt x="118" y="20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40" y="1"/>
                  </a:lnTo>
                  <a:lnTo>
                    <a:pt x="2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731;p55">
              <a:extLst>
                <a:ext uri="{FF2B5EF4-FFF2-40B4-BE49-F238E27FC236}">
                  <a16:creationId xmlns:a16="http://schemas.microsoft.com/office/drawing/2014/main" id="{A1CEAE66-9991-4B91-AF56-EA3B6D4FCB45}"/>
                </a:ext>
              </a:extLst>
            </p:cNvPr>
            <p:cNvSpPr/>
            <p:nvPr/>
          </p:nvSpPr>
          <p:spPr>
            <a:xfrm>
              <a:off x="5590100" y="852025"/>
              <a:ext cx="353175" cy="197275"/>
            </a:xfrm>
            <a:custGeom>
              <a:avLst/>
              <a:gdLst/>
              <a:ahLst/>
              <a:cxnLst/>
              <a:rect l="l" t="t" r="r" b="b"/>
              <a:pathLst>
                <a:path w="14127" h="7891" extrusionOk="0">
                  <a:moveTo>
                    <a:pt x="59" y="0"/>
                  </a:moveTo>
                  <a:lnTo>
                    <a:pt x="40" y="19"/>
                  </a:lnTo>
                  <a:lnTo>
                    <a:pt x="20" y="19"/>
                  </a:lnTo>
                  <a:lnTo>
                    <a:pt x="1" y="78"/>
                  </a:lnTo>
                  <a:lnTo>
                    <a:pt x="1" y="117"/>
                  </a:lnTo>
                  <a:lnTo>
                    <a:pt x="20" y="136"/>
                  </a:lnTo>
                  <a:lnTo>
                    <a:pt x="1053" y="916"/>
                  </a:lnTo>
                  <a:lnTo>
                    <a:pt x="2066" y="1637"/>
                  </a:lnTo>
                  <a:lnTo>
                    <a:pt x="2573" y="2007"/>
                  </a:lnTo>
                  <a:lnTo>
                    <a:pt x="3099" y="2338"/>
                  </a:lnTo>
                  <a:lnTo>
                    <a:pt x="4170" y="3020"/>
                  </a:lnTo>
                  <a:lnTo>
                    <a:pt x="5261" y="3644"/>
                  </a:lnTo>
                  <a:lnTo>
                    <a:pt x="6372" y="4248"/>
                  </a:lnTo>
                  <a:lnTo>
                    <a:pt x="7502" y="4813"/>
                  </a:lnTo>
                  <a:lnTo>
                    <a:pt x="8067" y="5066"/>
                  </a:lnTo>
                  <a:lnTo>
                    <a:pt x="8652" y="5319"/>
                  </a:lnTo>
                  <a:lnTo>
                    <a:pt x="9801" y="5787"/>
                  </a:lnTo>
                  <a:lnTo>
                    <a:pt x="11009" y="6293"/>
                  </a:lnTo>
                  <a:lnTo>
                    <a:pt x="11594" y="6566"/>
                  </a:lnTo>
                  <a:lnTo>
                    <a:pt x="12159" y="6858"/>
                  </a:lnTo>
                  <a:lnTo>
                    <a:pt x="12704" y="7170"/>
                  </a:lnTo>
                  <a:lnTo>
                    <a:pt x="13230" y="7521"/>
                  </a:lnTo>
                  <a:lnTo>
                    <a:pt x="13600" y="7794"/>
                  </a:lnTo>
                  <a:lnTo>
                    <a:pt x="13659" y="7852"/>
                  </a:lnTo>
                  <a:lnTo>
                    <a:pt x="13737" y="7891"/>
                  </a:lnTo>
                  <a:lnTo>
                    <a:pt x="13873" y="7891"/>
                  </a:lnTo>
                  <a:lnTo>
                    <a:pt x="13932" y="7872"/>
                  </a:lnTo>
                  <a:lnTo>
                    <a:pt x="13990" y="7833"/>
                  </a:lnTo>
                  <a:lnTo>
                    <a:pt x="14049" y="7794"/>
                  </a:lnTo>
                  <a:lnTo>
                    <a:pt x="14088" y="7735"/>
                  </a:lnTo>
                  <a:lnTo>
                    <a:pt x="14107" y="7696"/>
                  </a:lnTo>
                  <a:lnTo>
                    <a:pt x="14127" y="7560"/>
                  </a:lnTo>
                  <a:lnTo>
                    <a:pt x="14107" y="7443"/>
                  </a:lnTo>
                  <a:lnTo>
                    <a:pt x="14068" y="7404"/>
                  </a:lnTo>
                  <a:lnTo>
                    <a:pt x="14029" y="7345"/>
                  </a:lnTo>
                  <a:lnTo>
                    <a:pt x="13717" y="7073"/>
                  </a:lnTo>
                  <a:lnTo>
                    <a:pt x="13406" y="6839"/>
                  </a:lnTo>
                  <a:lnTo>
                    <a:pt x="13074" y="6625"/>
                  </a:lnTo>
                  <a:lnTo>
                    <a:pt x="12743" y="6430"/>
                  </a:lnTo>
                  <a:lnTo>
                    <a:pt x="12373" y="6235"/>
                  </a:lnTo>
                  <a:lnTo>
                    <a:pt x="12003" y="6060"/>
                  </a:lnTo>
                  <a:lnTo>
                    <a:pt x="11633" y="5884"/>
                  </a:lnTo>
                  <a:lnTo>
                    <a:pt x="11262" y="5748"/>
                  </a:lnTo>
                  <a:lnTo>
                    <a:pt x="10503" y="5456"/>
                  </a:lnTo>
                  <a:lnTo>
                    <a:pt x="9723" y="5183"/>
                  </a:lnTo>
                  <a:lnTo>
                    <a:pt x="8963" y="4929"/>
                  </a:lnTo>
                  <a:lnTo>
                    <a:pt x="8184" y="4657"/>
                  </a:lnTo>
                  <a:lnTo>
                    <a:pt x="7210" y="4248"/>
                  </a:lnTo>
                  <a:lnTo>
                    <a:pt x="6275" y="3819"/>
                  </a:lnTo>
                  <a:lnTo>
                    <a:pt x="5320" y="3371"/>
                  </a:lnTo>
                  <a:lnTo>
                    <a:pt x="4404" y="2864"/>
                  </a:lnTo>
                  <a:lnTo>
                    <a:pt x="3508" y="2338"/>
                  </a:lnTo>
                  <a:lnTo>
                    <a:pt x="2612" y="1793"/>
                  </a:lnTo>
                  <a:lnTo>
                    <a:pt x="1754" y="1208"/>
                  </a:lnTo>
                  <a:lnTo>
                    <a:pt x="897" y="604"/>
                  </a:lnTo>
                  <a:lnTo>
                    <a:pt x="118" y="19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B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732;p55">
              <a:extLst>
                <a:ext uri="{FF2B5EF4-FFF2-40B4-BE49-F238E27FC236}">
                  <a16:creationId xmlns:a16="http://schemas.microsoft.com/office/drawing/2014/main" id="{B1716E4C-C477-490C-98BB-53A95552FFFA}"/>
                </a:ext>
              </a:extLst>
            </p:cNvPr>
            <p:cNvSpPr/>
            <p:nvPr/>
          </p:nvSpPr>
          <p:spPr>
            <a:xfrm>
              <a:off x="5590100" y="852025"/>
              <a:ext cx="353175" cy="197275"/>
            </a:xfrm>
            <a:custGeom>
              <a:avLst/>
              <a:gdLst/>
              <a:ahLst/>
              <a:cxnLst/>
              <a:rect l="l" t="t" r="r" b="b"/>
              <a:pathLst>
                <a:path w="14127" h="7891" fill="none" extrusionOk="0">
                  <a:moveTo>
                    <a:pt x="20" y="19"/>
                  </a:moveTo>
                  <a:lnTo>
                    <a:pt x="20" y="19"/>
                  </a:lnTo>
                  <a:lnTo>
                    <a:pt x="1" y="78"/>
                  </a:lnTo>
                  <a:lnTo>
                    <a:pt x="1" y="117"/>
                  </a:lnTo>
                  <a:lnTo>
                    <a:pt x="20" y="136"/>
                  </a:lnTo>
                  <a:lnTo>
                    <a:pt x="20" y="136"/>
                  </a:lnTo>
                  <a:lnTo>
                    <a:pt x="1053" y="916"/>
                  </a:lnTo>
                  <a:lnTo>
                    <a:pt x="1053" y="916"/>
                  </a:lnTo>
                  <a:lnTo>
                    <a:pt x="2066" y="1637"/>
                  </a:lnTo>
                  <a:lnTo>
                    <a:pt x="2066" y="1637"/>
                  </a:lnTo>
                  <a:lnTo>
                    <a:pt x="2573" y="2007"/>
                  </a:lnTo>
                  <a:lnTo>
                    <a:pt x="3099" y="2338"/>
                  </a:lnTo>
                  <a:lnTo>
                    <a:pt x="4170" y="3020"/>
                  </a:lnTo>
                  <a:lnTo>
                    <a:pt x="4170" y="3020"/>
                  </a:lnTo>
                  <a:lnTo>
                    <a:pt x="5261" y="3644"/>
                  </a:lnTo>
                  <a:lnTo>
                    <a:pt x="6372" y="4248"/>
                  </a:lnTo>
                  <a:lnTo>
                    <a:pt x="6372" y="4248"/>
                  </a:lnTo>
                  <a:lnTo>
                    <a:pt x="7502" y="4813"/>
                  </a:lnTo>
                  <a:lnTo>
                    <a:pt x="8067" y="5066"/>
                  </a:lnTo>
                  <a:lnTo>
                    <a:pt x="8652" y="5319"/>
                  </a:lnTo>
                  <a:lnTo>
                    <a:pt x="8652" y="5319"/>
                  </a:lnTo>
                  <a:lnTo>
                    <a:pt x="9801" y="5787"/>
                  </a:lnTo>
                  <a:lnTo>
                    <a:pt x="9801" y="5787"/>
                  </a:lnTo>
                  <a:lnTo>
                    <a:pt x="11009" y="6293"/>
                  </a:lnTo>
                  <a:lnTo>
                    <a:pt x="11009" y="6293"/>
                  </a:lnTo>
                  <a:lnTo>
                    <a:pt x="11594" y="6566"/>
                  </a:lnTo>
                  <a:lnTo>
                    <a:pt x="12159" y="6858"/>
                  </a:lnTo>
                  <a:lnTo>
                    <a:pt x="12704" y="7170"/>
                  </a:lnTo>
                  <a:lnTo>
                    <a:pt x="13230" y="7521"/>
                  </a:lnTo>
                  <a:lnTo>
                    <a:pt x="13230" y="7521"/>
                  </a:lnTo>
                  <a:lnTo>
                    <a:pt x="13191" y="7501"/>
                  </a:lnTo>
                  <a:lnTo>
                    <a:pt x="13230" y="7521"/>
                  </a:lnTo>
                  <a:lnTo>
                    <a:pt x="13230" y="7521"/>
                  </a:lnTo>
                  <a:lnTo>
                    <a:pt x="13269" y="7560"/>
                  </a:lnTo>
                  <a:lnTo>
                    <a:pt x="13269" y="7560"/>
                  </a:lnTo>
                  <a:lnTo>
                    <a:pt x="13230" y="7521"/>
                  </a:lnTo>
                  <a:lnTo>
                    <a:pt x="13230" y="7521"/>
                  </a:lnTo>
                  <a:lnTo>
                    <a:pt x="13600" y="7794"/>
                  </a:lnTo>
                  <a:lnTo>
                    <a:pt x="13600" y="7794"/>
                  </a:lnTo>
                  <a:lnTo>
                    <a:pt x="13659" y="7852"/>
                  </a:lnTo>
                  <a:lnTo>
                    <a:pt x="13659" y="7852"/>
                  </a:lnTo>
                  <a:lnTo>
                    <a:pt x="13737" y="7891"/>
                  </a:lnTo>
                  <a:lnTo>
                    <a:pt x="13815" y="7891"/>
                  </a:lnTo>
                  <a:lnTo>
                    <a:pt x="13815" y="7891"/>
                  </a:lnTo>
                  <a:lnTo>
                    <a:pt x="13873" y="7891"/>
                  </a:lnTo>
                  <a:lnTo>
                    <a:pt x="13932" y="7872"/>
                  </a:lnTo>
                  <a:lnTo>
                    <a:pt x="13990" y="7833"/>
                  </a:lnTo>
                  <a:lnTo>
                    <a:pt x="14049" y="7794"/>
                  </a:lnTo>
                  <a:lnTo>
                    <a:pt x="14049" y="7794"/>
                  </a:lnTo>
                  <a:lnTo>
                    <a:pt x="14088" y="7735"/>
                  </a:lnTo>
                  <a:lnTo>
                    <a:pt x="14107" y="7696"/>
                  </a:lnTo>
                  <a:lnTo>
                    <a:pt x="14127" y="7560"/>
                  </a:lnTo>
                  <a:lnTo>
                    <a:pt x="14107" y="7443"/>
                  </a:lnTo>
                  <a:lnTo>
                    <a:pt x="14068" y="7404"/>
                  </a:lnTo>
                  <a:lnTo>
                    <a:pt x="14029" y="7345"/>
                  </a:lnTo>
                  <a:lnTo>
                    <a:pt x="14029" y="7345"/>
                  </a:lnTo>
                  <a:lnTo>
                    <a:pt x="13717" y="7073"/>
                  </a:lnTo>
                  <a:lnTo>
                    <a:pt x="13406" y="6839"/>
                  </a:lnTo>
                  <a:lnTo>
                    <a:pt x="13406" y="6839"/>
                  </a:lnTo>
                  <a:lnTo>
                    <a:pt x="13074" y="6625"/>
                  </a:lnTo>
                  <a:lnTo>
                    <a:pt x="12743" y="6430"/>
                  </a:lnTo>
                  <a:lnTo>
                    <a:pt x="12743" y="6430"/>
                  </a:lnTo>
                  <a:lnTo>
                    <a:pt x="12373" y="6235"/>
                  </a:lnTo>
                  <a:lnTo>
                    <a:pt x="12003" y="6060"/>
                  </a:lnTo>
                  <a:lnTo>
                    <a:pt x="11633" y="5884"/>
                  </a:lnTo>
                  <a:lnTo>
                    <a:pt x="11262" y="5748"/>
                  </a:lnTo>
                  <a:lnTo>
                    <a:pt x="11262" y="5748"/>
                  </a:lnTo>
                  <a:lnTo>
                    <a:pt x="10503" y="5456"/>
                  </a:lnTo>
                  <a:lnTo>
                    <a:pt x="9723" y="5183"/>
                  </a:lnTo>
                  <a:lnTo>
                    <a:pt x="8963" y="4929"/>
                  </a:lnTo>
                  <a:lnTo>
                    <a:pt x="8184" y="4657"/>
                  </a:lnTo>
                  <a:lnTo>
                    <a:pt x="8184" y="4657"/>
                  </a:lnTo>
                  <a:lnTo>
                    <a:pt x="7210" y="4248"/>
                  </a:lnTo>
                  <a:lnTo>
                    <a:pt x="6275" y="3819"/>
                  </a:lnTo>
                  <a:lnTo>
                    <a:pt x="5320" y="3371"/>
                  </a:lnTo>
                  <a:lnTo>
                    <a:pt x="4404" y="2864"/>
                  </a:lnTo>
                  <a:lnTo>
                    <a:pt x="3508" y="2338"/>
                  </a:lnTo>
                  <a:lnTo>
                    <a:pt x="2612" y="1793"/>
                  </a:lnTo>
                  <a:lnTo>
                    <a:pt x="1754" y="1208"/>
                  </a:lnTo>
                  <a:lnTo>
                    <a:pt x="897" y="604"/>
                  </a:lnTo>
                  <a:lnTo>
                    <a:pt x="897" y="604"/>
                  </a:lnTo>
                  <a:lnTo>
                    <a:pt x="897" y="604"/>
                  </a:lnTo>
                  <a:lnTo>
                    <a:pt x="118" y="19"/>
                  </a:lnTo>
                  <a:lnTo>
                    <a:pt x="118" y="19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40" y="19"/>
                  </a:lnTo>
                  <a:lnTo>
                    <a:pt x="2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4733;p55">
              <a:extLst>
                <a:ext uri="{FF2B5EF4-FFF2-40B4-BE49-F238E27FC236}">
                  <a16:creationId xmlns:a16="http://schemas.microsoft.com/office/drawing/2014/main" id="{8FC2EE4F-EE51-46A4-B06E-0908E386085C}"/>
                </a:ext>
              </a:extLst>
            </p:cNvPr>
            <p:cNvSpPr/>
            <p:nvPr/>
          </p:nvSpPr>
          <p:spPr>
            <a:xfrm>
              <a:off x="5794675" y="96842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1" y="1"/>
                  </a:moveTo>
                  <a:lnTo>
                    <a:pt x="2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4734;p55">
              <a:extLst>
                <a:ext uri="{FF2B5EF4-FFF2-40B4-BE49-F238E27FC236}">
                  <a16:creationId xmlns:a16="http://schemas.microsoft.com/office/drawing/2014/main" id="{22B3CB52-55F9-436B-97E0-7752C9D3C73A}"/>
                </a:ext>
              </a:extLst>
            </p:cNvPr>
            <p:cNvSpPr/>
            <p:nvPr/>
          </p:nvSpPr>
          <p:spPr>
            <a:xfrm>
              <a:off x="5920850" y="104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4735;p55">
              <a:extLst>
                <a:ext uri="{FF2B5EF4-FFF2-40B4-BE49-F238E27FC236}">
                  <a16:creationId xmlns:a16="http://schemas.microsoft.com/office/drawing/2014/main" id="{74EE7876-EBB3-43AC-A73C-175E5D635B2D}"/>
                </a:ext>
              </a:extLst>
            </p:cNvPr>
            <p:cNvSpPr/>
            <p:nvPr/>
          </p:nvSpPr>
          <p:spPr>
            <a:xfrm>
              <a:off x="4996825" y="603600"/>
              <a:ext cx="827100" cy="650775"/>
            </a:xfrm>
            <a:custGeom>
              <a:avLst/>
              <a:gdLst/>
              <a:ahLst/>
              <a:cxnLst/>
              <a:rect l="l" t="t" r="r" b="b"/>
              <a:pathLst>
                <a:path w="33084" h="26031" extrusionOk="0">
                  <a:moveTo>
                    <a:pt x="23147" y="0"/>
                  </a:moveTo>
                  <a:lnTo>
                    <a:pt x="22738" y="39"/>
                  </a:lnTo>
                  <a:lnTo>
                    <a:pt x="22270" y="98"/>
                  </a:lnTo>
                  <a:lnTo>
                    <a:pt x="21803" y="195"/>
                  </a:lnTo>
                  <a:lnTo>
                    <a:pt x="21335" y="331"/>
                  </a:lnTo>
                  <a:lnTo>
                    <a:pt x="20868" y="507"/>
                  </a:lnTo>
                  <a:lnTo>
                    <a:pt x="20419" y="702"/>
                  </a:lnTo>
                  <a:lnTo>
                    <a:pt x="19971" y="935"/>
                  </a:lnTo>
                  <a:lnTo>
                    <a:pt x="19523" y="1189"/>
                  </a:lnTo>
                  <a:lnTo>
                    <a:pt x="19095" y="1500"/>
                  </a:lnTo>
                  <a:lnTo>
                    <a:pt x="18705" y="1793"/>
                  </a:lnTo>
                  <a:lnTo>
                    <a:pt x="18335" y="2124"/>
                  </a:lnTo>
                  <a:lnTo>
                    <a:pt x="17984" y="2475"/>
                  </a:lnTo>
                  <a:lnTo>
                    <a:pt x="17633" y="2845"/>
                  </a:lnTo>
                  <a:lnTo>
                    <a:pt x="17321" y="3235"/>
                  </a:lnTo>
                  <a:lnTo>
                    <a:pt x="17010" y="3663"/>
                  </a:lnTo>
                  <a:lnTo>
                    <a:pt x="16717" y="4092"/>
                  </a:lnTo>
                  <a:lnTo>
                    <a:pt x="16445" y="4540"/>
                  </a:lnTo>
                  <a:lnTo>
                    <a:pt x="16230" y="4988"/>
                  </a:lnTo>
                  <a:lnTo>
                    <a:pt x="16016" y="5436"/>
                  </a:lnTo>
                  <a:lnTo>
                    <a:pt x="15821" y="5923"/>
                  </a:lnTo>
                  <a:lnTo>
                    <a:pt x="15646" y="6430"/>
                  </a:lnTo>
                  <a:lnTo>
                    <a:pt x="15490" y="6898"/>
                  </a:lnTo>
                  <a:lnTo>
                    <a:pt x="15373" y="7404"/>
                  </a:lnTo>
                  <a:lnTo>
                    <a:pt x="15295" y="7891"/>
                  </a:lnTo>
                  <a:lnTo>
                    <a:pt x="15217" y="8398"/>
                  </a:lnTo>
                  <a:lnTo>
                    <a:pt x="15178" y="8943"/>
                  </a:lnTo>
                  <a:lnTo>
                    <a:pt x="15159" y="9469"/>
                  </a:lnTo>
                  <a:lnTo>
                    <a:pt x="15178" y="9995"/>
                  </a:lnTo>
                  <a:lnTo>
                    <a:pt x="15217" y="10522"/>
                  </a:lnTo>
                  <a:lnTo>
                    <a:pt x="15295" y="11028"/>
                  </a:lnTo>
                  <a:lnTo>
                    <a:pt x="15412" y="11535"/>
                  </a:lnTo>
                  <a:lnTo>
                    <a:pt x="15548" y="12022"/>
                  </a:lnTo>
                  <a:lnTo>
                    <a:pt x="15704" y="12489"/>
                  </a:lnTo>
                  <a:lnTo>
                    <a:pt x="15919" y="13015"/>
                  </a:lnTo>
                  <a:lnTo>
                    <a:pt x="15919" y="13015"/>
                  </a:lnTo>
                  <a:lnTo>
                    <a:pt x="15470" y="12762"/>
                  </a:lnTo>
                  <a:lnTo>
                    <a:pt x="15022" y="12528"/>
                  </a:lnTo>
                  <a:lnTo>
                    <a:pt x="14535" y="12334"/>
                  </a:lnTo>
                  <a:lnTo>
                    <a:pt x="14048" y="12139"/>
                  </a:lnTo>
                  <a:lnTo>
                    <a:pt x="13327" y="11905"/>
                  </a:lnTo>
                  <a:lnTo>
                    <a:pt x="12587" y="11710"/>
                  </a:lnTo>
                  <a:lnTo>
                    <a:pt x="11827" y="11554"/>
                  </a:lnTo>
                  <a:lnTo>
                    <a:pt x="11048" y="11437"/>
                  </a:lnTo>
                  <a:lnTo>
                    <a:pt x="10600" y="11379"/>
                  </a:lnTo>
                  <a:lnTo>
                    <a:pt x="10151" y="11359"/>
                  </a:lnTo>
                  <a:lnTo>
                    <a:pt x="9703" y="11340"/>
                  </a:lnTo>
                  <a:lnTo>
                    <a:pt x="9275" y="11320"/>
                  </a:lnTo>
                  <a:lnTo>
                    <a:pt x="8593" y="11340"/>
                  </a:lnTo>
                  <a:lnTo>
                    <a:pt x="7930" y="11398"/>
                  </a:lnTo>
                  <a:lnTo>
                    <a:pt x="7541" y="11437"/>
                  </a:lnTo>
                  <a:lnTo>
                    <a:pt x="7151" y="11496"/>
                  </a:lnTo>
                  <a:lnTo>
                    <a:pt x="6781" y="11554"/>
                  </a:lnTo>
                  <a:lnTo>
                    <a:pt x="6410" y="11632"/>
                  </a:lnTo>
                  <a:lnTo>
                    <a:pt x="6040" y="11730"/>
                  </a:lnTo>
                  <a:lnTo>
                    <a:pt x="5670" y="11827"/>
                  </a:lnTo>
                  <a:lnTo>
                    <a:pt x="5319" y="11944"/>
                  </a:lnTo>
                  <a:lnTo>
                    <a:pt x="4988" y="12061"/>
                  </a:lnTo>
                  <a:lnTo>
                    <a:pt x="4637" y="12197"/>
                  </a:lnTo>
                  <a:lnTo>
                    <a:pt x="4287" y="12353"/>
                  </a:lnTo>
                  <a:lnTo>
                    <a:pt x="3955" y="12509"/>
                  </a:lnTo>
                  <a:lnTo>
                    <a:pt x="3644" y="12684"/>
                  </a:lnTo>
                  <a:lnTo>
                    <a:pt x="3332" y="12879"/>
                  </a:lnTo>
                  <a:lnTo>
                    <a:pt x="3040" y="13074"/>
                  </a:lnTo>
                  <a:lnTo>
                    <a:pt x="2747" y="13288"/>
                  </a:lnTo>
                  <a:lnTo>
                    <a:pt x="2475" y="13503"/>
                  </a:lnTo>
                  <a:lnTo>
                    <a:pt x="2202" y="13756"/>
                  </a:lnTo>
                  <a:lnTo>
                    <a:pt x="1949" y="14009"/>
                  </a:lnTo>
                  <a:lnTo>
                    <a:pt x="1715" y="14262"/>
                  </a:lnTo>
                  <a:lnTo>
                    <a:pt x="1481" y="14555"/>
                  </a:lnTo>
                  <a:lnTo>
                    <a:pt x="1267" y="14847"/>
                  </a:lnTo>
                  <a:lnTo>
                    <a:pt x="1072" y="15159"/>
                  </a:lnTo>
                  <a:lnTo>
                    <a:pt x="877" y="15470"/>
                  </a:lnTo>
                  <a:lnTo>
                    <a:pt x="702" y="15802"/>
                  </a:lnTo>
                  <a:lnTo>
                    <a:pt x="546" y="16172"/>
                  </a:lnTo>
                  <a:lnTo>
                    <a:pt x="409" y="16562"/>
                  </a:lnTo>
                  <a:lnTo>
                    <a:pt x="293" y="16951"/>
                  </a:lnTo>
                  <a:lnTo>
                    <a:pt x="176" y="17360"/>
                  </a:lnTo>
                  <a:lnTo>
                    <a:pt x="98" y="17770"/>
                  </a:lnTo>
                  <a:lnTo>
                    <a:pt x="39" y="18179"/>
                  </a:lnTo>
                  <a:lnTo>
                    <a:pt x="0" y="18607"/>
                  </a:lnTo>
                  <a:lnTo>
                    <a:pt x="0" y="19036"/>
                  </a:lnTo>
                  <a:lnTo>
                    <a:pt x="0" y="19523"/>
                  </a:lnTo>
                  <a:lnTo>
                    <a:pt x="59" y="20030"/>
                  </a:lnTo>
                  <a:lnTo>
                    <a:pt x="137" y="20556"/>
                  </a:lnTo>
                  <a:lnTo>
                    <a:pt x="254" y="21082"/>
                  </a:lnTo>
                  <a:lnTo>
                    <a:pt x="390" y="21588"/>
                  </a:lnTo>
                  <a:lnTo>
                    <a:pt x="565" y="22076"/>
                  </a:lnTo>
                  <a:lnTo>
                    <a:pt x="760" y="22582"/>
                  </a:lnTo>
                  <a:lnTo>
                    <a:pt x="1013" y="23069"/>
                  </a:lnTo>
                  <a:lnTo>
                    <a:pt x="1247" y="23498"/>
                  </a:lnTo>
                  <a:lnTo>
                    <a:pt x="1501" y="23907"/>
                  </a:lnTo>
                  <a:lnTo>
                    <a:pt x="1773" y="24297"/>
                  </a:lnTo>
                  <a:lnTo>
                    <a:pt x="2066" y="24667"/>
                  </a:lnTo>
                  <a:lnTo>
                    <a:pt x="2397" y="25018"/>
                  </a:lnTo>
                  <a:lnTo>
                    <a:pt x="2747" y="25349"/>
                  </a:lnTo>
                  <a:lnTo>
                    <a:pt x="3098" y="25641"/>
                  </a:lnTo>
                  <a:lnTo>
                    <a:pt x="3527" y="25933"/>
                  </a:lnTo>
                  <a:lnTo>
                    <a:pt x="3566" y="25953"/>
                  </a:lnTo>
                  <a:lnTo>
                    <a:pt x="3644" y="26011"/>
                  </a:lnTo>
                  <a:lnTo>
                    <a:pt x="3741" y="26031"/>
                  </a:lnTo>
                  <a:lnTo>
                    <a:pt x="3800" y="26011"/>
                  </a:lnTo>
                  <a:lnTo>
                    <a:pt x="3878" y="25972"/>
                  </a:lnTo>
                  <a:lnTo>
                    <a:pt x="3936" y="25894"/>
                  </a:lnTo>
                  <a:lnTo>
                    <a:pt x="3955" y="25816"/>
                  </a:lnTo>
                  <a:lnTo>
                    <a:pt x="3936" y="25738"/>
                  </a:lnTo>
                  <a:lnTo>
                    <a:pt x="3858" y="25446"/>
                  </a:lnTo>
                  <a:lnTo>
                    <a:pt x="3800" y="25154"/>
                  </a:lnTo>
                  <a:lnTo>
                    <a:pt x="3702" y="24569"/>
                  </a:lnTo>
                  <a:lnTo>
                    <a:pt x="3663" y="23946"/>
                  </a:lnTo>
                  <a:lnTo>
                    <a:pt x="3644" y="23284"/>
                  </a:lnTo>
                  <a:lnTo>
                    <a:pt x="3663" y="22602"/>
                  </a:lnTo>
                  <a:lnTo>
                    <a:pt x="3663" y="22621"/>
                  </a:lnTo>
                  <a:lnTo>
                    <a:pt x="3741" y="21881"/>
                  </a:lnTo>
                  <a:lnTo>
                    <a:pt x="3839" y="21179"/>
                  </a:lnTo>
                  <a:lnTo>
                    <a:pt x="3994" y="20497"/>
                  </a:lnTo>
                  <a:lnTo>
                    <a:pt x="4189" y="19854"/>
                  </a:lnTo>
                  <a:lnTo>
                    <a:pt x="4404" y="19289"/>
                  </a:lnTo>
                  <a:lnTo>
                    <a:pt x="4637" y="18744"/>
                  </a:lnTo>
                  <a:lnTo>
                    <a:pt x="4930" y="18198"/>
                  </a:lnTo>
                  <a:lnTo>
                    <a:pt x="5241" y="17692"/>
                  </a:lnTo>
                  <a:lnTo>
                    <a:pt x="5202" y="17731"/>
                  </a:lnTo>
                  <a:lnTo>
                    <a:pt x="5202" y="17731"/>
                  </a:lnTo>
                  <a:lnTo>
                    <a:pt x="5573" y="17205"/>
                  </a:lnTo>
                  <a:lnTo>
                    <a:pt x="5982" y="16717"/>
                  </a:lnTo>
                  <a:lnTo>
                    <a:pt x="6410" y="16230"/>
                  </a:lnTo>
                  <a:lnTo>
                    <a:pt x="6878" y="15782"/>
                  </a:lnTo>
                  <a:lnTo>
                    <a:pt x="6898" y="15782"/>
                  </a:lnTo>
                  <a:lnTo>
                    <a:pt x="6898" y="15763"/>
                  </a:lnTo>
                  <a:lnTo>
                    <a:pt x="7385" y="15373"/>
                  </a:lnTo>
                  <a:lnTo>
                    <a:pt x="7891" y="15003"/>
                  </a:lnTo>
                  <a:lnTo>
                    <a:pt x="8398" y="14672"/>
                  </a:lnTo>
                  <a:lnTo>
                    <a:pt x="8943" y="14379"/>
                  </a:lnTo>
                  <a:lnTo>
                    <a:pt x="8963" y="14360"/>
                  </a:lnTo>
                  <a:lnTo>
                    <a:pt x="9489" y="14126"/>
                  </a:lnTo>
                  <a:lnTo>
                    <a:pt x="10034" y="13912"/>
                  </a:lnTo>
                  <a:lnTo>
                    <a:pt x="10600" y="13736"/>
                  </a:lnTo>
                  <a:lnTo>
                    <a:pt x="11145" y="13600"/>
                  </a:lnTo>
                  <a:lnTo>
                    <a:pt x="11535" y="13542"/>
                  </a:lnTo>
                  <a:lnTo>
                    <a:pt x="11924" y="13503"/>
                  </a:lnTo>
                  <a:lnTo>
                    <a:pt x="12314" y="13464"/>
                  </a:lnTo>
                  <a:lnTo>
                    <a:pt x="13171" y="13464"/>
                  </a:lnTo>
                  <a:lnTo>
                    <a:pt x="13639" y="13522"/>
                  </a:lnTo>
                  <a:lnTo>
                    <a:pt x="14107" y="13600"/>
                  </a:lnTo>
                  <a:lnTo>
                    <a:pt x="14574" y="13697"/>
                  </a:lnTo>
                  <a:lnTo>
                    <a:pt x="15022" y="13834"/>
                  </a:lnTo>
                  <a:lnTo>
                    <a:pt x="15470" y="14009"/>
                  </a:lnTo>
                  <a:lnTo>
                    <a:pt x="15919" y="14204"/>
                  </a:lnTo>
                  <a:lnTo>
                    <a:pt x="16367" y="14438"/>
                  </a:lnTo>
                  <a:lnTo>
                    <a:pt x="16795" y="14691"/>
                  </a:lnTo>
                  <a:lnTo>
                    <a:pt x="17263" y="15022"/>
                  </a:lnTo>
                  <a:lnTo>
                    <a:pt x="17731" y="15412"/>
                  </a:lnTo>
                  <a:lnTo>
                    <a:pt x="17770" y="15431"/>
                  </a:lnTo>
                  <a:lnTo>
                    <a:pt x="17848" y="15451"/>
                  </a:lnTo>
                  <a:lnTo>
                    <a:pt x="17945" y="15490"/>
                  </a:lnTo>
                  <a:lnTo>
                    <a:pt x="17984" y="15470"/>
                  </a:lnTo>
                  <a:lnTo>
                    <a:pt x="18062" y="15431"/>
                  </a:lnTo>
                  <a:lnTo>
                    <a:pt x="18140" y="15373"/>
                  </a:lnTo>
                  <a:lnTo>
                    <a:pt x="18159" y="15295"/>
                  </a:lnTo>
                  <a:lnTo>
                    <a:pt x="18159" y="15217"/>
                  </a:lnTo>
                  <a:lnTo>
                    <a:pt x="18042" y="14808"/>
                  </a:lnTo>
                  <a:lnTo>
                    <a:pt x="17964" y="14418"/>
                  </a:lnTo>
                  <a:lnTo>
                    <a:pt x="17887" y="14029"/>
                  </a:lnTo>
                  <a:lnTo>
                    <a:pt x="17848" y="13639"/>
                  </a:lnTo>
                  <a:lnTo>
                    <a:pt x="17848" y="13600"/>
                  </a:lnTo>
                  <a:lnTo>
                    <a:pt x="17828" y="13230"/>
                  </a:lnTo>
                  <a:lnTo>
                    <a:pt x="17828" y="12860"/>
                  </a:lnTo>
                  <a:lnTo>
                    <a:pt x="17867" y="12509"/>
                  </a:lnTo>
                  <a:lnTo>
                    <a:pt x="17906" y="12139"/>
                  </a:lnTo>
                  <a:lnTo>
                    <a:pt x="17984" y="11846"/>
                  </a:lnTo>
                  <a:lnTo>
                    <a:pt x="18062" y="11535"/>
                  </a:lnTo>
                  <a:lnTo>
                    <a:pt x="18179" y="11242"/>
                  </a:lnTo>
                  <a:lnTo>
                    <a:pt x="18296" y="10950"/>
                  </a:lnTo>
                  <a:lnTo>
                    <a:pt x="18452" y="10658"/>
                  </a:lnTo>
                  <a:lnTo>
                    <a:pt x="18627" y="10366"/>
                  </a:lnTo>
                  <a:lnTo>
                    <a:pt x="18841" y="10073"/>
                  </a:lnTo>
                  <a:lnTo>
                    <a:pt x="19056" y="9801"/>
                  </a:lnTo>
                  <a:lnTo>
                    <a:pt x="19328" y="9508"/>
                  </a:lnTo>
                  <a:lnTo>
                    <a:pt x="19601" y="9236"/>
                  </a:lnTo>
                  <a:lnTo>
                    <a:pt x="19913" y="9002"/>
                  </a:lnTo>
                  <a:lnTo>
                    <a:pt x="20244" y="8748"/>
                  </a:lnTo>
                  <a:lnTo>
                    <a:pt x="20614" y="8534"/>
                  </a:lnTo>
                  <a:lnTo>
                    <a:pt x="21023" y="8320"/>
                  </a:lnTo>
                  <a:lnTo>
                    <a:pt x="21433" y="8125"/>
                  </a:lnTo>
                  <a:lnTo>
                    <a:pt x="21881" y="7950"/>
                  </a:lnTo>
                  <a:lnTo>
                    <a:pt x="22446" y="7794"/>
                  </a:lnTo>
                  <a:lnTo>
                    <a:pt x="23030" y="7657"/>
                  </a:lnTo>
                  <a:lnTo>
                    <a:pt x="23634" y="7540"/>
                  </a:lnTo>
                  <a:lnTo>
                    <a:pt x="24277" y="7482"/>
                  </a:lnTo>
                  <a:lnTo>
                    <a:pt x="24745" y="7463"/>
                  </a:lnTo>
                  <a:lnTo>
                    <a:pt x="25212" y="7443"/>
                  </a:lnTo>
                  <a:lnTo>
                    <a:pt x="25855" y="7463"/>
                  </a:lnTo>
                  <a:lnTo>
                    <a:pt x="26518" y="7502"/>
                  </a:lnTo>
                  <a:lnTo>
                    <a:pt x="27180" y="7579"/>
                  </a:lnTo>
                  <a:lnTo>
                    <a:pt x="27862" y="7696"/>
                  </a:lnTo>
                  <a:lnTo>
                    <a:pt x="28369" y="7794"/>
                  </a:lnTo>
                  <a:lnTo>
                    <a:pt x="28895" y="7911"/>
                  </a:lnTo>
                  <a:lnTo>
                    <a:pt x="29382" y="8047"/>
                  </a:lnTo>
                  <a:lnTo>
                    <a:pt x="29889" y="8203"/>
                  </a:lnTo>
                  <a:lnTo>
                    <a:pt x="30356" y="8359"/>
                  </a:lnTo>
                  <a:lnTo>
                    <a:pt x="30843" y="8534"/>
                  </a:lnTo>
                  <a:lnTo>
                    <a:pt x="31291" y="8729"/>
                  </a:lnTo>
                  <a:lnTo>
                    <a:pt x="31740" y="8943"/>
                  </a:lnTo>
                  <a:lnTo>
                    <a:pt x="32168" y="9158"/>
                  </a:lnTo>
                  <a:lnTo>
                    <a:pt x="32616" y="9430"/>
                  </a:lnTo>
                  <a:lnTo>
                    <a:pt x="32733" y="9489"/>
                  </a:lnTo>
                  <a:lnTo>
                    <a:pt x="32792" y="9528"/>
                  </a:lnTo>
                  <a:lnTo>
                    <a:pt x="32850" y="9528"/>
                  </a:lnTo>
                  <a:lnTo>
                    <a:pt x="32928" y="9508"/>
                  </a:lnTo>
                  <a:lnTo>
                    <a:pt x="33006" y="9469"/>
                  </a:lnTo>
                  <a:lnTo>
                    <a:pt x="33045" y="9430"/>
                  </a:lnTo>
                  <a:lnTo>
                    <a:pt x="33064" y="9372"/>
                  </a:lnTo>
                  <a:lnTo>
                    <a:pt x="33084" y="9333"/>
                  </a:lnTo>
                  <a:lnTo>
                    <a:pt x="33084" y="9275"/>
                  </a:lnTo>
                  <a:lnTo>
                    <a:pt x="33045" y="8826"/>
                  </a:lnTo>
                  <a:lnTo>
                    <a:pt x="32967" y="8359"/>
                  </a:lnTo>
                  <a:lnTo>
                    <a:pt x="32889" y="7911"/>
                  </a:lnTo>
                  <a:lnTo>
                    <a:pt x="32772" y="7463"/>
                  </a:lnTo>
                  <a:lnTo>
                    <a:pt x="32616" y="7014"/>
                  </a:lnTo>
                  <a:lnTo>
                    <a:pt x="32460" y="6566"/>
                  </a:lnTo>
                  <a:lnTo>
                    <a:pt x="32285" y="6118"/>
                  </a:lnTo>
                  <a:lnTo>
                    <a:pt x="32071" y="5689"/>
                  </a:lnTo>
                  <a:lnTo>
                    <a:pt x="31837" y="5261"/>
                  </a:lnTo>
                  <a:lnTo>
                    <a:pt x="31584" y="4852"/>
                  </a:lnTo>
                  <a:lnTo>
                    <a:pt x="31311" y="4443"/>
                  </a:lnTo>
                  <a:lnTo>
                    <a:pt x="31019" y="4033"/>
                  </a:lnTo>
                  <a:lnTo>
                    <a:pt x="30726" y="3644"/>
                  </a:lnTo>
                  <a:lnTo>
                    <a:pt x="30395" y="3273"/>
                  </a:lnTo>
                  <a:lnTo>
                    <a:pt x="30044" y="2903"/>
                  </a:lnTo>
                  <a:lnTo>
                    <a:pt x="29674" y="2553"/>
                  </a:lnTo>
                  <a:lnTo>
                    <a:pt x="29304" y="2241"/>
                  </a:lnTo>
                  <a:lnTo>
                    <a:pt x="28914" y="1929"/>
                  </a:lnTo>
                  <a:lnTo>
                    <a:pt x="28525" y="1637"/>
                  </a:lnTo>
                  <a:lnTo>
                    <a:pt x="28116" y="1384"/>
                  </a:lnTo>
                  <a:lnTo>
                    <a:pt x="27706" y="1130"/>
                  </a:lnTo>
                  <a:lnTo>
                    <a:pt x="27297" y="916"/>
                  </a:lnTo>
                  <a:lnTo>
                    <a:pt x="26869" y="721"/>
                  </a:lnTo>
                  <a:lnTo>
                    <a:pt x="26440" y="546"/>
                  </a:lnTo>
                  <a:lnTo>
                    <a:pt x="26070" y="409"/>
                  </a:lnTo>
                  <a:lnTo>
                    <a:pt x="25719" y="292"/>
                  </a:lnTo>
                  <a:lnTo>
                    <a:pt x="25349" y="195"/>
                  </a:lnTo>
                  <a:lnTo>
                    <a:pt x="24998" y="137"/>
                  </a:lnTo>
                  <a:lnTo>
                    <a:pt x="24628" y="59"/>
                  </a:lnTo>
                  <a:lnTo>
                    <a:pt x="24258" y="20"/>
                  </a:lnTo>
                  <a:lnTo>
                    <a:pt x="23907" y="0"/>
                  </a:lnTo>
                  <a:close/>
                </a:path>
              </a:pathLst>
            </a:custGeom>
            <a:solidFill>
              <a:srgbClr val="FFCB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4736;p55">
              <a:extLst>
                <a:ext uri="{FF2B5EF4-FFF2-40B4-BE49-F238E27FC236}">
                  <a16:creationId xmlns:a16="http://schemas.microsoft.com/office/drawing/2014/main" id="{B2A8FB65-0545-45B4-BCE0-6FD49B221677}"/>
                </a:ext>
              </a:extLst>
            </p:cNvPr>
            <p:cNvSpPr/>
            <p:nvPr/>
          </p:nvSpPr>
          <p:spPr>
            <a:xfrm>
              <a:off x="4996825" y="603600"/>
              <a:ext cx="827100" cy="650775"/>
            </a:xfrm>
            <a:custGeom>
              <a:avLst/>
              <a:gdLst/>
              <a:ahLst/>
              <a:cxnLst/>
              <a:rect l="l" t="t" r="r" b="b"/>
              <a:pathLst>
                <a:path w="33084" h="26031" fill="none" extrusionOk="0">
                  <a:moveTo>
                    <a:pt x="23537" y="0"/>
                  </a:moveTo>
                  <a:lnTo>
                    <a:pt x="23537" y="0"/>
                  </a:lnTo>
                  <a:lnTo>
                    <a:pt x="23147" y="0"/>
                  </a:lnTo>
                  <a:lnTo>
                    <a:pt x="22738" y="39"/>
                  </a:lnTo>
                  <a:lnTo>
                    <a:pt x="22738" y="39"/>
                  </a:lnTo>
                  <a:lnTo>
                    <a:pt x="22270" y="98"/>
                  </a:lnTo>
                  <a:lnTo>
                    <a:pt x="21803" y="195"/>
                  </a:lnTo>
                  <a:lnTo>
                    <a:pt x="21335" y="331"/>
                  </a:lnTo>
                  <a:lnTo>
                    <a:pt x="20868" y="507"/>
                  </a:lnTo>
                  <a:lnTo>
                    <a:pt x="20868" y="507"/>
                  </a:lnTo>
                  <a:lnTo>
                    <a:pt x="20419" y="702"/>
                  </a:lnTo>
                  <a:lnTo>
                    <a:pt x="19971" y="935"/>
                  </a:lnTo>
                  <a:lnTo>
                    <a:pt x="19523" y="1189"/>
                  </a:lnTo>
                  <a:lnTo>
                    <a:pt x="19095" y="1500"/>
                  </a:lnTo>
                  <a:lnTo>
                    <a:pt x="19095" y="1500"/>
                  </a:lnTo>
                  <a:lnTo>
                    <a:pt x="18705" y="1793"/>
                  </a:lnTo>
                  <a:lnTo>
                    <a:pt x="18335" y="2124"/>
                  </a:lnTo>
                  <a:lnTo>
                    <a:pt x="17984" y="2475"/>
                  </a:lnTo>
                  <a:lnTo>
                    <a:pt x="17633" y="2845"/>
                  </a:lnTo>
                  <a:lnTo>
                    <a:pt x="17321" y="3235"/>
                  </a:lnTo>
                  <a:lnTo>
                    <a:pt x="17010" y="3663"/>
                  </a:lnTo>
                  <a:lnTo>
                    <a:pt x="16717" y="4092"/>
                  </a:lnTo>
                  <a:lnTo>
                    <a:pt x="16445" y="4540"/>
                  </a:lnTo>
                  <a:lnTo>
                    <a:pt x="16445" y="4540"/>
                  </a:lnTo>
                  <a:lnTo>
                    <a:pt x="16230" y="4988"/>
                  </a:lnTo>
                  <a:lnTo>
                    <a:pt x="16016" y="5436"/>
                  </a:lnTo>
                  <a:lnTo>
                    <a:pt x="15821" y="5923"/>
                  </a:lnTo>
                  <a:lnTo>
                    <a:pt x="15646" y="6430"/>
                  </a:lnTo>
                  <a:lnTo>
                    <a:pt x="15646" y="6430"/>
                  </a:lnTo>
                  <a:lnTo>
                    <a:pt x="15490" y="6898"/>
                  </a:lnTo>
                  <a:lnTo>
                    <a:pt x="15373" y="7404"/>
                  </a:lnTo>
                  <a:lnTo>
                    <a:pt x="15295" y="7891"/>
                  </a:lnTo>
                  <a:lnTo>
                    <a:pt x="15217" y="8398"/>
                  </a:lnTo>
                  <a:lnTo>
                    <a:pt x="15217" y="8398"/>
                  </a:lnTo>
                  <a:lnTo>
                    <a:pt x="15178" y="8943"/>
                  </a:lnTo>
                  <a:lnTo>
                    <a:pt x="15159" y="9469"/>
                  </a:lnTo>
                  <a:lnTo>
                    <a:pt x="15178" y="9995"/>
                  </a:lnTo>
                  <a:lnTo>
                    <a:pt x="15217" y="10522"/>
                  </a:lnTo>
                  <a:lnTo>
                    <a:pt x="15295" y="11028"/>
                  </a:lnTo>
                  <a:lnTo>
                    <a:pt x="15412" y="11535"/>
                  </a:lnTo>
                  <a:lnTo>
                    <a:pt x="15548" y="12022"/>
                  </a:lnTo>
                  <a:lnTo>
                    <a:pt x="15704" y="12489"/>
                  </a:lnTo>
                  <a:lnTo>
                    <a:pt x="15704" y="12489"/>
                  </a:lnTo>
                  <a:lnTo>
                    <a:pt x="15919" y="13015"/>
                  </a:lnTo>
                  <a:lnTo>
                    <a:pt x="15919" y="13015"/>
                  </a:lnTo>
                  <a:lnTo>
                    <a:pt x="15470" y="12762"/>
                  </a:lnTo>
                  <a:lnTo>
                    <a:pt x="15022" y="12528"/>
                  </a:lnTo>
                  <a:lnTo>
                    <a:pt x="14535" y="12334"/>
                  </a:lnTo>
                  <a:lnTo>
                    <a:pt x="14048" y="12139"/>
                  </a:lnTo>
                  <a:lnTo>
                    <a:pt x="14048" y="12139"/>
                  </a:lnTo>
                  <a:lnTo>
                    <a:pt x="13327" y="11905"/>
                  </a:lnTo>
                  <a:lnTo>
                    <a:pt x="12587" y="11710"/>
                  </a:lnTo>
                  <a:lnTo>
                    <a:pt x="11827" y="11554"/>
                  </a:lnTo>
                  <a:lnTo>
                    <a:pt x="11048" y="11437"/>
                  </a:lnTo>
                  <a:lnTo>
                    <a:pt x="11048" y="11437"/>
                  </a:lnTo>
                  <a:lnTo>
                    <a:pt x="10600" y="11379"/>
                  </a:lnTo>
                  <a:lnTo>
                    <a:pt x="10151" y="11359"/>
                  </a:lnTo>
                  <a:lnTo>
                    <a:pt x="9703" y="11340"/>
                  </a:lnTo>
                  <a:lnTo>
                    <a:pt x="9275" y="11320"/>
                  </a:lnTo>
                  <a:lnTo>
                    <a:pt x="9275" y="11320"/>
                  </a:lnTo>
                  <a:lnTo>
                    <a:pt x="8593" y="11340"/>
                  </a:lnTo>
                  <a:lnTo>
                    <a:pt x="7930" y="11398"/>
                  </a:lnTo>
                  <a:lnTo>
                    <a:pt x="7930" y="11398"/>
                  </a:lnTo>
                  <a:lnTo>
                    <a:pt x="7541" y="11437"/>
                  </a:lnTo>
                  <a:lnTo>
                    <a:pt x="7151" y="11496"/>
                  </a:lnTo>
                  <a:lnTo>
                    <a:pt x="6781" y="11554"/>
                  </a:lnTo>
                  <a:lnTo>
                    <a:pt x="6410" y="11632"/>
                  </a:lnTo>
                  <a:lnTo>
                    <a:pt x="6040" y="11730"/>
                  </a:lnTo>
                  <a:lnTo>
                    <a:pt x="5670" y="11827"/>
                  </a:lnTo>
                  <a:lnTo>
                    <a:pt x="5319" y="11944"/>
                  </a:lnTo>
                  <a:lnTo>
                    <a:pt x="4988" y="12061"/>
                  </a:lnTo>
                  <a:lnTo>
                    <a:pt x="4988" y="12061"/>
                  </a:lnTo>
                  <a:lnTo>
                    <a:pt x="4637" y="12197"/>
                  </a:lnTo>
                  <a:lnTo>
                    <a:pt x="4287" y="12353"/>
                  </a:lnTo>
                  <a:lnTo>
                    <a:pt x="3955" y="12509"/>
                  </a:lnTo>
                  <a:lnTo>
                    <a:pt x="3644" y="12684"/>
                  </a:lnTo>
                  <a:lnTo>
                    <a:pt x="3332" y="12879"/>
                  </a:lnTo>
                  <a:lnTo>
                    <a:pt x="3040" y="13074"/>
                  </a:lnTo>
                  <a:lnTo>
                    <a:pt x="2747" y="13288"/>
                  </a:lnTo>
                  <a:lnTo>
                    <a:pt x="2475" y="13503"/>
                  </a:lnTo>
                  <a:lnTo>
                    <a:pt x="2475" y="13503"/>
                  </a:lnTo>
                  <a:lnTo>
                    <a:pt x="2202" y="13756"/>
                  </a:lnTo>
                  <a:lnTo>
                    <a:pt x="1949" y="14009"/>
                  </a:lnTo>
                  <a:lnTo>
                    <a:pt x="1715" y="14262"/>
                  </a:lnTo>
                  <a:lnTo>
                    <a:pt x="1481" y="14555"/>
                  </a:lnTo>
                  <a:lnTo>
                    <a:pt x="1481" y="14555"/>
                  </a:lnTo>
                  <a:lnTo>
                    <a:pt x="1267" y="14847"/>
                  </a:lnTo>
                  <a:lnTo>
                    <a:pt x="1072" y="15159"/>
                  </a:lnTo>
                  <a:lnTo>
                    <a:pt x="877" y="15470"/>
                  </a:lnTo>
                  <a:lnTo>
                    <a:pt x="702" y="15802"/>
                  </a:lnTo>
                  <a:lnTo>
                    <a:pt x="702" y="15802"/>
                  </a:lnTo>
                  <a:lnTo>
                    <a:pt x="546" y="16172"/>
                  </a:lnTo>
                  <a:lnTo>
                    <a:pt x="409" y="16562"/>
                  </a:lnTo>
                  <a:lnTo>
                    <a:pt x="293" y="16951"/>
                  </a:lnTo>
                  <a:lnTo>
                    <a:pt x="176" y="17360"/>
                  </a:lnTo>
                  <a:lnTo>
                    <a:pt x="98" y="17770"/>
                  </a:lnTo>
                  <a:lnTo>
                    <a:pt x="39" y="18179"/>
                  </a:lnTo>
                  <a:lnTo>
                    <a:pt x="0" y="18607"/>
                  </a:lnTo>
                  <a:lnTo>
                    <a:pt x="0" y="19036"/>
                  </a:lnTo>
                  <a:lnTo>
                    <a:pt x="0" y="19036"/>
                  </a:lnTo>
                  <a:lnTo>
                    <a:pt x="0" y="19523"/>
                  </a:lnTo>
                  <a:lnTo>
                    <a:pt x="59" y="20030"/>
                  </a:lnTo>
                  <a:lnTo>
                    <a:pt x="137" y="20556"/>
                  </a:lnTo>
                  <a:lnTo>
                    <a:pt x="254" y="21082"/>
                  </a:lnTo>
                  <a:lnTo>
                    <a:pt x="254" y="21082"/>
                  </a:lnTo>
                  <a:lnTo>
                    <a:pt x="390" y="21588"/>
                  </a:lnTo>
                  <a:lnTo>
                    <a:pt x="565" y="22076"/>
                  </a:lnTo>
                  <a:lnTo>
                    <a:pt x="760" y="22582"/>
                  </a:lnTo>
                  <a:lnTo>
                    <a:pt x="1013" y="23069"/>
                  </a:lnTo>
                  <a:lnTo>
                    <a:pt x="1013" y="23069"/>
                  </a:lnTo>
                  <a:lnTo>
                    <a:pt x="1247" y="23498"/>
                  </a:lnTo>
                  <a:lnTo>
                    <a:pt x="1501" y="23907"/>
                  </a:lnTo>
                  <a:lnTo>
                    <a:pt x="1773" y="24297"/>
                  </a:lnTo>
                  <a:lnTo>
                    <a:pt x="2066" y="24667"/>
                  </a:lnTo>
                  <a:lnTo>
                    <a:pt x="2066" y="24667"/>
                  </a:lnTo>
                  <a:lnTo>
                    <a:pt x="2397" y="25018"/>
                  </a:lnTo>
                  <a:lnTo>
                    <a:pt x="2747" y="25349"/>
                  </a:lnTo>
                  <a:lnTo>
                    <a:pt x="2747" y="25349"/>
                  </a:lnTo>
                  <a:lnTo>
                    <a:pt x="3098" y="25641"/>
                  </a:lnTo>
                  <a:lnTo>
                    <a:pt x="3527" y="25933"/>
                  </a:lnTo>
                  <a:lnTo>
                    <a:pt x="3527" y="25933"/>
                  </a:lnTo>
                  <a:lnTo>
                    <a:pt x="3566" y="25953"/>
                  </a:lnTo>
                  <a:lnTo>
                    <a:pt x="3566" y="25953"/>
                  </a:lnTo>
                  <a:lnTo>
                    <a:pt x="3644" y="26011"/>
                  </a:lnTo>
                  <a:lnTo>
                    <a:pt x="3741" y="26031"/>
                  </a:lnTo>
                  <a:lnTo>
                    <a:pt x="3741" y="26031"/>
                  </a:lnTo>
                  <a:lnTo>
                    <a:pt x="3800" y="26011"/>
                  </a:lnTo>
                  <a:lnTo>
                    <a:pt x="3800" y="26011"/>
                  </a:lnTo>
                  <a:lnTo>
                    <a:pt x="3878" y="25972"/>
                  </a:lnTo>
                  <a:lnTo>
                    <a:pt x="3936" y="25894"/>
                  </a:lnTo>
                  <a:lnTo>
                    <a:pt x="3955" y="25816"/>
                  </a:lnTo>
                  <a:lnTo>
                    <a:pt x="3936" y="25738"/>
                  </a:lnTo>
                  <a:lnTo>
                    <a:pt x="3936" y="25738"/>
                  </a:lnTo>
                  <a:lnTo>
                    <a:pt x="3858" y="25446"/>
                  </a:lnTo>
                  <a:lnTo>
                    <a:pt x="3800" y="25154"/>
                  </a:lnTo>
                  <a:lnTo>
                    <a:pt x="3800" y="25154"/>
                  </a:lnTo>
                  <a:lnTo>
                    <a:pt x="3702" y="24569"/>
                  </a:lnTo>
                  <a:lnTo>
                    <a:pt x="3663" y="23946"/>
                  </a:lnTo>
                  <a:lnTo>
                    <a:pt x="3644" y="23284"/>
                  </a:lnTo>
                  <a:lnTo>
                    <a:pt x="3663" y="22602"/>
                  </a:lnTo>
                  <a:lnTo>
                    <a:pt x="3663" y="22602"/>
                  </a:lnTo>
                  <a:lnTo>
                    <a:pt x="3663" y="22621"/>
                  </a:lnTo>
                  <a:lnTo>
                    <a:pt x="3663" y="22621"/>
                  </a:lnTo>
                  <a:lnTo>
                    <a:pt x="3741" y="21881"/>
                  </a:lnTo>
                  <a:lnTo>
                    <a:pt x="3839" y="21179"/>
                  </a:lnTo>
                  <a:lnTo>
                    <a:pt x="3994" y="20497"/>
                  </a:lnTo>
                  <a:lnTo>
                    <a:pt x="4189" y="19854"/>
                  </a:lnTo>
                  <a:lnTo>
                    <a:pt x="4189" y="19854"/>
                  </a:lnTo>
                  <a:lnTo>
                    <a:pt x="4189" y="19854"/>
                  </a:lnTo>
                  <a:lnTo>
                    <a:pt x="4404" y="19289"/>
                  </a:lnTo>
                  <a:lnTo>
                    <a:pt x="4637" y="18744"/>
                  </a:lnTo>
                  <a:lnTo>
                    <a:pt x="4930" y="18198"/>
                  </a:lnTo>
                  <a:lnTo>
                    <a:pt x="5241" y="17692"/>
                  </a:lnTo>
                  <a:lnTo>
                    <a:pt x="5202" y="17731"/>
                  </a:lnTo>
                  <a:lnTo>
                    <a:pt x="5202" y="17731"/>
                  </a:lnTo>
                  <a:lnTo>
                    <a:pt x="5573" y="17205"/>
                  </a:lnTo>
                  <a:lnTo>
                    <a:pt x="5982" y="16717"/>
                  </a:lnTo>
                  <a:lnTo>
                    <a:pt x="6410" y="16230"/>
                  </a:lnTo>
                  <a:lnTo>
                    <a:pt x="6878" y="15782"/>
                  </a:lnTo>
                  <a:lnTo>
                    <a:pt x="6878" y="15782"/>
                  </a:lnTo>
                  <a:lnTo>
                    <a:pt x="6878" y="15782"/>
                  </a:lnTo>
                  <a:lnTo>
                    <a:pt x="6898" y="15782"/>
                  </a:lnTo>
                  <a:lnTo>
                    <a:pt x="6898" y="15782"/>
                  </a:lnTo>
                  <a:lnTo>
                    <a:pt x="6898" y="15763"/>
                  </a:lnTo>
                  <a:lnTo>
                    <a:pt x="6898" y="15763"/>
                  </a:lnTo>
                  <a:lnTo>
                    <a:pt x="7385" y="15373"/>
                  </a:lnTo>
                  <a:lnTo>
                    <a:pt x="7891" y="15003"/>
                  </a:lnTo>
                  <a:lnTo>
                    <a:pt x="8398" y="14672"/>
                  </a:lnTo>
                  <a:lnTo>
                    <a:pt x="8943" y="14379"/>
                  </a:lnTo>
                  <a:lnTo>
                    <a:pt x="8963" y="14360"/>
                  </a:lnTo>
                  <a:lnTo>
                    <a:pt x="8963" y="14360"/>
                  </a:lnTo>
                  <a:lnTo>
                    <a:pt x="8963" y="14360"/>
                  </a:lnTo>
                  <a:lnTo>
                    <a:pt x="9489" y="14126"/>
                  </a:lnTo>
                  <a:lnTo>
                    <a:pt x="10034" y="13912"/>
                  </a:lnTo>
                  <a:lnTo>
                    <a:pt x="10600" y="13736"/>
                  </a:lnTo>
                  <a:lnTo>
                    <a:pt x="11145" y="13600"/>
                  </a:lnTo>
                  <a:lnTo>
                    <a:pt x="11145" y="13600"/>
                  </a:lnTo>
                  <a:lnTo>
                    <a:pt x="11535" y="13542"/>
                  </a:lnTo>
                  <a:lnTo>
                    <a:pt x="11924" y="13503"/>
                  </a:lnTo>
                  <a:lnTo>
                    <a:pt x="12314" y="13464"/>
                  </a:lnTo>
                  <a:lnTo>
                    <a:pt x="12723" y="13464"/>
                  </a:lnTo>
                  <a:lnTo>
                    <a:pt x="12723" y="13464"/>
                  </a:lnTo>
                  <a:lnTo>
                    <a:pt x="13171" y="13464"/>
                  </a:lnTo>
                  <a:lnTo>
                    <a:pt x="13171" y="13464"/>
                  </a:lnTo>
                  <a:lnTo>
                    <a:pt x="13639" y="13522"/>
                  </a:lnTo>
                  <a:lnTo>
                    <a:pt x="14107" y="13600"/>
                  </a:lnTo>
                  <a:lnTo>
                    <a:pt x="14574" y="13697"/>
                  </a:lnTo>
                  <a:lnTo>
                    <a:pt x="15022" y="13834"/>
                  </a:lnTo>
                  <a:lnTo>
                    <a:pt x="15022" y="13834"/>
                  </a:lnTo>
                  <a:lnTo>
                    <a:pt x="15470" y="14009"/>
                  </a:lnTo>
                  <a:lnTo>
                    <a:pt x="15919" y="14204"/>
                  </a:lnTo>
                  <a:lnTo>
                    <a:pt x="16367" y="14438"/>
                  </a:lnTo>
                  <a:lnTo>
                    <a:pt x="16795" y="14691"/>
                  </a:lnTo>
                  <a:lnTo>
                    <a:pt x="16795" y="14691"/>
                  </a:lnTo>
                  <a:lnTo>
                    <a:pt x="17263" y="15022"/>
                  </a:lnTo>
                  <a:lnTo>
                    <a:pt x="17731" y="15412"/>
                  </a:lnTo>
                  <a:lnTo>
                    <a:pt x="17731" y="15412"/>
                  </a:lnTo>
                  <a:lnTo>
                    <a:pt x="17770" y="15431"/>
                  </a:lnTo>
                  <a:lnTo>
                    <a:pt x="17848" y="15451"/>
                  </a:lnTo>
                  <a:lnTo>
                    <a:pt x="17848" y="15451"/>
                  </a:lnTo>
                  <a:lnTo>
                    <a:pt x="17945" y="15490"/>
                  </a:lnTo>
                  <a:lnTo>
                    <a:pt x="17945" y="15490"/>
                  </a:lnTo>
                  <a:lnTo>
                    <a:pt x="17984" y="15470"/>
                  </a:lnTo>
                  <a:lnTo>
                    <a:pt x="17984" y="15470"/>
                  </a:lnTo>
                  <a:lnTo>
                    <a:pt x="18062" y="15431"/>
                  </a:lnTo>
                  <a:lnTo>
                    <a:pt x="18140" y="15373"/>
                  </a:lnTo>
                  <a:lnTo>
                    <a:pt x="18140" y="15373"/>
                  </a:lnTo>
                  <a:lnTo>
                    <a:pt x="18159" y="15295"/>
                  </a:lnTo>
                  <a:lnTo>
                    <a:pt x="18159" y="15217"/>
                  </a:lnTo>
                  <a:lnTo>
                    <a:pt x="18159" y="15217"/>
                  </a:lnTo>
                  <a:lnTo>
                    <a:pt x="18042" y="14808"/>
                  </a:lnTo>
                  <a:lnTo>
                    <a:pt x="17964" y="14418"/>
                  </a:lnTo>
                  <a:lnTo>
                    <a:pt x="17887" y="14029"/>
                  </a:lnTo>
                  <a:lnTo>
                    <a:pt x="17848" y="13639"/>
                  </a:lnTo>
                  <a:lnTo>
                    <a:pt x="17848" y="13639"/>
                  </a:lnTo>
                  <a:lnTo>
                    <a:pt x="17848" y="13600"/>
                  </a:lnTo>
                  <a:lnTo>
                    <a:pt x="17848" y="13600"/>
                  </a:lnTo>
                  <a:lnTo>
                    <a:pt x="17828" y="13230"/>
                  </a:lnTo>
                  <a:lnTo>
                    <a:pt x="17828" y="12860"/>
                  </a:lnTo>
                  <a:lnTo>
                    <a:pt x="17867" y="12509"/>
                  </a:lnTo>
                  <a:lnTo>
                    <a:pt x="17906" y="12139"/>
                  </a:lnTo>
                  <a:lnTo>
                    <a:pt x="17906" y="12139"/>
                  </a:lnTo>
                  <a:lnTo>
                    <a:pt x="17984" y="11846"/>
                  </a:lnTo>
                  <a:lnTo>
                    <a:pt x="18062" y="11535"/>
                  </a:lnTo>
                  <a:lnTo>
                    <a:pt x="18179" y="11242"/>
                  </a:lnTo>
                  <a:lnTo>
                    <a:pt x="18296" y="10950"/>
                  </a:lnTo>
                  <a:lnTo>
                    <a:pt x="18296" y="10950"/>
                  </a:lnTo>
                  <a:lnTo>
                    <a:pt x="18452" y="10658"/>
                  </a:lnTo>
                  <a:lnTo>
                    <a:pt x="18627" y="10366"/>
                  </a:lnTo>
                  <a:lnTo>
                    <a:pt x="18841" y="10073"/>
                  </a:lnTo>
                  <a:lnTo>
                    <a:pt x="19056" y="9801"/>
                  </a:lnTo>
                  <a:lnTo>
                    <a:pt x="19056" y="9801"/>
                  </a:lnTo>
                  <a:lnTo>
                    <a:pt x="19328" y="9508"/>
                  </a:lnTo>
                  <a:lnTo>
                    <a:pt x="19601" y="9236"/>
                  </a:lnTo>
                  <a:lnTo>
                    <a:pt x="19913" y="9002"/>
                  </a:lnTo>
                  <a:lnTo>
                    <a:pt x="20244" y="8748"/>
                  </a:lnTo>
                  <a:lnTo>
                    <a:pt x="20244" y="8748"/>
                  </a:lnTo>
                  <a:lnTo>
                    <a:pt x="20614" y="8534"/>
                  </a:lnTo>
                  <a:lnTo>
                    <a:pt x="21023" y="8320"/>
                  </a:lnTo>
                  <a:lnTo>
                    <a:pt x="21433" y="8125"/>
                  </a:lnTo>
                  <a:lnTo>
                    <a:pt x="21881" y="7950"/>
                  </a:lnTo>
                  <a:lnTo>
                    <a:pt x="21881" y="7950"/>
                  </a:lnTo>
                  <a:lnTo>
                    <a:pt x="22446" y="7794"/>
                  </a:lnTo>
                  <a:lnTo>
                    <a:pt x="23030" y="7657"/>
                  </a:lnTo>
                  <a:lnTo>
                    <a:pt x="23634" y="7540"/>
                  </a:lnTo>
                  <a:lnTo>
                    <a:pt x="24277" y="7482"/>
                  </a:lnTo>
                  <a:lnTo>
                    <a:pt x="24277" y="7482"/>
                  </a:lnTo>
                  <a:lnTo>
                    <a:pt x="24745" y="7463"/>
                  </a:lnTo>
                  <a:lnTo>
                    <a:pt x="25212" y="7443"/>
                  </a:lnTo>
                  <a:lnTo>
                    <a:pt x="25212" y="7443"/>
                  </a:lnTo>
                  <a:lnTo>
                    <a:pt x="25855" y="7463"/>
                  </a:lnTo>
                  <a:lnTo>
                    <a:pt x="26518" y="7502"/>
                  </a:lnTo>
                  <a:lnTo>
                    <a:pt x="27180" y="7579"/>
                  </a:lnTo>
                  <a:lnTo>
                    <a:pt x="27862" y="7696"/>
                  </a:lnTo>
                  <a:lnTo>
                    <a:pt x="27862" y="7696"/>
                  </a:lnTo>
                  <a:lnTo>
                    <a:pt x="28369" y="7794"/>
                  </a:lnTo>
                  <a:lnTo>
                    <a:pt x="28895" y="7911"/>
                  </a:lnTo>
                  <a:lnTo>
                    <a:pt x="29382" y="8047"/>
                  </a:lnTo>
                  <a:lnTo>
                    <a:pt x="29889" y="8203"/>
                  </a:lnTo>
                  <a:lnTo>
                    <a:pt x="30356" y="8359"/>
                  </a:lnTo>
                  <a:lnTo>
                    <a:pt x="30843" y="8534"/>
                  </a:lnTo>
                  <a:lnTo>
                    <a:pt x="31291" y="8729"/>
                  </a:lnTo>
                  <a:lnTo>
                    <a:pt x="31740" y="8943"/>
                  </a:lnTo>
                  <a:lnTo>
                    <a:pt x="31740" y="8943"/>
                  </a:lnTo>
                  <a:lnTo>
                    <a:pt x="32168" y="9158"/>
                  </a:lnTo>
                  <a:lnTo>
                    <a:pt x="32168" y="9158"/>
                  </a:lnTo>
                  <a:lnTo>
                    <a:pt x="32616" y="9430"/>
                  </a:lnTo>
                  <a:lnTo>
                    <a:pt x="32733" y="9489"/>
                  </a:lnTo>
                  <a:lnTo>
                    <a:pt x="32733" y="9489"/>
                  </a:lnTo>
                  <a:lnTo>
                    <a:pt x="32792" y="9528"/>
                  </a:lnTo>
                  <a:lnTo>
                    <a:pt x="32850" y="9528"/>
                  </a:lnTo>
                  <a:lnTo>
                    <a:pt x="32850" y="9528"/>
                  </a:lnTo>
                  <a:lnTo>
                    <a:pt x="32928" y="9508"/>
                  </a:lnTo>
                  <a:lnTo>
                    <a:pt x="33006" y="9469"/>
                  </a:lnTo>
                  <a:lnTo>
                    <a:pt x="33006" y="9469"/>
                  </a:lnTo>
                  <a:lnTo>
                    <a:pt x="33045" y="9430"/>
                  </a:lnTo>
                  <a:lnTo>
                    <a:pt x="33064" y="9372"/>
                  </a:lnTo>
                  <a:lnTo>
                    <a:pt x="33084" y="9333"/>
                  </a:lnTo>
                  <a:lnTo>
                    <a:pt x="33084" y="9275"/>
                  </a:lnTo>
                  <a:lnTo>
                    <a:pt x="33084" y="9275"/>
                  </a:lnTo>
                  <a:lnTo>
                    <a:pt x="33045" y="8826"/>
                  </a:lnTo>
                  <a:lnTo>
                    <a:pt x="32967" y="8359"/>
                  </a:lnTo>
                  <a:lnTo>
                    <a:pt x="32889" y="7911"/>
                  </a:lnTo>
                  <a:lnTo>
                    <a:pt x="32772" y="7463"/>
                  </a:lnTo>
                  <a:lnTo>
                    <a:pt x="32616" y="7014"/>
                  </a:lnTo>
                  <a:lnTo>
                    <a:pt x="32460" y="6566"/>
                  </a:lnTo>
                  <a:lnTo>
                    <a:pt x="32285" y="6118"/>
                  </a:lnTo>
                  <a:lnTo>
                    <a:pt x="32071" y="5689"/>
                  </a:lnTo>
                  <a:lnTo>
                    <a:pt x="31837" y="5261"/>
                  </a:lnTo>
                  <a:lnTo>
                    <a:pt x="31584" y="4852"/>
                  </a:lnTo>
                  <a:lnTo>
                    <a:pt x="31311" y="4443"/>
                  </a:lnTo>
                  <a:lnTo>
                    <a:pt x="31019" y="4033"/>
                  </a:lnTo>
                  <a:lnTo>
                    <a:pt x="30726" y="3644"/>
                  </a:lnTo>
                  <a:lnTo>
                    <a:pt x="30395" y="3273"/>
                  </a:lnTo>
                  <a:lnTo>
                    <a:pt x="30044" y="2903"/>
                  </a:lnTo>
                  <a:lnTo>
                    <a:pt x="29674" y="2553"/>
                  </a:lnTo>
                  <a:lnTo>
                    <a:pt x="29674" y="2553"/>
                  </a:lnTo>
                  <a:lnTo>
                    <a:pt x="29304" y="2241"/>
                  </a:lnTo>
                  <a:lnTo>
                    <a:pt x="28914" y="1929"/>
                  </a:lnTo>
                  <a:lnTo>
                    <a:pt x="28525" y="1637"/>
                  </a:lnTo>
                  <a:lnTo>
                    <a:pt x="28116" y="1384"/>
                  </a:lnTo>
                  <a:lnTo>
                    <a:pt x="27706" y="1130"/>
                  </a:lnTo>
                  <a:lnTo>
                    <a:pt x="27297" y="916"/>
                  </a:lnTo>
                  <a:lnTo>
                    <a:pt x="26869" y="721"/>
                  </a:lnTo>
                  <a:lnTo>
                    <a:pt x="26440" y="546"/>
                  </a:lnTo>
                  <a:lnTo>
                    <a:pt x="26440" y="546"/>
                  </a:lnTo>
                  <a:lnTo>
                    <a:pt x="26070" y="409"/>
                  </a:lnTo>
                  <a:lnTo>
                    <a:pt x="25719" y="292"/>
                  </a:lnTo>
                  <a:lnTo>
                    <a:pt x="25349" y="195"/>
                  </a:lnTo>
                  <a:lnTo>
                    <a:pt x="24998" y="137"/>
                  </a:lnTo>
                  <a:lnTo>
                    <a:pt x="24628" y="59"/>
                  </a:lnTo>
                  <a:lnTo>
                    <a:pt x="24258" y="20"/>
                  </a:lnTo>
                  <a:lnTo>
                    <a:pt x="23907" y="0"/>
                  </a:lnTo>
                  <a:lnTo>
                    <a:pt x="23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4737;p55">
              <a:extLst>
                <a:ext uri="{FF2B5EF4-FFF2-40B4-BE49-F238E27FC236}">
                  <a16:creationId xmlns:a16="http://schemas.microsoft.com/office/drawing/2014/main" id="{D0981779-C394-449F-AF2E-13F2A7A014DF}"/>
                </a:ext>
              </a:extLst>
            </p:cNvPr>
            <p:cNvSpPr/>
            <p:nvPr/>
          </p:nvSpPr>
          <p:spPr>
            <a:xfrm>
              <a:off x="5068900" y="554875"/>
              <a:ext cx="82350" cy="104275"/>
            </a:xfrm>
            <a:custGeom>
              <a:avLst/>
              <a:gdLst/>
              <a:ahLst/>
              <a:cxnLst/>
              <a:rect l="l" t="t" r="r" b="b"/>
              <a:pathLst>
                <a:path w="3294" h="4171" extrusionOk="0">
                  <a:moveTo>
                    <a:pt x="1754" y="1"/>
                  </a:moveTo>
                  <a:lnTo>
                    <a:pt x="1521" y="20"/>
                  </a:lnTo>
                  <a:lnTo>
                    <a:pt x="1306" y="79"/>
                  </a:lnTo>
                  <a:lnTo>
                    <a:pt x="1131" y="137"/>
                  </a:lnTo>
                  <a:lnTo>
                    <a:pt x="956" y="215"/>
                  </a:lnTo>
                  <a:lnTo>
                    <a:pt x="800" y="332"/>
                  </a:lnTo>
                  <a:lnTo>
                    <a:pt x="644" y="449"/>
                  </a:lnTo>
                  <a:lnTo>
                    <a:pt x="507" y="585"/>
                  </a:lnTo>
                  <a:lnTo>
                    <a:pt x="391" y="722"/>
                  </a:lnTo>
                  <a:lnTo>
                    <a:pt x="293" y="878"/>
                  </a:lnTo>
                  <a:lnTo>
                    <a:pt x="196" y="1053"/>
                  </a:lnTo>
                  <a:lnTo>
                    <a:pt x="118" y="1228"/>
                  </a:lnTo>
                  <a:lnTo>
                    <a:pt x="59" y="1404"/>
                  </a:lnTo>
                  <a:lnTo>
                    <a:pt x="20" y="1598"/>
                  </a:lnTo>
                  <a:lnTo>
                    <a:pt x="1" y="1813"/>
                  </a:lnTo>
                  <a:lnTo>
                    <a:pt x="1" y="2008"/>
                  </a:lnTo>
                  <a:lnTo>
                    <a:pt x="1" y="2222"/>
                  </a:lnTo>
                  <a:lnTo>
                    <a:pt x="40" y="2417"/>
                  </a:lnTo>
                  <a:lnTo>
                    <a:pt x="79" y="2631"/>
                  </a:lnTo>
                  <a:lnTo>
                    <a:pt x="157" y="2826"/>
                  </a:lnTo>
                  <a:lnTo>
                    <a:pt x="254" y="3021"/>
                  </a:lnTo>
                  <a:lnTo>
                    <a:pt x="352" y="3196"/>
                  </a:lnTo>
                  <a:lnTo>
                    <a:pt x="468" y="3372"/>
                  </a:lnTo>
                  <a:lnTo>
                    <a:pt x="585" y="3527"/>
                  </a:lnTo>
                  <a:lnTo>
                    <a:pt x="741" y="3664"/>
                  </a:lnTo>
                  <a:lnTo>
                    <a:pt x="878" y="3781"/>
                  </a:lnTo>
                  <a:lnTo>
                    <a:pt x="1053" y="3898"/>
                  </a:lnTo>
                  <a:lnTo>
                    <a:pt x="1209" y="3995"/>
                  </a:lnTo>
                  <a:lnTo>
                    <a:pt x="1384" y="4053"/>
                  </a:lnTo>
                  <a:lnTo>
                    <a:pt x="1560" y="4112"/>
                  </a:lnTo>
                  <a:lnTo>
                    <a:pt x="1754" y="4151"/>
                  </a:lnTo>
                  <a:lnTo>
                    <a:pt x="1930" y="4170"/>
                  </a:lnTo>
                  <a:lnTo>
                    <a:pt x="2125" y="4170"/>
                  </a:lnTo>
                  <a:lnTo>
                    <a:pt x="2319" y="4151"/>
                  </a:lnTo>
                  <a:lnTo>
                    <a:pt x="2495" y="4112"/>
                  </a:lnTo>
                  <a:lnTo>
                    <a:pt x="2729" y="4014"/>
                  </a:lnTo>
                  <a:lnTo>
                    <a:pt x="2943" y="3917"/>
                  </a:lnTo>
                  <a:lnTo>
                    <a:pt x="3118" y="3781"/>
                  </a:lnTo>
                  <a:lnTo>
                    <a:pt x="3294" y="3605"/>
                  </a:lnTo>
                  <a:lnTo>
                    <a:pt x="3060" y="3644"/>
                  </a:lnTo>
                  <a:lnTo>
                    <a:pt x="2826" y="3625"/>
                  </a:lnTo>
                  <a:lnTo>
                    <a:pt x="2592" y="3566"/>
                  </a:lnTo>
                  <a:lnTo>
                    <a:pt x="2378" y="3469"/>
                  </a:lnTo>
                  <a:lnTo>
                    <a:pt x="2183" y="3352"/>
                  </a:lnTo>
                  <a:lnTo>
                    <a:pt x="1988" y="3196"/>
                  </a:lnTo>
                  <a:lnTo>
                    <a:pt x="1813" y="3021"/>
                  </a:lnTo>
                  <a:lnTo>
                    <a:pt x="1676" y="2826"/>
                  </a:lnTo>
                  <a:lnTo>
                    <a:pt x="1540" y="2612"/>
                  </a:lnTo>
                  <a:lnTo>
                    <a:pt x="1443" y="2378"/>
                  </a:lnTo>
                  <a:lnTo>
                    <a:pt x="1345" y="2144"/>
                  </a:lnTo>
                  <a:lnTo>
                    <a:pt x="1287" y="1910"/>
                  </a:lnTo>
                  <a:lnTo>
                    <a:pt x="1267" y="1657"/>
                  </a:lnTo>
                  <a:lnTo>
                    <a:pt x="1267" y="1423"/>
                  </a:lnTo>
                  <a:lnTo>
                    <a:pt x="1287" y="1170"/>
                  </a:lnTo>
                  <a:lnTo>
                    <a:pt x="1345" y="955"/>
                  </a:lnTo>
                  <a:lnTo>
                    <a:pt x="1443" y="741"/>
                  </a:lnTo>
                  <a:lnTo>
                    <a:pt x="1560" y="527"/>
                  </a:lnTo>
                  <a:lnTo>
                    <a:pt x="1715" y="351"/>
                  </a:lnTo>
                  <a:lnTo>
                    <a:pt x="1910" y="196"/>
                  </a:lnTo>
                  <a:lnTo>
                    <a:pt x="2047" y="118"/>
                  </a:lnTo>
                  <a:lnTo>
                    <a:pt x="2203" y="40"/>
                  </a:lnTo>
                  <a:lnTo>
                    <a:pt x="1969" y="20"/>
                  </a:lnTo>
                  <a:lnTo>
                    <a:pt x="175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738;p55">
              <a:extLst>
                <a:ext uri="{FF2B5EF4-FFF2-40B4-BE49-F238E27FC236}">
                  <a16:creationId xmlns:a16="http://schemas.microsoft.com/office/drawing/2014/main" id="{381B1460-35AF-467B-8CAF-6B089CAE4BDE}"/>
                </a:ext>
              </a:extLst>
            </p:cNvPr>
            <p:cNvSpPr/>
            <p:nvPr/>
          </p:nvSpPr>
          <p:spPr>
            <a:xfrm>
              <a:off x="5068900" y="554875"/>
              <a:ext cx="82350" cy="104275"/>
            </a:xfrm>
            <a:custGeom>
              <a:avLst/>
              <a:gdLst/>
              <a:ahLst/>
              <a:cxnLst/>
              <a:rect l="l" t="t" r="r" b="b"/>
              <a:pathLst>
                <a:path w="3294" h="4171" fill="none" extrusionOk="0">
                  <a:moveTo>
                    <a:pt x="79" y="2631"/>
                  </a:moveTo>
                  <a:lnTo>
                    <a:pt x="79" y="2631"/>
                  </a:lnTo>
                  <a:lnTo>
                    <a:pt x="157" y="2826"/>
                  </a:lnTo>
                  <a:lnTo>
                    <a:pt x="254" y="3021"/>
                  </a:lnTo>
                  <a:lnTo>
                    <a:pt x="352" y="3196"/>
                  </a:lnTo>
                  <a:lnTo>
                    <a:pt x="468" y="3372"/>
                  </a:lnTo>
                  <a:lnTo>
                    <a:pt x="585" y="3527"/>
                  </a:lnTo>
                  <a:lnTo>
                    <a:pt x="741" y="3664"/>
                  </a:lnTo>
                  <a:lnTo>
                    <a:pt x="878" y="3781"/>
                  </a:lnTo>
                  <a:lnTo>
                    <a:pt x="1053" y="3898"/>
                  </a:lnTo>
                  <a:lnTo>
                    <a:pt x="1209" y="3995"/>
                  </a:lnTo>
                  <a:lnTo>
                    <a:pt x="1384" y="4053"/>
                  </a:lnTo>
                  <a:lnTo>
                    <a:pt x="1560" y="4112"/>
                  </a:lnTo>
                  <a:lnTo>
                    <a:pt x="1754" y="4151"/>
                  </a:lnTo>
                  <a:lnTo>
                    <a:pt x="1930" y="4170"/>
                  </a:lnTo>
                  <a:lnTo>
                    <a:pt x="2125" y="4170"/>
                  </a:lnTo>
                  <a:lnTo>
                    <a:pt x="2319" y="4151"/>
                  </a:lnTo>
                  <a:lnTo>
                    <a:pt x="2495" y="4112"/>
                  </a:lnTo>
                  <a:lnTo>
                    <a:pt x="2495" y="4112"/>
                  </a:lnTo>
                  <a:lnTo>
                    <a:pt x="2729" y="4014"/>
                  </a:lnTo>
                  <a:lnTo>
                    <a:pt x="2943" y="3917"/>
                  </a:lnTo>
                  <a:lnTo>
                    <a:pt x="3118" y="3781"/>
                  </a:lnTo>
                  <a:lnTo>
                    <a:pt x="3294" y="3605"/>
                  </a:lnTo>
                  <a:lnTo>
                    <a:pt x="3294" y="3605"/>
                  </a:lnTo>
                  <a:lnTo>
                    <a:pt x="3060" y="3644"/>
                  </a:lnTo>
                  <a:lnTo>
                    <a:pt x="3060" y="3644"/>
                  </a:lnTo>
                  <a:lnTo>
                    <a:pt x="2826" y="3625"/>
                  </a:lnTo>
                  <a:lnTo>
                    <a:pt x="2826" y="3625"/>
                  </a:lnTo>
                  <a:lnTo>
                    <a:pt x="2592" y="3566"/>
                  </a:lnTo>
                  <a:lnTo>
                    <a:pt x="2378" y="3469"/>
                  </a:lnTo>
                  <a:lnTo>
                    <a:pt x="2378" y="3469"/>
                  </a:lnTo>
                  <a:lnTo>
                    <a:pt x="2183" y="3352"/>
                  </a:lnTo>
                  <a:lnTo>
                    <a:pt x="1988" y="3196"/>
                  </a:lnTo>
                  <a:lnTo>
                    <a:pt x="1988" y="3196"/>
                  </a:lnTo>
                  <a:lnTo>
                    <a:pt x="1813" y="3021"/>
                  </a:lnTo>
                  <a:lnTo>
                    <a:pt x="1676" y="2826"/>
                  </a:lnTo>
                  <a:lnTo>
                    <a:pt x="1540" y="2612"/>
                  </a:lnTo>
                  <a:lnTo>
                    <a:pt x="1443" y="2378"/>
                  </a:lnTo>
                  <a:lnTo>
                    <a:pt x="1443" y="2378"/>
                  </a:lnTo>
                  <a:lnTo>
                    <a:pt x="1345" y="2144"/>
                  </a:lnTo>
                  <a:lnTo>
                    <a:pt x="1287" y="1910"/>
                  </a:lnTo>
                  <a:lnTo>
                    <a:pt x="1287" y="1910"/>
                  </a:lnTo>
                  <a:lnTo>
                    <a:pt x="1267" y="1657"/>
                  </a:lnTo>
                  <a:lnTo>
                    <a:pt x="1267" y="1423"/>
                  </a:lnTo>
                  <a:lnTo>
                    <a:pt x="1267" y="1423"/>
                  </a:lnTo>
                  <a:lnTo>
                    <a:pt x="1287" y="1170"/>
                  </a:lnTo>
                  <a:lnTo>
                    <a:pt x="1345" y="955"/>
                  </a:lnTo>
                  <a:lnTo>
                    <a:pt x="1345" y="955"/>
                  </a:lnTo>
                  <a:lnTo>
                    <a:pt x="1443" y="741"/>
                  </a:lnTo>
                  <a:lnTo>
                    <a:pt x="1560" y="527"/>
                  </a:lnTo>
                  <a:lnTo>
                    <a:pt x="1560" y="527"/>
                  </a:lnTo>
                  <a:lnTo>
                    <a:pt x="1715" y="351"/>
                  </a:lnTo>
                  <a:lnTo>
                    <a:pt x="1910" y="196"/>
                  </a:lnTo>
                  <a:lnTo>
                    <a:pt x="1910" y="196"/>
                  </a:lnTo>
                  <a:lnTo>
                    <a:pt x="2047" y="118"/>
                  </a:lnTo>
                  <a:lnTo>
                    <a:pt x="2203" y="40"/>
                  </a:lnTo>
                  <a:lnTo>
                    <a:pt x="2203" y="40"/>
                  </a:lnTo>
                  <a:lnTo>
                    <a:pt x="1969" y="20"/>
                  </a:lnTo>
                  <a:lnTo>
                    <a:pt x="1754" y="1"/>
                  </a:lnTo>
                  <a:lnTo>
                    <a:pt x="1521" y="20"/>
                  </a:lnTo>
                  <a:lnTo>
                    <a:pt x="1306" y="79"/>
                  </a:lnTo>
                  <a:lnTo>
                    <a:pt x="1306" y="79"/>
                  </a:lnTo>
                  <a:lnTo>
                    <a:pt x="1131" y="137"/>
                  </a:lnTo>
                  <a:lnTo>
                    <a:pt x="956" y="215"/>
                  </a:lnTo>
                  <a:lnTo>
                    <a:pt x="800" y="332"/>
                  </a:lnTo>
                  <a:lnTo>
                    <a:pt x="644" y="449"/>
                  </a:lnTo>
                  <a:lnTo>
                    <a:pt x="507" y="585"/>
                  </a:lnTo>
                  <a:lnTo>
                    <a:pt x="391" y="722"/>
                  </a:lnTo>
                  <a:lnTo>
                    <a:pt x="293" y="878"/>
                  </a:lnTo>
                  <a:lnTo>
                    <a:pt x="196" y="1053"/>
                  </a:lnTo>
                  <a:lnTo>
                    <a:pt x="118" y="1228"/>
                  </a:lnTo>
                  <a:lnTo>
                    <a:pt x="59" y="1404"/>
                  </a:lnTo>
                  <a:lnTo>
                    <a:pt x="20" y="1598"/>
                  </a:lnTo>
                  <a:lnTo>
                    <a:pt x="1" y="1813"/>
                  </a:lnTo>
                  <a:lnTo>
                    <a:pt x="1" y="2008"/>
                  </a:lnTo>
                  <a:lnTo>
                    <a:pt x="1" y="2222"/>
                  </a:lnTo>
                  <a:lnTo>
                    <a:pt x="40" y="2417"/>
                  </a:lnTo>
                  <a:lnTo>
                    <a:pt x="79" y="26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739;p55">
              <a:extLst>
                <a:ext uri="{FF2B5EF4-FFF2-40B4-BE49-F238E27FC236}">
                  <a16:creationId xmlns:a16="http://schemas.microsoft.com/office/drawing/2014/main" id="{475481AF-D555-45A2-A17A-38BF201E7CDA}"/>
                </a:ext>
              </a:extLst>
            </p:cNvPr>
            <p:cNvSpPr/>
            <p:nvPr/>
          </p:nvSpPr>
          <p:spPr>
            <a:xfrm>
              <a:off x="5092775" y="555375"/>
              <a:ext cx="71625" cy="94525"/>
            </a:xfrm>
            <a:custGeom>
              <a:avLst/>
              <a:gdLst/>
              <a:ahLst/>
              <a:cxnLst/>
              <a:rect l="l" t="t" r="r" b="b"/>
              <a:pathLst>
                <a:path w="2865" h="3781" extrusionOk="0">
                  <a:moveTo>
                    <a:pt x="1150" y="0"/>
                  </a:moveTo>
                  <a:lnTo>
                    <a:pt x="1033" y="39"/>
                  </a:lnTo>
                  <a:lnTo>
                    <a:pt x="877" y="98"/>
                  </a:lnTo>
                  <a:lnTo>
                    <a:pt x="858" y="98"/>
                  </a:lnTo>
                  <a:lnTo>
                    <a:pt x="838" y="117"/>
                  </a:lnTo>
                  <a:lnTo>
                    <a:pt x="819" y="117"/>
                  </a:lnTo>
                  <a:lnTo>
                    <a:pt x="741" y="176"/>
                  </a:lnTo>
                  <a:lnTo>
                    <a:pt x="644" y="234"/>
                  </a:lnTo>
                  <a:lnTo>
                    <a:pt x="624" y="254"/>
                  </a:lnTo>
                  <a:lnTo>
                    <a:pt x="605" y="254"/>
                  </a:lnTo>
                  <a:lnTo>
                    <a:pt x="585" y="273"/>
                  </a:lnTo>
                  <a:lnTo>
                    <a:pt x="488" y="370"/>
                  </a:lnTo>
                  <a:lnTo>
                    <a:pt x="468" y="370"/>
                  </a:lnTo>
                  <a:lnTo>
                    <a:pt x="468" y="390"/>
                  </a:lnTo>
                  <a:lnTo>
                    <a:pt x="449" y="409"/>
                  </a:lnTo>
                  <a:lnTo>
                    <a:pt x="390" y="468"/>
                  </a:lnTo>
                  <a:lnTo>
                    <a:pt x="332" y="546"/>
                  </a:lnTo>
                  <a:lnTo>
                    <a:pt x="312" y="585"/>
                  </a:lnTo>
                  <a:lnTo>
                    <a:pt x="273" y="643"/>
                  </a:lnTo>
                  <a:lnTo>
                    <a:pt x="254" y="663"/>
                  </a:lnTo>
                  <a:lnTo>
                    <a:pt x="215" y="721"/>
                  </a:lnTo>
                  <a:lnTo>
                    <a:pt x="176" y="838"/>
                  </a:lnTo>
                  <a:lnTo>
                    <a:pt x="137" y="916"/>
                  </a:lnTo>
                  <a:lnTo>
                    <a:pt x="137" y="935"/>
                  </a:lnTo>
                  <a:lnTo>
                    <a:pt x="117" y="955"/>
                  </a:lnTo>
                  <a:lnTo>
                    <a:pt x="79" y="1072"/>
                  </a:lnTo>
                  <a:lnTo>
                    <a:pt x="59" y="1169"/>
                  </a:lnTo>
                  <a:lnTo>
                    <a:pt x="20" y="1403"/>
                  </a:lnTo>
                  <a:lnTo>
                    <a:pt x="20" y="1423"/>
                  </a:lnTo>
                  <a:lnTo>
                    <a:pt x="1" y="1637"/>
                  </a:lnTo>
                  <a:lnTo>
                    <a:pt x="1" y="1656"/>
                  </a:lnTo>
                  <a:lnTo>
                    <a:pt x="20" y="1793"/>
                  </a:lnTo>
                  <a:lnTo>
                    <a:pt x="40" y="1988"/>
                  </a:lnTo>
                  <a:lnTo>
                    <a:pt x="59" y="2163"/>
                  </a:lnTo>
                  <a:lnTo>
                    <a:pt x="98" y="2319"/>
                  </a:lnTo>
                  <a:lnTo>
                    <a:pt x="215" y="2631"/>
                  </a:lnTo>
                  <a:lnTo>
                    <a:pt x="215" y="2611"/>
                  </a:lnTo>
                  <a:lnTo>
                    <a:pt x="351" y="2884"/>
                  </a:lnTo>
                  <a:lnTo>
                    <a:pt x="527" y="3137"/>
                  </a:lnTo>
                  <a:lnTo>
                    <a:pt x="527" y="3118"/>
                  </a:lnTo>
                  <a:lnTo>
                    <a:pt x="702" y="3313"/>
                  </a:lnTo>
                  <a:lnTo>
                    <a:pt x="897" y="3468"/>
                  </a:lnTo>
                  <a:lnTo>
                    <a:pt x="1092" y="3585"/>
                  </a:lnTo>
                  <a:lnTo>
                    <a:pt x="1267" y="3683"/>
                  </a:lnTo>
                  <a:lnTo>
                    <a:pt x="1462" y="3741"/>
                  </a:lnTo>
                  <a:lnTo>
                    <a:pt x="1637" y="3761"/>
                  </a:lnTo>
                  <a:lnTo>
                    <a:pt x="1618" y="3761"/>
                  </a:lnTo>
                  <a:lnTo>
                    <a:pt x="1813" y="3780"/>
                  </a:lnTo>
                  <a:lnTo>
                    <a:pt x="1968" y="3761"/>
                  </a:lnTo>
                  <a:lnTo>
                    <a:pt x="2124" y="3722"/>
                  </a:lnTo>
                  <a:lnTo>
                    <a:pt x="2241" y="3683"/>
                  </a:lnTo>
                  <a:lnTo>
                    <a:pt x="2436" y="3488"/>
                  </a:lnTo>
                  <a:lnTo>
                    <a:pt x="2592" y="3254"/>
                  </a:lnTo>
                  <a:lnTo>
                    <a:pt x="2709" y="3001"/>
                  </a:lnTo>
                  <a:lnTo>
                    <a:pt x="2806" y="2728"/>
                  </a:lnTo>
                  <a:lnTo>
                    <a:pt x="2845" y="2436"/>
                  </a:lnTo>
                  <a:lnTo>
                    <a:pt x="2865" y="2144"/>
                  </a:lnTo>
                  <a:lnTo>
                    <a:pt x="2845" y="1832"/>
                  </a:lnTo>
                  <a:lnTo>
                    <a:pt x="2767" y="1540"/>
                  </a:lnTo>
                  <a:lnTo>
                    <a:pt x="2650" y="1228"/>
                  </a:lnTo>
                  <a:lnTo>
                    <a:pt x="2514" y="955"/>
                  </a:lnTo>
                  <a:lnTo>
                    <a:pt x="2339" y="721"/>
                  </a:lnTo>
                  <a:lnTo>
                    <a:pt x="2144" y="507"/>
                  </a:lnTo>
                  <a:lnTo>
                    <a:pt x="1910" y="331"/>
                  </a:lnTo>
                  <a:lnTo>
                    <a:pt x="1676" y="176"/>
                  </a:lnTo>
                  <a:lnTo>
                    <a:pt x="1403" y="78"/>
                  </a:lnTo>
                  <a:lnTo>
                    <a:pt x="1150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740;p55">
              <a:extLst>
                <a:ext uri="{FF2B5EF4-FFF2-40B4-BE49-F238E27FC236}">
                  <a16:creationId xmlns:a16="http://schemas.microsoft.com/office/drawing/2014/main" id="{3049BF10-FF0D-484A-9D95-420D074848CF}"/>
                </a:ext>
              </a:extLst>
            </p:cNvPr>
            <p:cNvSpPr/>
            <p:nvPr/>
          </p:nvSpPr>
          <p:spPr>
            <a:xfrm>
              <a:off x="5092775" y="555375"/>
              <a:ext cx="71625" cy="94525"/>
            </a:xfrm>
            <a:custGeom>
              <a:avLst/>
              <a:gdLst/>
              <a:ahLst/>
              <a:cxnLst/>
              <a:rect l="l" t="t" r="r" b="b"/>
              <a:pathLst>
                <a:path w="2865" h="3781" fill="none" extrusionOk="0">
                  <a:moveTo>
                    <a:pt x="1033" y="39"/>
                  </a:moveTo>
                  <a:lnTo>
                    <a:pt x="1033" y="39"/>
                  </a:lnTo>
                  <a:lnTo>
                    <a:pt x="1033" y="39"/>
                  </a:lnTo>
                  <a:lnTo>
                    <a:pt x="1150" y="0"/>
                  </a:lnTo>
                  <a:lnTo>
                    <a:pt x="1150" y="0"/>
                  </a:lnTo>
                  <a:lnTo>
                    <a:pt x="1403" y="78"/>
                  </a:lnTo>
                  <a:lnTo>
                    <a:pt x="1676" y="176"/>
                  </a:lnTo>
                  <a:lnTo>
                    <a:pt x="1910" y="331"/>
                  </a:lnTo>
                  <a:lnTo>
                    <a:pt x="2144" y="507"/>
                  </a:lnTo>
                  <a:lnTo>
                    <a:pt x="2339" y="721"/>
                  </a:lnTo>
                  <a:lnTo>
                    <a:pt x="2514" y="955"/>
                  </a:lnTo>
                  <a:lnTo>
                    <a:pt x="2650" y="1228"/>
                  </a:lnTo>
                  <a:lnTo>
                    <a:pt x="2767" y="1540"/>
                  </a:lnTo>
                  <a:lnTo>
                    <a:pt x="2767" y="1540"/>
                  </a:lnTo>
                  <a:lnTo>
                    <a:pt x="2845" y="1832"/>
                  </a:lnTo>
                  <a:lnTo>
                    <a:pt x="2865" y="2144"/>
                  </a:lnTo>
                  <a:lnTo>
                    <a:pt x="2845" y="2436"/>
                  </a:lnTo>
                  <a:lnTo>
                    <a:pt x="2806" y="2728"/>
                  </a:lnTo>
                  <a:lnTo>
                    <a:pt x="2709" y="3001"/>
                  </a:lnTo>
                  <a:lnTo>
                    <a:pt x="2592" y="3254"/>
                  </a:lnTo>
                  <a:lnTo>
                    <a:pt x="2436" y="3488"/>
                  </a:lnTo>
                  <a:lnTo>
                    <a:pt x="2241" y="3683"/>
                  </a:lnTo>
                  <a:lnTo>
                    <a:pt x="2241" y="3683"/>
                  </a:lnTo>
                  <a:lnTo>
                    <a:pt x="2124" y="3722"/>
                  </a:lnTo>
                  <a:lnTo>
                    <a:pt x="2124" y="3722"/>
                  </a:lnTo>
                  <a:lnTo>
                    <a:pt x="1968" y="3761"/>
                  </a:lnTo>
                  <a:lnTo>
                    <a:pt x="1968" y="3761"/>
                  </a:lnTo>
                  <a:lnTo>
                    <a:pt x="1968" y="3761"/>
                  </a:lnTo>
                  <a:lnTo>
                    <a:pt x="1813" y="3780"/>
                  </a:lnTo>
                  <a:lnTo>
                    <a:pt x="1813" y="3780"/>
                  </a:lnTo>
                  <a:lnTo>
                    <a:pt x="1618" y="3761"/>
                  </a:lnTo>
                  <a:lnTo>
                    <a:pt x="1637" y="3761"/>
                  </a:lnTo>
                  <a:lnTo>
                    <a:pt x="1637" y="3761"/>
                  </a:lnTo>
                  <a:lnTo>
                    <a:pt x="1462" y="3741"/>
                  </a:lnTo>
                  <a:lnTo>
                    <a:pt x="1462" y="3741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092" y="3585"/>
                  </a:lnTo>
                  <a:lnTo>
                    <a:pt x="1092" y="3585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8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702" y="3313"/>
                  </a:lnTo>
                  <a:lnTo>
                    <a:pt x="702" y="3313"/>
                  </a:lnTo>
                  <a:lnTo>
                    <a:pt x="527" y="3118"/>
                  </a:lnTo>
                  <a:lnTo>
                    <a:pt x="527" y="3137"/>
                  </a:lnTo>
                  <a:lnTo>
                    <a:pt x="527" y="3137"/>
                  </a:lnTo>
                  <a:lnTo>
                    <a:pt x="527" y="3137"/>
                  </a:lnTo>
                  <a:lnTo>
                    <a:pt x="527" y="3137"/>
                  </a:lnTo>
                  <a:lnTo>
                    <a:pt x="351" y="2884"/>
                  </a:lnTo>
                  <a:lnTo>
                    <a:pt x="351" y="2884"/>
                  </a:lnTo>
                  <a:lnTo>
                    <a:pt x="215" y="2611"/>
                  </a:lnTo>
                  <a:lnTo>
                    <a:pt x="215" y="2631"/>
                  </a:lnTo>
                  <a:lnTo>
                    <a:pt x="215" y="2631"/>
                  </a:lnTo>
                  <a:lnTo>
                    <a:pt x="98" y="2319"/>
                  </a:lnTo>
                  <a:lnTo>
                    <a:pt x="98" y="2319"/>
                  </a:lnTo>
                  <a:lnTo>
                    <a:pt x="59" y="2163"/>
                  </a:lnTo>
                  <a:lnTo>
                    <a:pt x="40" y="1988"/>
                  </a:lnTo>
                  <a:lnTo>
                    <a:pt x="40" y="1988"/>
                  </a:lnTo>
                  <a:lnTo>
                    <a:pt x="40" y="2007"/>
                  </a:lnTo>
                  <a:lnTo>
                    <a:pt x="40" y="1988"/>
                  </a:lnTo>
                  <a:lnTo>
                    <a:pt x="40" y="1988"/>
                  </a:lnTo>
                  <a:lnTo>
                    <a:pt x="20" y="1793"/>
                  </a:lnTo>
                  <a:lnTo>
                    <a:pt x="20" y="1793"/>
                  </a:lnTo>
                  <a:lnTo>
                    <a:pt x="1" y="1656"/>
                  </a:lnTo>
                  <a:lnTo>
                    <a:pt x="1" y="1637"/>
                  </a:lnTo>
                  <a:lnTo>
                    <a:pt x="1" y="1637"/>
                  </a:lnTo>
                  <a:lnTo>
                    <a:pt x="20" y="1423"/>
                  </a:lnTo>
                  <a:lnTo>
                    <a:pt x="20" y="1423"/>
                  </a:lnTo>
                  <a:lnTo>
                    <a:pt x="20" y="1423"/>
                  </a:lnTo>
                  <a:lnTo>
                    <a:pt x="20" y="1423"/>
                  </a:lnTo>
                  <a:lnTo>
                    <a:pt x="20" y="1403"/>
                  </a:lnTo>
                  <a:lnTo>
                    <a:pt x="20" y="1403"/>
                  </a:lnTo>
                  <a:lnTo>
                    <a:pt x="20" y="1403"/>
                  </a:lnTo>
                  <a:lnTo>
                    <a:pt x="20" y="1403"/>
                  </a:lnTo>
                  <a:lnTo>
                    <a:pt x="59" y="1169"/>
                  </a:lnTo>
                  <a:lnTo>
                    <a:pt x="59" y="1169"/>
                  </a:lnTo>
                  <a:lnTo>
                    <a:pt x="79" y="1072"/>
                  </a:lnTo>
                  <a:lnTo>
                    <a:pt x="79" y="1072"/>
                  </a:lnTo>
                  <a:lnTo>
                    <a:pt x="117" y="955"/>
                  </a:lnTo>
                  <a:lnTo>
                    <a:pt x="117" y="95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76" y="838"/>
                  </a:lnTo>
                  <a:lnTo>
                    <a:pt x="176" y="838"/>
                  </a:lnTo>
                  <a:lnTo>
                    <a:pt x="215" y="721"/>
                  </a:lnTo>
                  <a:lnTo>
                    <a:pt x="215" y="721"/>
                  </a:lnTo>
                  <a:lnTo>
                    <a:pt x="254" y="663"/>
                  </a:lnTo>
                  <a:lnTo>
                    <a:pt x="273" y="643"/>
                  </a:lnTo>
                  <a:lnTo>
                    <a:pt x="273" y="643"/>
                  </a:lnTo>
                  <a:lnTo>
                    <a:pt x="273" y="643"/>
                  </a:lnTo>
                  <a:lnTo>
                    <a:pt x="312" y="585"/>
                  </a:lnTo>
                  <a:lnTo>
                    <a:pt x="312" y="585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90" y="468"/>
                  </a:lnTo>
                  <a:lnTo>
                    <a:pt x="390" y="468"/>
                  </a:lnTo>
                  <a:lnTo>
                    <a:pt x="449" y="409"/>
                  </a:lnTo>
                  <a:lnTo>
                    <a:pt x="468" y="390"/>
                  </a:lnTo>
                  <a:lnTo>
                    <a:pt x="468" y="370"/>
                  </a:lnTo>
                  <a:lnTo>
                    <a:pt x="488" y="370"/>
                  </a:lnTo>
                  <a:lnTo>
                    <a:pt x="488" y="370"/>
                  </a:lnTo>
                  <a:lnTo>
                    <a:pt x="488" y="370"/>
                  </a:lnTo>
                  <a:lnTo>
                    <a:pt x="585" y="273"/>
                  </a:lnTo>
                  <a:lnTo>
                    <a:pt x="585" y="273"/>
                  </a:lnTo>
                  <a:lnTo>
                    <a:pt x="585" y="273"/>
                  </a:lnTo>
                  <a:lnTo>
                    <a:pt x="585" y="273"/>
                  </a:lnTo>
                  <a:lnTo>
                    <a:pt x="605" y="254"/>
                  </a:lnTo>
                  <a:lnTo>
                    <a:pt x="605" y="254"/>
                  </a:lnTo>
                  <a:lnTo>
                    <a:pt x="624" y="254"/>
                  </a:lnTo>
                  <a:lnTo>
                    <a:pt x="624" y="254"/>
                  </a:lnTo>
                  <a:lnTo>
                    <a:pt x="644" y="234"/>
                  </a:lnTo>
                  <a:lnTo>
                    <a:pt x="644" y="234"/>
                  </a:lnTo>
                  <a:lnTo>
                    <a:pt x="644" y="234"/>
                  </a:lnTo>
                  <a:lnTo>
                    <a:pt x="741" y="176"/>
                  </a:lnTo>
                  <a:lnTo>
                    <a:pt x="741" y="176"/>
                  </a:lnTo>
                  <a:lnTo>
                    <a:pt x="819" y="117"/>
                  </a:lnTo>
                  <a:lnTo>
                    <a:pt x="838" y="117"/>
                  </a:lnTo>
                  <a:lnTo>
                    <a:pt x="838" y="117"/>
                  </a:lnTo>
                  <a:lnTo>
                    <a:pt x="858" y="98"/>
                  </a:lnTo>
                  <a:lnTo>
                    <a:pt x="858" y="98"/>
                  </a:lnTo>
                  <a:lnTo>
                    <a:pt x="858" y="98"/>
                  </a:lnTo>
                  <a:lnTo>
                    <a:pt x="877" y="98"/>
                  </a:lnTo>
                  <a:lnTo>
                    <a:pt x="877" y="98"/>
                  </a:lnTo>
                  <a:lnTo>
                    <a:pt x="1033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4741;p55">
              <a:extLst>
                <a:ext uri="{FF2B5EF4-FFF2-40B4-BE49-F238E27FC236}">
                  <a16:creationId xmlns:a16="http://schemas.microsoft.com/office/drawing/2014/main" id="{5482684D-4113-49A8-949E-F508A9A1C981}"/>
                </a:ext>
              </a:extLst>
            </p:cNvPr>
            <p:cNvSpPr/>
            <p:nvPr/>
          </p:nvSpPr>
          <p:spPr>
            <a:xfrm>
              <a:off x="5105925" y="633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4742;p55">
              <a:extLst>
                <a:ext uri="{FF2B5EF4-FFF2-40B4-BE49-F238E27FC236}">
                  <a16:creationId xmlns:a16="http://schemas.microsoft.com/office/drawing/2014/main" id="{35D49B57-079D-4864-B3BF-E116C429E105}"/>
                </a:ext>
              </a:extLst>
            </p:cNvPr>
            <p:cNvSpPr/>
            <p:nvPr/>
          </p:nvSpPr>
          <p:spPr>
            <a:xfrm>
              <a:off x="5124450" y="64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4743;p55">
              <a:extLst>
                <a:ext uri="{FF2B5EF4-FFF2-40B4-BE49-F238E27FC236}">
                  <a16:creationId xmlns:a16="http://schemas.microsoft.com/office/drawing/2014/main" id="{4E42A336-F4A2-44EC-A5A8-56DD909780D9}"/>
                </a:ext>
              </a:extLst>
            </p:cNvPr>
            <p:cNvSpPr/>
            <p:nvPr/>
          </p:nvSpPr>
          <p:spPr>
            <a:xfrm>
              <a:off x="5082050" y="606025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extrusionOk="0">
                  <a:moveTo>
                    <a:pt x="702" y="1"/>
                  </a:moveTo>
                  <a:lnTo>
                    <a:pt x="488" y="40"/>
                  </a:lnTo>
                  <a:lnTo>
                    <a:pt x="274" y="137"/>
                  </a:lnTo>
                  <a:lnTo>
                    <a:pt x="118" y="234"/>
                  </a:lnTo>
                  <a:lnTo>
                    <a:pt x="59" y="293"/>
                  </a:lnTo>
                  <a:lnTo>
                    <a:pt x="20" y="332"/>
                  </a:lnTo>
                  <a:lnTo>
                    <a:pt x="1" y="390"/>
                  </a:lnTo>
                  <a:lnTo>
                    <a:pt x="1" y="449"/>
                  </a:lnTo>
                  <a:lnTo>
                    <a:pt x="20" y="488"/>
                  </a:lnTo>
                  <a:lnTo>
                    <a:pt x="79" y="527"/>
                  </a:lnTo>
                  <a:lnTo>
                    <a:pt x="137" y="546"/>
                  </a:lnTo>
                  <a:lnTo>
                    <a:pt x="215" y="566"/>
                  </a:lnTo>
                  <a:lnTo>
                    <a:pt x="410" y="546"/>
                  </a:lnTo>
                  <a:lnTo>
                    <a:pt x="624" y="507"/>
                  </a:lnTo>
                  <a:lnTo>
                    <a:pt x="839" y="429"/>
                  </a:lnTo>
                  <a:lnTo>
                    <a:pt x="995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2" y="156"/>
                  </a:lnTo>
                  <a:lnTo>
                    <a:pt x="1112" y="118"/>
                  </a:lnTo>
                  <a:lnTo>
                    <a:pt x="1073" y="79"/>
                  </a:lnTo>
                  <a:lnTo>
                    <a:pt x="1034" y="40"/>
                  </a:lnTo>
                  <a:lnTo>
                    <a:pt x="975" y="20"/>
                  </a:lnTo>
                  <a:lnTo>
                    <a:pt x="89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4744;p55">
              <a:extLst>
                <a:ext uri="{FF2B5EF4-FFF2-40B4-BE49-F238E27FC236}">
                  <a16:creationId xmlns:a16="http://schemas.microsoft.com/office/drawing/2014/main" id="{397BFDE3-EFB0-44C3-8EC1-0B70E3A71869}"/>
                </a:ext>
              </a:extLst>
            </p:cNvPr>
            <p:cNvSpPr/>
            <p:nvPr/>
          </p:nvSpPr>
          <p:spPr>
            <a:xfrm>
              <a:off x="5082050" y="606025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fill="none" extrusionOk="0">
                  <a:moveTo>
                    <a:pt x="1" y="449"/>
                  </a:moveTo>
                  <a:lnTo>
                    <a:pt x="1" y="449"/>
                  </a:lnTo>
                  <a:lnTo>
                    <a:pt x="20" y="488"/>
                  </a:lnTo>
                  <a:lnTo>
                    <a:pt x="79" y="527"/>
                  </a:lnTo>
                  <a:lnTo>
                    <a:pt x="137" y="546"/>
                  </a:lnTo>
                  <a:lnTo>
                    <a:pt x="215" y="566"/>
                  </a:lnTo>
                  <a:lnTo>
                    <a:pt x="410" y="546"/>
                  </a:lnTo>
                  <a:lnTo>
                    <a:pt x="624" y="507"/>
                  </a:lnTo>
                  <a:lnTo>
                    <a:pt x="624" y="507"/>
                  </a:lnTo>
                  <a:lnTo>
                    <a:pt x="839" y="429"/>
                  </a:lnTo>
                  <a:lnTo>
                    <a:pt x="995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2" y="156"/>
                  </a:lnTo>
                  <a:lnTo>
                    <a:pt x="1112" y="118"/>
                  </a:lnTo>
                  <a:lnTo>
                    <a:pt x="1112" y="118"/>
                  </a:lnTo>
                  <a:lnTo>
                    <a:pt x="1073" y="79"/>
                  </a:lnTo>
                  <a:lnTo>
                    <a:pt x="1034" y="40"/>
                  </a:lnTo>
                  <a:lnTo>
                    <a:pt x="975" y="20"/>
                  </a:lnTo>
                  <a:lnTo>
                    <a:pt x="897" y="1"/>
                  </a:lnTo>
                  <a:lnTo>
                    <a:pt x="702" y="1"/>
                  </a:lnTo>
                  <a:lnTo>
                    <a:pt x="488" y="40"/>
                  </a:lnTo>
                  <a:lnTo>
                    <a:pt x="488" y="40"/>
                  </a:lnTo>
                  <a:lnTo>
                    <a:pt x="274" y="137"/>
                  </a:lnTo>
                  <a:lnTo>
                    <a:pt x="118" y="234"/>
                  </a:lnTo>
                  <a:lnTo>
                    <a:pt x="59" y="293"/>
                  </a:lnTo>
                  <a:lnTo>
                    <a:pt x="20" y="332"/>
                  </a:lnTo>
                  <a:lnTo>
                    <a:pt x="1" y="390"/>
                  </a:lnTo>
                  <a:lnTo>
                    <a:pt x="1" y="4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4745;p55">
              <a:extLst>
                <a:ext uri="{FF2B5EF4-FFF2-40B4-BE49-F238E27FC236}">
                  <a16:creationId xmlns:a16="http://schemas.microsoft.com/office/drawing/2014/main" id="{3A1E38C2-149B-450D-A730-6C352E646381}"/>
                </a:ext>
              </a:extLst>
            </p:cNvPr>
            <p:cNvSpPr/>
            <p:nvPr/>
          </p:nvSpPr>
          <p:spPr>
            <a:xfrm>
              <a:off x="5248650" y="501800"/>
              <a:ext cx="82350" cy="104250"/>
            </a:xfrm>
            <a:custGeom>
              <a:avLst/>
              <a:gdLst/>
              <a:ahLst/>
              <a:cxnLst/>
              <a:rect l="l" t="t" r="r" b="b"/>
              <a:pathLst>
                <a:path w="3294" h="4170" extrusionOk="0">
                  <a:moveTo>
                    <a:pt x="1754" y="0"/>
                  </a:moveTo>
                  <a:lnTo>
                    <a:pt x="1540" y="20"/>
                  </a:lnTo>
                  <a:lnTo>
                    <a:pt x="1306" y="58"/>
                  </a:lnTo>
                  <a:lnTo>
                    <a:pt x="1131" y="136"/>
                  </a:lnTo>
                  <a:lnTo>
                    <a:pt x="955" y="214"/>
                  </a:lnTo>
                  <a:lnTo>
                    <a:pt x="799" y="312"/>
                  </a:lnTo>
                  <a:lnTo>
                    <a:pt x="663" y="429"/>
                  </a:lnTo>
                  <a:lnTo>
                    <a:pt x="527" y="565"/>
                  </a:lnTo>
                  <a:lnTo>
                    <a:pt x="410" y="701"/>
                  </a:lnTo>
                  <a:lnTo>
                    <a:pt x="293" y="857"/>
                  </a:lnTo>
                  <a:lnTo>
                    <a:pt x="195" y="1033"/>
                  </a:lnTo>
                  <a:lnTo>
                    <a:pt x="137" y="1208"/>
                  </a:lnTo>
                  <a:lnTo>
                    <a:pt x="78" y="1403"/>
                  </a:lnTo>
                  <a:lnTo>
                    <a:pt x="20" y="1598"/>
                  </a:lnTo>
                  <a:lnTo>
                    <a:pt x="0" y="1793"/>
                  </a:lnTo>
                  <a:lnTo>
                    <a:pt x="0" y="1987"/>
                  </a:lnTo>
                  <a:lnTo>
                    <a:pt x="20" y="2202"/>
                  </a:lnTo>
                  <a:lnTo>
                    <a:pt x="39" y="2416"/>
                  </a:lnTo>
                  <a:lnTo>
                    <a:pt x="98" y="2611"/>
                  </a:lnTo>
                  <a:lnTo>
                    <a:pt x="156" y="2825"/>
                  </a:lnTo>
                  <a:lnTo>
                    <a:pt x="254" y="3001"/>
                  </a:lnTo>
                  <a:lnTo>
                    <a:pt x="351" y="3195"/>
                  </a:lnTo>
                  <a:lnTo>
                    <a:pt x="468" y="3351"/>
                  </a:lnTo>
                  <a:lnTo>
                    <a:pt x="604" y="3507"/>
                  </a:lnTo>
                  <a:lnTo>
                    <a:pt x="741" y="3644"/>
                  </a:lnTo>
                  <a:lnTo>
                    <a:pt x="897" y="3780"/>
                  </a:lnTo>
                  <a:lnTo>
                    <a:pt x="1053" y="3877"/>
                  </a:lnTo>
                  <a:lnTo>
                    <a:pt x="1228" y="3975"/>
                  </a:lnTo>
                  <a:lnTo>
                    <a:pt x="1384" y="4053"/>
                  </a:lnTo>
                  <a:lnTo>
                    <a:pt x="1579" y="4111"/>
                  </a:lnTo>
                  <a:lnTo>
                    <a:pt x="1754" y="4150"/>
                  </a:lnTo>
                  <a:lnTo>
                    <a:pt x="1949" y="4170"/>
                  </a:lnTo>
                  <a:lnTo>
                    <a:pt x="2124" y="4150"/>
                  </a:lnTo>
                  <a:lnTo>
                    <a:pt x="2319" y="4131"/>
                  </a:lnTo>
                  <a:lnTo>
                    <a:pt x="2514" y="4092"/>
                  </a:lnTo>
                  <a:lnTo>
                    <a:pt x="2728" y="4014"/>
                  </a:lnTo>
                  <a:lnTo>
                    <a:pt x="2943" y="3897"/>
                  </a:lnTo>
                  <a:lnTo>
                    <a:pt x="3137" y="3760"/>
                  </a:lnTo>
                  <a:lnTo>
                    <a:pt x="3293" y="3605"/>
                  </a:lnTo>
                  <a:lnTo>
                    <a:pt x="3079" y="3624"/>
                  </a:lnTo>
                  <a:lnTo>
                    <a:pt x="2826" y="3605"/>
                  </a:lnTo>
                  <a:lnTo>
                    <a:pt x="2611" y="3546"/>
                  </a:lnTo>
                  <a:lnTo>
                    <a:pt x="2397" y="3449"/>
                  </a:lnTo>
                  <a:lnTo>
                    <a:pt x="2183" y="3332"/>
                  </a:lnTo>
                  <a:lnTo>
                    <a:pt x="2007" y="3176"/>
                  </a:lnTo>
                  <a:lnTo>
                    <a:pt x="1832" y="3001"/>
                  </a:lnTo>
                  <a:lnTo>
                    <a:pt x="1676" y="2806"/>
                  </a:lnTo>
                  <a:lnTo>
                    <a:pt x="1559" y="2591"/>
                  </a:lnTo>
                  <a:lnTo>
                    <a:pt x="1442" y="2377"/>
                  </a:lnTo>
                  <a:lnTo>
                    <a:pt x="1364" y="2143"/>
                  </a:lnTo>
                  <a:lnTo>
                    <a:pt x="1306" y="1890"/>
                  </a:lnTo>
                  <a:lnTo>
                    <a:pt x="1267" y="1656"/>
                  </a:lnTo>
                  <a:lnTo>
                    <a:pt x="1267" y="1403"/>
                  </a:lnTo>
                  <a:lnTo>
                    <a:pt x="1286" y="1169"/>
                  </a:lnTo>
                  <a:lnTo>
                    <a:pt x="1345" y="935"/>
                  </a:lnTo>
                  <a:lnTo>
                    <a:pt x="1442" y="721"/>
                  </a:lnTo>
                  <a:lnTo>
                    <a:pt x="1559" y="526"/>
                  </a:lnTo>
                  <a:lnTo>
                    <a:pt x="1735" y="331"/>
                  </a:lnTo>
                  <a:lnTo>
                    <a:pt x="1929" y="175"/>
                  </a:lnTo>
                  <a:lnTo>
                    <a:pt x="2066" y="97"/>
                  </a:lnTo>
                  <a:lnTo>
                    <a:pt x="2202" y="39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4746;p55">
              <a:extLst>
                <a:ext uri="{FF2B5EF4-FFF2-40B4-BE49-F238E27FC236}">
                  <a16:creationId xmlns:a16="http://schemas.microsoft.com/office/drawing/2014/main" id="{5867A095-B5C6-4C16-886E-0968A8E89EE7}"/>
                </a:ext>
              </a:extLst>
            </p:cNvPr>
            <p:cNvSpPr/>
            <p:nvPr/>
          </p:nvSpPr>
          <p:spPr>
            <a:xfrm>
              <a:off x="5248650" y="501800"/>
              <a:ext cx="82350" cy="104250"/>
            </a:xfrm>
            <a:custGeom>
              <a:avLst/>
              <a:gdLst/>
              <a:ahLst/>
              <a:cxnLst/>
              <a:rect l="l" t="t" r="r" b="b"/>
              <a:pathLst>
                <a:path w="3294" h="4170" fill="none" extrusionOk="0">
                  <a:moveTo>
                    <a:pt x="98" y="2611"/>
                  </a:moveTo>
                  <a:lnTo>
                    <a:pt x="98" y="2611"/>
                  </a:lnTo>
                  <a:lnTo>
                    <a:pt x="156" y="2825"/>
                  </a:lnTo>
                  <a:lnTo>
                    <a:pt x="254" y="3001"/>
                  </a:lnTo>
                  <a:lnTo>
                    <a:pt x="351" y="3195"/>
                  </a:lnTo>
                  <a:lnTo>
                    <a:pt x="468" y="3351"/>
                  </a:lnTo>
                  <a:lnTo>
                    <a:pt x="604" y="3507"/>
                  </a:lnTo>
                  <a:lnTo>
                    <a:pt x="741" y="3644"/>
                  </a:lnTo>
                  <a:lnTo>
                    <a:pt x="897" y="3780"/>
                  </a:lnTo>
                  <a:lnTo>
                    <a:pt x="1053" y="3877"/>
                  </a:lnTo>
                  <a:lnTo>
                    <a:pt x="1228" y="3975"/>
                  </a:lnTo>
                  <a:lnTo>
                    <a:pt x="1384" y="4053"/>
                  </a:lnTo>
                  <a:lnTo>
                    <a:pt x="1579" y="4111"/>
                  </a:lnTo>
                  <a:lnTo>
                    <a:pt x="1754" y="4150"/>
                  </a:lnTo>
                  <a:lnTo>
                    <a:pt x="1949" y="4170"/>
                  </a:lnTo>
                  <a:lnTo>
                    <a:pt x="2124" y="4150"/>
                  </a:lnTo>
                  <a:lnTo>
                    <a:pt x="2319" y="4131"/>
                  </a:lnTo>
                  <a:lnTo>
                    <a:pt x="2514" y="4092"/>
                  </a:lnTo>
                  <a:lnTo>
                    <a:pt x="2514" y="4092"/>
                  </a:lnTo>
                  <a:lnTo>
                    <a:pt x="2728" y="4014"/>
                  </a:lnTo>
                  <a:lnTo>
                    <a:pt x="2943" y="3897"/>
                  </a:lnTo>
                  <a:lnTo>
                    <a:pt x="3137" y="3760"/>
                  </a:lnTo>
                  <a:lnTo>
                    <a:pt x="3293" y="3605"/>
                  </a:lnTo>
                  <a:lnTo>
                    <a:pt x="3293" y="3605"/>
                  </a:lnTo>
                  <a:lnTo>
                    <a:pt x="3079" y="3624"/>
                  </a:lnTo>
                  <a:lnTo>
                    <a:pt x="3079" y="3624"/>
                  </a:lnTo>
                  <a:lnTo>
                    <a:pt x="2826" y="3605"/>
                  </a:lnTo>
                  <a:lnTo>
                    <a:pt x="2826" y="3605"/>
                  </a:lnTo>
                  <a:lnTo>
                    <a:pt x="2611" y="3546"/>
                  </a:lnTo>
                  <a:lnTo>
                    <a:pt x="2397" y="3449"/>
                  </a:lnTo>
                  <a:lnTo>
                    <a:pt x="2397" y="3449"/>
                  </a:lnTo>
                  <a:lnTo>
                    <a:pt x="2183" y="3332"/>
                  </a:lnTo>
                  <a:lnTo>
                    <a:pt x="2007" y="3176"/>
                  </a:lnTo>
                  <a:lnTo>
                    <a:pt x="2007" y="3176"/>
                  </a:lnTo>
                  <a:lnTo>
                    <a:pt x="1832" y="3001"/>
                  </a:lnTo>
                  <a:lnTo>
                    <a:pt x="1676" y="2806"/>
                  </a:lnTo>
                  <a:lnTo>
                    <a:pt x="1559" y="2591"/>
                  </a:lnTo>
                  <a:lnTo>
                    <a:pt x="1442" y="2377"/>
                  </a:lnTo>
                  <a:lnTo>
                    <a:pt x="1442" y="2377"/>
                  </a:lnTo>
                  <a:lnTo>
                    <a:pt x="1364" y="2143"/>
                  </a:lnTo>
                  <a:lnTo>
                    <a:pt x="1306" y="1890"/>
                  </a:lnTo>
                  <a:lnTo>
                    <a:pt x="1306" y="1890"/>
                  </a:lnTo>
                  <a:lnTo>
                    <a:pt x="1267" y="1656"/>
                  </a:lnTo>
                  <a:lnTo>
                    <a:pt x="1267" y="1403"/>
                  </a:lnTo>
                  <a:lnTo>
                    <a:pt x="1267" y="1403"/>
                  </a:lnTo>
                  <a:lnTo>
                    <a:pt x="1286" y="1169"/>
                  </a:lnTo>
                  <a:lnTo>
                    <a:pt x="1345" y="935"/>
                  </a:lnTo>
                  <a:lnTo>
                    <a:pt x="1345" y="935"/>
                  </a:lnTo>
                  <a:lnTo>
                    <a:pt x="1442" y="721"/>
                  </a:lnTo>
                  <a:lnTo>
                    <a:pt x="1559" y="526"/>
                  </a:lnTo>
                  <a:lnTo>
                    <a:pt x="1559" y="526"/>
                  </a:lnTo>
                  <a:lnTo>
                    <a:pt x="1735" y="331"/>
                  </a:lnTo>
                  <a:lnTo>
                    <a:pt x="1929" y="175"/>
                  </a:lnTo>
                  <a:lnTo>
                    <a:pt x="1929" y="175"/>
                  </a:lnTo>
                  <a:lnTo>
                    <a:pt x="2066" y="97"/>
                  </a:lnTo>
                  <a:lnTo>
                    <a:pt x="2202" y="39"/>
                  </a:lnTo>
                  <a:lnTo>
                    <a:pt x="2202" y="39"/>
                  </a:lnTo>
                  <a:lnTo>
                    <a:pt x="1988" y="0"/>
                  </a:lnTo>
                  <a:lnTo>
                    <a:pt x="1754" y="0"/>
                  </a:lnTo>
                  <a:lnTo>
                    <a:pt x="1540" y="20"/>
                  </a:lnTo>
                  <a:lnTo>
                    <a:pt x="1306" y="58"/>
                  </a:lnTo>
                  <a:lnTo>
                    <a:pt x="1306" y="58"/>
                  </a:lnTo>
                  <a:lnTo>
                    <a:pt x="1131" y="136"/>
                  </a:lnTo>
                  <a:lnTo>
                    <a:pt x="955" y="214"/>
                  </a:lnTo>
                  <a:lnTo>
                    <a:pt x="799" y="312"/>
                  </a:lnTo>
                  <a:lnTo>
                    <a:pt x="663" y="429"/>
                  </a:lnTo>
                  <a:lnTo>
                    <a:pt x="527" y="565"/>
                  </a:lnTo>
                  <a:lnTo>
                    <a:pt x="410" y="701"/>
                  </a:lnTo>
                  <a:lnTo>
                    <a:pt x="293" y="857"/>
                  </a:lnTo>
                  <a:lnTo>
                    <a:pt x="195" y="1033"/>
                  </a:lnTo>
                  <a:lnTo>
                    <a:pt x="137" y="1208"/>
                  </a:lnTo>
                  <a:lnTo>
                    <a:pt x="78" y="1403"/>
                  </a:lnTo>
                  <a:lnTo>
                    <a:pt x="20" y="1598"/>
                  </a:lnTo>
                  <a:lnTo>
                    <a:pt x="0" y="1793"/>
                  </a:lnTo>
                  <a:lnTo>
                    <a:pt x="0" y="1987"/>
                  </a:lnTo>
                  <a:lnTo>
                    <a:pt x="20" y="2202"/>
                  </a:lnTo>
                  <a:lnTo>
                    <a:pt x="39" y="2416"/>
                  </a:lnTo>
                  <a:lnTo>
                    <a:pt x="98" y="2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4747;p55">
              <a:extLst>
                <a:ext uri="{FF2B5EF4-FFF2-40B4-BE49-F238E27FC236}">
                  <a16:creationId xmlns:a16="http://schemas.microsoft.com/office/drawing/2014/main" id="{13CB052E-4BD0-4524-9306-1C38FEBE5538}"/>
                </a:ext>
              </a:extLst>
            </p:cNvPr>
            <p:cNvSpPr/>
            <p:nvPr/>
          </p:nvSpPr>
          <p:spPr>
            <a:xfrm>
              <a:off x="5273000" y="502275"/>
              <a:ext cx="71150" cy="94025"/>
            </a:xfrm>
            <a:custGeom>
              <a:avLst/>
              <a:gdLst/>
              <a:ahLst/>
              <a:cxnLst/>
              <a:rect l="l" t="t" r="r" b="b"/>
              <a:pathLst>
                <a:path w="2846" h="3761" extrusionOk="0">
                  <a:moveTo>
                    <a:pt x="1131" y="1"/>
                  </a:moveTo>
                  <a:lnTo>
                    <a:pt x="1033" y="20"/>
                  </a:lnTo>
                  <a:lnTo>
                    <a:pt x="1014" y="20"/>
                  </a:lnTo>
                  <a:lnTo>
                    <a:pt x="877" y="78"/>
                  </a:lnTo>
                  <a:lnTo>
                    <a:pt x="838" y="98"/>
                  </a:lnTo>
                  <a:lnTo>
                    <a:pt x="819" y="98"/>
                  </a:lnTo>
                  <a:lnTo>
                    <a:pt x="722" y="156"/>
                  </a:lnTo>
                  <a:lnTo>
                    <a:pt x="624" y="215"/>
                  </a:lnTo>
                  <a:lnTo>
                    <a:pt x="605" y="234"/>
                  </a:lnTo>
                  <a:lnTo>
                    <a:pt x="585" y="254"/>
                  </a:lnTo>
                  <a:lnTo>
                    <a:pt x="488" y="351"/>
                  </a:lnTo>
                  <a:lnTo>
                    <a:pt x="468" y="351"/>
                  </a:lnTo>
                  <a:lnTo>
                    <a:pt x="468" y="371"/>
                  </a:lnTo>
                  <a:lnTo>
                    <a:pt x="449" y="371"/>
                  </a:lnTo>
                  <a:lnTo>
                    <a:pt x="429" y="390"/>
                  </a:lnTo>
                  <a:lnTo>
                    <a:pt x="390" y="449"/>
                  </a:lnTo>
                  <a:lnTo>
                    <a:pt x="332" y="527"/>
                  </a:lnTo>
                  <a:lnTo>
                    <a:pt x="293" y="566"/>
                  </a:lnTo>
                  <a:lnTo>
                    <a:pt x="254" y="643"/>
                  </a:lnTo>
                  <a:lnTo>
                    <a:pt x="215" y="721"/>
                  </a:lnTo>
                  <a:lnTo>
                    <a:pt x="157" y="819"/>
                  </a:lnTo>
                  <a:lnTo>
                    <a:pt x="118" y="916"/>
                  </a:lnTo>
                  <a:lnTo>
                    <a:pt x="118" y="936"/>
                  </a:lnTo>
                  <a:lnTo>
                    <a:pt x="79" y="1053"/>
                  </a:lnTo>
                  <a:lnTo>
                    <a:pt x="40" y="1170"/>
                  </a:lnTo>
                  <a:lnTo>
                    <a:pt x="1" y="1384"/>
                  </a:lnTo>
                  <a:lnTo>
                    <a:pt x="1" y="1403"/>
                  </a:lnTo>
                  <a:lnTo>
                    <a:pt x="1" y="1618"/>
                  </a:lnTo>
                  <a:lnTo>
                    <a:pt x="1" y="1637"/>
                  </a:lnTo>
                  <a:lnTo>
                    <a:pt x="1" y="1793"/>
                  </a:lnTo>
                  <a:lnTo>
                    <a:pt x="20" y="1988"/>
                  </a:lnTo>
                  <a:lnTo>
                    <a:pt x="59" y="2144"/>
                  </a:lnTo>
                  <a:lnTo>
                    <a:pt x="98" y="2300"/>
                  </a:lnTo>
                  <a:lnTo>
                    <a:pt x="215" y="2611"/>
                  </a:lnTo>
                  <a:lnTo>
                    <a:pt x="195" y="2611"/>
                  </a:lnTo>
                  <a:lnTo>
                    <a:pt x="351" y="2884"/>
                  </a:lnTo>
                  <a:lnTo>
                    <a:pt x="527" y="3118"/>
                  </a:lnTo>
                  <a:lnTo>
                    <a:pt x="507" y="3118"/>
                  </a:lnTo>
                  <a:lnTo>
                    <a:pt x="702" y="3313"/>
                  </a:lnTo>
                  <a:lnTo>
                    <a:pt x="877" y="3469"/>
                  </a:lnTo>
                  <a:lnTo>
                    <a:pt x="1072" y="3586"/>
                  </a:lnTo>
                  <a:lnTo>
                    <a:pt x="1248" y="3664"/>
                  </a:lnTo>
                  <a:lnTo>
                    <a:pt x="1442" y="3722"/>
                  </a:lnTo>
                  <a:lnTo>
                    <a:pt x="1618" y="3761"/>
                  </a:lnTo>
                  <a:lnTo>
                    <a:pt x="1793" y="3761"/>
                  </a:lnTo>
                  <a:lnTo>
                    <a:pt x="1949" y="3741"/>
                  </a:lnTo>
                  <a:lnTo>
                    <a:pt x="2124" y="3722"/>
                  </a:lnTo>
                  <a:lnTo>
                    <a:pt x="2222" y="3683"/>
                  </a:lnTo>
                  <a:lnTo>
                    <a:pt x="2417" y="3469"/>
                  </a:lnTo>
                  <a:lnTo>
                    <a:pt x="2573" y="3235"/>
                  </a:lnTo>
                  <a:lnTo>
                    <a:pt x="2689" y="2982"/>
                  </a:lnTo>
                  <a:lnTo>
                    <a:pt x="2787" y="2709"/>
                  </a:lnTo>
                  <a:lnTo>
                    <a:pt x="2845" y="2417"/>
                  </a:lnTo>
                  <a:lnTo>
                    <a:pt x="2845" y="2124"/>
                  </a:lnTo>
                  <a:lnTo>
                    <a:pt x="2826" y="1832"/>
                  </a:lnTo>
                  <a:lnTo>
                    <a:pt x="2748" y="1520"/>
                  </a:lnTo>
                  <a:lnTo>
                    <a:pt x="2650" y="1228"/>
                  </a:lnTo>
                  <a:lnTo>
                    <a:pt x="2495" y="955"/>
                  </a:lnTo>
                  <a:lnTo>
                    <a:pt x="2319" y="702"/>
                  </a:lnTo>
                  <a:lnTo>
                    <a:pt x="2124" y="488"/>
                  </a:lnTo>
                  <a:lnTo>
                    <a:pt x="1891" y="312"/>
                  </a:lnTo>
                  <a:lnTo>
                    <a:pt x="1657" y="176"/>
                  </a:lnTo>
                  <a:lnTo>
                    <a:pt x="1403" y="59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4748;p55">
              <a:extLst>
                <a:ext uri="{FF2B5EF4-FFF2-40B4-BE49-F238E27FC236}">
                  <a16:creationId xmlns:a16="http://schemas.microsoft.com/office/drawing/2014/main" id="{57E0DE58-B1AB-4BB1-88E4-E4BA639A52D5}"/>
                </a:ext>
              </a:extLst>
            </p:cNvPr>
            <p:cNvSpPr/>
            <p:nvPr/>
          </p:nvSpPr>
          <p:spPr>
            <a:xfrm>
              <a:off x="5273000" y="502275"/>
              <a:ext cx="71150" cy="94025"/>
            </a:xfrm>
            <a:custGeom>
              <a:avLst/>
              <a:gdLst/>
              <a:ahLst/>
              <a:cxnLst/>
              <a:rect l="l" t="t" r="r" b="b"/>
              <a:pathLst>
                <a:path w="2846" h="3761" fill="none" extrusionOk="0">
                  <a:moveTo>
                    <a:pt x="1014" y="20"/>
                  </a:moveTo>
                  <a:lnTo>
                    <a:pt x="1033" y="20"/>
                  </a:lnTo>
                  <a:lnTo>
                    <a:pt x="1033" y="20"/>
                  </a:lnTo>
                  <a:lnTo>
                    <a:pt x="1131" y="1"/>
                  </a:lnTo>
                  <a:lnTo>
                    <a:pt x="1131" y="1"/>
                  </a:lnTo>
                  <a:lnTo>
                    <a:pt x="1403" y="59"/>
                  </a:lnTo>
                  <a:lnTo>
                    <a:pt x="1657" y="176"/>
                  </a:lnTo>
                  <a:lnTo>
                    <a:pt x="1891" y="312"/>
                  </a:lnTo>
                  <a:lnTo>
                    <a:pt x="2124" y="488"/>
                  </a:lnTo>
                  <a:lnTo>
                    <a:pt x="2319" y="702"/>
                  </a:lnTo>
                  <a:lnTo>
                    <a:pt x="2495" y="955"/>
                  </a:lnTo>
                  <a:lnTo>
                    <a:pt x="2650" y="1228"/>
                  </a:lnTo>
                  <a:lnTo>
                    <a:pt x="2748" y="1520"/>
                  </a:lnTo>
                  <a:lnTo>
                    <a:pt x="2748" y="1520"/>
                  </a:lnTo>
                  <a:lnTo>
                    <a:pt x="2826" y="1832"/>
                  </a:lnTo>
                  <a:lnTo>
                    <a:pt x="2845" y="2124"/>
                  </a:lnTo>
                  <a:lnTo>
                    <a:pt x="2845" y="2417"/>
                  </a:lnTo>
                  <a:lnTo>
                    <a:pt x="2787" y="2709"/>
                  </a:lnTo>
                  <a:lnTo>
                    <a:pt x="2689" y="2982"/>
                  </a:lnTo>
                  <a:lnTo>
                    <a:pt x="2573" y="3235"/>
                  </a:lnTo>
                  <a:lnTo>
                    <a:pt x="2417" y="3469"/>
                  </a:lnTo>
                  <a:lnTo>
                    <a:pt x="2222" y="3683"/>
                  </a:lnTo>
                  <a:lnTo>
                    <a:pt x="2222" y="3683"/>
                  </a:lnTo>
                  <a:lnTo>
                    <a:pt x="2124" y="3722"/>
                  </a:lnTo>
                  <a:lnTo>
                    <a:pt x="2124" y="3722"/>
                  </a:lnTo>
                  <a:lnTo>
                    <a:pt x="1949" y="3741"/>
                  </a:lnTo>
                  <a:lnTo>
                    <a:pt x="1949" y="3741"/>
                  </a:lnTo>
                  <a:lnTo>
                    <a:pt x="1949" y="3741"/>
                  </a:lnTo>
                  <a:lnTo>
                    <a:pt x="1793" y="3761"/>
                  </a:lnTo>
                  <a:lnTo>
                    <a:pt x="1793" y="3761"/>
                  </a:lnTo>
                  <a:lnTo>
                    <a:pt x="1618" y="3761"/>
                  </a:lnTo>
                  <a:lnTo>
                    <a:pt x="1618" y="3761"/>
                  </a:lnTo>
                  <a:lnTo>
                    <a:pt x="1618" y="3761"/>
                  </a:lnTo>
                  <a:lnTo>
                    <a:pt x="1442" y="3722"/>
                  </a:lnTo>
                  <a:lnTo>
                    <a:pt x="1442" y="3722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072" y="3586"/>
                  </a:lnTo>
                  <a:lnTo>
                    <a:pt x="1072" y="3586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9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702" y="3313"/>
                  </a:lnTo>
                  <a:lnTo>
                    <a:pt x="702" y="3313"/>
                  </a:lnTo>
                  <a:lnTo>
                    <a:pt x="507" y="3118"/>
                  </a:lnTo>
                  <a:lnTo>
                    <a:pt x="527" y="3118"/>
                  </a:lnTo>
                  <a:lnTo>
                    <a:pt x="527" y="3118"/>
                  </a:lnTo>
                  <a:lnTo>
                    <a:pt x="527" y="3118"/>
                  </a:lnTo>
                  <a:lnTo>
                    <a:pt x="527" y="3118"/>
                  </a:lnTo>
                  <a:lnTo>
                    <a:pt x="351" y="2884"/>
                  </a:lnTo>
                  <a:lnTo>
                    <a:pt x="351" y="2884"/>
                  </a:lnTo>
                  <a:lnTo>
                    <a:pt x="195" y="2611"/>
                  </a:lnTo>
                  <a:lnTo>
                    <a:pt x="215" y="2611"/>
                  </a:lnTo>
                  <a:lnTo>
                    <a:pt x="215" y="2611"/>
                  </a:lnTo>
                  <a:lnTo>
                    <a:pt x="98" y="2300"/>
                  </a:lnTo>
                  <a:lnTo>
                    <a:pt x="98" y="2300"/>
                  </a:lnTo>
                  <a:lnTo>
                    <a:pt x="59" y="2144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1" y="1793"/>
                  </a:lnTo>
                  <a:lnTo>
                    <a:pt x="1" y="1793"/>
                  </a:lnTo>
                  <a:lnTo>
                    <a:pt x="1" y="1637"/>
                  </a:lnTo>
                  <a:lnTo>
                    <a:pt x="1" y="1618"/>
                  </a:lnTo>
                  <a:lnTo>
                    <a:pt x="1" y="1618"/>
                  </a:lnTo>
                  <a:lnTo>
                    <a:pt x="1" y="1403"/>
                  </a:lnTo>
                  <a:lnTo>
                    <a:pt x="1" y="1403"/>
                  </a:lnTo>
                  <a:lnTo>
                    <a:pt x="1" y="1403"/>
                  </a:lnTo>
                  <a:lnTo>
                    <a:pt x="1" y="1403"/>
                  </a:lnTo>
                  <a:lnTo>
                    <a:pt x="1" y="1384"/>
                  </a:lnTo>
                  <a:lnTo>
                    <a:pt x="1" y="1384"/>
                  </a:lnTo>
                  <a:lnTo>
                    <a:pt x="1" y="1384"/>
                  </a:lnTo>
                  <a:lnTo>
                    <a:pt x="1" y="1384"/>
                  </a:lnTo>
                  <a:lnTo>
                    <a:pt x="40" y="1170"/>
                  </a:lnTo>
                  <a:lnTo>
                    <a:pt x="40" y="1170"/>
                  </a:lnTo>
                  <a:lnTo>
                    <a:pt x="79" y="1053"/>
                  </a:lnTo>
                  <a:lnTo>
                    <a:pt x="79" y="1053"/>
                  </a:lnTo>
                  <a:lnTo>
                    <a:pt x="118" y="936"/>
                  </a:lnTo>
                  <a:lnTo>
                    <a:pt x="118" y="93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57" y="819"/>
                  </a:lnTo>
                  <a:lnTo>
                    <a:pt x="157" y="819"/>
                  </a:lnTo>
                  <a:lnTo>
                    <a:pt x="215" y="721"/>
                  </a:lnTo>
                  <a:lnTo>
                    <a:pt x="215" y="721"/>
                  </a:lnTo>
                  <a:lnTo>
                    <a:pt x="254" y="643"/>
                  </a:lnTo>
                  <a:lnTo>
                    <a:pt x="254" y="643"/>
                  </a:lnTo>
                  <a:lnTo>
                    <a:pt x="254" y="643"/>
                  </a:lnTo>
                  <a:lnTo>
                    <a:pt x="254" y="643"/>
                  </a:lnTo>
                  <a:lnTo>
                    <a:pt x="293" y="566"/>
                  </a:lnTo>
                  <a:lnTo>
                    <a:pt x="293" y="566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90" y="449"/>
                  </a:lnTo>
                  <a:lnTo>
                    <a:pt x="390" y="449"/>
                  </a:lnTo>
                  <a:lnTo>
                    <a:pt x="429" y="390"/>
                  </a:lnTo>
                  <a:lnTo>
                    <a:pt x="449" y="371"/>
                  </a:lnTo>
                  <a:lnTo>
                    <a:pt x="468" y="371"/>
                  </a:lnTo>
                  <a:lnTo>
                    <a:pt x="468" y="351"/>
                  </a:lnTo>
                  <a:lnTo>
                    <a:pt x="488" y="351"/>
                  </a:lnTo>
                  <a:lnTo>
                    <a:pt x="488" y="351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605" y="234"/>
                  </a:lnTo>
                  <a:lnTo>
                    <a:pt x="605" y="234"/>
                  </a:lnTo>
                  <a:lnTo>
                    <a:pt x="624" y="215"/>
                  </a:lnTo>
                  <a:lnTo>
                    <a:pt x="624" y="215"/>
                  </a:lnTo>
                  <a:lnTo>
                    <a:pt x="624" y="215"/>
                  </a:lnTo>
                  <a:lnTo>
                    <a:pt x="722" y="156"/>
                  </a:lnTo>
                  <a:lnTo>
                    <a:pt x="722" y="156"/>
                  </a:lnTo>
                  <a:lnTo>
                    <a:pt x="819" y="98"/>
                  </a:lnTo>
                  <a:lnTo>
                    <a:pt x="819" y="98"/>
                  </a:lnTo>
                  <a:lnTo>
                    <a:pt x="838" y="98"/>
                  </a:lnTo>
                  <a:lnTo>
                    <a:pt x="838" y="98"/>
                  </a:lnTo>
                  <a:lnTo>
                    <a:pt x="838" y="98"/>
                  </a:lnTo>
                  <a:lnTo>
                    <a:pt x="838" y="98"/>
                  </a:lnTo>
                  <a:lnTo>
                    <a:pt x="877" y="78"/>
                  </a:lnTo>
                  <a:lnTo>
                    <a:pt x="877" y="78"/>
                  </a:lnTo>
                  <a:lnTo>
                    <a:pt x="1014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4749;p55">
              <a:extLst>
                <a:ext uri="{FF2B5EF4-FFF2-40B4-BE49-F238E27FC236}">
                  <a16:creationId xmlns:a16="http://schemas.microsoft.com/office/drawing/2014/main" id="{02B0C71A-AAAA-4D84-8F2F-B5A27C4137AE}"/>
                </a:ext>
              </a:extLst>
            </p:cNvPr>
            <p:cNvSpPr/>
            <p:nvPr/>
          </p:nvSpPr>
          <p:spPr>
            <a:xfrm>
              <a:off x="5286150" y="580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4750;p55">
              <a:extLst>
                <a:ext uri="{FF2B5EF4-FFF2-40B4-BE49-F238E27FC236}">
                  <a16:creationId xmlns:a16="http://schemas.microsoft.com/office/drawing/2014/main" id="{755DFF58-3D7B-4C51-BD6B-AE370C6DB2E3}"/>
                </a:ext>
              </a:extLst>
            </p:cNvPr>
            <p:cNvSpPr/>
            <p:nvPr/>
          </p:nvSpPr>
          <p:spPr>
            <a:xfrm>
              <a:off x="5304175" y="59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4751;p55">
              <a:extLst>
                <a:ext uri="{FF2B5EF4-FFF2-40B4-BE49-F238E27FC236}">
                  <a16:creationId xmlns:a16="http://schemas.microsoft.com/office/drawing/2014/main" id="{8A72572F-18DD-48D3-8887-42B1EA9696E7}"/>
                </a:ext>
              </a:extLst>
            </p:cNvPr>
            <p:cNvSpPr/>
            <p:nvPr/>
          </p:nvSpPr>
          <p:spPr>
            <a:xfrm>
              <a:off x="5261800" y="552450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extrusionOk="0">
                  <a:moveTo>
                    <a:pt x="721" y="0"/>
                  </a:moveTo>
                  <a:lnTo>
                    <a:pt x="488" y="59"/>
                  </a:lnTo>
                  <a:lnTo>
                    <a:pt x="293" y="137"/>
                  </a:lnTo>
                  <a:lnTo>
                    <a:pt x="117" y="234"/>
                  </a:lnTo>
                  <a:lnTo>
                    <a:pt x="59" y="293"/>
                  </a:lnTo>
                  <a:lnTo>
                    <a:pt x="20" y="351"/>
                  </a:lnTo>
                  <a:lnTo>
                    <a:pt x="1" y="390"/>
                  </a:lnTo>
                  <a:lnTo>
                    <a:pt x="1" y="448"/>
                  </a:lnTo>
                  <a:lnTo>
                    <a:pt x="39" y="487"/>
                  </a:lnTo>
                  <a:lnTo>
                    <a:pt x="78" y="526"/>
                  </a:lnTo>
                  <a:lnTo>
                    <a:pt x="137" y="546"/>
                  </a:lnTo>
                  <a:lnTo>
                    <a:pt x="215" y="565"/>
                  </a:lnTo>
                  <a:lnTo>
                    <a:pt x="410" y="565"/>
                  </a:lnTo>
                  <a:lnTo>
                    <a:pt x="624" y="507"/>
                  </a:lnTo>
                  <a:lnTo>
                    <a:pt x="838" y="429"/>
                  </a:lnTo>
                  <a:lnTo>
                    <a:pt x="994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1" y="176"/>
                  </a:lnTo>
                  <a:lnTo>
                    <a:pt x="1111" y="117"/>
                  </a:lnTo>
                  <a:lnTo>
                    <a:pt x="1092" y="78"/>
                  </a:lnTo>
                  <a:lnTo>
                    <a:pt x="1053" y="39"/>
                  </a:lnTo>
                  <a:lnTo>
                    <a:pt x="975" y="20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4752;p55">
              <a:extLst>
                <a:ext uri="{FF2B5EF4-FFF2-40B4-BE49-F238E27FC236}">
                  <a16:creationId xmlns:a16="http://schemas.microsoft.com/office/drawing/2014/main" id="{4D35A25B-7A82-49C8-B906-9B91A8D1A5CB}"/>
                </a:ext>
              </a:extLst>
            </p:cNvPr>
            <p:cNvSpPr/>
            <p:nvPr/>
          </p:nvSpPr>
          <p:spPr>
            <a:xfrm>
              <a:off x="5261800" y="552450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fill="none" extrusionOk="0">
                  <a:moveTo>
                    <a:pt x="1" y="448"/>
                  </a:moveTo>
                  <a:lnTo>
                    <a:pt x="1" y="448"/>
                  </a:lnTo>
                  <a:lnTo>
                    <a:pt x="39" y="487"/>
                  </a:lnTo>
                  <a:lnTo>
                    <a:pt x="78" y="526"/>
                  </a:lnTo>
                  <a:lnTo>
                    <a:pt x="137" y="546"/>
                  </a:lnTo>
                  <a:lnTo>
                    <a:pt x="215" y="565"/>
                  </a:lnTo>
                  <a:lnTo>
                    <a:pt x="410" y="565"/>
                  </a:lnTo>
                  <a:lnTo>
                    <a:pt x="624" y="507"/>
                  </a:lnTo>
                  <a:lnTo>
                    <a:pt x="624" y="507"/>
                  </a:lnTo>
                  <a:lnTo>
                    <a:pt x="838" y="429"/>
                  </a:lnTo>
                  <a:lnTo>
                    <a:pt x="994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1" y="176"/>
                  </a:lnTo>
                  <a:lnTo>
                    <a:pt x="1111" y="117"/>
                  </a:lnTo>
                  <a:lnTo>
                    <a:pt x="1111" y="117"/>
                  </a:lnTo>
                  <a:lnTo>
                    <a:pt x="1092" y="78"/>
                  </a:lnTo>
                  <a:lnTo>
                    <a:pt x="1053" y="39"/>
                  </a:lnTo>
                  <a:lnTo>
                    <a:pt x="975" y="20"/>
                  </a:lnTo>
                  <a:lnTo>
                    <a:pt x="897" y="0"/>
                  </a:lnTo>
                  <a:lnTo>
                    <a:pt x="721" y="0"/>
                  </a:lnTo>
                  <a:lnTo>
                    <a:pt x="488" y="59"/>
                  </a:lnTo>
                  <a:lnTo>
                    <a:pt x="488" y="59"/>
                  </a:lnTo>
                  <a:lnTo>
                    <a:pt x="293" y="137"/>
                  </a:lnTo>
                  <a:lnTo>
                    <a:pt x="117" y="234"/>
                  </a:lnTo>
                  <a:lnTo>
                    <a:pt x="59" y="293"/>
                  </a:lnTo>
                  <a:lnTo>
                    <a:pt x="20" y="351"/>
                  </a:lnTo>
                  <a:lnTo>
                    <a:pt x="1" y="390"/>
                  </a:lnTo>
                  <a:lnTo>
                    <a:pt x="1" y="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4753;p55">
              <a:extLst>
                <a:ext uri="{FF2B5EF4-FFF2-40B4-BE49-F238E27FC236}">
                  <a16:creationId xmlns:a16="http://schemas.microsoft.com/office/drawing/2014/main" id="{800A900F-BE51-4C84-AE89-3A8E605F3E86}"/>
                </a:ext>
              </a:extLst>
            </p:cNvPr>
            <p:cNvSpPr/>
            <p:nvPr/>
          </p:nvSpPr>
          <p:spPr>
            <a:xfrm>
              <a:off x="5192150" y="601650"/>
              <a:ext cx="51650" cy="29725"/>
            </a:xfrm>
            <a:custGeom>
              <a:avLst/>
              <a:gdLst/>
              <a:ahLst/>
              <a:cxnLst/>
              <a:rect l="l" t="t" r="r" b="b"/>
              <a:pathLst>
                <a:path w="2066" h="1189" extrusionOk="0">
                  <a:moveTo>
                    <a:pt x="1247" y="0"/>
                  </a:moveTo>
                  <a:lnTo>
                    <a:pt x="1072" y="20"/>
                  </a:lnTo>
                  <a:lnTo>
                    <a:pt x="897" y="39"/>
                  </a:lnTo>
                  <a:lnTo>
                    <a:pt x="819" y="59"/>
                  </a:lnTo>
                  <a:lnTo>
                    <a:pt x="663" y="117"/>
                  </a:lnTo>
                  <a:lnTo>
                    <a:pt x="526" y="176"/>
                  </a:lnTo>
                  <a:lnTo>
                    <a:pt x="409" y="254"/>
                  </a:lnTo>
                  <a:lnTo>
                    <a:pt x="293" y="351"/>
                  </a:lnTo>
                  <a:lnTo>
                    <a:pt x="176" y="468"/>
                  </a:lnTo>
                  <a:lnTo>
                    <a:pt x="98" y="585"/>
                  </a:lnTo>
                  <a:lnTo>
                    <a:pt x="20" y="721"/>
                  </a:lnTo>
                  <a:lnTo>
                    <a:pt x="0" y="858"/>
                  </a:lnTo>
                  <a:lnTo>
                    <a:pt x="0" y="916"/>
                  </a:lnTo>
                  <a:lnTo>
                    <a:pt x="20" y="974"/>
                  </a:lnTo>
                  <a:lnTo>
                    <a:pt x="59" y="1033"/>
                  </a:lnTo>
                  <a:lnTo>
                    <a:pt x="78" y="1072"/>
                  </a:lnTo>
                  <a:lnTo>
                    <a:pt x="137" y="1111"/>
                  </a:lnTo>
                  <a:lnTo>
                    <a:pt x="215" y="1150"/>
                  </a:lnTo>
                  <a:lnTo>
                    <a:pt x="332" y="1169"/>
                  </a:lnTo>
                  <a:lnTo>
                    <a:pt x="565" y="1189"/>
                  </a:lnTo>
                  <a:lnTo>
                    <a:pt x="819" y="1189"/>
                  </a:lnTo>
                  <a:lnTo>
                    <a:pt x="1052" y="1150"/>
                  </a:lnTo>
                  <a:lnTo>
                    <a:pt x="1286" y="1091"/>
                  </a:lnTo>
                  <a:lnTo>
                    <a:pt x="1345" y="1072"/>
                  </a:lnTo>
                  <a:lnTo>
                    <a:pt x="1598" y="974"/>
                  </a:lnTo>
                  <a:lnTo>
                    <a:pt x="1715" y="916"/>
                  </a:lnTo>
                  <a:lnTo>
                    <a:pt x="1812" y="838"/>
                  </a:lnTo>
                  <a:lnTo>
                    <a:pt x="1890" y="760"/>
                  </a:lnTo>
                  <a:lnTo>
                    <a:pt x="1968" y="663"/>
                  </a:lnTo>
                  <a:lnTo>
                    <a:pt x="2027" y="565"/>
                  </a:lnTo>
                  <a:lnTo>
                    <a:pt x="2066" y="448"/>
                  </a:lnTo>
                  <a:lnTo>
                    <a:pt x="2066" y="409"/>
                  </a:lnTo>
                  <a:lnTo>
                    <a:pt x="2046" y="390"/>
                  </a:lnTo>
                  <a:lnTo>
                    <a:pt x="1949" y="273"/>
                  </a:lnTo>
                  <a:lnTo>
                    <a:pt x="1832" y="195"/>
                  </a:lnTo>
                  <a:lnTo>
                    <a:pt x="1715" y="117"/>
                  </a:lnTo>
                  <a:lnTo>
                    <a:pt x="1579" y="59"/>
                  </a:lnTo>
                  <a:lnTo>
                    <a:pt x="1403" y="20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86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4754;p55">
              <a:extLst>
                <a:ext uri="{FF2B5EF4-FFF2-40B4-BE49-F238E27FC236}">
                  <a16:creationId xmlns:a16="http://schemas.microsoft.com/office/drawing/2014/main" id="{0486F9FB-ADF9-41AB-AF31-A59F57422731}"/>
                </a:ext>
              </a:extLst>
            </p:cNvPr>
            <p:cNvSpPr/>
            <p:nvPr/>
          </p:nvSpPr>
          <p:spPr>
            <a:xfrm>
              <a:off x="5192150" y="601650"/>
              <a:ext cx="51650" cy="29725"/>
            </a:xfrm>
            <a:custGeom>
              <a:avLst/>
              <a:gdLst/>
              <a:ahLst/>
              <a:cxnLst/>
              <a:rect l="l" t="t" r="r" b="b"/>
              <a:pathLst>
                <a:path w="2066" h="1189" fill="none" extrusionOk="0">
                  <a:moveTo>
                    <a:pt x="819" y="59"/>
                  </a:moveTo>
                  <a:lnTo>
                    <a:pt x="819" y="59"/>
                  </a:lnTo>
                  <a:lnTo>
                    <a:pt x="897" y="39"/>
                  </a:lnTo>
                  <a:lnTo>
                    <a:pt x="897" y="39"/>
                  </a:lnTo>
                  <a:lnTo>
                    <a:pt x="1072" y="20"/>
                  </a:lnTo>
                  <a:lnTo>
                    <a:pt x="1247" y="0"/>
                  </a:lnTo>
                  <a:lnTo>
                    <a:pt x="1247" y="0"/>
                  </a:lnTo>
                  <a:lnTo>
                    <a:pt x="1403" y="20"/>
                  </a:lnTo>
                  <a:lnTo>
                    <a:pt x="1579" y="59"/>
                  </a:lnTo>
                  <a:lnTo>
                    <a:pt x="1579" y="59"/>
                  </a:lnTo>
                  <a:lnTo>
                    <a:pt x="1715" y="117"/>
                  </a:lnTo>
                  <a:lnTo>
                    <a:pt x="1832" y="195"/>
                  </a:lnTo>
                  <a:lnTo>
                    <a:pt x="1832" y="195"/>
                  </a:lnTo>
                  <a:lnTo>
                    <a:pt x="1949" y="273"/>
                  </a:lnTo>
                  <a:lnTo>
                    <a:pt x="1949" y="273"/>
                  </a:lnTo>
                  <a:lnTo>
                    <a:pt x="2046" y="390"/>
                  </a:lnTo>
                  <a:lnTo>
                    <a:pt x="2046" y="390"/>
                  </a:lnTo>
                  <a:lnTo>
                    <a:pt x="2066" y="409"/>
                  </a:lnTo>
                  <a:lnTo>
                    <a:pt x="2066" y="448"/>
                  </a:lnTo>
                  <a:lnTo>
                    <a:pt x="2066" y="448"/>
                  </a:lnTo>
                  <a:lnTo>
                    <a:pt x="2027" y="565"/>
                  </a:lnTo>
                  <a:lnTo>
                    <a:pt x="1968" y="663"/>
                  </a:lnTo>
                  <a:lnTo>
                    <a:pt x="1968" y="663"/>
                  </a:lnTo>
                  <a:lnTo>
                    <a:pt x="1890" y="760"/>
                  </a:lnTo>
                  <a:lnTo>
                    <a:pt x="1812" y="838"/>
                  </a:lnTo>
                  <a:lnTo>
                    <a:pt x="1812" y="838"/>
                  </a:lnTo>
                  <a:lnTo>
                    <a:pt x="1715" y="916"/>
                  </a:lnTo>
                  <a:lnTo>
                    <a:pt x="1598" y="974"/>
                  </a:lnTo>
                  <a:lnTo>
                    <a:pt x="1345" y="1072"/>
                  </a:lnTo>
                  <a:lnTo>
                    <a:pt x="1345" y="1072"/>
                  </a:lnTo>
                  <a:lnTo>
                    <a:pt x="1286" y="1091"/>
                  </a:lnTo>
                  <a:lnTo>
                    <a:pt x="1286" y="1091"/>
                  </a:lnTo>
                  <a:lnTo>
                    <a:pt x="1052" y="1150"/>
                  </a:lnTo>
                  <a:lnTo>
                    <a:pt x="819" y="1189"/>
                  </a:lnTo>
                  <a:lnTo>
                    <a:pt x="819" y="1189"/>
                  </a:lnTo>
                  <a:lnTo>
                    <a:pt x="565" y="1189"/>
                  </a:lnTo>
                  <a:lnTo>
                    <a:pt x="332" y="1169"/>
                  </a:lnTo>
                  <a:lnTo>
                    <a:pt x="332" y="1169"/>
                  </a:lnTo>
                  <a:lnTo>
                    <a:pt x="215" y="1150"/>
                  </a:lnTo>
                  <a:lnTo>
                    <a:pt x="215" y="1150"/>
                  </a:lnTo>
                  <a:lnTo>
                    <a:pt x="137" y="1111"/>
                  </a:lnTo>
                  <a:lnTo>
                    <a:pt x="78" y="1072"/>
                  </a:lnTo>
                  <a:lnTo>
                    <a:pt x="78" y="1072"/>
                  </a:lnTo>
                  <a:lnTo>
                    <a:pt x="59" y="1033"/>
                  </a:lnTo>
                  <a:lnTo>
                    <a:pt x="20" y="974"/>
                  </a:lnTo>
                  <a:lnTo>
                    <a:pt x="20" y="974"/>
                  </a:lnTo>
                  <a:lnTo>
                    <a:pt x="0" y="916"/>
                  </a:lnTo>
                  <a:lnTo>
                    <a:pt x="0" y="916"/>
                  </a:lnTo>
                  <a:lnTo>
                    <a:pt x="0" y="858"/>
                  </a:lnTo>
                  <a:lnTo>
                    <a:pt x="0" y="858"/>
                  </a:lnTo>
                  <a:lnTo>
                    <a:pt x="20" y="721"/>
                  </a:lnTo>
                  <a:lnTo>
                    <a:pt x="98" y="585"/>
                  </a:lnTo>
                  <a:lnTo>
                    <a:pt x="98" y="585"/>
                  </a:lnTo>
                  <a:lnTo>
                    <a:pt x="176" y="468"/>
                  </a:lnTo>
                  <a:lnTo>
                    <a:pt x="293" y="351"/>
                  </a:lnTo>
                  <a:lnTo>
                    <a:pt x="293" y="351"/>
                  </a:lnTo>
                  <a:lnTo>
                    <a:pt x="409" y="254"/>
                  </a:lnTo>
                  <a:lnTo>
                    <a:pt x="526" y="176"/>
                  </a:lnTo>
                  <a:lnTo>
                    <a:pt x="663" y="117"/>
                  </a:lnTo>
                  <a:lnTo>
                    <a:pt x="819" y="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4755;p55">
              <a:extLst>
                <a:ext uri="{FF2B5EF4-FFF2-40B4-BE49-F238E27FC236}">
                  <a16:creationId xmlns:a16="http://schemas.microsoft.com/office/drawing/2014/main" id="{C31F9E66-084B-4A29-83D3-B62DA01572AB}"/>
                </a:ext>
              </a:extLst>
            </p:cNvPr>
            <p:cNvSpPr/>
            <p:nvPr/>
          </p:nvSpPr>
          <p:spPr>
            <a:xfrm>
              <a:off x="5187275" y="622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4756;p55">
              <a:extLst>
                <a:ext uri="{FF2B5EF4-FFF2-40B4-BE49-F238E27FC236}">
                  <a16:creationId xmlns:a16="http://schemas.microsoft.com/office/drawing/2014/main" id="{F6D3152E-A95C-4C08-BEFE-2ECCC9E8E139}"/>
                </a:ext>
              </a:extLst>
            </p:cNvPr>
            <p:cNvSpPr/>
            <p:nvPr/>
          </p:nvSpPr>
          <p:spPr>
            <a:xfrm>
              <a:off x="5187275" y="622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4757;p55">
              <a:extLst>
                <a:ext uri="{FF2B5EF4-FFF2-40B4-BE49-F238E27FC236}">
                  <a16:creationId xmlns:a16="http://schemas.microsoft.com/office/drawing/2014/main" id="{B38AE042-CCC4-42E2-A48E-4970B3931D05}"/>
                </a:ext>
              </a:extLst>
            </p:cNvPr>
            <p:cNvSpPr/>
            <p:nvPr/>
          </p:nvSpPr>
          <p:spPr>
            <a:xfrm>
              <a:off x="5179000" y="581675"/>
              <a:ext cx="69175" cy="51650"/>
            </a:xfrm>
            <a:custGeom>
              <a:avLst/>
              <a:gdLst/>
              <a:ahLst/>
              <a:cxnLst/>
              <a:rect l="l" t="t" r="r" b="b"/>
              <a:pathLst>
                <a:path w="2767" h="2066" extrusionOk="0">
                  <a:moveTo>
                    <a:pt x="1929" y="858"/>
                  </a:moveTo>
                  <a:lnTo>
                    <a:pt x="2066" y="877"/>
                  </a:lnTo>
                  <a:lnTo>
                    <a:pt x="2182" y="916"/>
                  </a:lnTo>
                  <a:lnTo>
                    <a:pt x="2358" y="1014"/>
                  </a:lnTo>
                  <a:lnTo>
                    <a:pt x="2455" y="1111"/>
                  </a:lnTo>
                  <a:lnTo>
                    <a:pt x="2533" y="1228"/>
                  </a:lnTo>
                  <a:lnTo>
                    <a:pt x="2553" y="1247"/>
                  </a:lnTo>
                  <a:lnTo>
                    <a:pt x="2553" y="1267"/>
                  </a:lnTo>
                  <a:lnTo>
                    <a:pt x="2455" y="1423"/>
                  </a:lnTo>
                  <a:lnTo>
                    <a:pt x="2338" y="1540"/>
                  </a:lnTo>
                  <a:lnTo>
                    <a:pt x="2221" y="1657"/>
                  </a:lnTo>
                  <a:lnTo>
                    <a:pt x="2046" y="1754"/>
                  </a:lnTo>
                  <a:lnTo>
                    <a:pt x="1851" y="1851"/>
                  </a:lnTo>
                  <a:lnTo>
                    <a:pt x="1695" y="1910"/>
                  </a:lnTo>
                  <a:lnTo>
                    <a:pt x="1676" y="1910"/>
                  </a:lnTo>
                  <a:lnTo>
                    <a:pt x="1637" y="1929"/>
                  </a:lnTo>
                  <a:lnTo>
                    <a:pt x="1520" y="1949"/>
                  </a:lnTo>
                  <a:lnTo>
                    <a:pt x="1306" y="1988"/>
                  </a:lnTo>
                  <a:lnTo>
                    <a:pt x="1091" y="1988"/>
                  </a:lnTo>
                  <a:lnTo>
                    <a:pt x="935" y="1968"/>
                  </a:lnTo>
                  <a:lnTo>
                    <a:pt x="780" y="1910"/>
                  </a:lnTo>
                  <a:lnTo>
                    <a:pt x="624" y="1851"/>
                  </a:lnTo>
                  <a:lnTo>
                    <a:pt x="604" y="1793"/>
                  </a:lnTo>
                  <a:lnTo>
                    <a:pt x="604" y="1773"/>
                  </a:lnTo>
                  <a:lnTo>
                    <a:pt x="604" y="1734"/>
                  </a:lnTo>
                  <a:lnTo>
                    <a:pt x="604" y="1696"/>
                  </a:lnTo>
                  <a:lnTo>
                    <a:pt x="604" y="1657"/>
                  </a:lnTo>
                  <a:lnTo>
                    <a:pt x="604" y="1637"/>
                  </a:lnTo>
                  <a:lnTo>
                    <a:pt x="643" y="1520"/>
                  </a:lnTo>
                  <a:lnTo>
                    <a:pt x="721" y="1345"/>
                  </a:lnTo>
                  <a:lnTo>
                    <a:pt x="819" y="1247"/>
                  </a:lnTo>
                  <a:lnTo>
                    <a:pt x="916" y="1150"/>
                  </a:lnTo>
                  <a:lnTo>
                    <a:pt x="1052" y="1053"/>
                  </a:lnTo>
                  <a:lnTo>
                    <a:pt x="1208" y="975"/>
                  </a:lnTo>
                  <a:lnTo>
                    <a:pt x="1384" y="916"/>
                  </a:lnTo>
                  <a:lnTo>
                    <a:pt x="1578" y="858"/>
                  </a:lnTo>
                  <a:close/>
                  <a:moveTo>
                    <a:pt x="2085" y="0"/>
                  </a:moveTo>
                  <a:lnTo>
                    <a:pt x="1929" y="20"/>
                  </a:lnTo>
                  <a:lnTo>
                    <a:pt x="1851" y="39"/>
                  </a:lnTo>
                  <a:lnTo>
                    <a:pt x="1754" y="78"/>
                  </a:lnTo>
                  <a:lnTo>
                    <a:pt x="1637" y="137"/>
                  </a:lnTo>
                  <a:lnTo>
                    <a:pt x="1423" y="273"/>
                  </a:lnTo>
                  <a:lnTo>
                    <a:pt x="1384" y="312"/>
                  </a:lnTo>
                  <a:lnTo>
                    <a:pt x="1247" y="410"/>
                  </a:lnTo>
                  <a:lnTo>
                    <a:pt x="1013" y="410"/>
                  </a:lnTo>
                  <a:lnTo>
                    <a:pt x="760" y="390"/>
                  </a:lnTo>
                  <a:lnTo>
                    <a:pt x="624" y="410"/>
                  </a:lnTo>
                  <a:lnTo>
                    <a:pt x="507" y="429"/>
                  </a:lnTo>
                  <a:lnTo>
                    <a:pt x="429" y="449"/>
                  </a:lnTo>
                  <a:lnTo>
                    <a:pt x="292" y="526"/>
                  </a:lnTo>
                  <a:lnTo>
                    <a:pt x="176" y="624"/>
                  </a:lnTo>
                  <a:lnTo>
                    <a:pt x="98" y="721"/>
                  </a:lnTo>
                  <a:lnTo>
                    <a:pt x="39" y="838"/>
                  </a:lnTo>
                  <a:lnTo>
                    <a:pt x="20" y="975"/>
                  </a:lnTo>
                  <a:lnTo>
                    <a:pt x="0" y="1092"/>
                  </a:lnTo>
                  <a:lnTo>
                    <a:pt x="20" y="1208"/>
                  </a:lnTo>
                  <a:lnTo>
                    <a:pt x="59" y="1345"/>
                  </a:lnTo>
                  <a:lnTo>
                    <a:pt x="117" y="1462"/>
                  </a:lnTo>
                  <a:lnTo>
                    <a:pt x="176" y="1579"/>
                  </a:lnTo>
                  <a:lnTo>
                    <a:pt x="273" y="1696"/>
                  </a:lnTo>
                  <a:lnTo>
                    <a:pt x="390" y="1793"/>
                  </a:lnTo>
                  <a:lnTo>
                    <a:pt x="487" y="1871"/>
                  </a:lnTo>
                  <a:lnTo>
                    <a:pt x="624" y="1949"/>
                  </a:lnTo>
                  <a:lnTo>
                    <a:pt x="760" y="2007"/>
                  </a:lnTo>
                  <a:lnTo>
                    <a:pt x="897" y="2046"/>
                  </a:lnTo>
                  <a:lnTo>
                    <a:pt x="1033" y="2066"/>
                  </a:lnTo>
                  <a:lnTo>
                    <a:pt x="1306" y="2066"/>
                  </a:lnTo>
                  <a:lnTo>
                    <a:pt x="1462" y="2046"/>
                  </a:lnTo>
                  <a:lnTo>
                    <a:pt x="1715" y="1988"/>
                  </a:lnTo>
                  <a:lnTo>
                    <a:pt x="1754" y="1988"/>
                  </a:lnTo>
                  <a:lnTo>
                    <a:pt x="1949" y="1910"/>
                  </a:lnTo>
                  <a:lnTo>
                    <a:pt x="2085" y="1851"/>
                  </a:lnTo>
                  <a:lnTo>
                    <a:pt x="2202" y="1773"/>
                  </a:lnTo>
                  <a:lnTo>
                    <a:pt x="2319" y="1676"/>
                  </a:lnTo>
                  <a:lnTo>
                    <a:pt x="2416" y="1598"/>
                  </a:lnTo>
                  <a:lnTo>
                    <a:pt x="2514" y="1481"/>
                  </a:lnTo>
                  <a:lnTo>
                    <a:pt x="2592" y="1364"/>
                  </a:lnTo>
                  <a:lnTo>
                    <a:pt x="2670" y="1247"/>
                  </a:lnTo>
                  <a:lnTo>
                    <a:pt x="2709" y="1111"/>
                  </a:lnTo>
                  <a:lnTo>
                    <a:pt x="2747" y="975"/>
                  </a:lnTo>
                  <a:lnTo>
                    <a:pt x="2767" y="819"/>
                  </a:lnTo>
                  <a:lnTo>
                    <a:pt x="2767" y="682"/>
                  </a:lnTo>
                  <a:lnTo>
                    <a:pt x="2728" y="546"/>
                  </a:lnTo>
                  <a:lnTo>
                    <a:pt x="2689" y="429"/>
                  </a:lnTo>
                  <a:lnTo>
                    <a:pt x="2631" y="312"/>
                  </a:lnTo>
                  <a:lnTo>
                    <a:pt x="2572" y="215"/>
                  </a:lnTo>
                  <a:lnTo>
                    <a:pt x="2475" y="117"/>
                  </a:lnTo>
                  <a:lnTo>
                    <a:pt x="2358" y="59"/>
                  </a:lnTo>
                  <a:lnTo>
                    <a:pt x="2241" y="20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4758;p55">
              <a:extLst>
                <a:ext uri="{FF2B5EF4-FFF2-40B4-BE49-F238E27FC236}">
                  <a16:creationId xmlns:a16="http://schemas.microsoft.com/office/drawing/2014/main" id="{C94A8E5F-2C95-447D-AF55-8C28473A0CA0}"/>
                </a:ext>
              </a:extLst>
            </p:cNvPr>
            <p:cNvSpPr/>
            <p:nvPr/>
          </p:nvSpPr>
          <p:spPr>
            <a:xfrm>
              <a:off x="5179000" y="581675"/>
              <a:ext cx="69175" cy="51650"/>
            </a:xfrm>
            <a:custGeom>
              <a:avLst/>
              <a:gdLst/>
              <a:ahLst/>
              <a:cxnLst/>
              <a:rect l="l" t="t" r="r" b="b"/>
              <a:pathLst>
                <a:path w="2767" h="2066" fill="none" extrusionOk="0">
                  <a:moveTo>
                    <a:pt x="507" y="429"/>
                  </a:moveTo>
                  <a:lnTo>
                    <a:pt x="507" y="429"/>
                  </a:lnTo>
                  <a:lnTo>
                    <a:pt x="429" y="449"/>
                  </a:lnTo>
                  <a:lnTo>
                    <a:pt x="429" y="449"/>
                  </a:lnTo>
                  <a:lnTo>
                    <a:pt x="292" y="526"/>
                  </a:lnTo>
                  <a:lnTo>
                    <a:pt x="176" y="624"/>
                  </a:lnTo>
                  <a:lnTo>
                    <a:pt x="176" y="624"/>
                  </a:lnTo>
                  <a:lnTo>
                    <a:pt x="98" y="721"/>
                  </a:lnTo>
                  <a:lnTo>
                    <a:pt x="39" y="838"/>
                  </a:lnTo>
                  <a:lnTo>
                    <a:pt x="39" y="838"/>
                  </a:lnTo>
                  <a:lnTo>
                    <a:pt x="20" y="975"/>
                  </a:lnTo>
                  <a:lnTo>
                    <a:pt x="20" y="975"/>
                  </a:lnTo>
                  <a:lnTo>
                    <a:pt x="0" y="1092"/>
                  </a:lnTo>
                  <a:lnTo>
                    <a:pt x="0" y="1092"/>
                  </a:lnTo>
                  <a:lnTo>
                    <a:pt x="20" y="1208"/>
                  </a:lnTo>
                  <a:lnTo>
                    <a:pt x="59" y="1345"/>
                  </a:lnTo>
                  <a:lnTo>
                    <a:pt x="59" y="1345"/>
                  </a:lnTo>
                  <a:lnTo>
                    <a:pt x="117" y="1462"/>
                  </a:lnTo>
                  <a:lnTo>
                    <a:pt x="176" y="1579"/>
                  </a:lnTo>
                  <a:lnTo>
                    <a:pt x="176" y="1579"/>
                  </a:lnTo>
                  <a:lnTo>
                    <a:pt x="273" y="1696"/>
                  </a:lnTo>
                  <a:lnTo>
                    <a:pt x="390" y="1793"/>
                  </a:lnTo>
                  <a:lnTo>
                    <a:pt x="390" y="1793"/>
                  </a:lnTo>
                  <a:lnTo>
                    <a:pt x="487" y="1871"/>
                  </a:lnTo>
                  <a:lnTo>
                    <a:pt x="624" y="1949"/>
                  </a:lnTo>
                  <a:lnTo>
                    <a:pt x="760" y="2007"/>
                  </a:lnTo>
                  <a:lnTo>
                    <a:pt x="897" y="2046"/>
                  </a:lnTo>
                  <a:lnTo>
                    <a:pt x="897" y="2046"/>
                  </a:lnTo>
                  <a:lnTo>
                    <a:pt x="1033" y="2066"/>
                  </a:lnTo>
                  <a:lnTo>
                    <a:pt x="1169" y="2066"/>
                  </a:lnTo>
                  <a:lnTo>
                    <a:pt x="1306" y="2066"/>
                  </a:lnTo>
                  <a:lnTo>
                    <a:pt x="1462" y="2046"/>
                  </a:lnTo>
                  <a:lnTo>
                    <a:pt x="1462" y="2046"/>
                  </a:lnTo>
                  <a:lnTo>
                    <a:pt x="1715" y="1988"/>
                  </a:lnTo>
                  <a:lnTo>
                    <a:pt x="1715" y="1988"/>
                  </a:lnTo>
                  <a:lnTo>
                    <a:pt x="1754" y="1988"/>
                  </a:lnTo>
                  <a:lnTo>
                    <a:pt x="1754" y="1988"/>
                  </a:lnTo>
                  <a:lnTo>
                    <a:pt x="1949" y="1910"/>
                  </a:lnTo>
                  <a:lnTo>
                    <a:pt x="1949" y="1910"/>
                  </a:lnTo>
                  <a:lnTo>
                    <a:pt x="2085" y="1851"/>
                  </a:lnTo>
                  <a:lnTo>
                    <a:pt x="2202" y="1773"/>
                  </a:lnTo>
                  <a:lnTo>
                    <a:pt x="2319" y="1676"/>
                  </a:lnTo>
                  <a:lnTo>
                    <a:pt x="2416" y="1598"/>
                  </a:lnTo>
                  <a:lnTo>
                    <a:pt x="2416" y="1598"/>
                  </a:lnTo>
                  <a:lnTo>
                    <a:pt x="2514" y="1481"/>
                  </a:lnTo>
                  <a:lnTo>
                    <a:pt x="2592" y="1364"/>
                  </a:lnTo>
                  <a:lnTo>
                    <a:pt x="2670" y="1247"/>
                  </a:lnTo>
                  <a:lnTo>
                    <a:pt x="2709" y="1111"/>
                  </a:lnTo>
                  <a:lnTo>
                    <a:pt x="2709" y="1111"/>
                  </a:lnTo>
                  <a:lnTo>
                    <a:pt x="2747" y="975"/>
                  </a:lnTo>
                  <a:lnTo>
                    <a:pt x="2767" y="819"/>
                  </a:lnTo>
                  <a:lnTo>
                    <a:pt x="2767" y="819"/>
                  </a:lnTo>
                  <a:lnTo>
                    <a:pt x="2767" y="682"/>
                  </a:lnTo>
                  <a:lnTo>
                    <a:pt x="2728" y="546"/>
                  </a:lnTo>
                  <a:lnTo>
                    <a:pt x="2728" y="546"/>
                  </a:lnTo>
                  <a:lnTo>
                    <a:pt x="2689" y="429"/>
                  </a:lnTo>
                  <a:lnTo>
                    <a:pt x="2631" y="312"/>
                  </a:lnTo>
                  <a:lnTo>
                    <a:pt x="2631" y="312"/>
                  </a:lnTo>
                  <a:lnTo>
                    <a:pt x="2572" y="215"/>
                  </a:lnTo>
                  <a:lnTo>
                    <a:pt x="2572" y="215"/>
                  </a:lnTo>
                  <a:lnTo>
                    <a:pt x="2475" y="117"/>
                  </a:lnTo>
                  <a:lnTo>
                    <a:pt x="2475" y="117"/>
                  </a:lnTo>
                  <a:lnTo>
                    <a:pt x="2358" y="59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085" y="0"/>
                  </a:lnTo>
                  <a:lnTo>
                    <a:pt x="1929" y="20"/>
                  </a:lnTo>
                  <a:lnTo>
                    <a:pt x="1929" y="20"/>
                  </a:lnTo>
                  <a:lnTo>
                    <a:pt x="1851" y="39"/>
                  </a:lnTo>
                  <a:lnTo>
                    <a:pt x="1851" y="39"/>
                  </a:lnTo>
                  <a:lnTo>
                    <a:pt x="1754" y="78"/>
                  </a:lnTo>
                  <a:lnTo>
                    <a:pt x="1637" y="137"/>
                  </a:lnTo>
                  <a:lnTo>
                    <a:pt x="1637" y="137"/>
                  </a:lnTo>
                  <a:lnTo>
                    <a:pt x="1423" y="273"/>
                  </a:lnTo>
                  <a:lnTo>
                    <a:pt x="1384" y="312"/>
                  </a:lnTo>
                  <a:lnTo>
                    <a:pt x="1384" y="312"/>
                  </a:lnTo>
                  <a:lnTo>
                    <a:pt x="1247" y="410"/>
                  </a:lnTo>
                  <a:lnTo>
                    <a:pt x="1247" y="410"/>
                  </a:lnTo>
                  <a:lnTo>
                    <a:pt x="1247" y="410"/>
                  </a:lnTo>
                  <a:lnTo>
                    <a:pt x="1228" y="410"/>
                  </a:lnTo>
                  <a:lnTo>
                    <a:pt x="1228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13" y="410"/>
                  </a:lnTo>
                  <a:lnTo>
                    <a:pt x="1013" y="410"/>
                  </a:lnTo>
                  <a:lnTo>
                    <a:pt x="760" y="390"/>
                  </a:lnTo>
                  <a:lnTo>
                    <a:pt x="760" y="390"/>
                  </a:lnTo>
                  <a:lnTo>
                    <a:pt x="624" y="410"/>
                  </a:lnTo>
                  <a:lnTo>
                    <a:pt x="507" y="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4759;p55">
              <a:extLst>
                <a:ext uri="{FF2B5EF4-FFF2-40B4-BE49-F238E27FC236}">
                  <a16:creationId xmlns:a16="http://schemas.microsoft.com/office/drawing/2014/main" id="{5F6B8E97-9419-4859-B3F5-2B4024A24FB3}"/>
                </a:ext>
              </a:extLst>
            </p:cNvPr>
            <p:cNvSpPr/>
            <p:nvPr/>
          </p:nvSpPr>
          <p:spPr>
            <a:xfrm>
              <a:off x="5194100" y="603100"/>
              <a:ext cx="48725" cy="28275"/>
            </a:xfrm>
            <a:custGeom>
              <a:avLst/>
              <a:gdLst/>
              <a:ahLst/>
              <a:cxnLst/>
              <a:rect l="l" t="t" r="r" b="b"/>
              <a:pathLst>
                <a:path w="1949" h="1131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1150" y="1"/>
                  </a:lnTo>
                  <a:lnTo>
                    <a:pt x="1325" y="1"/>
                  </a:lnTo>
                  <a:lnTo>
                    <a:pt x="1325" y="1"/>
                  </a:lnTo>
                  <a:lnTo>
                    <a:pt x="1462" y="20"/>
                  </a:lnTo>
                  <a:lnTo>
                    <a:pt x="1578" y="59"/>
                  </a:lnTo>
                  <a:lnTo>
                    <a:pt x="1578" y="59"/>
                  </a:lnTo>
                  <a:lnTo>
                    <a:pt x="1754" y="157"/>
                  </a:lnTo>
                  <a:lnTo>
                    <a:pt x="1754" y="157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929" y="371"/>
                  </a:lnTo>
                  <a:lnTo>
                    <a:pt x="1949" y="390"/>
                  </a:lnTo>
                  <a:lnTo>
                    <a:pt x="1949" y="410"/>
                  </a:lnTo>
                  <a:lnTo>
                    <a:pt x="1949" y="410"/>
                  </a:lnTo>
                  <a:lnTo>
                    <a:pt x="1851" y="566"/>
                  </a:lnTo>
                  <a:lnTo>
                    <a:pt x="1851" y="566"/>
                  </a:lnTo>
                  <a:lnTo>
                    <a:pt x="1734" y="683"/>
                  </a:lnTo>
                  <a:lnTo>
                    <a:pt x="1617" y="800"/>
                  </a:lnTo>
                  <a:lnTo>
                    <a:pt x="1617" y="800"/>
                  </a:lnTo>
                  <a:lnTo>
                    <a:pt x="1617" y="800"/>
                  </a:lnTo>
                  <a:lnTo>
                    <a:pt x="1442" y="897"/>
                  </a:lnTo>
                  <a:lnTo>
                    <a:pt x="1247" y="994"/>
                  </a:lnTo>
                  <a:lnTo>
                    <a:pt x="1247" y="994"/>
                  </a:lnTo>
                  <a:lnTo>
                    <a:pt x="1091" y="1053"/>
                  </a:lnTo>
                  <a:lnTo>
                    <a:pt x="1072" y="1053"/>
                  </a:lnTo>
                  <a:lnTo>
                    <a:pt x="1072" y="1053"/>
                  </a:lnTo>
                  <a:lnTo>
                    <a:pt x="1033" y="1072"/>
                  </a:lnTo>
                  <a:lnTo>
                    <a:pt x="1033" y="1072"/>
                  </a:lnTo>
                  <a:lnTo>
                    <a:pt x="916" y="1092"/>
                  </a:lnTo>
                  <a:lnTo>
                    <a:pt x="916" y="1092"/>
                  </a:lnTo>
                  <a:lnTo>
                    <a:pt x="702" y="1131"/>
                  </a:lnTo>
                  <a:lnTo>
                    <a:pt x="487" y="1131"/>
                  </a:lnTo>
                  <a:lnTo>
                    <a:pt x="487" y="1131"/>
                  </a:lnTo>
                  <a:lnTo>
                    <a:pt x="487" y="1131"/>
                  </a:lnTo>
                  <a:lnTo>
                    <a:pt x="331" y="1111"/>
                  </a:lnTo>
                  <a:lnTo>
                    <a:pt x="176" y="1053"/>
                  </a:lnTo>
                  <a:lnTo>
                    <a:pt x="176" y="1053"/>
                  </a:lnTo>
                  <a:lnTo>
                    <a:pt x="20" y="994"/>
                  </a:lnTo>
                  <a:lnTo>
                    <a:pt x="20" y="994"/>
                  </a:lnTo>
                  <a:lnTo>
                    <a:pt x="0" y="936"/>
                  </a:lnTo>
                  <a:lnTo>
                    <a:pt x="0" y="916"/>
                  </a:lnTo>
                  <a:lnTo>
                    <a:pt x="0" y="916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0" y="839"/>
                  </a:lnTo>
                  <a:lnTo>
                    <a:pt x="0" y="839"/>
                  </a:lnTo>
                  <a:lnTo>
                    <a:pt x="0" y="800"/>
                  </a:lnTo>
                  <a:lnTo>
                    <a:pt x="0" y="800"/>
                  </a:lnTo>
                  <a:lnTo>
                    <a:pt x="0" y="800"/>
                  </a:lnTo>
                  <a:lnTo>
                    <a:pt x="0" y="780"/>
                  </a:lnTo>
                  <a:lnTo>
                    <a:pt x="0" y="780"/>
                  </a:lnTo>
                  <a:lnTo>
                    <a:pt x="39" y="663"/>
                  </a:lnTo>
                  <a:lnTo>
                    <a:pt x="39" y="663"/>
                  </a:lnTo>
                  <a:lnTo>
                    <a:pt x="117" y="488"/>
                  </a:lnTo>
                  <a:lnTo>
                    <a:pt x="117" y="488"/>
                  </a:lnTo>
                  <a:lnTo>
                    <a:pt x="215" y="390"/>
                  </a:lnTo>
                  <a:lnTo>
                    <a:pt x="312" y="293"/>
                  </a:lnTo>
                  <a:lnTo>
                    <a:pt x="312" y="293"/>
                  </a:lnTo>
                  <a:lnTo>
                    <a:pt x="448" y="196"/>
                  </a:lnTo>
                  <a:lnTo>
                    <a:pt x="604" y="118"/>
                  </a:lnTo>
                  <a:lnTo>
                    <a:pt x="604" y="118"/>
                  </a:lnTo>
                  <a:lnTo>
                    <a:pt x="780" y="59"/>
                  </a:lnTo>
                  <a:lnTo>
                    <a:pt x="780" y="59"/>
                  </a:lnTo>
                  <a:lnTo>
                    <a:pt x="780" y="59"/>
                  </a:lnTo>
                  <a:lnTo>
                    <a:pt x="974" y="1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431654F-A494-4C55-AEC9-26F3B6C07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93" y="1097032"/>
            <a:ext cx="1714500" cy="628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B0FB63-655D-4D56-8BA8-BEA32840C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380" y="2966344"/>
            <a:ext cx="1178201" cy="1801954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1AF03A0-6A11-4710-8EE8-CF0750644320}"/>
              </a:ext>
            </a:extLst>
          </p:cNvPr>
          <p:cNvSpPr/>
          <p:nvPr/>
        </p:nvSpPr>
        <p:spPr>
          <a:xfrm>
            <a:off x="1759227" y="1769165"/>
            <a:ext cx="4393094" cy="1133061"/>
          </a:xfrm>
          <a:prstGeom prst="wedgeRoundRectCallout">
            <a:avLst>
              <a:gd name="adj1" fmla="val -49957"/>
              <a:gd name="adj2" fmla="val 68640"/>
              <a:gd name="adj3" fmla="val 16667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AB = 2 cm</a:t>
            </a:r>
          </a:p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CD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AB</a:t>
            </a:r>
          </a:p>
        </p:txBody>
      </p:sp>
      <p:pic>
        <p:nvPicPr>
          <p:cNvPr id="302" name="Picture 301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2BFA12EC-1BBB-4429-8E74-0F29F41477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155" y="2863120"/>
            <a:ext cx="1271397" cy="1919561"/>
          </a:xfrm>
          <a:prstGeom prst="rect">
            <a:avLst/>
          </a:prstGeom>
        </p:spPr>
      </p:pic>
      <p:sp>
        <p:nvSpPr>
          <p:cNvPr id="303" name="Speech Bubble: Rectangle with Corners Rounded 302">
            <a:extLst>
              <a:ext uri="{FF2B5EF4-FFF2-40B4-BE49-F238E27FC236}">
                <a16:creationId xmlns:a16="http://schemas.microsoft.com/office/drawing/2014/main" id="{13DE5F2C-4DB6-45EA-935B-98A2B417930B}"/>
              </a:ext>
            </a:extLst>
          </p:cNvPr>
          <p:cNvSpPr/>
          <p:nvPr/>
        </p:nvSpPr>
        <p:spPr>
          <a:xfrm>
            <a:off x="7305259" y="1580321"/>
            <a:ext cx="3647661" cy="1133061"/>
          </a:xfrm>
          <a:prstGeom prst="wedgeRoundRectCallout">
            <a:avLst>
              <a:gd name="adj1" fmla="val -409"/>
              <a:gd name="adj2" fmla="val 74780"/>
              <a:gd name="adj3" fmla="val 16667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CD</a:t>
            </a:r>
          </a:p>
        </p:txBody>
      </p:sp>
    </p:spTree>
    <p:extLst>
      <p:ext uri="{BB962C8B-B14F-4D97-AF65-F5344CB8AC3E}">
        <p14:creationId xmlns:p14="http://schemas.microsoft.com/office/powerpoint/2010/main" val="10623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0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26540D-F3DA-4664-9897-67A3E786F0B9}"/>
              </a:ext>
            </a:extLst>
          </p:cNvPr>
          <p:cNvSpPr/>
          <p:nvPr/>
        </p:nvSpPr>
        <p:spPr>
          <a:xfrm>
            <a:off x="372946" y="394290"/>
            <a:ext cx="11446108" cy="606942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grpSp>
        <p:nvGrpSpPr>
          <p:cNvPr id="259" name="Google Shape;4718;p55">
            <a:extLst>
              <a:ext uri="{FF2B5EF4-FFF2-40B4-BE49-F238E27FC236}">
                <a16:creationId xmlns:a16="http://schemas.microsoft.com/office/drawing/2014/main" id="{458AD93F-6DB3-4129-AB6C-35AEC109AB39}"/>
              </a:ext>
            </a:extLst>
          </p:cNvPr>
          <p:cNvGrpSpPr/>
          <p:nvPr/>
        </p:nvGrpSpPr>
        <p:grpSpPr>
          <a:xfrm>
            <a:off x="11499664" y="6265590"/>
            <a:ext cx="450763" cy="557313"/>
            <a:chOff x="4996825" y="327400"/>
            <a:chExt cx="1034125" cy="949875"/>
          </a:xfrm>
        </p:grpSpPr>
        <p:sp>
          <p:nvSpPr>
            <p:cNvPr id="260" name="Google Shape;4719;p55">
              <a:extLst>
                <a:ext uri="{FF2B5EF4-FFF2-40B4-BE49-F238E27FC236}">
                  <a16:creationId xmlns:a16="http://schemas.microsoft.com/office/drawing/2014/main" id="{64B33180-1C68-4596-A535-0CA64CC74487}"/>
                </a:ext>
              </a:extLst>
            </p:cNvPr>
            <p:cNvSpPr/>
            <p:nvPr/>
          </p:nvSpPr>
          <p:spPr>
            <a:xfrm>
              <a:off x="5925225" y="1068775"/>
              <a:ext cx="105725" cy="124225"/>
            </a:xfrm>
            <a:custGeom>
              <a:avLst/>
              <a:gdLst/>
              <a:ahLst/>
              <a:cxnLst/>
              <a:rect l="l" t="t" r="r" b="b"/>
              <a:pathLst>
                <a:path w="4229" h="4969" extrusionOk="0">
                  <a:moveTo>
                    <a:pt x="1442" y="0"/>
                  </a:moveTo>
                  <a:lnTo>
                    <a:pt x="1111" y="59"/>
                  </a:lnTo>
                  <a:lnTo>
                    <a:pt x="1033" y="59"/>
                  </a:lnTo>
                  <a:lnTo>
                    <a:pt x="975" y="98"/>
                  </a:lnTo>
                  <a:lnTo>
                    <a:pt x="916" y="137"/>
                  </a:lnTo>
                  <a:lnTo>
                    <a:pt x="858" y="234"/>
                  </a:lnTo>
                  <a:lnTo>
                    <a:pt x="838" y="351"/>
                  </a:lnTo>
                  <a:lnTo>
                    <a:pt x="858" y="410"/>
                  </a:lnTo>
                  <a:lnTo>
                    <a:pt x="877" y="468"/>
                  </a:lnTo>
                  <a:lnTo>
                    <a:pt x="916" y="526"/>
                  </a:lnTo>
                  <a:lnTo>
                    <a:pt x="955" y="565"/>
                  </a:lnTo>
                  <a:lnTo>
                    <a:pt x="838" y="702"/>
                  </a:lnTo>
                  <a:lnTo>
                    <a:pt x="702" y="858"/>
                  </a:lnTo>
                  <a:lnTo>
                    <a:pt x="585" y="1014"/>
                  </a:lnTo>
                  <a:lnTo>
                    <a:pt x="468" y="1208"/>
                  </a:lnTo>
                  <a:lnTo>
                    <a:pt x="351" y="1462"/>
                  </a:lnTo>
                  <a:lnTo>
                    <a:pt x="234" y="1754"/>
                  </a:lnTo>
                  <a:lnTo>
                    <a:pt x="137" y="2046"/>
                  </a:lnTo>
                  <a:lnTo>
                    <a:pt x="79" y="2377"/>
                  </a:lnTo>
                  <a:lnTo>
                    <a:pt x="20" y="2670"/>
                  </a:lnTo>
                  <a:lnTo>
                    <a:pt x="1" y="2981"/>
                  </a:lnTo>
                  <a:lnTo>
                    <a:pt x="1" y="3293"/>
                  </a:lnTo>
                  <a:lnTo>
                    <a:pt x="1" y="3605"/>
                  </a:lnTo>
                  <a:lnTo>
                    <a:pt x="40" y="3897"/>
                  </a:lnTo>
                  <a:lnTo>
                    <a:pt x="98" y="4170"/>
                  </a:lnTo>
                  <a:lnTo>
                    <a:pt x="157" y="4423"/>
                  </a:lnTo>
                  <a:lnTo>
                    <a:pt x="234" y="4677"/>
                  </a:lnTo>
                  <a:lnTo>
                    <a:pt x="195" y="4657"/>
                  </a:lnTo>
                  <a:lnTo>
                    <a:pt x="157" y="4677"/>
                  </a:lnTo>
                  <a:lnTo>
                    <a:pt x="118" y="4677"/>
                  </a:lnTo>
                  <a:lnTo>
                    <a:pt x="98" y="4715"/>
                  </a:lnTo>
                  <a:lnTo>
                    <a:pt x="79" y="4735"/>
                  </a:lnTo>
                  <a:lnTo>
                    <a:pt x="79" y="4774"/>
                  </a:lnTo>
                  <a:lnTo>
                    <a:pt x="98" y="4813"/>
                  </a:lnTo>
                  <a:lnTo>
                    <a:pt x="137" y="4832"/>
                  </a:lnTo>
                  <a:lnTo>
                    <a:pt x="157" y="4852"/>
                  </a:lnTo>
                  <a:lnTo>
                    <a:pt x="429" y="4910"/>
                  </a:lnTo>
                  <a:lnTo>
                    <a:pt x="663" y="4930"/>
                  </a:lnTo>
                  <a:lnTo>
                    <a:pt x="916" y="4949"/>
                  </a:lnTo>
                  <a:lnTo>
                    <a:pt x="1150" y="4969"/>
                  </a:lnTo>
                  <a:lnTo>
                    <a:pt x="1423" y="4949"/>
                  </a:lnTo>
                  <a:lnTo>
                    <a:pt x="1696" y="4930"/>
                  </a:lnTo>
                  <a:lnTo>
                    <a:pt x="2007" y="4852"/>
                  </a:lnTo>
                  <a:lnTo>
                    <a:pt x="2319" y="4754"/>
                  </a:lnTo>
                  <a:lnTo>
                    <a:pt x="2611" y="4638"/>
                  </a:lnTo>
                  <a:lnTo>
                    <a:pt x="2904" y="4482"/>
                  </a:lnTo>
                  <a:lnTo>
                    <a:pt x="3138" y="4326"/>
                  </a:lnTo>
                  <a:lnTo>
                    <a:pt x="3371" y="4111"/>
                  </a:lnTo>
                  <a:lnTo>
                    <a:pt x="3566" y="3917"/>
                  </a:lnTo>
                  <a:lnTo>
                    <a:pt x="3742" y="3702"/>
                  </a:lnTo>
                  <a:lnTo>
                    <a:pt x="3897" y="3449"/>
                  </a:lnTo>
                  <a:lnTo>
                    <a:pt x="4034" y="3196"/>
                  </a:lnTo>
                  <a:lnTo>
                    <a:pt x="4131" y="2942"/>
                  </a:lnTo>
                  <a:lnTo>
                    <a:pt x="4190" y="2670"/>
                  </a:lnTo>
                  <a:lnTo>
                    <a:pt x="4229" y="2416"/>
                  </a:lnTo>
                  <a:lnTo>
                    <a:pt x="4229" y="2144"/>
                  </a:lnTo>
                  <a:lnTo>
                    <a:pt x="4229" y="1890"/>
                  </a:lnTo>
                  <a:lnTo>
                    <a:pt x="4170" y="1618"/>
                  </a:lnTo>
                  <a:lnTo>
                    <a:pt x="4092" y="1364"/>
                  </a:lnTo>
                  <a:lnTo>
                    <a:pt x="3975" y="1111"/>
                  </a:lnTo>
                  <a:lnTo>
                    <a:pt x="3819" y="897"/>
                  </a:lnTo>
                  <a:lnTo>
                    <a:pt x="3644" y="663"/>
                  </a:lnTo>
                  <a:lnTo>
                    <a:pt x="3449" y="507"/>
                  </a:lnTo>
                  <a:lnTo>
                    <a:pt x="3196" y="332"/>
                  </a:lnTo>
                  <a:lnTo>
                    <a:pt x="2923" y="195"/>
                  </a:lnTo>
                  <a:lnTo>
                    <a:pt x="2611" y="98"/>
                  </a:lnTo>
                  <a:lnTo>
                    <a:pt x="2280" y="20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C050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4720;p55">
              <a:extLst>
                <a:ext uri="{FF2B5EF4-FFF2-40B4-BE49-F238E27FC236}">
                  <a16:creationId xmlns:a16="http://schemas.microsoft.com/office/drawing/2014/main" id="{411B4840-E011-4CB6-8AC9-8E2793696ED7}"/>
                </a:ext>
              </a:extLst>
            </p:cNvPr>
            <p:cNvSpPr/>
            <p:nvPr/>
          </p:nvSpPr>
          <p:spPr>
            <a:xfrm>
              <a:off x="5925225" y="1068775"/>
              <a:ext cx="105725" cy="124225"/>
            </a:xfrm>
            <a:custGeom>
              <a:avLst/>
              <a:gdLst/>
              <a:ahLst/>
              <a:cxnLst/>
              <a:rect l="l" t="t" r="r" b="b"/>
              <a:pathLst>
                <a:path w="4229" h="4969" fill="none" extrusionOk="0">
                  <a:moveTo>
                    <a:pt x="1774" y="0"/>
                  </a:moveTo>
                  <a:lnTo>
                    <a:pt x="1774" y="0"/>
                  </a:lnTo>
                  <a:lnTo>
                    <a:pt x="1442" y="0"/>
                  </a:lnTo>
                  <a:lnTo>
                    <a:pt x="1111" y="59"/>
                  </a:lnTo>
                  <a:lnTo>
                    <a:pt x="1072" y="59"/>
                  </a:lnTo>
                  <a:lnTo>
                    <a:pt x="1033" y="59"/>
                  </a:lnTo>
                  <a:lnTo>
                    <a:pt x="1033" y="59"/>
                  </a:lnTo>
                  <a:lnTo>
                    <a:pt x="975" y="98"/>
                  </a:lnTo>
                  <a:lnTo>
                    <a:pt x="916" y="137"/>
                  </a:lnTo>
                  <a:lnTo>
                    <a:pt x="916" y="137"/>
                  </a:lnTo>
                  <a:lnTo>
                    <a:pt x="858" y="234"/>
                  </a:lnTo>
                  <a:lnTo>
                    <a:pt x="838" y="351"/>
                  </a:lnTo>
                  <a:lnTo>
                    <a:pt x="838" y="351"/>
                  </a:lnTo>
                  <a:lnTo>
                    <a:pt x="858" y="410"/>
                  </a:lnTo>
                  <a:lnTo>
                    <a:pt x="877" y="468"/>
                  </a:lnTo>
                  <a:lnTo>
                    <a:pt x="916" y="526"/>
                  </a:lnTo>
                  <a:lnTo>
                    <a:pt x="955" y="565"/>
                  </a:lnTo>
                  <a:lnTo>
                    <a:pt x="955" y="565"/>
                  </a:lnTo>
                  <a:lnTo>
                    <a:pt x="838" y="702"/>
                  </a:lnTo>
                  <a:lnTo>
                    <a:pt x="702" y="858"/>
                  </a:lnTo>
                  <a:lnTo>
                    <a:pt x="585" y="1014"/>
                  </a:lnTo>
                  <a:lnTo>
                    <a:pt x="468" y="1208"/>
                  </a:lnTo>
                  <a:lnTo>
                    <a:pt x="468" y="1208"/>
                  </a:lnTo>
                  <a:lnTo>
                    <a:pt x="351" y="1462"/>
                  </a:lnTo>
                  <a:lnTo>
                    <a:pt x="234" y="1754"/>
                  </a:lnTo>
                  <a:lnTo>
                    <a:pt x="137" y="2046"/>
                  </a:lnTo>
                  <a:lnTo>
                    <a:pt x="79" y="2377"/>
                  </a:lnTo>
                  <a:lnTo>
                    <a:pt x="79" y="2377"/>
                  </a:lnTo>
                  <a:lnTo>
                    <a:pt x="20" y="2670"/>
                  </a:lnTo>
                  <a:lnTo>
                    <a:pt x="1" y="2981"/>
                  </a:lnTo>
                  <a:lnTo>
                    <a:pt x="1" y="3293"/>
                  </a:lnTo>
                  <a:lnTo>
                    <a:pt x="1" y="3605"/>
                  </a:lnTo>
                  <a:lnTo>
                    <a:pt x="1" y="3605"/>
                  </a:lnTo>
                  <a:lnTo>
                    <a:pt x="40" y="3897"/>
                  </a:lnTo>
                  <a:lnTo>
                    <a:pt x="98" y="4170"/>
                  </a:lnTo>
                  <a:lnTo>
                    <a:pt x="157" y="4423"/>
                  </a:lnTo>
                  <a:lnTo>
                    <a:pt x="234" y="4677"/>
                  </a:lnTo>
                  <a:lnTo>
                    <a:pt x="195" y="4657"/>
                  </a:lnTo>
                  <a:lnTo>
                    <a:pt x="195" y="4657"/>
                  </a:lnTo>
                  <a:lnTo>
                    <a:pt x="195" y="4657"/>
                  </a:lnTo>
                  <a:lnTo>
                    <a:pt x="195" y="4657"/>
                  </a:lnTo>
                  <a:lnTo>
                    <a:pt x="157" y="4677"/>
                  </a:lnTo>
                  <a:lnTo>
                    <a:pt x="118" y="4677"/>
                  </a:lnTo>
                  <a:lnTo>
                    <a:pt x="98" y="4715"/>
                  </a:lnTo>
                  <a:lnTo>
                    <a:pt x="79" y="4735"/>
                  </a:lnTo>
                  <a:lnTo>
                    <a:pt x="79" y="4735"/>
                  </a:lnTo>
                  <a:lnTo>
                    <a:pt x="79" y="4774"/>
                  </a:lnTo>
                  <a:lnTo>
                    <a:pt x="98" y="4813"/>
                  </a:lnTo>
                  <a:lnTo>
                    <a:pt x="98" y="4813"/>
                  </a:lnTo>
                  <a:lnTo>
                    <a:pt x="137" y="4832"/>
                  </a:lnTo>
                  <a:lnTo>
                    <a:pt x="157" y="4852"/>
                  </a:lnTo>
                  <a:lnTo>
                    <a:pt x="157" y="4852"/>
                  </a:lnTo>
                  <a:lnTo>
                    <a:pt x="429" y="4910"/>
                  </a:lnTo>
                  <a:lnTo>
                    <a:pt x="663" y="4930"/>
                  </a:lnTo>
                  <a:lnTo>
                    <a:pt x="916" y="4949"/>
                  </a:lnTo>
                  <a:lnTo>
                    <a:pt x="1150" y="4969"/>
                  </a:lnTo>
                  <a:lnTo>
                    <a:pt x="1150" y="4969"/>
                  </a:lnTo>
                  <a:lnTo>
                    <a:pt x="1423" y="4949"/>
                  </a:lnTo>
                  <a:lnTo>
                    <a:pt x="1696" y="4930"/>
                  </a:lnTo>
                  <a:lnTo>
                    <a:pt x="1696" y="4930"/>
                  </a:lnTo>
                  <a:lnTo>
                    <a:pt x="2007" y="4852"/>
                  </a:lnTo>
                  <a:lnTo>
                    <a:pt x="2319" y="4754"/>
                  </a:lnTo>
                  <a:lnTo>
                    <a:pt x="2611" y="4638"/>
                  </a:lnTo>
                  <a:lnTo>
                    <a:pt x="2904" y="4482"/>
                  </a:lnTo>
                  <a:lnTo>
                    <a:pt x="2904" y="4482"/>
                  </a:lnTo>
                  <a:lnTo>
                    <a:pt x="3138" y="4326"/>
                  </a:lnTo>
                  <a:lnTo>
                    <a:pt x="3371" y="4111"/>
                  </a:lnTo>
                  <a:lnTo>
                    <a:pt x="3371" y="4111"/>
                  </a:lnTo>
                  <a:lnTo>
                    <a:pt x="3566" y="3917"/>
                  </a:lnTo>
                  <a:lnTo>
                    <a:pt x="3742" y="3702"/>
                  </a:lnTo>
                  <a:lnTo>
                    <a:pt x="3742" y="3702"/>
                  </a:lnTo>
                  <a:lnTo>
                    <a:pt x="3897" y="3449"/>
                  </a:lnTo>
                  <a:lnTo>
                    <a:pt x="4034" y="3196"/>
                  </a:lnTo>
                  <a:lnTo>
                    <a:pt x="4131" y="2942"/>
                  </a:lnTo>
                  <a:lnTo>
                    <a:pt x="4190" y="2670"/>
                  </a:lnTo>
                  <a:lnTo>
                    <a:pt x="4190" y="2670"/>
                  </a:lnTo>
                  <a:lnTo>
                    <a:pt x="4229" y="2416"/>
                  </a:lnTo>
                  <a:lnTo>
                    <a:pt x="4229" y="2144"/>
                  </a:lnTo>
                  <a:lnTo>
                    <a:pt x="4229" y="2144"/>
                  </a:lnTo>
                  <a:lnTo>
                    <a:pt x="4229" y="1890"/>
                  </a:lnTo>
                  <a:lnTo>
                    <a:pt x="4170" y="1618"/>
                  </a:lnTo>
                  <a:lnTo>
                    <a:pt x="4170" y="1618"/>
                  </a:lnTo>
                  <a:lnTo>
                    <a:pt x="4092" y="1364"/>
                  </a:lnTo>
                  <a:lnTo>
                    <a:pt x="3975" y="1111"/>
                  </a:lnTo>
                  <a:lnTo>
                    <a:pt x="3975" y="1111"/>
                  </a:lnTo>
                  <a:lnTo>
                    <a:pt x="3819" y="897"/>
                  </a:lnTo>
                  <a:lnTo>
                    <a:pt x="3644" y="663"/>
                  </a:lnTo>
                  <a:lnTo>
                    <a:pt x="3644" y="663"/>
                  </a:lnTo>
                  <a:lnTo>
                    <a:pt x="3449" y="507"/>
                  </a:lnTo>
                  <a:lnTo>
                    <a:pt x="3196" y="332"/>
                  </a:lnTo>
                  <a:lnTo>
                    <a:pt x="3196" y="332"/>
                  </a:lnTo>
                  <a:lnTo>
                    <a:pt x="2923" y="195"/>
                  </a:lnTo>
                  <a:lnTo>
                    <a:pt x="2611" y="98"/>
                  </a:lnTo>
                  <a:lnTo>
                    <a:pt x="2611" y="98"/>
                  </a:lnTo>
                  <a:lnTo>
                    <a:pt x="2280" y="20"/>
                  </a:lnTo>
                  <a:lnTo>
                    <a:pt x="1891" y="0"/>
                  </a:lnTo>
                  <a:lnTo>
                    <a:pt x="1891" y="0"/>
                  </a:lnTo>
                  <a:lnTo>
                    <a:pt x="17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4721;p55">
              <a:extLst>
                <a:ext uri="{FF2B5EF4-FFF2-40B4-BE49-F238E27FC236}">
                  <a16:creationId xmlns:a16="http://schemas.microsoft.com/office/drawing/2014/main" id="{28A5D707-8293-46B2-8CA1-001E9E548C36}"/>
                </a:ext>
              </a:extLst>
            </p:cNvPr>
            <p:cNvSpPr/>
            <p:nvPr/>
          </p:nvSpPr>
          <p:spPr>
            <a:xfrm>
              <a:off x="5013375" y="327400"/>
              <a:ext cx="472025" cy="643975"/>
            </a:xfrm>
            <a:custGeom>
              <a:avLst/>
              <a:gdLst/>
              <a:ahLst/>
              <a:cxnLst/>
              <a:rect l="l" t="t" r="r" b="b"/>
              <a:pathLst>
                <a:path w="18881" h="25759" extrusionOk="0">
                  <a:moveTo>
                    <a:pt x="6723" y="1"/>
                  </a:moveTo>
                  <a:lnTo>
                    <a:pt x="6333" y="40"/>
                  </a:lnTo>
                  <a:lnTo>
                    <a:pt x="5924" y="118"/>
                  </a:lnTo>
                  <a:lnTo>
                    <a:pt x="5534" y="235"/>
                  </a:lnTo>
                  <a:lnTo>
                    <a:pt x="5105" y="410"/>
                  </a:lnTo>
                  <a:lnTo>
                    <a:pt x="4755" y="585"/>
                  </a:lnTo>
                  <a:lnTo>
                    <a:pt x="4404" y="800"/>
                  </a:lnTo>
                  <a:lnTo>
                    <a:pt x="4034" y="1072"/>
                  </a:lnTo>
                  <a:lnTo>
                    <a:pt x="3664" y="1384"/>
                  </a:lnTo>
                  <a:lnTo>
                    <a:pt x="3352" y="1676"/>
                  </a:lnTo>
                  <a:lnTo>
                    <a:pt x="3040" y="2008"/>
                  </a:lnTo>
                  <a:lnTo>
                    <a:pt x="2728" y="2378"/>
                  </a:lnTo>
                  <a:lnTo>
                    <a:pt x="2417" y="2767"/>
                  </a:lnTo>
                  <a:lnTo>
                    <a:pt x="2144" y="3157"/>
                  </a:lnTo>
                  <a:lnTo>
                    <a:pt x="1891" y="3566"/>
                  </a:lnTo>
                  <a:lnTo>
                    <a:pt x="1637" y="3995"/>
                  </a:lnTo>
                  <a:lnTo>
                    <a:pt x="1404" y="4424"/>
                  </a:lnTo>
                  <a:lnTo>
                    <a:pt x="1189" y="4852"/>
                  </a:lnTo>
                  <a:lnTo>
                    <a:pt x="994" y="5300"/>
                  </a:lnTo>
                  <a:lnTo>
                    <a:pt x="819" y="5768"/>
                  </a:lnTo>
                  <a:lnTo>
                    <a:pt x="644" y="6216"/>
                  </a:lnTo>
                  <a:lnTo>
                    <a:pt x="527" y="6664"/>
                  </a:lnTo>
                  <a:lnTo>
                    <a:pt x="410" y="7112"/>
                  </a:lnTo>
                  <a:lnTo>
                    <a:pt x="312" y="7600"/>
                  </a:lnTo>
                  <a:lnTo>
                    <a:pt x="235" y="8009"/>
                  </a:lnTo>
                  <a:lnTo>
                    <a:pt x="176" y="8496"/>
                  </a:lnTo>
                  <a:lnTo>
                    <a:pt x="118" y="9002"/>
                  </a:lnTo>
                  <a:lnTo>
                    <a:pt x="59" y="9509"/>
                  </a:lnTo>
                  <a:lnTo>
                    <a:pt x="20" y="10016"/>
                  </a:lnTo>
                  <a:lnTo>
                    <a:pt x="1" y="10522"/>
                  </a:lnTo>
                  <a:lnTo>
                    <a:pt x="1" y="11048"/>
                  </a:lnTo>
                  <a:lnTo>
                    <a:pt x="1" y="12100"/>
                  </a:lnTo>
                  <a:lnTo>
                    <a:pt x="40" y="12626"/>
                  </a:lnTo>
                  <a:lnTo>
                    <a:pt x="59" y="13172"/>
                  </a:lnTo>
                  <a:lnTo>
                    <a:pt x="118" y="13698"/>
                  </a:lnTo>
                  <a:lnTo>
                    <a:pt x="176" y="14244"/>
                  </a:lnTo>
                  <a:lnTo>
                    <a:pt x="254" y="14770"/>
                  </a:lnTo>
                  <a:lnTo>
                    <a:pt x="332" y="15296"/>
                  </a:lnTo>
                  <a:lnTo>
                    <a:pt x="429" y="15841"/>
                  </a:lnTo>
                  <a:lnTo>
                    <a:pt x="527" y="16367"/>
                  </a:lnTo>
                  <a:lnTo>
                    <a:pt x="663" y="16893"/>
                  </a:lnTo>
                  <a:lnTo>
                    <a:pt x="800" y="17419"/>
                  </a:lnTo>
                  <a:lnTo>
                    <a:pt x="936" y="17946"/>
                  </a:lnTo>
                  <a:lnTo>
                    <a:pt x="1092" y="18472"/>
                  </a:lnTo>
                  <a:lnTo>
                    <a:pt x="1267" y="18978"/>
                  </a:lnTo>
                  <a:lnTo>
                    <a:pt x="1443" y="19465"/>
                  </a:lnTo>
                  <a:lnTo>
                    <a:pt x="1637" y="19972"/>
                  </a:lnTo>
                  <a:lnTo>
                    <a:pt x="1852" y="20459"/>
                  </a:lnTo>
                  <a:lnTo>
                    <a:pt x="2066" y="20927"/>
                  </a:lnTo>
                  <a:lnTo>
                    <a:pt x="2280" y="21394"/>
                  </a:lnTo>
                  <a:lnTo>
                    <a:pt x="2514" y="21842"/>
                  </a:lnTo>
                  <a:lnTo>
                    <a:pt x="2767" y="22271"/>
                  </a:lnTo>
                  <a:lnTo>
                    <a:pt x="3021" y="22680"/>
                  </a:lnTo>
                  <a:lnTo>
                    <a:pt x="3293" y="23089"/>
                  </a:lnTo>
                  <a:lnTo>
                    <a:pt x="3566" y="23498"/>
                  </a:lnTo>
                  <a:lnTo>
                    <a:pt x="3859" y="23869"/>
                  </a:lnTo>
                  <a:lnTo>
                    <a:pt x="3859" y="23927"/>
                  </a:lnTo>
                  <a:lnTo>
                    <a:pt x="3897" y="23966"/>
                  </a:lnTo>
                  <a:lnTo>
                    <a:pt x="4073" y="24180"/>
                  </a:lnTo>
                  <a:lnTo>
                    <a:pt x="4209" y="24414"/>
                  </a:lnTo>
                  <a:lnTo>
                    <a:pt x="4326" y="24667"/>
                  </a:lnTo>
                  <a:lnTo>
                    <a:pt x="4424" y="24862"/>
                  </a:lnTo>
                  <a:lnTo>
                    <a:pt x="4540" y="25038"/>
                  </a:lnTo>
                  <a:lnTo>
                    <a:pt x="4657" y="25233"/>
                  </a:lnTo>
                  <a:lnTo>
                    <a:pt x="4774" y="25369"/>
                  </a:lnTo>
                  <a:lnTo>
                    <a:pt x="4911" y="25505"/>
                  </a:lnTo>
                  <a:lnTo>
                    <a:pt x="5028" y="25583"/>
                  </a:lnTo>
                  <a:lnTo>
                    <a:pt x="5164" y="25642"/>
                  </a:lnTo>
                  <a:lnTo>
                    <a:pt x="5320" y="25700"/>
                  </a:lnTo>
                  <a:lnTo>
                    <a:pt x="5476" y="25739"/>
                  </a:lnTo>
                  <a:lnTo>
                    <a:pt x="5748" y="25759"/>
                  </a:lnTo>
                  <a:lnTo>
                    <a:pt x="5924" y="25739"/>
                  </a:lnTo>
                  <a:lnTo>
                    <a:pt x="6138" y="25720"/>
                  </a:lnTo>
                  <a:lnTo>
                    <a:pt x="6333" y="25681"/>
                  </a:lnTo>
                  <a:lnTo>
                    <a:pt x="6508" y="25642"/>
                  </a:lnTo>
                  <a:lnTo>
                    <a:pt x="6840" y="25544"/>
                  </a:lnTo>
                  <a:lnTo>
                    <a:pt x="7190" y="25427"/>
                  </a:lnTo>
                  <a:lnTo>
                    <a:pt x="7580" y="25291"/>
                  </a:lnTo>
                  <a:lnTo>
                    <a:pt x="8009" y="25096"/>
                  </a:lnTo>
                  <a:lnTo>
                    <a:pt x="8379" y="24940"/>
                  </a:lnTo>
                  <a:lnTo>
                    <a:pt x="8768" y="24804"/>
                  </a:lnTo>
                  <a:lnTo>
                    <a:pt x="8788" y="24804"/>
                  </a:lnTo>
                  <a:lnTo>
                    <a:pt x="9353" y="24629"/>
                  </a:lnTo>
                  <a:lnTo>
                    <a:pt x="10035" y="24492"/>
                  </a:lnTo>
                  <a:lnTo>
                    <a:pt x="10678" y="24395"/>
                  </a:lnTo>
                  <a:lnTo>
                    <a:pt x="11399" y="24336"/>
                  </a:lnTo>
                  <a:lnTo>
                    <a:pt x="11340" y="24336"/>
                  </a:lnTo>
                  <a:lnTo>
                    <a:pt x="12081" y="24317"/>
                  </a:lnTo>
                  <a:lnTo>
                    <a:pt x="12548" y="24336"/>
                  </a:lnTo>
                  <a:lnTo>
                    <a:pt x="13035" y="24356"/>
                  </a:lnTo>
                  <a:lnTo>
                    <a:pt x="13542" y="24395"/>
                  </a:lnTo>
                  <a:lnTo>
                    <a:pt x="14088" y="24453"/>
                  </a:lnTo>
                  <a:lnTo>
                    <a:pt x="14731" y="24531"/>
                  </a:lnTo>
                  <a:lnTo>
                    <a:pt x="15335" y="24629"/>
                  </a:lnTo>
                  <a:lnTo>
                    <a:pt x="15607" y="24667"/>
                  </a:lnTo>
                  <a:lnTo>
                    <a:pt x="15861" y="24687"/>
                  </a:lnTo>
                  <a:lnTo>
                    <a:pt x="15997" y="24687"/>
                  </a:lnTo>
                  <a:lnTo>
                    <a:pt x="16114" y="24667"/>
                  </a:lnTo>
                  <a:lnTo>
                    <a:pt x="16289" y="24590"/>
                  </a:lnTo>
                  <a:lnTo>
                    <a:pt x="16465" y="24492"/>
                  </a:lnTo>
                  <a:lnTo>
                    <a:pt x="16543" y="24414"/>
                  </a:lnTo>
                  <a:lnTo>
                    <a:pt x="16621" y="24336"/>
                  </a:lnTo>
                  <a:lnTo>
                    <a:pt x="16698" y="24239"/>
                  </a:lnTo>
                  <a:lnTo>
                    <a:pt x="16757" y="24122"/>
                  </a:lnTo>
                  <a:lnTo>
                    <a:pt x="16893" y="23888"/>
                  </a:lnTo>
                  <a:lnTo>
                    <a:pt x="16991" y="23674"/>
                  </a:lnTo>
                  <a:lnTo>
                    <a:pt x="17069" y="23420"/>
                  </a:lnTo>
                  <a:lnTo>
                    <a:pt x="17147" y="23128"/>
                  </a:lnTo>
                  <a:lnTo>
                    <a:pt x="17225" y="22700"/>
                  </a:lnTo>
                  <a:lnTo>
                    <a:pt x="17302" y="22271"/>
                  </a:lnTo>
                  <a:lnTo>
                    <a:pt x="17400" y="21414"/>
                  </a:lnTo>
                  <a:lnTo>
                    <a:pt x="17458" y="20888"/>
                  </a:lnTo>
                  <a:lnTo>
                    <a:pt x="17497" y="20459"/>
                  </a:lnTo>
                  <a:lnTo>
                    <a:pt x="17556" y="20069"/>
                  </a:lnTo>
                  <a:lnTo>
                    <a:pt x="17575" y="20030"/>
                  </a:lnTo>
                  <a:lnTo>
                    <a:pt x="17731" y="19446"/>
                  </a:lnTo>
                  <a:lnTo>
                    <a:pt x="17751" y="19309"/>
                  </a:lnTo>
                  <a:lnTo>
                    <a:pt x="17829" y="19037"/>
                  </a:lnTo>
                  <a:lnTo>
                    <a:pt x="17984" y="18491"/>
                  </a:lnTo>
                  <a:lnTo>
                    <a:pt x="18218" y="17575"/>
                  </a:lnTo>
                  <a:lnTo>
                    <a:pt x="18296" y="17166"/>
                  </a:lnTo>
                  <a:lnTo>
                    <a:pt x="18374" y="16796"/>
                  </a:lnTo>
                  <a:lnTo>
                    <a:pt x="18433" y="16348"/>
                  </a:lnTo>
                  <a:lnTo>
                    <a:pt x="18452" y="15919"/>
                  </a:lnTo>
                  <a:lnTo>
                    <a:pt x="18452" y="15491"/>
                  </a:lnTo>
                  <a:lnTo>
                    <a:pt x="18413" y="15081"/>
                  </a:lnTo>
                  <a:lnTo>
                    <a:pt x="18413" y="14945"/>
                  </a:lnTo>
                  <a:lnTo>
                    <a:pt x="18510" y="15042"/>
                  </a:lnTo>
                  <a:lnTo>
                    <a:pt x="18569" y="15101"/>
                  </a:lnTo>
                  <a:lnTo>
                    <a:pt x="18666" y="15120"/>
                  </a:lnTo>
                  <a:lnTo>
                    <a:pt x="18744" y="15101"/>
                  </a:lnTo>
                  <a:lnTo>
                    <a:pt x="18822" y="15042"/>
                  </a:lnTo>
                  <a:lnTo>
                    <a:pt x="18861" y="14984"/>
                  </a:lnTo>
                  <a:lnTo>
                    <a:pt x="18881" y="14887"/>
                  </a:lnTo>
                  <a:lnTo>
                    <a:pt x="18861" y="14809"/>
                  </a:lnTo>
                  <a:lnTo>
                    <a:pt x="18822" y="14731"/>
                  </a:lnTo>
                  <a:lnTo>
                    <a:pt x="18491" y="14399"/>
                  </a:lnTo>
                  <a:lnTo>
                    <a:pt x="18179" y="14049"/>
                  </a:lnTo>
                  <a:lnTo>
                    <a:pt x="18043" y="13756"/>
                  </a:lnTo>
                  <a:lnTo>
                    <a:pt x="17906" y="13464"/>
                  </a:lnTo>
                  <a:lnTo>
                    <a:pt x="17848" y="13386"/>
                  </a:lnTo>
                  <a:lnTo>
                    <a:pt x="17770" y="13347"/>
                  </a:lnTo>
                  <a:lnTo>
                    <a:pt x="17692" y="13347"/>
                  </a:lnTo>
                  <a:lnTo>
                    <a:pt x="17614" y="13367"/>
                  </a:lnTo>
                  <a:lnTo>
                    <a:pt x="17302" y="12958"/>
                  </a:lnTo>
                  <a:lnTo>
                    <a:pt x="17010" y="12529"/>
                  </a:lnTo>
                  <a:lnTo>
                    <a:pt x="16406" y="11613"/>
                  </a:lnTo>
                  <a:lnTo>
                    <a:pt x="15783" y="10600"/>
                  </a:lnTo>
                  <a:lnTo>
                    <a:pt x="15159" y="9470"/>
                  </a:lnTo>
                  <a:lnTo>
                    <a:pt x="14380" y="8009"/>
                  </a:lnTo>
                  <a:lnTo>
                    <a:pt x="13639" y="6645"/>
                  </a:lnTo>
                  <a:lnTo>
                    <a:pt x="13269" y="5963"/>
                  </a:lnTo>
                  <a:lnTo>
                    <a:pt x="12880" y="5281"/>
                  </a:lnTo>
                  <a:lnTo>
                    <a:pt x="12548" y="4755"/>
                  </a:lnTo>
                  <a:lnTo>
                    <a:pt x="12237" y="4248"/>
                  </a:lnTo>
                  <a:lnTo>
                    <a:pt x="11925" y="3761"/>
                  </a:lnTo>
                  <a:lnTo>
                    <a:pt x="11594" y="3313"/>
                  </a:lnTo>
                  <a:lnTo>
                    <a:pt x="11223" y="2806"/>
                  </a:lnTo>
                  <a:lnTo>
                    <a:pt x="10853" y="2339"/>
                  </a:lnTo>
                  <a:lnTo>
                    <a:pt x="10483" y="1930"/>
                  </a:lnTo>
                  <a:lnTo>
                    <a:pt x="10113" y="1540"/>
                  </a:lnTo>
                  <a:lnTo>
                    <a:pt x="9704" y="1150"/>
                  </a:lnTo>
                  <a:lnTo>
                    <a:pt x="9489" y="994"/>
                  </a:lnTo>
                  <a:lnTo>
                    <a:pt x="9275" y="839"/>
                  </a:lnTo>
                  <a:lnTo>
                    <a:pt x="9061" y="683"/>
                  </a:lnTo>
                  <a:lnTo>
                    <a:pt x="8846" y="566"/>
                  </a:lnTo>
                  <a:lnTo>
                    <a:pt x="8632" y="449"/>
                  </a:lnTo>
                  <a:lnTo>
                    <a:pt x="8418" y="332"/>
                  </a:lnTo>
                  <a:lnTo>
                    <a:pt x="8028" y="196"/>
                  </a:lnTo>
                  <a:lnTo>
                    <a:pt x="7638" y="79"/>
                  </a:lnTo>
                  <a:lnTo>
                    <a:pt x="7229" y="20"/>
                  </a:lnTo>
                  <a:lnTo>
                    <a:pt x="6840" y="1"/>
                  </a:lnTo>
                  <a:close/>
                </a:path>
              </a:pathLst>
            </a:custGeom>
            <a:solidFill>
              <a:srgbClr val="FFEC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4722;p55">
              <a:extLst>
                <a:ext uri="{FF2B5EF4-FFF2-40B4-BE49-F238E27FC236}">
                  <a16:creationId xmlns:a16="http://schemas.microsoft.com/office/drawing/2014/main" id="{D03244A8-8E78-4D74-9412-0374B94ABB72}"/>
                </a:ext>
              </a:extLst>
            </p:cNvPr>
            <p:cNvSpPr/>
            <p:nvPr/>
          </p:nvSpPr>
          <p:spPr>
            <a:xfrm>
              <a:off x="5013375" y="327400"/>
              <a:ext cx="472025" cy="643975"/>
            </a:xfrm>
            <a:custGeom>
              <a:avLst/>
              <a:gdLst/>
              <a:ahLst/>
              <a:cxnLst/>
              <a:rect l="l" t="t" r="r" b="b"/>
              <a:pathLst>
                <a:path w="18881" h="25759" fill="none" extrusionOk="0">
                  <a:moveTo>
                    <a:pt x="6840" y="1"/>
                  </a:moveTo>
                  <a:lnTo>
                    <a:pt x="6840" y="1"/>
                  </a:lnTo>
                  <a:lnTo>
                    <a:pt x="6723" y="1"/>
                  </a:lnTo>
                  <a:lnTo>
                    <a:pt x="6723" y="1"/>
                  </a:lnTo>
                  <a:lnTo>
                    <a:pt x="6333" y="40"/>
                  </a:lnTo>
                  <a:lnTo>
                    <a:pt x="5924" y="118"/>
                  </a:lnTo>
                  <a:lnTo>
                    <a:pt x="5534" y="235"/>
                  </a:lnTo>
                  <a:lnTo>
                    <a:pt x="5105" y="410"/>
                  </a:lnTo>
                  <a:lnTo>
                    <a:pt x="5105" y="410"/>
                  </a:lnTo>
                  <a:lnTo>
                    <a:pt x="4755" y="585"/>
                  </a:lnTo>
                  <a:lnTo>
                    <a:pt x="4404" y="800"/>
                  </a:lnTo>
                  <a:lnTo>
                    <a:pt x="4034" y="1072"/>
                  </a:lnTo>
                  <a:lnTo>
                    <a:pt x="3664" y="1384"/>
                  </a:lnTo>
                  <a:lnTo>
                    <a:pt x="3664" y="1384"/>
                  </a:lnTo>
                  <a:lnTo>
                    <a:pt x="3352" y="1676"/>
                  </a:lnTo>
                  <a:lnTo>
                    <a:pt x="3040" y="2008"/>
                  </a:lnTo>
                  <a:lnTo>
                    <a:pt x="2728" y="2378"/>
                  </a:lnTo>
                  <a:lnTo>
                    <a:pt x="2417" y="2767"/>
                  </a:lnTo>
                  <a:lnTo>
                    <a:pt x="2417" y="2767"/>
                  </a:lnTo>
                  <a:lnTo>
                    <a:pt x="2144" y="3157"/>
                  </a:lnTo>
                  <a:lnTo>
                    <a:pt x="1891" y="3566"/>
                  </a:lnTo>
                  <a:lnTo>
                    <a:pt x="1637" y="3995"/>
                  </a:lnTo>
                  <a:lnTo>
                    <a:pt x="1404" y="4424"/>
                  </a:lnTo>
                  <a:lnTo>
                    <a:pt x="1404" y="4424"/>
                  </a:lnTo>
                  <a:lnTo>
                    <a:pt x="1189" y="4852"/>
                  </a:lnTo>
                  <a:lnTo>
                    <a:pt x="994" y="5300"/>
                  </a:lnTo>
                  <a:lnTo>
                    <a:pt x="819" y="5768"/>
                  </a:lnTo>
                  <a:lnTo>
                    <a:pt x="644" y="6216"/>
                  </a:lnTo>
                  <a:lnTo>
                    <a:pt x="644" y="6216"/>
                  </a:lnTo>
                  <a:lnTo>
                    <a:pt x="527" y="6664"/>
                  </a:lnTo>
                  <a:lnTo>
                    <a:pt x="410" y="7112"/>
                  </a:lnTo>
                  <a:lnTo>
                    <a:pt x="410" y="7112"/>
                  </a:lnTo>
                  <a:lnTo>
                    <a:pt x="312" y="7600"/>
                  </a:lnTo>
                  <a:lnTo>
                    <a:pt x="235" y="8009"/>
                  </a:lnTo>
                  <a:lnTo>
                    <a:pt x="235" y="8009"/>
                  </a:lnTo>
                  <a:lnTo>
                    <a:pt x="176" y="8496"/>
                  </a:lnTo>
                  <a:lnTo>
                    <a:pt x="118" y="9002"/>
                  </a:lnTo>
                  <a:lnTo>
                    <a:pt x="59" y="9509"/>
                  </a:lnTo>
                  <a:lnTo>
                    <a:pt x="20" y="10016"/>
                  </a:lnTo>
                  <a:lnTo>
                    <a:pt x="1" y="10522"/>
                  </a:lnTo>
                  <a:lnTo>
                    <a:pt x="1" y="11048"/>
                  </a:lnTo>
                  <a:lnTo>
                    <a:pt x="1" y="12100"/>
                  </a:lnTo>
                  <a:lnTo>
                    <a:pt x="1" y="12100"/>
                  </a:lnTo>
                  <a:lnTo>
                    <a:pt x="40" y="12626"/>
                  </a:lnTo>
                  <a:lnTo>
                    <a:pt x="59" y="13172"/>
                  </a:lnTo>
                  <a:lnTo>
                    <a:pt x="118" y="13698"/>
                  </a:lnTo>
                  <a:lnTo>
                    <a:pt x="176" y="14244"/>
                  </a:lnTo>
                  <a:lnTo>
                    <a:pt x="254" y="14770"/>
                  </a:lnTo>
                  <a:lnTo>
                    <a:pt x="332" y="15296"/>
                  </a:lnTo>
                  <a:lnTo>
                    <a:pt x="429" y="15841"/>
                  </a:lnTo>
                  <a:lnTo>
                    <a:pt x="527" y="16367"/>
                  </a:lnTo>
                  <a:lnTo>
                    <a:pt x="527" y="16367"/>
                  </a:lnTo>
                  <a:lnTo>
                    <a:pt x="663" y="16893"/>
                  </a:lnTo>
                  <a:lnTo>
                    <a:pt x="800" y="17419"/>
                  </a:lnTo>
                  <a:lnTo>
                    <a:pt x="936" y="17946"/>
                  </a:lnTo>
                  <a:lnTo>
                    <a:pt x="1092" y="18472"/>
                  </a:lnTo>
                  <a:lnTo>
                    <a:pt x="1267" y="18978"/>
                  </a:lnTo>
                  <a:lnTo>
                    <a:pt x="1443" y="19465"/>
                  </a:lnTo>
                  <a:lnTo>
                    <a:pt x="1637" y="19972"/>
                  </a:lnTo>
                  <a:lnTo>
                    <a:pt x="1852" y="20459"/>
                  </a:lnTo>
                  <a:lnTo>
                    <a:pt x="1852" y="20459"/>
                  </a:lnTo>
                  <a:lnTo>
                    <a:pt x="2066" y="20927"/>
                  </a:lnTo>
                  <a:lnTo>
                    <a:pt x="2280" y="21394"/>
                  </a:lnTo>
                  <a:lnTo>
                    <a:pt x="2514" y="21842"/>
                  </a:lnTo>
                  <a:lnTo>
                    <a:pt x="2767" y="22271"/>
                  </a:lnTo>
                  <a:lnTo>
                    <a:pt x="3021" y="22680"/>
                  </a:lnTo>
                  <a:lnTo>
                    <a:pt x="3293" y="23089"/>
                  </a:lnTo>
                  <a:lnTo>
                    <a:pt x="3566" y="23498"/>
                  </a:lnTo>
                  <a:lnTo>
                    <a:pt x="3859" y="23869"/>
                  </a:lnTo>
                  <a:lnTo>
                    <a:pt x="3859" y="23869"/>
                  </a:lnTo>
                  <a:lnTo>
                    <a:pt x="3859" y="23927"/>
                  </a:lnTo>
                  <a:lnTo>
                    <a:pt x="3897" y="23966"/>
                  </a:lnTo>
                  <a:lnTo>
                    <a:pt x="3897" y="23966"/>
                  </a:lnTo>
                  <a:lnTo>
                    <a:pt x="4073" y="24180"/>
                  </a:lnTo>
                  <a:lnTo>
                    <a:pt x="4073" y="24180"/>
                  </a:lnTo>
                  <a:lnTo>
                    <a:pt x="4209" y="24414"/>
                  </a:lnTo>
                  <a:lnTo>
                    <a:pt x="4326" y="24667"/>
                  </a:lnTo>
                  <a:lnTo>
                    <a:pt x="4326" y="24667"/>
                  </a:lnTo>
                  <a:lnTo>
                    <a:pt x="4424" y="24862"/>
                  </a:lnTo>
                  <a:lnTo>
                    <a:pt x="4424" y="24862"/>
                  </a:lnTo>
                  <a:lnTo>
                    <a:pt x="4540" y="25038"/>
                  </a:lnTo>
                  <a:lnTo>
                    <a:pt x="4657" y="25233"/>
                  </a:lnTo>
                  <a:lnTo>
                    <a:pt x="4657" y="25233"/>
                  </a:lnTo>
                  <a:lnTo>
                    <a:pt x="4774" y="25369"/>
                  </a:lnTo>
                  <a:lnTo>
                    <a:pt x="4911" y="25505"/>
                  </a:lnTo>
                  <a:lnTo>
                    <a:pt x="4911" y="25505"/>
                  </a:lnTo>
                  <a:lnTo>
                    <a:pt x="5028" y="25583"/>
                  </a:lnTo>
                  <a:lnTo>
                    <a:pt x="5164" y="25642"/>
                  </a:lnTo>
                  <a:lnTo>
                    <a:pt x="5320" y="25700"/>
                  </a:lnTo>
                  <a:lnTo>
                    <a:pt x="5476" y="25739"/>
                  </a:lnTo>
                  <a:lnTo>
                    <a:pt x="5476" y="25739"/>
                  </a:lnTo>
                  <a:lnTo>
                    <a:pt x="5748" y="25759"/>
                  </a:lnTo>
                  <a:lnTo>
                    <a:pt x="5748" y="25759"/>
                  </a:lnTo>
                  <a:lnTo>
                    <a:pt x="5924" y="25739"/>
                  </a:lnTo>
                  <a:lnTo>
                    <a:pt x="6138" y="25720"/>
                  </a:lnTo>
                  <a:lnTo>
                    <a:pt x="6138" y="25720"/>
                  </a:lnTo>
                  <a:lnTo>
                    <a:pt x="6333" y="25681"/>
                  </a:lnTo>
                  <a:lnTo>
                    <a:pt x="6508" y="25642"/>
                  </a:lnTo>
                  <a:lnTo>
                    <a:pt x="6840" y="25544"/>
                  </a:lnTo>
                  <a:lnTo>
                    <a:pt x="6840" y="25544"/>
                  </a:lnTo>
                  <a:lnTo>
                    <a:pt x="7190" y="25427"/>
                  </a:lnTo>
                  <a:lnTo>
                    <a:pt x="7580" y="25291"/>
                  </a:lnTo>
                  <a:lnTo>
                    <a:pt x="7580" y="25291"/>
                  </a:lnTo>
                  <a:lnTo>
                    <a:pt x="8009" y="25096"/>
                  </a:lnTo>
                  <a:lnTo>
                    <a:pt x="8009" y="25096"/>
                  </a:lnTo>
                  <a:lnTo>
                    <a:pt x="8379" y="24940"/>
                  </a:lnTo>
                  <a:lnTo>
                    <a:pt x="8768" y="24804"/>
                  </a:lnTo>
                  <a:lnTo>
                    <a:pt x="8768" y="24804"/>
                  </a:lnTo>
                  <a:lnTo>
                    <a:pt x="8768" y="24804"/>
                  </a:lnTo>
                  <a:lnTo>
                    <a:pt x="8788" y="24804"/>
                  </a:lnTo>
                  <a:lnTo>
                    <a:pt x="8788" y="24804"/>
                  </a:lnTo>
                  <a:lnTo>
                    <a:pt x="9353" y="24629"/>
                  </a:lnTo>
                  <a:lnTo>
                    <a:pt x="10035" y="24492"/>
                  </a:lnTo>
                  <a:lnTo>
                    <a:pt x="10035" y="24492"/>
                  </a:lnTo>
                  <a:lnTo>
                    <a:pt x="10678" y="24395"/>
                  </a:lnTo>
                  <a:lnTo>
                    <a:pt x="11399" y="24336"/>
                  </a:lnTo>
                  <a:lnTo>
                    <a:pt x="11340" y="24336"/>
                  </a:lnTo>
                  <a:lnTo>
                    <a:pt x="11340" y="24336"/>
                  </a:lnTo>
                  <a:lnTo>
                    <a:pt x="12081" y="24317"/>
                  </a:lnTo>
                  <a:lnTo>
                    <a:pt x="12081" y="24317"/>
                  </a:lnTo>
                  <a:lnTo>
                    <a:pt x="12548" y="24336"/>
                  </a:lnTo>
                  <a:lnTo>
                    <a:pt x="13035" y="24356"/>
                  </a:lnTo>
                  <a:lnTo>
                    <a:pt x="13542" y="24395"/>
                  </a:lnTo>
                  <a:lnTo>
                    <a:pt x="14088" y="24453"/>
                  </a:lnTo>
                  <a:lnTo>
                    <a:pt x="14088" y="24453"/>
                  </a:lnTo>
                  <a:lnTo>
                    <a:pt x="14731" y="24531"/>
                  </a:lnTo>
                  <a:lnTo>
                    <a:pt x="15335" y="24629"/>
                  </a:lnTo>
                  <a:lnTo>
                    <a:pt x="15335" y="24629"/>
                  </a:lnTo>
                  <a:lnTo>
                    <a:pt x="15607" y="24667"/>
                  </a:lnTo>
                  <a:lnTo>
                    <a:pt x="15861" y="24687"/>
                  </a:lnTo>
                  <a:lnTo>
                    <a:pt x="15861" y="24687"/>
                  </a:lnTo>
                  <a:lnTo>
                    <a:pt x="15997" y="24687"/>
                  </a:lnTo>
                  <a:lnTo>
                    <a:pt x="16114" y="24667"/>
                  </a:lnTo>
                  <a:lnTo>
                    <a:pt x="16114" y="24667"/>
                  </a:lnTo>
                  <a:lnTo>
                    <a:pt x="16289" y="24590"/>
                  </a:lnTo>
                  <a:lnTo>
                    <a:pt x="16465" y="24492"/>
                  </a:lnTo>
                  <a:lnTo>
                    <a:pt x="16465" y="24492"/>
                  </a:lnTo>
                  <a:lnTo>
                    <a:pt x="16543" y="24414"/>
                  </a:lnTo>
                  <a:lnTo>
                    <a:pt x="16621" y="24336"/>
                  </a:lnTo>
                  <a:lnTo>
                    <a:pt x="16621" y="24336"/>
                  </a:lnTo>
                  <a:lnTo>
                    <a:pt x="16698" y="24239"/>
                  </a:lnTo>
                  <a:lnTo>
                    <a:pt x="16757" y="24122"/>
                  </a:lnTo>
                  <a:lnTo>
                    <a:pt x="16757" y="24122"/>
                  </a:lnTo>
                  <a:lnTo>
                    <a:pt x="16893" y="23888"/>
                  </a:lnTo>
                  <a:lnTo>
                    <a:pt x="16991" y="23674"/>
                  </a:lnTo>
                  <a:lnTo>
                    <a:pt x="16991" y="23674"/>
                  </a:lnTo>
                  <a:lnTo>
                    <a:pt x="17069" y="23420"/>
                  </a:lnTo>
                  <a:lnTo>
                    <a:pt x="17147" y="23128"/>
                  </a:lnTo>
                  <a:lnTo>
                    <a:pt x="17147" y="23128"/>
                  </a:lnTo>
                  <a:lnTo>
                    <a:pt x="17225" y="22700"/>
                  </a:lnTo>
                  <a:lnTo>
                    <a:pt x="17302" y="22271"/>
                  </a:lnTo>
                  <a:lnTo>
                    <a:pt x="17400" y="21414"/>
                  </a:lnTo>
                  <a:lnTo>
                    <a:pt x="17400" y="21414"/>
                  </a:lnTo>
                  <a:lnTo>
                    <a:pt x="17458" y="20888"/>
                  </a:lnTo>
                  <a:lnTo>
                    <a:pt x="17458" y="20888"/>
                  </a:lnTo>
                  <a:lnTo>
                    <a:pt x="17497" y="20459"/>
                  </a:lnTo>
                  <a:lnTo>
                    <a:pt x="17556" y="20069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731" y="19446"/>
                  </a:lnTo>
                  <a:lnTo>
                    <a:pt x="17751" y="19309"/>
                  </a:lnTo>
                  <a:lnTo>
                    <a:pt x="17829" y="19037"/>
                  </a:lnTo>
                  <a:lnTo>
                    <a:pt x="17829" y="19037"/>
                  </a:lnTo>
                  <a:lnTo>
                    <a:pt x="17984" y="18491"/>
                  </a:lnTo>
                  <a:lnTo>
                    <a:pt x="17984" y="18491"/>
                  </a:lnTo>
                  <a:lnTo>
                    <a:pt x="18218" y="17575"/>
                  </a:lnTo>
                  <a:lnTo>
                    <a:pt x="18296" y="17166"/>
                  </a:lnTo>
                  <a:lnTo>
                    <a:pt x="18374" y="16796"/>
                  </a:lnTo>
                  <a:lnTo>
                    <a:pt x="18374" y="16796"/>
                  </a:lnTo>
                  <a:lnTo>
                    <a:pt x="18433" y="16348"/>
                  </a:lnTo>
                  <a:lnTo>
                    <a:pt x="18452" y="15919"/>
                  </a:lnTo>
                  <a:lnTo>
                    <a:pt x="18452" y="15491"/>
                  </a:lnTo>
                  <a:lnTo>
                    <a:pt x="18413" y="15081"/>
                  </a:lnTo>
                  <a:lnTo>
                    <a:pt x="18413" y="15081"/>
                  </a:lnTo>
                  <a:lnTo>
                    <a:pt x="18413" y="14945"/>
                  </a:lnTo>
                  <a:lnTo>
                    <a:pt x="18510" y="15042"/>
                  </a:lnTo>
                  <a:lnTo>
                    <a:pt x="18510" y="15042"/>
                  </a:lnTo>
                  <a:lnTo>
                    <a:pt x="18569" y="15101"/>
                  </a:lnTo>
                  <a:lnTo>
                    <a:pt x="18666" y="15120"/>
                  </a:lnTo>
                  <a:lnTo>
                    <a:pt x="18666" y="15120"/>
                  </a:lnTo>
                  <a:lnTo>
                    <a:pt x="18744" y="15101"/>
                  </a:lnTo>
                  <a:lnTo>
                    <a:pt x="18822" y="15042"/>
                  </a:lnTo>
                  <a:lnTo>
                    <a:pt x="18822" y="15042"/>
                  </a:lnTo>
                  <a:lnTo>
                    <a:pt x="18861" y="14984"/>
                  </a:lnTo>
                  <a:lnTo>
                    <a:pt x="18881" y="14887"/>
                  </a:lnTo>
                  <a:lnTo>
                    <a:pt x="18861" y="14809"/>
                  </a:lnTo>
                  <a:lnTo>
                    <a:pt x="18822" y="14731"/>
                  </a:lnTo>
                  <a:lnTo>
                    <a:pt x="18822" y="14731"/>
                  </a:lnTo>
                  <a:lnTo>
                    <a:pt x="18491" y="14399"/>
                  </a:lnTo>
                  <a:lnTo>
                    <a:pt x="18179" y="14049"/>
                  </a:lnTo>
                  <a:lnTo>
                    <a:pt x="18179" y="14049"/>
                  </a:lnTo>
                  <a:lnTo>
                    <a:pt x="18043" y="13756"/>
                  </a:lnTo>
                  <a:lnTo>
                    <a:pt x="17906" y="13464"/>
                  </a:lnTo>
                  <a:lnTo>
                    <a:pt x="17906" y="13464"/>
                  </a:lnTo>
                  <a:lnTo>
                    <a:pt x="17848" y="13386"/>
                  </a:lnTo>
                  <a:lnTo>
                    <a:pt x="17770" y="13347"/>
                  </a:lnTo>
                  <a:lnTo>
                    <a:pt x="17770" y="13347"/>
                  </a:lnTo>
                  <a:lnTo>
                    <a:pt x="17692" y="13347"/>
                  </a:lnTo>
                  <a:lnTo>
                    <a:pt x="17692" y="13347"/>
                  </a:lnTo>
                  <a:lnTo>
                    <a:pt x="17614" y="13367"/>
                  </a:lnTo>
                  <a:lnTo>
                    <a:pt x="17614" y="13367"/>
                  </a:lnTo>
                  <a:lnTo>
                    <a:pt x="17302" y="12958"/>
                  </a:lnTo>
                  <a:lnTo>
                    <a:pt x="17010" y="12529"/>
                  </a:lnTo>
                  <a:lnTo>
                    <a:pt x="16406" y="11613"/>
                  </a:lnTo>
                  <a:lnTo>
                    <a:pt x="15783" y="10600"/>
                  </a:lnTo>
                  <a:lnTo>
                    <a:pt x="15159" y="9470"/>
                  </a:lnTo>
                  <a:lnTo>
                    <a:pt x="15159" y="9470"/>
                  </a:lnTo>
                  <a:lnTo>
                    <a:pt x="14380" y="8009"/>
                  </a:lnTo>
                  <a:lnTo>
                    <a:pt x="14380" y="8009"/>
                  </a:lnTo>
                  <a:lnTo>
                    <a:pt x="13639" y="6645"/>
                  </a:lnTo>
                  <a:lnTo>
                    <a:pt x="13269" y="5963"/>
                  </a:lnTo>
                  <a:lnTo>
                    <a:pt x="12880" y="5281"/>
                  </a:lnTo>
                  <a:lnTo>
                    <a:pt x="12880" y="5281"/>
                  </a:lnTo>
                  <a:lnTo>
                    <a:pt x="12548" y="4755"/>
                  </a:lnTo>
                  <a:lnTo>
                    <a:pt x="12237" y="4248"/>
                  </a:lnTo>
                  <a:lnTo>
                    <a:pt x="11925" y="3761"/>
                  </a:lnTo>
                  <a:lnTo>
                    <a:pt x="11594" y="3313"/>
                  </a:lnTo>
                  <a:lnTo>
                    <a:pt x="11594" y="3313"/>
                  </a:lnTo>
                  <a:lnTo>
                    <a:pt x="11223" y="2806"/>
                  </a:lnTo>
                  <a:lnTo>
                    <a:pt x="10853" y="2339"/>
                  </a:lnTo>
                  <a:lnTo>
                    <a:pt x="10483" y="1930"/>
                  </a:lnTo>
                  <a:lnTo>
                    <a:pt x="10113" y="1540"/>
                  </a:lnTo>
                  <a:lnTo>
                    <a:pt x="10113" y="1540"/>
                  </a:lnTo>
                  <a:lnTo>
                    <a:pt x="9704" y="1150"/>
                  </a:lnTo>
                  <a:lnTo>
                    <a:pt x="9489" y="994"/>
                  </a:lnTo>
                  <a:lnTo>
                    <a:pt x="9275" y="839"/>
                  </a:lnTo>
                  <a:lnTo>
                    <a:pt x="9061" y="683"/>
                  </a:lnTo>
                  <a:lnTo>
                    <a:pt x="8846" y="566"/>
                  </a:lnTo>
                  <a:lnTo>
                    <a:pt x="8632" y="449"/>
                  </a:lnTo>
                  <a:lnTo>
                    <a:pt x="8418" y="332"/>
                  </a:lnTo>
                  <a:lnTo>
                    <a:pt x="8418" y="332"/>
                  </a:lnTo>
                  <a:lnTo>
                    <a:pt x="8028" y="196"/>
                  </a:lnTo>
                  <a:lnTo>
                    <a:pt x="7638" y="79"/>
                  </a:lnTo>
                  <a:lnTo>
                    <a:pt x="7229" y="20"/>
                  </a:lnTo>
                  <a:lnTo>
                    <a:pt x="68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4723;p55">
              <a:extLst>
                <a:ext uri="{FF2B5EF4-FFF2-40B4-BE49-F238E27FC236}">
                  <a16:creationId xmlns:a16="http://schemas.microsoft.com/office/drawing/2014/main" id="{3F724F19-9E1D-4993-92AF-540015F4DED7}"/>
                </a:ext>
              </a:extLst>
            </p:cNvPr>
            <p:cNvSpPr/>
            <p:nvPr/>
          </p:nvSpPr>
          <p:spPr>
            <a:xfrm>
              <a:off x="5012900" y="349325"/>
              <a:ext cx="249900" cy="622050"/>
            </a:xfrm>
            <a:custGeom>
              <a:avLst/>
              <a:gdLst/>
              <a:ahLst/>
              <a:cxnLst/>
              <a:rect l="l" t="t" r="r" b="b"/>
              <a:pathLst>
                <a:path w="9996" h="24882" extrusionOk="0">
                  <a:moveTo>
                    <a:pt x="4306" y="1"/>
                  </a:moveTo>
                  <a:lnTo>
                    <a:pt x="4014" y="215"/>
                  </a:lnTo>
                  <a:lnTo>
                    <a:pt x="3683" y="488"/>
                  </a:lnTo>
                  <a:lnTo>
                    <a:pt x="3371" y="780"/>
                  </a:lnTo>
                  <a:lnTo>
                    <a:pt x="3059" y="1111"/>
                  </a:lnTo>
                  <a:lnTo>
                    <a:pt x="2728" y="1481"/>
                  </a:lnTo>
                  <a:lnTo>
                    <a:pt x="2416" y="1890"/>
                  </a:lnTo>
                  <a:lnTo>
                    <a:pt x="2143" y="2280"/>
                  </a:lnTo>
                  <a:lnTo>
                    <a:pt x="1890" y="2670"/>
                  </a:lnTo>
                  <a:lnTo>
                    <a:pt x="1637" y="3099"/>
                  </a:lnTo>
                  <a:lnTo>
                    <a:pt x="1403" y="3547"/>
                  </a:lnTo>
                  <a:lnTo>
                    <a:pt x="1189" y="3975"/>
                  </a:lnTo>
                  <a:lnTo>
                    <a:pt x="994" y="4423"/>
                  </a:lnTo>
                  <a:lnTo>
                    <a:pt x="819" y="4872"/>
                  </a:lnTo>
                  <a:lnTo>
                    <a:pt x="663" y="5339"/>
                  </a:lnTo>
                  <a:lnTo>
                    <a:pt x="526" y="5787"/>
                  </a:lnTo>
                  <a:lnTo>
                    <a:pt x="409" y="6235"/>
                  </a:lnTo>
                  <a:lnTo>
                    <a:pt x="312" y="6684"/>
                  </a:lnTo>
                  <a:lnTo>
                    <a:pt x="234" y="7132"/>
                  </a:lnTo>
                  <a:lnTo>
                    <a:pt x="176" y="7619"/>
                  </a:lnTo>
                  <a:lnTo>
                    <a:pt x="117" y="8125"/>
                  </a:lnTo>
                  <a:lnTo>
                    <a:pt x="78" y="8632"/>
                  </a:lnTo>
                  <a:lnTo>
                    <a:pt x="39" y="9139"/>
                  </a:lnTo>
                  <a:lnTo>
                    <a:pt x="20" y="9645"/>
                  </a:lnTo>
                  <a:lnTo>
                    <a:pt x="0" y="10171"/>
                  </a:lnTo>
                  <a:lnTo>
                    <a:pt x="20" y="11223"/>
                  </a:lnTo>
                  <a:lnTo>
                    <a:pt x="39" y="11749"/>
                  </a:lnTo>
                  <a:lnTo>
                    <a:pt x="78" y="12295"/>
                  </a:lnTo>
                  <a:lnTo>
                    <a:pt x="117" y="12821"/>
                  </a:lnTo>
                  <a:lnTo>
                    <a:pt x="176" y="13367"/>
                  </a:lnTo>
                  <a:lnTo>
                    <a:pt x="254" y="13893"/>
                  </a:lnTo>
                  <a:lnTo>
                    <a:pt x="331" y="14438"/>
                  </a:lnTo>
                  <a:lnTo>
                    <a:pt x="429" y="14964"/>
                  </a:lnTo>
                  <a:lnTo>
                    <a:pt x="546" y="15490"/>
                  </a:lnTo>
                  <a:lnTo>
                    <a:pt x="663" y="16016"/>
                  </a:lnTo>
                  <a:lnTo>
                    <a:pt x="799" y="16542"/>
                  </a:lnTo>
                  <a:lnTo>
                    <a:pt x="935" y="17069"/>
                  </a:lnTo>
                  <a:lnTo>
                    <a:pt x="1091" y="17595"/>
                  </a:lnTo>
                  <a:lnTo>
                    <a:pt x="1267" y="18101"/>
                  </a:lnTo>
                  <a:lnTo>
                    <a:pt x="1462" y="18608"/>
                  </a:lnTo>
                  <a:lnTo>
                    <a:pt x="1656" y="19095"/>
                  </a:lnTo>
                  <a:lnTo>
                    <a:pt x="1851" y="19582"/>
                  </a:lnTo>
                  <a:lnTo>
                    <a:pt x="2066" y="20050"/>
                  </a:lnTo>
                  <a:lnTo>
                    <a:pt x="2299" y="20517"/>
                  </a:lnTo>
                  <a:lnTo>
                    <a:pt x="2533" y="20965"/>
                  </a:lnTo>
                  <a:lnTo>
                    <a:pt x="2767" y="21394"/>
                  </a:lnTo>
                  <a:lnTo>
                    <a:pt x="3020" y="21823"/>
                  </a:lnTo>
                  <a:lnTo>
                    <a:pt x="3293" y="22232"/>
                  </a:lnTo>
                  <a:lnTo>
                    <a:pt x="3566" y="22621"/>
                  </a:lnTo>
                  <a:lnTo>
                    <a:pt x="3858" y="23011"/>
                  </a:lnTo>
                  <a:lnTo>
                    <a:pt x="3897" y="23089"/>
                  </a:lnTo>
                  <a:lnTo>
                    <a:pt x="3994" y="23186"/>
                  </a:lnTo>
                  <a:lnTo>
                    <a:pt x="4072" y="23303"/>
                  </a:lnTo>
                  <a:lnTo>
                    <a:pt x="4228" y="23557"/>
                  </a:lnTo>
                  <a:lnTo>
                    <a:pt x="4345" y="23790"/>
                  </a:lnTo>
                  <a:lnTo>
                    <a:pt x="4384" y="23849"/>
                  </a:lnTo>
                  <a:lnTo>
                    <a:pt x="4443" y="23985"/>
                  </a:lnTo>
                  <a:lnTo>
                    <a:pt x="4540" y="24180"/>
                  </a:lnTo>
                  <a:lnTo>
                    <a:pt x="4657" y="24356"/>
                  </a:lnTo>
                  <a:lnTo>
                    <a:pt x="4774" y="24492"/>
                  </a:lnTo>
                  <a:lnTo>
                    <a:pt x="4930" y="24628"/>
                  </a:lnTo>
                  <a:lnTo>
                    <a:pt x="5047" y="24706"/>
                  </a:lnTo>
                  <a:lnTo>
                    <a:pt x="5183" y="24784"/>
                  </a:lnTo>
                  <a:lnTo>
                    <a:pt x="5319" y="24823"/>
                  </a:lnTo>
                  <a:lnTo>
                    <a:pt x="5495" y="24862"/>
                  </a:lnTo>
                  <a:lnTo>
                    <a:pt x="5767" y="24882"/>
                  </a:lnTo>
                  <a:lnTo>
                    <a:pt x="5943" y="24882"/>
                  </a:lnTo>
                  <a:lnTo>
                    <a:pt x="6157" y="24862"/>
                  </a:lnTo>
                  <a:lnTo>
                    <a:pt x="6547" y="24784"/>
                  </a:lnTo>
                  <a:lnTo>
                    <a:pt x="6859" y="24687"/>
                  </a:lnTo>
                  <a:lnTo>
                    <a:pt x="7229" y="24570"/>
                  </a:lnTo>
                  <a:lnTo>
                    <a:pt x="7599" y="24414"/>
                  </a:lnTo>
                  <a:lnTo>
                    <a:pt x="7989" y="24258"/>
                  </a:lnTo>
                  <a:lnTo>
                    <a:pt x="8028" y="24239"/>
                  </a:lnTo>
                  <a:lnTo>
                    <a:pt x="8086" y="24219"/>
                  </a:lnTo>
                  <a:lnTo>
                    <a:pt x="8417" y="24063"/>
                  </a:lnTo>
                  <a:lnTo>
                    <a:pt x="8787" y="23927"/>
                  </a:lnTo>
                  <a:lnTo>
                    <a:pt x="9353" y="23771"/>
                  </a:lnTo>
                  <a:lnTo>
                    <a:pt x="9995" y="23635"/>
                  </a:lnTo>
                  <a:lnTo>
                    <a:pt x="9294" y="23070"/>
                  </a:lnTo>
                  <a:lnTo>
                    <a:pt x="8632" y="22505"/>
                  </a:lnTo>
                  <a:lnTo>
                    <a:pt x="8242" y="22134"/>
                  </a:lnTo>
                  <a:lnTo>
                    <a:pt x="7852" y="21764"/>
                  </a:lnTo>
                  <a:lnTo>
                    <a:pt x="7463" y="21374"/>
                  </a:lnTo>
                  <a:lnTo>
                    <a:pt x="7092" y="21004"/>
                  </a:lnTo>
                  <a:lnTo>
                    <a:pt x="6742" y="20595"/>
                  </a:lnTo>
                  <a:lnTo>
                    <a:pt x="6391" y="20205"/>
                  </a:lnTo>
                  <a:lnTo>
                    <a:pt x="6060" y="19796"/>
                  </a:lnTo>
                  <a:lnTo>
                    <a:pt x="5748" y="19387"/>
                  </a:lnTo>
                  <a:lnTo>
                    <a:pt x="5417" y="18958"/>
                  </a:lnTo>
                  <a:lnTo>
                    <a:pt x="5124" y="18510"/>
                  </a:lnTo>
                  <a:lnTo>
                    <a:pt x="4813" y="18062"/>
                  </a:lnTo>
                  <a:lnTo>
                    <a:pt x="4540" y="17614"/>
                  </a:lnTo>
                  <a:lnTo>
                    <a:pt x="4267" y="17166"/>
                  </a:lnTo>
                  <a:lnTo>
                    <a:pt x="4014" y="16698"/>
                  </a:lnTo>
                  <a:lnTo>
                    <a:pt x="3780" y="16231"/>
                  </a:lnTo>
                  <a:lnTo>
                    <a:pt x="3566" y="15763"/>
                  </a:lnTo>
                  <a:lnTo>
                    <a:pt x="3332" y="15276"/>
                  </a:lnTo>
                  <a:lnTo>
                    <a:pt x="3137" y="14769"/>
                  </a:lnTo>
                  <a:lnTo>
                    <a:pt x="2942" y="14263"/>
                  </a:lnTo>
                  <a:lnTo>
                    <a:pt x="2767" y="13756"/>
                  </a:lnTo>
                  <a:lnTo>
                    <a:pt x="2611" y="13230"/>
                  </a:lnTo>
                  <a:lnTo>
                    <a:pt x="2475" y="12704"/>
                  </a:lnTo>
                  <a:lnTo>
                    <a:pt x="2358" y="12198"/>
                  </a:lnTo>
                  <a:lnTo>
                    <a:pt x="2241" y="11671"/>
                  </a:lnTo>
                  <a:lnTo>
                    <a:pt x="2124" y="11009"/>
                  </a:lnTo>
                  <a:lnTo>
                    <a:pt x="2046" y="10327"/>
                  </a:lnTo>
                  <a:lnTo>
                    <a:pt x="1968" y="9626"/>
                  </a:lnTo>
                  <a:lnTo>
                    <a:pt x="1929" y="8885"/>
                  </a:lnTo>
                  <a:lnTo>
                    <a:pt x="1929" y="8067"/>
                  </a:lnTo>
                  <a:lnTo>
                    <a:pt x="1949" y="7249"/>
                  </a:lnTo>
                  <a:lnTo>
                    <a:pt x="1988" y="6450"/>
                  </a:lnTo>
                  <a:lnTo>
                    <a:pt x="2085" y="5670"/>
                  </a:lnTo>
                  <a:lnTo>
                    <a:pt x="2202" y="4833"/>
                  </a:lnTo>
                  <a:lnTo>
                    <a:pt x="2358" y="4053"/>
                  </a:lnTo>
                  <a:lnTo>
                    <a:pt x="2475" y="3644"/>
                  </a:lnTo>
                  <a:lnTo>
                    <a:pt x="2572" y="3235"/>
                  </a:lnTo>
                  <a:lnTo>
                    <a:pt x="2689" y="2865"/>
                  </a:lnTo>
                  <a:lnTo>
                    <a:pt x="2825" y="2514"/>
                  </a:lnTo>
                  <a:lnTo>
                    <a:pt x="2981" y="2124"/>
                  </a:lnTo>
                  <a:lnTo>
                    <a:pt x="3137" y="1774"/>
                  </a:lnTo>
                  <a:lnTo>
                    <a:pt x="3312" y="1442"/>
                  </a:lnTo>
                  <a:lnTo>
                    <a:pt x="3488" y="1131"/>
                  </a:lnTo>
                  <a:lnTo>
                    <a:pt x="3683" y="819"/>
                  </a:lnTo>
                  <a:lnTo>
                    <a:pt x="3878" y="527"/>
                  </a:lnTo>
                  <a:lnTo>
                    <a:pt x="4092" y="254"/>
                  </a:lnTo>
                  <a:lnTo>
                    <a:pt x="4306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4724;p55">
              <a:extLst>
                <a:ext uri="{FF2B5EF4-FFF2-40B4-BE49-F238E27FC236}">
                  <a16:creationId xmlns:a16="http://schemas.microsoft.com/office/drawing/2014/main" id="{807C7531-FA24-467C-9F60-15F1626B3E24}"/>
                </a:ext>
              </a:extLst>
            </p:cNvPr>
            <p:cNvSpPr/>
            <p:nvPr/>
          </p:nvSpPr>
          <p:spPr>
            <a:xfrm>
              <a:off x="5049425" y="754100"/>
              <a:ext cx="922100" cy="522675"/>
            </a:xfrm>
            <a:custGeom>
              <a:avLst/>
              <a:gdLst/>
              <a:ahLst/>
              <a:cxnLst/>
              <a:rect l="l" t="t" r="r" b="b"/>
              <a:pathLst>
                <a:path w="36884" h="20907" extrusionOk="0">
                  <a:moveTo>
                    <a:pt x="20478" y="1"/>
                  </a:moveTo>
                  <a:lnTo>
                    <a:pt x="20381" y="20"/>
                  </a:lnTo>
                  <a:lnTo>
                    <a:pt x="20322" y="59"/>
                  </a:lnTo>
                  <a:lnTo>
                    <a:pt x="20283" y="98"/>
                  </a:lnTo>
                  <a:lnTo>
                    <a:pt x="20264" y="157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29"/>
                  </a:lnTo>
                  <a:lnTo>
                    <a:pt x="18939" y="683"/>
                  </a:lnTo>
                  <a:lnTo>
                    <a:pt x="18374" y="994"/>
                  </a:lnTo>
                  <a:lnTo>
                    <a:pt x="17848" y="1306"/>
                  </a:lnTo>
                  <a:lnTo>
                    <a:pt x="17341" y="1676"/>
                  </a:lnTo>
                  <a:lnTo>
                    <a:pt x="16854" y="2086"/>
                  </a:lnTo>
                  <a:lnTo>
                    <a:pt x="16620" y="2300"/>
                  </a:lnTo>
                  <a:lnTo>
                    <a:pt x="16425" y="2495"/>
                  </a:lnTo>
                  <a:lnTo>
                    <a:pt x="16231" y="2709"/>
                  </a:lnTo>
                  <a:lnTo>
                    <a:pt x="16055" y="2923"/>
                  </a:lnTo>
                  <a:lnTo>
                    <a:pt x="15899" y="3138"/>
                  </a:lnTo>
                  <a:lnTo>
                    <a:pt x="15763" y="3371"/>
                  </a:lnTo>
                  <a:lnTo>
                    <a:pt x="15646" y="3566"/>
                  </a:lnTo>
                  <a:lnTo>
                    <a:pt x="15549" y="3800"/>
                  </a:lnTo>
                  <a:lnTo>
                    <a:pt x="15451" y="4034"/>
                  </a:lnTo>
                  <a:lnTo>
                    <a:pt x="15373" y="4268"/>
                  </a:lnTo>
                  <a:lnTo>
                    <a:pt x="15295" y="4502"/>
                  </a:lnTo>
                  <a:lnTo>
                    <a:pt x="15237" y="4755"/>
                  </a:lnTo>
                  <a:lnTo>
                    <a:pt x="15140" y="5242"/>
                  </a:lnTo>
                  <a:lnTo>
                    <a:pt x="15081" y="5748"/>
                  </a:lnTo>
                  <a:lnTo>
                    <a:pt x="15023" y="6236"/>
                  </a:lnTo>
                  <a:lnTo>
                    <a:pt x="15023" y="6294"/>
                  </a:lnTo>
                  <a:lnTo>
                    <a:pt x="14964" y="6879"/>
                  </a:lnTo>
                  <a:lnTo>
                    <a:pt x="14925" y="7210"/>
                  </a:lnTo>
                  <a:lnTo>
                    <a:pt x="14867" y="7522"/>
                  </a:lnTo>
                  <a:lnTo>
                    <a:pt x="14847" y="7658"/>
                  </a:lnTo>
                  <a:lnTo>
                    <a:pt x="14789" y="7775"/>
                  </a:lnTo>
                  <a:lnTo>
                    <a:pt x="14769" y="7833"/>
                  </a:lnTo>
                  <a:lnTo>
                    <a:pt x="14711" y="7833"/>
                  </a:lnTo>
                  <a:lnTo>
                    <a:pt x="14477" y="7755"/>
                  </a:lnTo>
                  <a:lnTo>
                    <a:pt x="14263" y="7677"/>
                  </a:lnTo>
                  <a:lnTo>
                    <a:pt x="14224" y="7638"/>
                  </a:lnTo>
                  <a:lnTo>
                    <a:pt x="13756" y="7405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2"/>
                  </a:lnTo>
                  <a:lnTo>
                    <a:pt x="11457" y="6606"/>
                  </a:lnTo>
                  <a:lnTo>
                    <a:pt x="10853" y="6508"/>
                  </a:lnTo>
                  <a:lnTo>
                    <a:pt x="10249" y="6450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041" y="6450"/>
                  </a:lnTo>
                  <a:lnTo>
                    <a:pt x="8476" y="6508"/>
                  </a:lnTo>
                  <a:lnTo>
                    <a:pt x="7930" y="6586"/>
                  </a:lnTo>
                  <a:lnTo>
                    <a:pt x="7385" y="6703"/>
                  </a:lnTo>
                  <a:lnTo>
                    <a:pt x="6839" y="6859"/>
                  </a:lnTo>
                  <a:lnTo>
                    <a:pt x="6294" y="7034"/>
                  </a:lnTo>
                  <a:lnTo>
                    <a:pt x="5748" y="7249"/>
                  </a:lnTo>
                  <a:lnTo>
                    <a:pt x="5222" y="7502"/>
                  </a:lnTo>
                  <a:lnTo>
                    <a:pt x="4735" y="7755"/>
                  </a:lnTo>
                  <a:lnTo>
                    <a:pt x="4248" y="8048"/>
                  </a:lnTo>
                  <a:lnTo>
                    <a:pt x="3780" y="8379"/>
                  </a:lnTo>
                  <a:lnTo>
                    <a:pt x="3313" y="8710"/>
                  </a:lnTo>
                  <a:lnTo>
                    <a:pt x="2904" y="9080"/>
                  </a:lnTo>
                  <a:lnTo>
                    <a:pt x="2475" y="9470"/>
                  </a:lnTo>
                  <a:lnTo>
                    <a:pt x="2085" y="9899"/>
                  </a:lnTo>
                  <a:lnTo>
                    <a:pt x="1735" y="10327"/>
                  </a:lnTo>
                  <a:lnTo>
                    <a:pt x="1579" y="10561"/>
                  </a:lnTo>
                  <a:lnTo>
                    <a:pt x="1423" y="10814"/>
                  </a:lnTo>
                  <a:lnTo>
                    <a:pt x="1267" y="11107"/>
                  </a:lnTo>
                  <a:lnTo>
                    <a:pt x="1131" y="11418"/>
                  </a:lnTo>
                  <a:lnTo>
                    <a:pt x="1014" y="11730"/>
                  </a:lnTo>
                  <a:lnTo>
                    <a:pt x="897" y="12042"/>
                  </a:lnTo>
                  <a:lnTo>
                    <a:pt x="741" y="12607"/>
                  </a:lnTo>
                  <a:lnTo>
                    <a:pt x="605" y="13074"/>
                  </a:lnTo>
                  <a:lnTo>
                    <a:pt x="449" y="13542"/>
                  </a:lnTo>
                  <a:lnTo>
                    <a:pt x="215" y="14263"/>
                  </a:lnTo>
                  <a:lnTo>
                    <a:pt x="117" y="14633"/>
                  </a:lnTo>
                  <a:lnTo>
                    <a:pt x="39" y="15003"/>
                  </a:lnTo>
                  <a:lnTo>
                    <a:pt x="1" y="15198"/>
                  </a:lnTo>
                  <a:lnTo>
                    <a:pt x="1" y="15374"/>
                  </a:lnTo>
                  <a:lnTo>
                    <a:pt x="1" y="15549"/>
                  </a:lnTo>
                  <a:lnTo>
                    <a:pt x="20" y="15724"/>
                  </a:lnTo>
                  <a:lnTo>
                    <a:pt x="59" y="15880"/>
                  </a:lnTo>
                  <a:lnTo>
                    <a:pt x="117" y="16036"/>
                  </a:lnTo>
                  <a:lnTo>
                    <a:pt x="176" y="16192"/>
                  </a:lnTo>
                  <a:lnTo>
                    <a:pt x="254" y="16328"/>
                  </a:lnTo>
                  <a:lnTo>
                    <a:pt x="351" y="16465"/>
                  </a:lnTo>
                  <a:lnTo>
                    <a:pt x="468" y="16582"/>
                  </a:lnTo>
                  <a:lnTo>
                    <a:pt x="585" y="16679"/>
                  </a:lnTo>
                  <a:lnTo>
                    <a:pt x="721" y="16757"/>
                  </a:lnTo>
                  <a:lnTo>
                    <a:pt x="838" y="16815"/>
                  </a:lnTo>
                  <a:lnTo>
                    <a:pt x="955" y="16854"/>
                  </a:lnTo>
                  <a:lnTo>
                    <a:pt x="1092" y="16893"/>
                  </a:lnTo>
                  <a:lnTo>
                    <a:pt x="1228" y="16913"/>
                  </a:lnTo>
                  <a:lnTo>
                    <a:pt x="1228" y="16952"/>
                  </a:lnTo>
                  <a:lnTo>
                    <a:pt x="1228" y="17010"/>
                  </a:lnTo>
                  <a:lnTo>
                    <a:pt x="1267" y="17069"/>
                  </a:lnTo>
                  <a:lnTo>
                    <a:pt x="1325" y="17147"/>
                  </a:lnTo>
                  <a:lnTo>
                    <a:pt x="1384" y="17166"/>
                  </a:lnTo>
                  <a:lnTo>
                    <a:pt x="1501" y="17166"/>
                  </a:lnTo>
                  <a:lnTo>
                    <a:pt x="1579" y="17127"/>
                  </a:lnTo>
                  <a:lnTo>
                    <a:pt x="1618" y="17088"/>
                  </a:lnTo>
                  <a:lnTo>
                    <a:pt x="1637" y="17069"/>
                  </a:lnTo>
                  <a:lnTo>
                    <a:pt x="1832" y="16660"/>
                  </a:lnTo>
                  <a:lnTo>
                    <a:pt x="2027" y="16289"/>
                  </a:lnTo>
                  <a:lnTo>
                    <a:pt x="2241" y="15958"/>
                  </a:lnTo>
                  <a:lnTo>
                    <a:pt x="2475" y="15646"/>
                  </a:lnTo>
                  <a:lnTo>
                    <a:pt x="2670" y="15413"/>
                  </a:lnTo>
                  <a:lnTo>
                    <a:pt x="2865" y="15218"/>
                  </a:lnTo>
                  <a:lnTo>
                    <a:pt x="3059" y="15042"/>
                  </a:lnTo>
                  <a:lnTo>
                    <a:pt x="3274" y="14867"/>
                  </a:lnTo>
                  <a:lnTo>
                    <a:pt x="3449" y="14750"/>
                  </a:lnTo>
                  <a:lnTo>
                    <a:pt x="3644" y="14633"/>
                  </a:lnTo>
                  <a:lnTo>
                    <a:pt x="3839" y="14536"/>
                  </a:lnTo>
                  <a:lnTo>
                    <a:pt x="4034" y="14458"/>
                  </a:lnTo>
                  <a:lnTo>
                    <a:pt x="4267" y="14380"/>
                  </a:lnTo>
                  <a:lnTo>
                    <a:pt x="4501" y="14302"/>
                  </a:lnTo>
                  <a:lnTo>
                    <a:pt x="4735" y="14263"/>
                  </a:lnTo>
                  <a:lnTo>
                    <a:pt x="4988" y="14224"/>
                  </a:lnTo>
                  <a:lnTo>
                    <a:pt x="5242" y="14205"/>
                  </a:lnTo>
                  <a:lnTo>
                    <a:pt x="5514" y="14185"/>
                  </a:lnTo>
                  <a:lnTo>
                    <a:pt x="5924" y="14205"/>
                  </a:lnTo>
                  <a:lnTo>
                    <a:pt x="6352" y="14244"/>
                  </a:lnTo>
                  <a:lnTo>
                    <a:pt x="6781" y="14321"/>
                  </a:lnTo>
                  <a:lnTo>
                    <a:pt x="7190" y="14419"/>
                  </a:lnTo>
                  <a:lnTo>
                    <a:pt x="7580" y="14516"/>
                  </a:lnTo>
                  <a:lnTo>
                    <a:pt x="7969" y="14653"/>
                  </a:lnTo>
                  <a:lnTo>
                    <a:pt x="8690" y="14906"/>
                  </a:lnTo>
                  <a:lnTo>
                    <a:pt x="9314" y="15179"/>
                  </a:lnTo>
                  <a:lnTo>
                    <a:pt x="10327" y="15627"/>
                  </a:lnTo>
                  <a:lnTo>
                    <a:pt x="11321" y="16114"/>
                  </a:lnTo>
                  <a:lnTo>
                    <a:pt x="11808" y="16348"/>
                  </a:lnTo>
                  <a:lnTo>
                    <a:pt x="13211" y="17030"/>
                  </a:lnTo>
                  <a:lnTo>
                    <a:pt x="14672" y="17712"/>
                  </a:lnTo>
                  <a:lnTo>
                    <a:pt x="15490" y="18082"/>
                  </a:lnTo>
                  <a:lnTo>
                    <a:pt x="16270" y="18433"/>
                  </a:lnTo>
                  <a:lnTo>
                    <a:pt x="17029" y="18744"/>
                  </a:lnTo>
                  <a:lnTo>
                    <a:pt x="17770" y="19037"/>
                  </a:lnTo>
                  <a:lnTo>
                    <a:pt x="18471" y="19290"/>
                  </a:lnTo>
                  <a:lnTo>
                    <a:pt x="19153" y="19543"/>
                  </a:lnTo>
                  <a:lnTo>
                    <a:pt x="19816" y="19757"/>
                  </a:lnTo>
                  <a:lnTo>
                    <a:pt x="20478" y="19952"/>
                  </a:lnTo>
                  <a:lnTo>
                    <a:pt x="21257" y="20167"/>
                  </a:lnTo>
                  <a:lnTo>
                    <a:pt x="22056" y="20361"/>
                  </a:lnTo>
                  <a:lnTo>
                    <a:pt x="22836" y="20517"/>
                  </a:lnTo>
                  <a:lnTo>
                    <a:pt x="23596" y="20654"/>
                  </a:lnTo>
                  <a:lnTo>
                    <a:pt x="24375" y="20751"/>
                  </a:lnTo>
                  <a:lnTo>
                    <a:pt x="25135" y="20829"/>
                  </a:lnTo>
                  <a:lnTo>
                    <a:pt x="25914" y="20888"/>
                  </a:lnTo>
                  <a:lnTo>
                    <a:pt x="26655" y="20907"/>
                  </a:lnTo>
                  <a:lnTo>
                    <a:pt x="27551" y="20907"/>
                  </a:lnTo>
                  <a:lnTo>
                    <a:pt x="28174" y="20868"/>
                  </a:lnTo>
                  <a:lnTo>
                    <a:pt x="28778" y="20810"/>
                  </a:lnTo>
                  <a:lnTo>
                    <a:pt x="29363" y="20732"/>
                  </a:lnTo>
                  <a:lnTo>
                    <a:pt x="29928" y="20634"/>
                  </a:lnTo>
                  <a:lnTo>
                    <a:pt x="30493" y="20517"/>
                  </a:lnTo>
                  <a:lnTo>
                    <a:pt x="31038" y="20361"/>
                  </a:lnTo>
                  <a:lnTo>
                    <a:pt x="31584" y="20186"/>
                  </a:lnTo>
                  <a:lnTo>
                    <a:pt x="32149" y="19991"/>
                  </a:lnTo>
                  <a:lnTo>
                    <a:pt x="32695" y="19757"/>
                  </a:lnTo>
                  <a:lnTo>
                    <a:pt x="33201" y="19504"/>
                  </a:lnTo>
                  <a:lnTo>
                    <a:pt x="33688" y="19231"/>
                  </a:lnTo>
                  <a:lnTo>
                    <a:pt x="34136" y="18920"/>
                  </a:lnTo>
                  <a:lnTo>
                    <a:pt x="34546" y="18608"/>
                  </a:lnTo>
                  <a:lnTo>
                    <a:pt x="34935" y="18277"/>
                  </a:lnTo>
                  <a:lnTo>
                    <a:pt x="35305" y="17906"/>
                  </a:lnTo>
                  <a:lnTo>
                    <a:pt x="35637" y="17517"/>
                  </a:lnTo>
                  <a:lnTo>
                    <a:pt x="35948" y="17088"/>
                  </a:lnTo>
                  <a:lnTo>
                    <a:pt x="36085" y="16874"/>
                  </a:lnTo>
                  <a:lnTo>
                    <a:pt x="36221" y="16640"/>
                  </a:lnTo>
                  <a:lnTo>
                    <a:pt x="36338" y="16406"/>
                  </a:lnTo>
                  <a:lnTo>
                    <a:pt x="36455" y="16153"/>
                  </a:lnTo>
                  <a:lnTo>
                    <a:pt x="36552" y="15900"/>
                  </a:lnTo>
                  <a:lnTo>
                    <a:pt x="36630" y="15646"/>
                  </a:lnTo>
                  <a:lnTo>
                    <a:pt x="36708" y="15374"/>
                  </a:lnTo>
                  <a:lnTo>
                    <a:pt x="36767" y="15120"/>
                  </a:lnTo>
                  <a:lnTo>
                    <a:pt x="36806" y="14848"/>
                  </a:lnTo>
                  <a:lnTo>
                    <a:pt x="36845" y="14555"/>
                  </a:lnTo>
                  <a:lnTo>
                    <a:pt x="36864" y="14282"/>
                  </a:lnTo>
                  <a:lnTo>
                    <a:pt x="36884" y="13990"/>
                  </a:lnTo>
                  <a:lnTo>
                    <a:pt x="36864" y="13698"/>
                  </a:lnTo>
                  <a:lnTo>
                    <a:pt x="36845" y="13406"/>
                  </a:lnTo>
                  <a:lnTo>
                    <a:pt x="36825" y="13094"/>
                  </a:lnTo>
                  <a:lnTo>
                    <a:pt x="36767" y="12763"/>
                  </a:lnTo>
                  <a:lnTo>
                    <a:pt x="36708" y="12451"/>
                  </a:lnTo>
                  <a:lnTo>
                    <a:pt x="36650" y="12159"/>
                  </a:lnTo>
                  <a:lnTo>
                    <a:pt x="36552" y="11866"/>
                  </a:lnTo>
                  <a:lnTo>
                    <a:pt x="36416" y="11535"/>
                  </a:lnTo>
                  <a:lnTo>
                    <a:pt x="36299" y="11282"/>
                  </a:lnTo>
                  <a:lnTo>
                    <a:pt x="36163" y="11029"/>
                  </a:lnTo>
                  <a:lnTo>
                    <a:pt x="36007" y="10775"/>
                  </a:lnTo>
                  <a:lnTo>
                    <a:pt x="35831" y="10542"/>
                  </a:lnTo>
                  <a:lnTo>
                    <a:pt x="35656" y="10288"/>
                  </a:lnTo>
                  <a:lnTo>
                    <a:pt x="35442" y="10054"/>
                  </a:lnTo>
                  <a:lnTo>
                    <a:pt x="35208" y="9821"/>
                  </a:lnTo>
                  <a:lnTo>
                    <a:pt x="34974" y="9587"/>
                  </a:lnTo>
                  <a:lnTo>
                    <a:pt x="34546" y="9197"/>
                  </a:lnTo>
                  <a:lnTo>
                    <a:pt x="34058" y="8846"/>
                  </a:lnTo>
                  <a:lnTo>
                    <a:pt x="33513" y="8476"/>
                  </a:lnTo>
                  <a:lnTo>
                    <a:pt x="32909" y="8106"/>
                  </a:lnTo>
                  <a:lnTo>
                    <a:pt x="32363" y="7794"/>
                  </a:lnTo>
                  <a:lnTo>
                    <a:pt x="31818" y="7502"/>
                  </a:lnTo>
                  <a:lnTo>
                    <a:pt x="30688" y="6937"/>
                  </a:lnTo>
                  <a:lnTo>
                    <a:pt x="30610" y="6898"/>
                  </a:lnTo>
                  <a:lnTo>
                    <a:pt x="29967" y="6586"/>
                  </a:lnTo>
                  <a:lnTo>
                    <a:pt x="28213" y="5710"/>
                  </a:lnTo>
                  <a:lnTo>
                    <a:pt x="27356" y="5261"/>
                  </a:lnTo>
                  <a:lnTo>
                    <a:pt x="26479" y="4794"/>
                  </a:lnTo>
                  <a:lnTo>
                    <a:pt x="25641" y="4307"/>
                  </a:lnTo>
                  <a:lnTo>
                    <a:pt x="24804" y="3781"/>
                  </a:lnTo>
                  <a:lnTo>
                    <a:pt x="23985" y="3216"/>
                  </a:lnTo>
                  <a:lnTo>
                    <a:pt x="23596" y="2923"/>
                  </a:lnTo>
                  <a:lnTo>
                    <a:pt x="23206" y="2631"/>
                  </a:lnTo>
                  <a:lnTo>
                    <a:pt x="23225" y="2651"/>
                  </a:lnTo>
                  <a:lnTo>
                    <a:pt x="22621" y="2124"/>
                  </a:lnTo>
                  <a:lnTo>
                    <a:pt x="22017" y="1579"/>
                  </a:lnTo>
                  <a:lnTo>
                    <a:pt x="21452" y="994"/>
                  </a:lnTo>
                  <a:lnTo>
                    <a:pt x="20907" y="371"/>
                  </a:lnTo>
                  <a:lnTo>
                    <a:pt x="20926" y="293"/>
                  </a:lnTo>
                  <a:lnTo>
                    <a:pt x="20926" y="215"/>
                  </a:lnTo>
                  <a:lnTo>
                    <a:pt x="20907" y="137"/>
                  </a:lnTo>
                  <a:lnTo>
                    <a:pt x="20848" y="98"/>
                  </a:lnTo>
                  <a:lnTo>
                    <a:pt x="20790" y="40"/>
                  </a:lnTo>
                  <a:lnTo>
                    <a:pt x="20673" y="40"/>
                  </a:lnTo>
                  <a:lnTo>
                    <a:pt x="20626" y="55"/>
                  </a:lnTo>
                  <a:lnTo>
                    <a:pt x="20626" y="55"/>
                  </a:lnTo>
                  <a:lnTo>
                    <a:pt x="20556" y="20"/>
                  </a:lnTo>
                  <a:lnTo>
                    <a:pt x="20478" y="1"/>
                  </a:lnTo>
                  <a:close/>
                </a:path>
              </a:pathLst>
            </a:custGeom>
            <a:solidFill>
              <a:srgbClr val="FFCB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4725;p55">
              <a:extLst>
                <a:ext uri="{FF2B5EF4-FFF2-40B4-BE49-F238E27FC236}">
                  <a16:creationId xmlns:a16="http://schemas.microsoft.com/office/drawing/2014/main" id="{78B4E691-AEA9-4F59-B419-A55D3FE6D4D5}"/>
                </a:ext>
              </a:extLst>
            </p:cNvPr>
            <p:cNvSpPr/>
            <p:nvPr/>
          </p:nvSpPr>
          <p:spPr>
            <a:xfrm>
              <a:off x="5049425" y="754100"/>
              <a:ext cx="922100" cy="522675"/>
            </a:xfrm>
            <a:custGeom>
              <a:avLst/>
              <a:gdLst/>
              <a:ahLst/>
              <a:cxnLst/>
              <a:rect l="l" t="t" r="r" b="b"/>
              <a:pathLst>
                <a:path w="36884" h="20907" fill="none" extrusionOk="0">
                  <a:moveTo>
                    <a:pt x="20478" y="1"/>
                  </a:moveTo>
                  <a:lnTo>
                    <a:pt x="20478" y="1"/>
                  </a:lnTo>
                  <a:lnTo>
                    <a:pt x="20381" y="20"/>
                  </a:lnTo>
                  <a:lnTo>
                    <a:pt x="20322" y="59"/>
                  </a:lnTo>
                  <a:lnTo>
                    <a:pt x="20322" y="59"/>
                  </a:lnTo>
                  <a:lnTo>
                    <a:pt x="20283" y="98"/>
                  </a:lnTo>
                  <a:lnTo>
                    <a:pt x="20264" y="157"/>
                  </a:lnTo>
                  <a:lnTo>
                    <a:pt x="20264" y="157"/>
                  </a:lnTo>
                  <a:lnTo>
                    <a:pt x="20088" y="215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29"/>
                  </a:lnTo>
                  <a:lnTo>
                    <a:pt x="19484" y="429"/>
                  </a:lnTo>
                  <a:lnTo>
                    <a:pt x="18939" y="683"/>
                  </a:lnTo>
                  <a:lnTo>
                    <a:pt x="18374" y="994"/>
                  </a:lnTo>
                  <a:lnTo>
                    <a:pt x="18374" y="994"/>
                  </a:lnTo>
                  <a:lnTo>
                    <a:pt x="17848" y="1306"/>
                  </a:lnTo>
                  <a:lnTo>
                    <a:pt x="17341" y="1676"/>
                  </a:lnTo>
                  <a:lnTo>
                    <a:pt x="17341" y="1676"/>
                  </a:lnTo>
                  <a:lnTo>
                    <a:pt x="16854" y="2086"/>
                  </a:lnTo>
                  <a:lnTo>
                    <a:pt x="16620" y="2300"/>
                  </a:lnTo>
                  <a:lnTo>
                    <a:pt x="16425" y="2495"/>
                  </a:lnTo>
                  <a:lnTo>
                    <a:pt x="16425" y="2495"/>
                  </a:lnTo>
                  <a:lnTo>
                    <a:pt x="16231" y="2709"/>
                  </a:lnTo>
                  <a:lnTo>
                    <a:pt x="16055" y="2923"/>
                  </a:lnTo>
                  <a:lnTo>
                    <a:pt x="15899" y="3138"/>
                  </a:lnTo>
                  <a:lnTo>
                    <a:pt x="15763" y="3371"/>
                  </a:lnTo>
                  <a:lnTo>
                    <a:pt x="15763" y="3371"/>
                  </a:lnTo>
                  <a:lnTo>
                    <a:pt x="15646" y="3566"/>
                  </a:lnTo>
                  <a:lnTo>
                    <a:pt x="15549" y="3800"/>
                  </a:lnTo>
                  <a:lnTo>
                    <a:pt x="15451" y="4034"/>
                  </a:lnTo>
                  <a:lnTo>
                    <a:pt x="15373" y="4268"/>
                  </a:lnTo>
                  <a:lnTo>
                    <a:pt x="15373" y="4268"/>
                  </a:lnTo>
                  <a:lnTo>
                    <a:pt x="15295" y="4502"/>
                  </a:lnTo>
                  <a:lnTo>
                    <a:pt x="15237" y="4755"/>
                  </a:lnTo>
                  <a:lnTo>
                    <a:pt x="15140" y="5242"/>
                  </a:lnTo>
                  <a:lnTo>
                    <a:pt x="15081" y="5748"/>
                  </a:lnTo>
                  <a:lnTo>
                    <a:pt x="15023" y="6236"/>
                  </a:lnTo>
                  <a:lnTo>
                    <a:pt x="15023" y="6294"/>
                  </a:lnTo>
                  <a:lnTo>
                    <a:pt x="15023" y="6294"/>
                  </a:lnTo>
                  <a:lnTo>
                    <a:pt x="14964" y="6879"/>
                  </a:lnTo>
                  <a:lnTo>
                    <a:pt x="14964" y="6879"/>
                  </a:lnTo>
                  <a:lnTo>
                    <a:pt x="14925" y="7210"/>
                  </a:lnTo>
                  <a:lnTo>
                    <a:pt x="14867" y="7522"/>
                  </a:lnTo>
                  <a:lnTo>
                    <a:pt x="14867" y="7522"/>
                  </a:lnTo>
                  <a:lnTo>
                    <a:pt x="14847" y="7658"/>
                  </a:lnTo>
                  <a:lnTo>
                    <a:pt x="14789" y="7775"/>
                  </a:lnTo>
                  <a:lnTo>
                    <a:pt x="14789" y="7775"/>
                  </a:lnTo>
                  <a:lnTo>
                    <a:pt x="14769" y="7833"/>
                  </a:lnTo>
                  <a:lnTo>
                    <a:pt x="14769" y="7833"/>
                  </a:lnTo>
                  <a:lnTo>
                    <a:pt x="14711" y="7833"/>
                  </a:lnTo>
                  <a:lnTo>
                    <a:pt x="14711" y="7833"/>
                  </a:lnTo>
                  <a:lnTo>
                    <a:pt x="14711" y="7833"/>
                  </a:lnTo>
                  <a:lnTo>
                    <a:pt x="14477" y="7755"/>
                  </a:lnTo>
                  <a:lnTo>
                    <a:pt x="14263" y="7677"/>
                  </a:lnTo>
                  <a:lnTo>
                    <a:pt x="14224" y="7638"/>
                  </a:lnTo>
                  <a:lnTo>
                    <a:pt x="14224" y="7638"/>
                  </a:lnTo>
                  <a:lnTo>
                    <a:pt x="13756" y="7405"/>
                  </a:lnTo>
                  <a:lnTo>
                    <a:pt x="13250" y="7190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2"/>
                  </a:lnTo>
                  <a:lnTo>
                    <a:pt x="12042" y="6762"/>
                  </a:lnTo>
                  <a:lnTo>
                    <a:pt x="11457" y="6606"/>
                  </a:lnTo>
                  <a:lnTo>
                    <a:pt x="10853" y="6508"/>
                  </a:lnTo>
                  <a:lnTo>
                    <a:pt x="10249" y="6450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587" y="6430"/>
                  </a:lnTo>
                  <a:lnTo>
                    <a:pt x="9041" y="6450"/>
                  </a:lnTo>
                  <a:lnTo>
                    <a:pt x="8476" y="6508"/>
                  </a:lnTo>
                  <a:lnTo>
                    <a:pt x="7930" y="6586"/>
                  </a:lnTo>
                  <a:lnTo>
                    <a:pt x="7385" y="6703"/>
                  </a:lnTo>
                  <a:lnTo>
                    <a:pt x="6839" y="6859"/>
                  </a:lnTo>
                  <a:lnTo>
                    <a:pt x="6294" y="7034"/>
                  </a:lnTo>
                  <a:lnTo>
                    <a:pt x="5748" y="7249"/>
                  </a:lnTo>
                  <a:lnTo>
                    <a:pt x="5222" y="7502"/>
                  </a:lnTo>
                  <a:lnTo>
                    <a:pt x="5222" y="7502"/>
                  </a:lnTo>
                  <a:lnTo>
                    <a:pt x="4735" y="7755"/>
                  </a:lnTo>
                  <a:lnTo>
                    <a:pt x="4248" y="8048"/>
                  </a:lnTo>
                  <a:lnTo>
                    <a:pt x="3780" y="8379"/>
                  </a:lnTo>
                  <a:lnTo>
                    <a:pt x="3313" y="8710"/>
                  </a:lnTo>
                  <a:lnTo>
                    <a:pt x="3313" y="8710"/>
                  </a:lnTo>
                  <a:lnTo>
                    <a:pt x="2904" y="9080"/>
                  </a:lnTo>
                  <a:lnTo>
                    <a:pt x="2475" y="9470"/>
                  </a:lnTo>
                  <a:lnTo>
                    <a:pt x="2475" y="9470"/>
                  </a:lnTo>
                  <a:lnTo>
                    <a:pt x="2085" y="9899"/>
                  </a:lnTo>
                  <a:lnTo>
                    <a:pt x="1735" y="10327"/>
                  </a:lnTo>
                  <a:lnTo>
                    <a:pt x="1735" y="10327"/>
                  </a:lnTo>
                  <a:lnTo>
                    <a:pt x="1579" y="10561"/>
                  </a:lnTo>
                  <a:lnTo>
                    <a:pt x="1423" y="10814"/>
                  </a:lnTo>
                  <a:lnTo>
                    <a:pt x="1267" y="11107"/>
                  </a:lnTo>
                  <a:lnTo>
                    <a:pt x="1131" y="11418"/>
                  </a:lnTo>
                  <a:lnTo>
                    <a:pt x="1131" y="11418"/>
                  </a:lnTo>
                  <a:lnTo>
                    <a:pt x="1014" y="11730"/>
                  </a:lnTo>
                  <a:lnTo>
                    <a:pt x="897" y="12042"/>
                  </a:lnTo>
                  <a:lnTo>
                    <a:pt x="741" y="12607"/>
                  </a:lnTo>
                  <a:lnTo>
                    <a:pt x="741" y="12607"/>
                  </a:lnTo>
                  <a:lnTo>
                    <a:pt x="605" y="13074"/>
                  </a:lnTo>
                  <a:lnTo>
                    <a:pt x="449" y="13542"/>
                  </a:lnTo>
                  <a:lnTo>
                    <a:pt x="449" y="13542"/>
                  </a:lnTo>
                  <a:lnTo>
                    <a:pt x="215" y="14263"/>
                  </a:lnTo>
                  <a:lnTo>
                    <a:pt x="117" y="14633"/>
                  </a:lnTo>
                  <a:lnTo>
                    <a:pt x="39" y="15003"/>
                  </a:lnTo>
                  <a:lnTo>
                    <a:pt x="39" y="15003"/>
                  </a:lnTo>
                  <a:lnTo>
                    <a:pt x="1" y="15198"/>
                  </a:lnTo>
                  <a:lnTo>
                    <a:pt x="1" y="15374"/>
                  </a:lnTo>
                  <a:lnTo>
                    <a:pt x="1" y="15549"/>
                  </a:lnTo>
                  <a:lnTo>
                    <a:pt x="20" y="15724"/>
                  </a:lnTo>
                  <a:lnTo>
                    <a:pt x="59" y="15880"/>
                  </a:lnTo>
                  <a:lnTo>
                    <a:pt x="117" y="16036"/>
                  </a:lnTo>
                  <a:lnTo>
                    <a:pt x="176" y="16192"/>
                  </a:lnTo>
                  <a:lnTo>
                    <a:pt x="254" y="16328"/>
                  </a:lnTo>
                  <a:lnTo>
                    <a:pt x="254" y="16328"/>
                  </a:lnTo>
                  <a:lnTo>
                    <a:pt x="351" y="16465"/>
                  </a:lnTo>
                  <a:lnTo>
                    <a:pt x="468" y="16582"/>
                  </a:lnTo>
                  <a:lnTo>
                    <a:pt x="585" y="16679"/>
                  </a:lnTo>
                  <a:lnTo>
                    <a:pt x="721" y="16757"/>
                  </a:lnTo>
                  <a:lnTo>
                    <a:pt x="721" y="16757"/>
                  </a:lnTo>
                  <a:lnTo>
                    <a:pt x="838" y="16815"/>
                  </a:lnTo>
                  <a:lnTo>
                    <a:pt x="955" y="16854"/>
                  </a:lnTo>
                  <a:lnTo>
                    <a:pt x="1092" y="16893"/>
                  </a:lnTo>
                  <a:lnTo>
                    <a:pt x="1228" y="16913"/>
                  </a:lnTo>
                  <a:lnTo>
                    <a:pt x="1228" y="16913"/>
                  </a:lnTo>
                  <a:lnTo>
                    <a:pt x="1228" y="16952"/>
                  </a:lnTo>
                  <a:lnTo>
                    <a:pt x="1228" y="17010"/>
                  </a:lnTo>
                  <a:lnTo>
                    <a:pt x="1228" y="17010"/>
                  </a:lnTo>
                  <a:lnTo>
                    <a:pt x="1267" y="17069"/>
                  </a:lnTo>
                  <a:lnTo>
                    <a:pt x="1325" y="17147"/>
                  </a:lnTo>
                  <a:lnTo>
                    <a:pt x="1325" y="17147"/>
                  </a:lnTo>
                  <a:lnTo>
                    <a:pt x="1384" y="17166"/>
                  </a:lnTo>
                  <a:lnTo>
                    <a:pt x="1442" y="17166"/>
                  </a:lnTo>
                  <a:lnTo>
                    <a:pt x="1442" y="17166"/>
                  </a:lnTo>
                  <a:lnTo>
                    <a:pt x="1501" y="17166"/>
                  </a:lnTo>
                  <a:lnTo>
                    <a:pt x="1501" y="17166"/>
                  </a:lnTo>
                  <a:lnTo>
                    <a:pt x="1579" y="17127"/>
                  </a:lnTo>
                  <a:lnTo>
                    <a:pt x="1618" y="17088"/>
                  </a:lnTo>
                  <a:lnTo>
                    <a:pt x="1637" y="17069"/>
                  </a:lnTo>
                  <a:lnTo>
                    <a:pt x="1637" y="17069"/>
                  </a:lnTo>
                  <a:lnTo>
                    <a:pt x="1832" y="16660"/>
                  </a:lnTo>
                  <a:lnTo>
                    <a:pt x="2027" y="16289"/>
                  </a:lnTo>
                  <a:lnTo>
                    <a:pt x="2241" y="15958"/>
                  </a:lnTo>
                  <a:lnTo>
                    <a:pt x="2475" y="15646"/>
                  </a:lnTo>
                  <a:lnTo>
                    <a:pt x="2475" y="15646"/>
                  </a:lnTo>
                  <a:lnTo>
                    <a:pt x="2670" y="15413"/>
                  </a:lnTo>
                  <a:lnTo>
                    <a:pt x="2865" y="15218"/>
                  </a:lnTo>
                  <a:lnTo>
                    <a:pt x="3059" y="15042"/>
                  </a:lnTo>
                  <a:lnTo>
                    <a:pt x="3274" y="14867"/>
                  </a:lnTo>
                  <a:lnTo>
                    <a:pt x="3274" y="14867"/>
                  </a:lnTo>
                  <a:lnTo>
                    <a:pt x="3449" y="14750"/>
                  </a:lnTo>
                  <a:lnTo>
                    <a:pt x="3644" y="14633"/>
                  </a:lnTo>
                  <a:lnTo>
                    <a:pt x="3839" y="14536"/>
                  </a:lnTo>
                  <a:lnTo>
                    <a:pt x="4034" y="14458"/>
                  </a:lnTo>
                  <a:lnTo>
                    <a:pt x="4034" y="14458"/>
                  </a:lnTo>
                  <a:lnTo>
                    <a:pt x="4267" y="14380"/>
                  </a:lnTo>
                  <a:lnTo>
                    <a:pt x="4501" y="14302"/>
                  </a:lnTo>
                  <a:lnTo>
                    <a:pt x="4735" y="14263"/>
                  </a:lnTo>
                  <a:lnTo>
                    <a:pt x="4988" y="14224"/>
                  </a:lnTo>
                  <a:lnTo>
                    <a:pt x="4988" y="14224"/>
                  </a:lnTo>
                  <a:lnTo>
                    <a:pt x="5242" y="14205"/>
                  </a:lnTo>
                  <a:lnTo>
                    <a:pt x="5514" y="14185"/>
                  </a:lnTo>
                  <a:lnTo>
                    <a:pt x="5514" y="14185"/>
                  </a:lnTo>
                  <a:lnTo>
                    <a:pt x="5924" y="14205"/>
                  </a:lnTo>
                  <a:lnTo>
                    <a:pt x="6352" y="14244"/>
                  </a:lnTo>
                  <a:lnTo>
                    <a:pt x="6352" y="14244"/>
                  </a:lnTo>
                  <a:lnTo>
                    <a:pt x="6781" y="14321"/>
                  </a:lnTo>
                  <a:lnTo>
                    <a:pt x="7190" y="14419"/>
                  </a:lnTo>
                  <a:lnTo>
                    <a:pt x="7580" y="14516"/>
                  </a:lnTo>
                  <a:lnTo>
                    <a:pt x="7969" y="14653"/>
                  </a:lnTo>
                  <a:lnTo>
                    <a:pt x="8690" y="14906"/>
                  </a:lnTo>
                  <a:lnTo>
                    <a:pt x="9314" y="15179"/>
                  </a:lnTo>
                  <a:lnTo>
                    <a:pt x="9314" y="15179"/>
                  </a:lnTo>
                  <a:lnTo>
                    <a:pt x="10327" y="15627"/>
                  </a:lnTo>
                  <a:lnTo>
                    <a:pt x="11321" y="16114"/>
                  </a:lnTo>
                  <a:lnTo>
                    <a:pt x="11808" y="16348"/>
                  </a:lnTo>
                  <a:lnTo>
                    <a:pt x="11808" y="16348"/>
                  </a:lnTo>
                  <a:lnTo>
                    <a:pt x="13211" y="17030"/>
                  </a:lnTo>
                  <a:lnTo>
                    <a:pt x="14672" y="17712"/>
                  </a:lnTo>
                  <a:lnTo>
                    <a:pt x="14672" y="17712"/>
                  </a:lnTo>
                  <a:lnTo>
                    <a:pt x="15490" y="18082"/>
                  </a:lnTo>
                  <a:lnTo>
                    <a:pt x="16270" y="18433"/>
                  </a:lnTo>
                  <a:lnTo>
                    <a:pt x="17029" y="18744"/>
                  </a:lnTo>
                  <a:lnTo>
                    <a:pt x="17770" y="19037"/>
                  </a:lnTo>
                  <a:lnTo>
                    <a:pt x="18471" y="19290"/>
                  </a:lnTo>
                  <a:lnTo>
                    <a:pt x="19153" y="19543"/>
                  </a:lnTo>
                  <a:lnTo>
                    <a:pt x="19816" y="19757"/>
                  </a:lnTo>
                  <a:lnTo>
                    <a:pt x="20478" y="19952"/>
                  </a:lnTo>
                  <a:lnTo>
                    <a:pt x="20478" y="19952"/>
                  </a:lnTo>
                  <a:lnTo>
                    <a:pt x="21257" y="20167"/>
                  </a:lnTo>
                  <a:lnTo>
                    <a:pt x="22056" y="20361"/>
                  </a:lnTo>
                  <a:lnTo>
                    <a:pt x="22836" y="20517"/>
                  </a:lnTo>
                  <a:lnTo>
                    <a:pt x="23596" y="20654"/>
                  </a:lnTo>
                  <a:lnTo>
                    <a:pt x="24375" y="20751"/>
                  </a:lnTo>
                  <a:lnTo>
                    <a:pt x="25135" y="20829"/>
                  </a:lnTo>
                  <a:lnTo>
                    <a:pt x="25914" y="20888"/>
                  </a:lnTo>
                  <a:lnTo>
                    <a:pt x="26655" y="20907"/>
                  </a:lnTo>
                  <a:lnTo>
                    <a:pt x="26888" y="20907"/>
                  </a:lnTo>
                  <a:lnTo>
                    <a:pt x="26888" y="20907"/>
                  </a:lnTo>
                  <a:lnTo>
                    <a:pt x="27551" y="20907"/>
                  </a:lnTo>
                  <a:lnTo>
                    <a:pt x="28174" y="20868"/>
                  </a:lnTo>
                  <a:lnTo>
                    <a:pt x="28778" y="20810"/>
                  </a:lnTo>
                  <a:lnTo>
                    <a:pt x="29363" y="20732"/>
                  </a:lnTo>
                  <a:lnTo>
                    <a:pt x="29363" y="20732"/>
                  </a:lnTo>
                  <a:lnTo>
                    <a:pt x="29928" y="20634"/>
                  </a:lnTo>
                  <a:lnTo>
                    <a:pt x="30493" y="20517"/>
                  </a:lnTo>
                  <a:lnTo>
                    <a:pt x="31038" y="20361"/>
                  </a:lnTo>
                  <a:lnTo>
                    <a:pt x="31584" y="20186"/>
                  </a:lnTo>
                  <a:lnTo>
                    <a:pt x="31584" y="20186"/>
                  </a:lnTo>
                  <a:lnTo>
                    <a:pt x="32149" y="19991"/>
                  </a:lnTo>
                  <a:lnTo>
                    <a:pt x="32695" y="19757"/>
                  </a:lnTo>
                  <a:lnTo>
                    <a:pt x="33201" y="19504"/>
                  </a:lnTo>
                  <a:lnTo>
                    <a:pt x="33688" y="19231"/>
                  </a:lnTo>
                  <a:lnTo>
                    <a:pt x="34136" y="18920"/>
                  </a:lnTo>
                  <a:lnTo>
                    <a:pt x="34546" y="18608"/>
                  </a:lnTo>
                  <a:lnTo>
                    <a:pt x="34935" y="18277"/>
                  </a:lnTo>
                  <a:lnTo>
                    <a:pt x="35305" y="17906"/>
                  </a:lnTo>
                  <a:lnTo>
                    <a:pt x="35305" y="17906"/>
                  </a:lnTo>
                  <a:lnTo>
                    <a:pt x="35637" y="17517"/>
                  </a:lnTo>
                  <a:lnTo>
                    <a:pt x="35948" y="17088"/>
                  </a:lnTo>
                  <a:lnTo>
                    <a:pt x="35948" y="17088"/>
                  </a:lnTo>
                  <a:lnTo>
                    <a:pt x="36085" y="16874"/>
                  </a:lnTo>
                  <a:lnTo>
                    <a:pt x="36221" y="16640"/>
                  </a:lnTo>
                  <a:lnTo>
                    <a:pt x="36338" y="16406"/>
                  </a:lnTo>
                  <a:lnTo>
                    <a:pt x="36455" y="16153"/>
                  </a:lnTo>
                  <a:lnTo>
                    <a:pt x="36455" y="16153"/>
                  </a:lnTo>
                  <a:lnTo>
                    <a:pt x="36552" y="15900"/>
                  </a:lnTo>
                  <a:lnTo>
                    <a:pt x="36630" y="15646"/>
                  </a:lnTo>
                  <a:lnTo>
                    <a:pt x="36708" y="15374"/>
                  </a:lnTo>
                  <a:lnTo>
                    <a:pt x="36767" y="15120"/>
                  </a:lnTo>
                  <a:lnTo>
                    <a:pt x="36806" y="14848"/>
                  </a:lnTo>
                  <a:lnTo>
                    <a:pt x="36845" y="14555"/>
                  </a:lnTo>
                  <a:lnTo>
                    <a:pt x="36864" y="14282"/>
                  </a:lnTo>
                  <a:lnTo>
                    <a:pt x="36884" y="13990"/>
                  </a:lnTo>
                  <a:lnTo>
                    <a:pt x="36884" y="13990"/>
                  </a:lnTo>
                  <a:lnTo>
                    <a:pt x="36864" y="13698"/>
                  </a:lnTo>
                  <a:lnTo>
                    <a:pt x="36845" y="13406"/>
                  </a:lnTo>
                  <a:lnTo>
                    <a:pt x="36825" y="13094"/>
                  </a:lnTo>
                  <a:lnTo>
                    <a:pt x="36767" y="12763"/>
                  </a:lnTo>
                  <a:lnTo>
                    <a:pt x="36767" y="12763"/>
                  </a:lnTo>
                  <a:lnTo>
                    <a:pt x="36708" y="12451"/>
                  </a:lnTo>
                  <a:lnTo>
                    <a:pt x="36650" y="12159"/>
                  </a:lnTo>
                  <a:lnTo>
                    <a:pt x="36650" y="12159"/>
                  </a:lnTo>
                  <a:lnTo>
                    <a:pt x="36552" y="11866"/>
                  </a:lnTo>
                  <a:lnTo>
                    <a:pt x="36416" y="11535"/>
                  </a:lnTo>
                  <a:lnTo>
                    <a:pt x="36416" y="11535"/>
                  </a:lnTo>
                  <a:lnTo>
                    <a:pt x="36299" y="11282"/>
                  </a:lnTo>
                  <a:lnTo>
                    <a:pt x="36163" y="11029"/>
                  </a:lnTo>
                  <a:lnTo>
                    <a:pt x="36007" y="10775"/>
                  </a:lnTo>
                  <a:lnTo>
                    <a:pt x="35831" y="10542"/>
                  </a:lnTo>
                  <a:lnTo>
                    <a:pt x="35656" y="10288"/>
                  </a:lnTo>
                  <a:lnTo>
                    <a:pt x="35442" y="10054"/>
                  </a:lnTo>
                  <a:lnTo>
                    <a:pt x="35208" y="9821"/>
                  </a:lnTo>
                  <a:lnTo>
                    <a:pt x="34974" y="9587"/>
                  </a:lnTo>
                  <a:lnTo>
                    <a:pt x="34974" y="9587"/>
                  </a:lnTo>
                  <a:lnTo>
                    <a:pt x="34546" y="9197"/>
                  </a:lnTo>
                  <a:lnTo>
                    <a:pt x="34058" y="8846"/>
                  </a:lnTo>
                  <a:lnTo>
                    <a:pt x="33513" y="8476"/>
                  </a:lnTo>
                  <a:lnTo>
                    <a:pt x="32909" y="8106"/>
                  </a:lnTo>
                  <a:lnTo>
                    <a:pt x="32909" y="8106"/>
                  </a:lnTo>
                  <a:lnTo>
                    <a:pt x="32363" y="7794"/>
                  </a:lnTo>
                  <a:lnTo>
                    <a:pt x="31818" y="7502"/>
                  </a:lnTo>
                  <a:lnTo>
                    <a:pt x="30688" y="6937"/>
                  </a:lnTo>
                  <a:lnTo>
                    <a:pt x="30610" y="6898"/>
                  </a:lnTo>
                  <a:lnTo>
                    <a:pt x="29967" y="6586"/>
                  </a:lnTo>
                  <a:lnTo>
                    <a:pt x="29967" y="6586"/>
                  </a:lnTo>
                  <a:lnTo>
                    <a:pt x="28213" y="5710"/>
                  </a:lnTo>
                  <a:lnTo>
                    <a:pt x="27356" y="5261"/>
                  </a:lnTo>
                  <a:lnTo>
                    <a:pt x="26479" y="4794"/>
                  </a:lnTo>
                  <a:lnTo>
                    <a:pt x="25641" y="4307"/>
                  </a:lnTo>
                  <a:lnTo>
                    <a:pt x="24804" y="3781"/>
                  </a:lnTo>
                  <a:lnTo>
                    <a:pt x="23985" y="3216"/>
                  </a:lnTo>
                  <a:lnTo>
                    <a:pt x="23596" y="2923"/>
                  </a:lnTo>
                  <a:lnTo>
                    <a:pt x="23206" y="2631"/>
                  </a:lnTo>
                  <a:lnTo>
                    <a:pt x="23225" y="2651"/>
                  </a:lnTo>
                  <a:lnTo>
                    <a:pt x="23225" y="2651"/>
                  </a:lnTo>
                  <a:lnTo>
                    <a:pt x="22621" y="2124"/>
                  </a:lnTo>
                  <a:lnTo>
                    <a:pt x="22017" y="1579"/>
                  </a:lnTo>
                  <a:lnTo>
                    <a:pt x="21452" y="994"/>
                  </a:lnTo>
                  <a:lnTo>
                    <a:pt x="20907" y="371"/>
                  </a:lnTo>
                  <a:lnTo>
                    <a:pt x="20907" y="371"/>
                  </a:lnTo>
                  <a:lnTo>
                    <a:pt x="20926" y="293"/>
                  </a:lnTo>
                  <a:lnTo>
                    <a:pt x="20926" y="215"/>
                  </a:lnTo>
                  <a:lnTo>
                    <a:pt x="20926" y="215"/>
                  </a:lnTo>
                  <a:lnTo>
                    <a:pt x="20907" y="137"/>
                  </a:lnTo>
                  <a:lnTo>
                    <a:pt x="20848" y="98"/>
                  </a:lnTo>
                  <a:lnTo>
                    <a:pt x="20790" y="40"/>
                  </a:lnTo>
                  <a:lnTo>
                    <a:pt x="20731" y="40"/>
                  </a:lnTo>
                  <a:lnTo>
                    <a:pt x="20731" y="40"/>
                  </a:lnTo>
                  <a:lnTo>
                    <a:pt x="20673" y="40"/>
                  </a:lnTo>
                  <a:lnTo>
                    <a:pt x="20615" y="59"/>
                  </a:lnTo>
                  <a:lnTo>
                    <a:pt x="20634" y="59"/>
                  </a:lnTo>
                  <a:lnTo>
                    <a:pt x="20634" y="59"/>
                  </a:lnTo>
                  <a:lnTo>
                    <a:pt x="20556" y="20"/>
                  </a:lnTo>
                  <a:lnTo>
                    <a:pt x="204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4726;p55">
              <a:extLst>
                <a:ext uri="{FF2B5EF4-FFF2-40B4-BE49-F238E27FC236}">
                  <a16:creationId xmlns:a16="http://schemas.microsoft.com/office/drawing/2014/main" id="{37E39AE9-AD4D-433D-8FA8-3B8D1040A1BE}"/>
                </a:ext>
              </a:extLst>
            </p:cNvPr>
            <p:cNvSpPr/>
            <p:nvPr/>
          </p:nvSpPr>
          <p:spPr>
            <a:xfrm>
              <a:off x="5049425" y="753625"/>
              <a:ext cx="914300" cy="523650"/>
            </a:xfrm>
            <a:custGeom>
              <a:avLst/>
              <a:gdLst/>
              <a:ahLst/>
              <a:cxnLst/>
              <a:rect l="l" t="t" r="r" b="b"/>
              <a:pathLst>
                <a:path w="36572" h="20946" extrusionOk="0">
                  <a:moveTo>
                    <a:pt x="20478" y="0"/>
                  </a:moveTo>
                  <a:lnTo>
                    <a:pt x="20381" y="20"/>
                  </a:lnTo>
                  <a:lnTo>
                    <a:pt x="20322" y="78"/>
                  </a:lnTo>
                  <a:lnTo>
                    <a:pt x="20283" y="117"/>
                  </a:lnTo>
                  <a:lnTo>
                    <a:pt x="20244" y="176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48"/>
                  </a:lnTo>
                  <a:lnTo>
                    <a:pt x="18919" y="702"/>
                  </a:lnTo>
                  <a:lnTo>
                    <a:pt x="18374" y="994"/>
                  </a:lnTo>
                  <a:lnTo>
                    <a:pt x="17848" y="1325"/>
                  </a:lnTo>
                  <a:lnTo>
                    <a:pt x="17341" y="1695"/>
                  </a:lnTo>
                  <a:lnTo>
                    <a:pt x="16835" y="2105"/>
                  </a:lnTo>
                  <a:lnTo>
                    <a:pt x="16620" y="2299"/>
                  </a:lnTo>
                  <a:lnTo>
                    <a:pt x="16425" y="2514"/>
                  </a:lnTo>
                  <a:lnTo>
                    <a:pt x="16231" y="2728"/>
                  </a:lnTo>
                  <a:lnTo>
                    <a:pt x="16055" y="2942"/>
                  </a:lnTo>
                  <a:lnTo>
                    <a:pt x="15899" y="3157"/>
                  </a:lnTo>
                  <a:lnTo>
                    <a:pt x="15763" y="3390"/>
                  </a:lnTo>
                  <a:lnTo>
                    <a:pt x="15646" y="3585"/>
                  </a:lnTo>
                  <a:lnTo>
                    <a:pt x="15529" y="3819"/>
                  </a:lnTo>
                  <a:lnTo>
                    <a:pt x="15451" y="4053"/>
                  </a:lnTo>
                  <a:lnTo>
                    <a:pt x="15354" y="4287"/>
                  </a:lnTo>
                  <a:lnTo>
                    <a:pt x="15295" y="4521"/>
                  </a:lnTo>
                  <a:lnTo>
                    <a:pt x="15237" y="4774"/>
                  </a:lnTo>
                  <a:lnTo>
                    <a:pt x="15140" y="5261"/>
                  </a:lnTo>
                  <a:lnTo>
                    <a:pt x="15081" y="5767"/>
                  </a:lnTo>
                  <a:lnTo>
                    <a:pt x="15023" y="6255"/>
                  </a:lnTo>
                  <a:lnTo>
                    <a:pt x="15023" y="6313"/>
                  </a:lnTo>
                  <a:lnTo>
                    <a:pt x="14964" y="6898"/>
                  </a:lnTo>
                  <a:lnTo>
                    <a:pt x="14925" y="7209"/>
                  </a:lnTo>
                  <a:lnTo>
                    <a:pt x="14867" y="7541"/>
                  </a:lnTo>
                  <a:lnTo>
                    <a:pt x="14828" y="7677"/>
                  </a:lnTo>
                  <a:lnTo>
                    <a:pt x="14789" y="7794"/>
                  </a:lnTo>
                  <a:lnTo>
                    <a:pt x="14750" y="7852"/>
                  </a:lnTo>
                  <a:lnTo>
                    <a:pt x="14711" y="7852"/>
                  </a:lnTo>
                  <a:lnTo>
                    <a:pt x="14594" y="7813"/>
                  </a:lnTo>
                  <a:lnTo>
                    <a:pt x="14477" y="7774"/>
                  </a:lnTo>
                  <a:lnTo>
                    <a:pt x="14282" y="7677"/>
                  </a:lnTo>
                  <a:lnTo>
                    <a:pt x="14224" y="7657"/>
                  </a:lnTo>
                  <a:lnTo>
                    <a:pt x="13737" y="7424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1"/>
                  </a:lnTo>
                  <a:lnTo>
                    <a:pt x="11457" y="6625"/>
                  </a:lnTo>
                  <a:lnTo>
                    <a:pt x="10853" y="6527"/>
                  </a:lnTo>
                  <a:lnTo>
                    <a:pt x="10249" y="6469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041" y="6469"/>
                  </a:lnTo>
                  <a:lnTo>
                    <a:pt x="8476" y="6508"/>
                  </a:lnTo>
                  <a:lnTo>
                    <a:pt x="7930" y="6605"/>
                  </a:lnTo>
                  <a:lnTo>
                    <a:pt x="7385" y="6722"/>
                  </a:lnTo>
                  <a:lnTo>
                    <a:pt x="6839" y="6878"/>
                  </a:lnTo>
                  <a:lnTo>
                    <a:pt x="6294" y="7053"/>
                  </a:lnTo>
                  <a:lnTo>
                    <a:pt x="5748" y="7268"/>
                  </a:lnTo>
                  <a:lnTo>
                    <a:pt x="5222" y="7502"/>
                  </a:lnTo>
                  <a:lnTo>
                    <a:pt x="4735" y="7774"/>
                  </a:lnTo>
                  <a:lnTo>
                    <a:pt x="4248" y="8067"/>
                  </a:lnTo>
                  <a:lnTo>
                    <a:pt x="3761" y="8378"/>
                  </a:lnTo>
                  <a:lnTo>
                    <a:pt x="3313" y="8729"/>
                  </a:lnTo>
                  <a:lnTo>
                    <a:pt x="2904" y="9080"/>
                  </a:lnTo>
                  <a:lnTo>
                    <a:pt x="2475" y="9489"/>
                  </a:lnTo>
                  <a:lnTo>
                    <a:pt x="2085" y="9918"/>
                  </a:lnTo>
                  <a:lnTo>
                    <a:pt x="1735" y="10346"/>
                  </a:lnTo>
                  <a:lnTo>
                    <a:pt x="1559" y="10580"/>
                  </a:lnTo>
                  <a:lnTo>
                    <a:pt x="1403" y="10833"/>
                  </a:lnTo>
                  <a:lnTo>
                    <a:pt x="1267" y="11126"/>
                  </a:lnTo>
                  <a:lnTo>
                    <a:pt x="1131" y="11437"/>
                  </a:lnTo>
                  <a:lnTo>
                    <a:pt x="994" y="11749"/>
                  </a:lnTo>
                  <a:lnTo>
                    <a:pt x="897" y="12061"/>
                  </a:lnTo>
                  <a:lnTo>
                    <a:pt x="741" y="12626"/>
                  </a:lnTo>
                  <a:lnTo>
                    <a:pt x="605" y="13074"/>
                  </a:lnTo>
                  <a:lnTo>
                    <a:pt x="429" y="13561"/>
                  </a:lnTo>
                  <a:lnTo>
                    <a:pt x="195" y="14282"/>
                  </a:lnTo>
                  <a:lnTo>
                    <a:pt x="98" y="14652"/>
                  </a:lnTo>
                  <a:lnTo>
                    <a:pt x="20" y="15022"/>
                  </a:lnTo>
                  <a:lnTo>
                    <a:pt x="1" y="15217"/>
                  </a:lnTo>
                  <a:lnTo>
                    <a:pt x="1" y="15393"/>
                  </a:lnTo>
                  <a:lnTo>
                    <a:pt x="1" y="15568"/>
                  </a:lnTo>
                  <a:lnTo>
                    <a:pt x="20" y="15743"/>
                  </a:lnTo>
                  <a:lnTo>
                    <a:pt x="59" y="15919"/>
                  </a:lnTo>
                  <a:lnTo>
                    <a:pt x="98" y="16055"/>
                  </a:lnTo>
                  <a:lnTo>
                    <a:pt x="176" y="16211"/>
                  </a:lnTo>
                  <a:lnTo>
                    <a:pt x="234" y="16347"/>
                  </a:lnTo>
                  <a:lnTo>
                    <a:pt x="351" y="16484"/>
                  </a:lnTo>
                  <a:lnTo>
                    <a:pt x="449" y="16601"/>
                  </a:lnTo>
                  <a:lnTo>
                    <a:pt x="585" y="16698"/>
                  </a:lnTo>
                  <a:lnTo>
                    <a:pt x="721" y="16795"/>
                  </a:lnTo>
                  <a:lnTo>
                    <a:pt x="838" y="16834"/>
                  </a:lnTo>
                  <a:lnTo>
                    <a:pt x="955" y="16893"/>
                  </a:lnTo>
                  <a:lnTo>
                    <a:pt x="1092" y="16912"/>
                  </a:lnTo>
                  <a:lnTo>
                    <a:pt x="1228" y="16951"/>
                  </a:lnTo>
                  <a:lnTo>
                    <a:pt x="1228" y="16971"/>
                  </a:lnTo>
                  <a:lnTo>
                    <a:pt x="1228" y="17029"/>
                  </a:lnTo>
                  <a:lnTo>
                    <a:pt x="1267" y="17107"/>
                  </a:lnTo>
                  <a:lnTo>
                    <a:pt x="1325" y="17166"/>
                  </a:lnTo>
                  <a:lnTo>
                    <a:pt x="1384" y="17185"/>
                  </a:lnTo>
                  <a:lnTo>
                    <a:pt x="1501" y="17185"/>
                  </a:lnTo>
                  <a:lnTo>
                    <a:pt x="1579" y="17146"/>
                  </a:lnTo>
                  <a:lnTo>
                    <a:pt x="1618" y="17127"/>
                  </a:lnTo>
                  <a:lnTo>
                    <a:pt x="1637" y="17088"/>
                  </a:lnTo>
                  <a:lnTo>
                    <a:pt x="1832" y="16679"/>
                  </a:lnTo>
                  <a:lnTo>
                    <a:pt x="2027" y="16308"/>
                  </a:lnTo>
                  <a:lnTo>
                    <a:pt x="2261" y="15977"/>
                  </a:lnTo>
                  <a:lnTo>
                    <a:pt x="2475" y="15665"/>
                  </a:lnTo>
                  <a:lnTo>
                    <a:pt x="2670" y="15451"/>
                  </a:lnTo>
                  <a:lnTo>
                    <a:pt x="2865" y="15237"/>
                  </a:lnTo>
                  <a:lnTo>
                    <a:pt x="3059" y="15061"/>
                  </a:lnTo>
                  <a:lnTo>
                    <a:pt x="3274" y="14905"/>
                  </a:lnTo>
                  <a:lnTo>
                    <a:pt x="3449" y="14769"/>
                  </a:lnTo>
                  <a:lnTo>
                    <a:pt x="3644" y="14672"/>
                  </a:lnTo>
                  <a:lnTo>
                    <a:pt x="3839" y="14574"/>
                  </a:lnTo>
                  <a:lnTo>
                    <a:pt x="4034" y="14477"/>
                  </a:lnTo>
                  <a:lnTo>
                    <a:pt x="4267" y="14399"/>
                  </a:lnTo>
                  <a:lnTo>
                    <a:pt x="4501" y="14340"/>
                  </a:lnTo>
                  <a:lnTo>
                    <a:pt x="4755" y="14282"/>
                  </a:lnTo>
                  <a:lnTo>
                    <a:pt x="4988" y="14243"/>
                  </a:lnTo>
                  <a:lnTo>
                    <a:pt x="5242" y="14224"/>
                  </a:lnTo>
                  <a:lnTo>
                    <a:pt x="5924" y="14224"/>
                  </a:lnTo>
                  <a:lnTo>
                    <a:pt x="6352" y="14282"/>
                  </a:lnTo>
                  <a:lnTo>
                    <a:pt x="6781" y="14360"/>
                  </a:lnTo>
                  <a:lnTo>
                    <a:pt x="7190" y="14438"/>
                  </a:lnTo>
                  <a:lnTo>
                    <a:pt x="7580" y="14555"/>
                  </a:lnTo>
                  <a:lnTo>
                    <a:pt x="7969" y="14672"/>
                  </a:lnTo>
                  <a:lnTo>
                    <a:pt x="8690" y="14925"/>
                  </a:lnTo>
                  <a:lnTo>
                    <a:pt x="9314" y="15198"/>
                  </a:lnTo>
                  <a:lnTo>
                    <a:pt x="10288" y="15646"/>
                  </a:lnTo>
                  <a:lnTo>
                    <a:pt x="11262" y="16113"/>
                  </a:lnTo>
                  <a:lnTo>
                    <a:pt x="11321" y="16133"/>
                  </a:lnTo>
                  <a:lnTo>
                    <a:pt x="11808" y="16367"/>
                  </a:lnTo>
                  <a:lnTo>
                    <a:pt x="13211" y="17049"/>
                  </a:lnTo>
                  <a:lnTo>
                    <a:pt x="14672" y="17750"/>
                  </a:lnTo>
                  <a:lnTo>
                    <a:pt x="15490" y="18101"/>
                  </a:lnTo>
                  <a:lnTo>
                    <a:pt x="16270" y="18452"/>
                  </a:lnTo>
                  <a:lnTo>
                    <a:pt x="17029" y="18763"/>
                  </a:lnTo>
                  <a:lnTo>
                    <a:pt x="17750" y="19056"/>
                  </a:lnTo>
                  <a:lnTo>
                    <a:pt x="18452" y="19309"/>
                  </a:lnTo>
                  <a:lnTo>
                    <a:pt x="19153" y="19562"/>
                  </a:lnTo>
                  <a:lnTo>
                    <a:pt x="19816" y="19776"/>
                  </a:lnTo>
                  <a:lnTo>
                    <a:pt x="20478" y="19971"/>
                  </a:lnTo>
                  <a:lnTo>
                    <a:pt x="21257" y="20205"/>
                  </a:lnTo>
                  <a:lnTo>
                    <a:pt x="22037" y="20380"/>
                  </a:lnTo>
                  <a:lnTo>
                    <a:pt x="22836" y="20556"/>
                  </a:lnTo>
                  <a:lnTo>
                    <a:pt x="23596" y="20673"/>
                  </a:lnTo>
                  <a:lnTo>
                    <a:pt x="24375" y="20790"/>
                  </a:lnTo>
                  <a:lnTo>
                    <a:pt x="25135" y="20868"/>
                  </a:lnTo>
                  <a:lnTo>
                    <a:pt x="25914" y="20907"/>
                  </a:lnTo>
                  <a:lnTo>
                    <a:pt x="26655" y="20945"/>
                  </a:lnTo>
                  <a:lnTo>
                    <a:pt x="26888" y="20945"/>
                  </a:lnTo>
                  <a:lnTo>
                    <a:pt x="27551" y="20926"/>
                  </a:lnTo>
                  <a:lnTo>
                    <a:pt x="28174" y="20887"/>
                  </a:lnTo>
                  <a:lnTo>
                    <a:pt x="28778" y="20848"/>
                  </a:lnTo>
                  <a:lnTo>
                    <a:pt x="29363" y="20770"/>
                  </a:lnTo>
                  <a:lnTo>
                    <a:pt x="29928" y="20673"/>
                  </a:lnTo>
                  <a:lnTo>
                    <a:pt x="30493" y="20536"/>
                  </a:lnTo>
                  <a:lnTo>
                    <a:pt x="31038" y="20400"/>
                  </a:lnTo>
                  <a:lnTo>
                    <a:pt x="31584" y="20225"/>
                  </a:lnTo>
                  <a:lnTo>
                    <a:pt x="32149" y="20010"/>
                  </a:lnTo>
                  <a:lnTo>
                    <a:pt x="32695" y="19776"/>
                  </a:lnTo>
                  <a:lnTo>
                    <a:pt x="33201" y="19523"/>
                  </a:lnTo>
                  <a:lnTo>
                    <a:pt x="33688" y="19250"/>
                  </a:lnTo>
                  <a:lnTo>
                    <a:pt x="34136" y="18958"/>
                  </a:lnTo>
                  <a:lnTo>
                    <a:pt x="34565" y="18627"/>
                  </a:lnTo>
                  <a:lnTo>
                    <a:pt x="34955" y="18296"/>
                  </a:lnTo>
                  <a:lnTo>
                    <a:pt x="35305" y="17945"/>
                  </a:lnTo>
                  <a:lnTo>
                    <a:pt x="35637" y="17536"/>
                  </a:lnTo>
                  <a:lnTo>
                    <a:pt x="35948" y="17107"/>
                  </a:lnTo>
                  <a:lnTo>
                    <a:pt x="36085" y="16893"/>
                  </a:lnTo>
                  <a:lnTo>
                    <a:pt x="36221" y="16659"/>
                  </a:lnTo>
                  <a:lnTo>
                    <a:pt x="36338" y="16425"/>
                  </a:lnTo>
                  <a:lnTo>
                    <a:pt x="36455" y="16172"/>
                  </a:lnTo>
                  <a:lnTo>
                    <a:pt x="36572" y="15860"/>
                  </a:lnTo>
                  <a:lnTo>
                    <a:pt x="36260" y="16230"/>
                  </a:lnTo>
                  <a:lnTo>
                    <a:pt x="35948" y="16562"/>
                  </a:lnTo>
                  <a:lnTo>
                    <a:pt x="35539" y="16951"/>
                  </a:lnTo>
                  <a:lnTo>
                    <a:pt x="35130" y="17302"/>
                  </a:lnTo>
                  <a:lnTo>
                    <a:pt x="34682" y="17653"/>
                  </a:lnTo>
                  <a:lnTo>
                    <a:pt x="34234" y="17964"/>
                  </a:lnTo>
                  <a:lnTo>
                    <a:pt x="33766" y="18276"/>
                  </a:lnTo>
                  <a:lnTo>
                    <a:pt x="33279" y="18549"/>
                  </a:lnTo>
                  <a:lnTo>
                    <a:pt x="32773" y="18802"/>
                  </a:lnTo>
                  <a:lnTo>
                    <a:pt x="32266" y="19036"/>
                  </a:lnTo>
                  <a:lnTo>
                    <a:pt x="31740" y="19231"/>
                  </a:lnTo>
                  <a:lnTo>
                    <a:pt x="31214" y="19406"/>
                  </a:lnTo>
                  <a:lnTo>
                    <a:pt x="30668" y="19562"/>
                  </a:lnTo>
                  <a:lnTo>
                    <a:pt x="30142" y="19679"/>
                  </a:lnTo>
                  <a:lnTo>
                    <a:pt x="29519" y="19796"/>
                  </a:lnTo>
                  <a:lnTo>
                    <a:pt x="28915" y="19854"/>
                  </a:lnTo>
                  <a:lnTo>
                    <a:pt x="28194" y="19913"/>
                  </a:lnTo>
                  <a:lnTo>
                    <a:pt x="27453" y="19913"/>
                  </a:lnTo>
                  <a:lnTo>
                    <a:pt x="26752" y="19893"/>
                  </a:lnTo>
                  <a:lnTo>
                    <a:pt x="26051" y="19835"/>
                  </a:lnTo>
                  <a:lnTo>
                    <a:pt x="25369" y="19737"/>
                  </a:lnTo>
                  <a:lnTo>
                    <a:pt x="24667" y="19621"/>
                  </a:lnTo>
                  <a:lnTo>
                    <a:pt x="23966" y="19484"/>
                  </a:lnTo>
                  <a:lnTo>
                    <a:pt x="23284" y="19309"/>
                  </a:lnTo>
                  <a:lnTo>
                    <a:pt x="22602" y="19095"/>
                  </a:lnTo>
                  <a:lnTo>
                    <a:pt x="21920" y="18880"/>
                  </a:lnTo>
                  <a:lnTo>
                    <a:pt x="21257" y="18646"/>
                  </a:lnTo>
                  <a:lnTo>
                    <a:pt x="20595" y="18393"/>
                  </a:lnTo>
                  <a:lnTo>
                    <a:pt x="19933" y="18120"/>
                  </a:lnTo>
                  <a:lnTo>
                    <a:pt x="19290" y="17828"/>
                  </a:lnTo>
                  <a:lnTo>
                    <a:pt x="17965" y="17205"/>
                  </a:lnTo>
                  <a:lnTo>
                    <a:pt x="16659" y="16562"/>
                  </a:lnTo>
                  <a:lnTo>
                    <a:pt x="13873" y="15159"/>
                  </a:lnTo>
                  <a:lnTo>
                    <a:pt x="12490" y="14457"/>
                  </a:lnTo>
                  <a:lnTo>
                    <a:pt x="11067" y="13814"/>
                  </a:lnTo>
                  <a:lnTo>
                    <a:pt x="10366" y="13503"/>
                  </a:lnTo>
                  <a:lnTo>
                    <a:pt x="9723" y="13230"/>
                  </a:lnTo>
                  <a:lnTo>
                    <a:pt x="9041" y="12938"/>
                  </a:lnTo>
                  <a:lnTo>
                    <a:pt x="8359" y="12704"/>
                  </a:lnTo>
                  <a:lnTo>
                    <a:pt x="7950" y="12567"/>
                  </a:lnTo>
                  <a:lnTo>
                    <a:pt x="7521" y="12470"/>
                  </a:lnTo>
                  <a:lnTo>
                    <a:pt x="7073" y="12392"/>
                  </a:lnTo>
                  <a:lnTo>
                    <a:pt x="6684" y="12353"/>
                  </a:lnTo>
                  <a:lnTo>
                    <a:pt x="6333" y="12353"/>
                  </a:lnTo>
                  <a:lnTo>
                    <a:pt x="6313" y="12373"/>
                  </a:lnTo>
                  <a:lnTo>
                    <a:pt x="6255" y="12373"/>
                  </a:lnTo>
                  <a:lnTo>
                    <a:pt x="6216" y="12353"/>
                  </a:lnTo>
                  <a:lnTo>
                    <a:pt x="6216" y="12314"/>
                  </a:lnTo>
                  <a:lnTo>
                    <a:pt x="6216" y="12295"/>
                  </a:lnTo>
                  <a:lnTo>
                    <a:pt x="6274" y="12061"/>
                  </a:lnTo>
                  <a:lnTo>
                    <a:pt x="6372" y="11827"/>
                  </a:lnTo>
                  <a:lnTo>
                    <a:pt x="6450" y="11593"/>
                  </a:lnTo>
                  <a:lnTo>
                    <a:pt x="6567" y="11379"/>
                  </a:lnTo>
                  <a:lnTo>
                    <a:pt x="6800" y="10970"/>
                  </a:lnTo>
                  <a:lnTo>
                    <a:pt x="7073" y="10600"/>
                  </a:lnTo>
                  <a:lnTo>
                    <a:pt x="7326" y="10288"/>
                  </a:lnTo>
                  <a:lnTo>
                    <a:pt x="7619" y="9996"/>
                  </a:lnTo>
                  <a:lnTo>
                    <a:pt x="7892" y="9723"/>
                  </a:lnTo>
                  <a:lnTo>
                    <a:pt x="8203" y="9469"/>
                  </a:lnTo>
                  <a:lnTo>
                    <a:pt x="8612" y="9177"/>
                  </a:lnTo>
                  <a:lnTo>
                    <a:pt x="9022" y="8885"/>
                  </a:lnTo>
                  <a:lnTo>
                    <a:pt x="9450" y="8632"/>
                  </a:lnTo>
                  <a:lnTo>
                    <a:pt x="9879" y="8417"/>
                  </a:lnTo>
                  <a:lnTo>
                    <a:pt x="10346" y="8203"/>
                  </a:lnTo>
                  <a:lnTo>
                    <a:pt x="10814" y="8028"/>
                  </a:lnTo>
                  <a:lnTo>
                    <a:pt x="11301" y="7872"/>
                  </a:lnTo>
                  <a:lnTo>
                    <a:pt x="11808" y="7774"/>
                  </a:lnTo>
                  <a:lnTo>
                    <a:pt x="12275" y="7696"/>
                  </a:lnTo>
                  <a:lnTo>
                    <a:pt x="12509" y="7677"/>
                  </a:lnTo>
                  <a:lnTo>
                    <a:pt x="12762" y="7677"/>
                  </a:lnTo>
                  <a:lnTo>
                    <a:pt x="13230" y="7696"/>
                  </a:lnTo>
                  <a:lnTo>
                    <a:pt x="13464" y="7716"/>
                  </a:lnTo>
                  <a:lnTo>
                    <a:pt x="13698" y="7755"/>
                  </a:lnTo>
                  <a:lnTo>
                    <a:pt x="13912" y="7813"/>
                  </a:lnTo>
                  <a:lnTo>
                    <a:pt x="14146" y="7872"/>
                  </a:lnTo>
                  <a:lnTo>
                    <a:pt x="14360" y="7950"/>
                  </a:lnTo>
                  <a:lnTo>
                    <a:pt x="14574" y="8047"/>
                  </a:lnTo>
                  <a:lnTo>
                    <a:pt x="14789" y="8164"/>
                  </a:lnTo>
                  <a:lnTo>
                    <a:pt x="15003" y="8281"/>
                  </a:lnTo>
                  <a:lnTo>
                    <a:pt x="15256" y="8476"/>
                  </a:lnTo>
                  <a:lnTo>
                    <a:pt x="15295" y="8047"/>
                  </a:lnTo>
                  <a:lnTo>
                    <a:pt x="15334" y="7755"/>
                  </a:lnTo>
                  <a:lnTo>
                    <a:pt x="15412" y="7463"/>
                  </a:lnTo>
                  <a:lnTo>
                    <a:pt x="15568" y="7053"/>
                  </a:lnTo>
                  <a:lnTo>
                    <a:pt x="15763" y="6644"/>
                  </a:lnTo>
                  <a:lnTo>
                    <a:pt x="15997" y="6235"/>
                  </a:lnTo>
                  <a:lnTo>
                    <a:pt x="16250" y="5865"/>
                  </a:lnTo>
                  <a:lnTo>
                    <a:pt x="16523" y="5495"/>
                  </a:lnTo>
                  <a:lnTo>
                    <a:pt x="16835" y="5163"/>
                  </a:lnTo>
                  <a:lnTo>
                    <a:pt x="17185" y="4832"/>
                  </a:lnTo>
                  <a:lnTo>
                    <a:pt x="17536" y="4501"/>
                  </a:lnTo>
                  <a:lnTo>
                    <a:pt x="17926" y="4209"/>
                  </a:lnTo>
                  <a:lnTo>
                    <a:pt x="18335" y="3955"/>
                  </a:lnTo>
                  <a:lnTo>
                    <a:pt x="18744" y="3702"/>
                  </a:lnTo>
                  <a:lnTo>
                    <a:pt x="19192" y="3468"/>
                  </a:lnTo>
                  <a:lnTo>
                    <a:pt x="19640" y="3274"/>
                  </a:lnTo>
                  <a:lnTo>
                    <a:pt x="20088" y="3079"/>
                  </a:lnTo>
                  <a:lnTo>
                    <a:pt x="20459" y="2962"/>
                  </a:lnTo>
                  <a:lnTo>
                    <a:pt x="20809" y="2864"/>
                  </a:lnTo>
                  <a:lnTo>
                    <a:pt x="21180" y="2767"/>
                  </a:lnTo>
                  <a:lnTo>
                    <a:pt x="21550" y="2689"/>
                  </a:lnTo>
                  <a:lnTo>
                    <a:pt x="21939" y="2631"/>
                  </a:lnTo>
                  <a:lnTo>
                    <a:pt x="22310" y="2572"/>
                  </a:lnTo>
                  <a:lnTo>
                    <a:pt x="22680" y="2553"/>
                  </a:lnTo>
                  <a:lnTo>
                    <a:pt x="23089" y="2553"/>
                  </a:lnTo>
                  <a:lnTo>
                    <a:pt x="22524" y="2046"/>
                  </a:lnTo>
                  <a:lnTo>
                    <a:pt x="21959" y="1539"/>
                  </a:lnTo>
                  <a:lnTo>
                    <a:pt x="21433" y="974"/>
                  </a:lnTo>
                  <a:lnTo>
                    <a:pt x="20907" y="390"/>
                  </a:lnTo>
                  <a:lnTo>
                    <a:pt x="20946" y="331"/>
                  </a:lnTo>
                  <a:lnTo>
                    <a:pt x="20946" y="234"/>
                  </a:lnTo>
                  <a:lnTo>
                    <a:pt x="20907" y="156"/>
                  </a:lnTo>
                  <a:lnTo>
                    <a:pt x="20868" y="98"/>
                  </a:lnTo>
                  <a:lnTo>
                    <a:pt x="20790" y="59"/>
                  </a:lnTo>
                  <a:lnTo>
                    <a:pt x="20731" y="39"/>
                  </a:lnTo>
                  <a:lnTo>
                    <a:pt x="20673" y="59"/>
                  </a:lnTo>
                  <a:lnTo>
                    <a:pt x="20615" y="78"/>
                  </a:lnTo>
                  <a:lnTo>
                    <a:pt x="20556" y="20"/>
                  </a:lnTo>
                  <a:lnTo>
                    <a:pt x="20478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4727;p55">
              <a:extLst>
                <a:ext uri="{FF2B5EF4-FFF2-40B4-BE49-F238E27FC236}">
                  <a16:creationId xmlns:a16="http://schemas.microsoft.com/office/drawing/2014/main" id="{44D71B9B-7071-403E-A157-6D7FCDAD42D4}"/>
                </a:ext>
              </a:extLst>
            </p:cNvPr>
            <p:cNvSpPr/>
            <p:nvPr/>
          </p:nvSpPr>
          <p:spPr>
            <a:xfrm>
              <a:off x="5049425" y="753625"/>
              <a:ext cx="914300" cy="523650"/>
            </a:xfrm>
            <a:custGeom>
              <a:avLst/>
              <a:gdLst/>
              <a:ahLst/>
              <a:cxnLst/>
              <a:rect l="l" t="t" r="r" b="b"/>
              <a:pathLst>
                <a:path w="36572" h="20946" fill="none" extrusionOk="0">
                  <a:moveTo>
                    <a:pt x="20322" y="78"/>
                  </a:moveTo>
                  <a:lnTo>
                    <a:pt x="20322" y="78"/>
                  </a:lnTo>
                  <a:lnTo>
                    <a:pt x="20283" y="117"/>
                  </a:lnTo>
                  <a:lnTo>
                    <a:pt x="20244" y="176"/>
                  </a:lnTo>
                  <a:lnTo>
                    <a:pt x="20244" y="176"/>
                  </a:lnTo>
                  <a:lnTo>
                    <a:pt x="20088" y="215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48"/>
                  </a:lnTo>
                  <a:lnTo>
                    <a:pt x="19484" y="448"/>
                  </a:lnTo>
                  <a:lnTo>
                    <a:pt x="18919" y="702"/>
                  </a:lnTo>
                  <a:lnTo>
                    <a:pt x="18374" y="994"/>
                  </a:lnTo>
                  <a:lnTo>
                    <a:pt x="18374" y="994"/>
                  </a:lnTo>
                  <a:lnTo>
                    <a:pt x="17848" y="1325"/>
                  </a:lnTo>
                  <a:lnTo>
                    <a:pt x="17341" y="1695"/>
                  </a:lnTo>
                  <a:lnTo>
                    <a:pt x="17341" y="1695"/>
                  </a:lnTo>
                  <a:lnTo>
                    <a:pt x="16835" y="2105"/>
                  </a:lnTo>
                  <a:lnTo>
                    <a:pt x="16620" y="2299"/>
                  </a:lnTo>
                  <a:lnTo>
                    <a:pt x="16425" y="2514"/>
                  </a:lnTo>
                  <a:lnTo>
                    <a:pt x="16425" y="2514"/>
                  </a:lnTo>
                  <a:lnTo>
                    <a:pt x="16231" y="2728"/>
                  </a:lnTo>
                  <a:lnTo>
                    <a:pt x="16055" y="2942"/>
                  </a:lnTo>
                  <a:lnTo>
                    <a:pt x="15899" y="3157"/>
                  </a:lnTo>
                  <a:lnTo>
                    <a:pt x="15763" y="3390"/>
                  </a:lnTo>
                  <a:lnTo>
                    <a:pt x="15763" y="3390"/>
                  </a:lnTo>
                  <a:lnTo>
                    <a:pt x="15646" y="3585"/>
                  </a:lnTo>
                  <a:lnTo>
                    <a:pt x="15529" y="3819"/>
                  </a:lnTo>
                  <a:lnTo>
                    <a:pt x="15451" y="4053"/>
                  </a:lnTo>
                  <a:lnTo>
                    <a:pt x="15354" y="4287"/>
                  </a:lnTo>
                  <a:lnTo>
                    <a:pt x="15354" y="4287"/>
                  </a:lnTo>
                  <a:lnTo>
                    <a:pt x="15295" y="4521"/>
                  </a:lnTo>
                  <a:lnTo>
                    <a:pt x="15237" y="4774"/>
                  </a:lnTo>
                  <a:lnTo>
                    <a:pt x="15140" y="5261"/>
                  </a:lnTo>
                  <a:lnTo>
                    <a:pt x="15081" y="5767"/>
                  </a:lnTo>
                  <a:lnTo>
                    <a:pt x="15023" y="6255"/>
                  </a:lnTo>
                  <a:lnTo>
                    <a:pt x="15023" y="6313"/>
                  </a:lnTo>
                  <a:lnTo>
                    <a:pt x="15023" y="6313"/>
                  </a:lnTo>
                  <a:lnTo>
                    <a:pt x="14964" y="6898"/>
                  </a:lnTo>
                  <a:lnTo>
                    <a:pt x="14964" y="6898"/>
                  </a:lnTo>
                  <a:lnTo>
                    <a:pt x="14925" y="7209"/>
                  </a:lnTo>
                  <a:lnTo>
                    <a:pt x="14867" y="7541"/>
                  </a:lnTo>
                  <a:lnTo>
                    <a:pt x="14867" y="7541"/>
                  </a:lnTo>
                  <a:lnTo>
                    <a:pt x="14828" y="7677"/>
                  </a:lnTo>
                  <a:lnTo>
                    <a:pt x="14789" y="7794"/>
                  </a:lnTo>
                  <a:lnTo>
                    <a:pt x="14789" y="7794"/>
                  </a:lnTo>
                  <a:lnTo>
                    <a:pt x="14750" y="7852"/>
                  </a:lnTo>
                  <a:lnTo>
                    <a:pt x="14750" y="7852"/>
                  </a:lnTo>
                  <a:lnTo>
                    <a:pt x="14711" y="7852"/>
                  </a:lnTo>
                  <a:lnTo>
                    <a:pt x="14711" y="7852"/>
                  </a:lnTo>
                  <a:lnTo>
                    <a:pt x="14594" y="7813"/>
                  </a:lnTo>
                  <a:lnTo>
                    <a:pt x="14477" y="7774"/>
                  </a:lnTo>
                  <a:lnTo>
                    <a:pt x="14282" y="7677"/>
                  </a:lnTo>
                  <a:lnTo>
                    <a:pt x="14224" y="7657"/>
                  </a:lnTo>
                  <a:lnTo>
                    <a:pt x="14224" y="7657"/>
                  </a:lnTo>
                  <a:lnTo>
                    <a:pt x="13737" y="7424"/>
                  </a:lnTo>
                  <a:lnTo>
                    <a:pt x="13250" y="7190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1"/>
                  </a:lnTo>
                  <a:lnTo>
                    <a:pt x="12042" y="6761"/>
                  </a:lnTo>
                  <a:lnTo>
                    <a:pt x="11457" y="6625"/>
                  </a:lnTo>
                  <a:lnTo>
                    <a:pt x="10853" y="6527"/>
                  </a:lnTo>
                  <a:lnTo>
                    <a:pt x="10249" y="6469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587" y="6430"/>
                  </a:lnTo>
                  <a:lnTo>
                    <a:pt x="9041" y="6469"/>
                  </a:lnTo>
                  <a:lnTo>
                    <a:pt x="8476" y="6508"/>
                  </a:lnTo>
                  <a:lnTo>
                    <a:pt x="7930" y="6605"/>
                  </a:lnTo>
                  <a:lnTo>
                    <a:pt x="7385" y="6722"/>
                  </a:lnTo>
                  <a:lnTo>
                    <a:pt x="6839" y="6878"/>
                  </a:lnTo>
                  <a:lnTo>
                    <a:pt x="6294" y="7053"/>
                  </a:lnTo>
                  <a:lnTo>
                    <a:pt x="5748" y="7268"/>
                  </a:lnTo>
                  <a:lnTo>
                    <a:pt x="5222" y="7502"/>
                  </a:lnTo>
                  <a:lnTo>
                    <a:pt x="5222" y="7502"/>
                  </a:lnTo>
                  <a:lnTo>
                    <a:pt x="4735" y="7774"/>
                  </a:lnTo>
                  <a:lnTo>
                    <a:pt x="4248" y="8067"/>
                  </a:lnTo>
                  <a:lnTo>
                    <a:pt x="3761" y="8378"/>
                  </a:lnTo>
                  <a:lnTo>
                    <a:pt x="3313" y="8729"/>
                  </a:lnTo>
                  <a:lnTo>
                    <a:pt x="3313" y="8729"/>
                  </a:lnTo>
                  <a:lnTo>
                    <a:pt x="2904" y="9080"/>
                  </a:lnTo>
                  <a:lnTo>
                    <a:pt x="2475" y="9489"/>
                  </a:lnTo>
                  <a:lnTo>
                    <a:pt x="2475" y="9489"/>
                  </a:lnTo>
                  <a:lnTo>
                    <a:pt x="2085" y="9918"/>
                  </a:lnTo>
                  <a:lnTo>
                    <a:pt x="1735" y="10346"/>
                  </a:lnTo>
                  <a:lnTo>
                    <a:pt x="1735" y="10346"/>
                  </a:lnTo>
                  <a:lnTo>
                    <a:pt x="1559" y="10580"/>
                  </a:lnTo>
                  <a:lnTo>
                    <a:pt x="1403" y="10833"/>
                  </a:lnTo>
                  <a:lnTo>
                    <a:pt x="1267" y="11126"/>
                  </a:lnTo>
                  <a:lnTo>
                    <a:pt x="1131" y="11437"/>
                  </a:lnTo>
                  <a:lnTo>
                    <a:pt x="1131" y="11437"/>
                  </a:lnTo>
                  <a:lnTo>
                    <a:pt x="994" y="11749"/>
                  </a:lnTo>
                  <a:lnTo>
                    <a:pt x="897" y="12061"/>
                  </a:lnTo>
                  <a:lnTo>
                    <a:pt x="741" y="12626"/>
                  </a:lnTo>
                  <a:lnTo>
                    <a:pt x="741" y="12626"/>
                  </a:lnTo>
                  <a:lnTo>
                    <a:pt x="605" y="13074"/>
                  </a:lnTo>
                  <a:lnTo>
                    <a:pt x="429" y="13561"/>
                  </a:lnTo>
                  <a:lnTo>
                    <a:pt x="429" y="13561"/>
                  </a:lnTo>
                  <a:lnTo>
                    <a:pt x="195" y="14282"/>
                  </a:lnTo>
                  <a:lnTo>
                    <a:pt x="98" y="14652"/>
                  </a:lnTo>
                  <a:lnTo>
                    <a:pt x="20" y="15022"/>
                  </a:lnTo>
                  <a:lnTo>
                    <a:pt x="20" y="15022"/>
                  </a:lnTo>
                  <a:lnTo>
                    <a:pt x="1" y="15217"/>
                  </a:lnTo>
                  <a:lnTo>
                    <a:pt x="1" y="15393"/>
                  </a:lnTo>
                  <a:lnTo>
                    <a:pt x="1" y="15568"/>
                  </a:lnTo>
                  <a:lnTo>
                    <a:pt x="20" y="15743"/>
                  </a:lnTo>
                  <a:lnTo>
                    <a:pt x="59" y="15919"/>
                  </a:lnTo>
                  <a:lnTo>
                    <a:pt x="98" y="16055"/>
                  </a:lnTo>
                  <a:lnTo>
                    <a:pt x="176" y="16211"/>
                  </a:lnTo>
                  <a:lnTo>
                    <a:pt x="234" y="16347"/>
                  </a:lnTo>
                  <a:lnTo>
                    <a:pt x="234" y="16347"/>
                  </a:lnTo>
                  <a:lnTo>
                    <a:pt x="351" y="16484"/>
                  </a:lnTo>
                  <a:lnTo>
                    <a:pt x="449" y="16601"/>
                  </a:lnTo>
                  <a:lnTo>
                    <a:pt x="585" y="16698"/>
                  </a:lnTo>
                  <a:lnTo>
                    <a:pt x="721" y="16795"/>
                  </a:lnTo>
                  <a:lnTo>
                    <a:pt x="721" y="16795"/>
                  </a:lnTo>
                  <a:lnTo>
                    <a:pt x="838" y="16834"/>
                  </a:lnTo>
                  <a:lnTo>
                    <a:pt x="955" y="16893"/>
                  </a:lnTo>
                  <a:lnTo>
                    <a:pt x="1092" y="16912"/>
                  </a:lnTo>
                  <a:lnTo>
                    <a:pt x="1228" y="16951"/>
                  </a:lnTo>
                  <a:lnTo>
                    <a:pt x="1228" y="16951"/>
                  </a:lnTo>
                  <a:lnTo>
                    <a:pt x="1228" y="16971"/>
                  </a:lnTo>
                  <a:lnTo>
                    <a:pt x="1228" y="17029"/>
                  </a:lnTo>
                  <a:lnTo>
                    <a:pt x="1228" y="17029"/>
                  </a:lnTo>
                  <a:lnTo>
                    <a:pt x="1267" y="17107"/>
                  </a:lnTo>
                  <a:lnTo>
                    <a:pt x="1325" y="17166"/>
                  </a:lnTo>
                  <a:lnTo>
                    <a:pt x="1325" y="17166"/>
                  </a:lnTo>
                  <a:lnTo>
                    <a:pt x="1384" y="17185"/>
                  </a:lnTo>
                  <a:lnTo>
                    <a:pt x="1442" y="17185"/>
                  </a:lnTo>
                  <a:lnTo>
                    <a:pt x="1442" y="17185"/>
                  </a:lnTo>
                  <a:lnTo>
                    <a:pt x="1501" y="17185"/>
                  </a:lnTo>
                  <a:lnTo>
                    <a:pt x="1501" y="17185"/>
                  </a:lnTo>
                  <a:lnTo>
                    <a:pt x="1579" y="17146"/>
                  </a:lnTo>
                  <a:lnTo>
                    <a:pt x="1618" y="17127"/>
                  </a:lnTo>
                  <a:lnTo>
                    <a:pt x="1637" y="17088"/>
                  </a:lnTo>
                  <a:lnTo>
                    <a:pt x="1637" y="17088"/>
                  </a:lnTo>
                  <a:lnTo>
                    <a:pt x="1832" y="16679"/>
                  </a:lnTo>
                  <a:lnTo>
                    <a:pt x="2027" y="16308"/>
                  </a:lnTo>
                  <a:lnTo>
                    <a:pt x="2261" y="15977"/>
                  </a:lnTo>
                  <a:lnTo>
                    <a:pt x="2475" y="15665"/>
                  </a:lnTo>
                  <a:lnTo>
                    <a:pt x="2475" y="15665"/>
                  </a:lnTo>
                  <a:lnTo>
                    <a:pt x="2670" y="15451"/>
                  </a:lnTo>
                  <a:lnTo>
                    <a:pt x="2865" y="15237"/>
                  </a:lnTo>
                  <a:lnTo>
                    <a:pt x="3059" y="15061"/>
                  </a:lnTo>
                  <a:lnTo>
                    <a:pt x="3274" y="14905"/>
                  </a:lnTo>
                  <a:lnTo>
                    <a:pt x="3274" y="14905"/>
                  </a:lnTo>
                  <a:lnTo>
                    <a:pt x="3449" y="14769"/>
                  </a:lnTo>
                  <a:lnTo>
                    <a:pt x="3644" y="14672"/>
                  </a:lnTo>
                  <a:lnTo>
                    <a:pt x="3839" y="14574"/>
                  </a:lnTo>
                  <a:lnTo>
                    <a:pt x="4034" y="14477"/>
                  </a:lnTo>
                  <a:lnTo>
                    <a:pt x="4034" y="14477"/>
                  </a:lnTo>
                  <a:lnTo>
                    <a:pt x="4267" y="14399"/>
                  </a:lnTo>
                  <a:lnTo>
                    <a:pt x="4501" y="14340"/>
                  </a:lnTo>
                  <a:lnTo>
                    <a:pt x="4755" y="14282"/>
                  </a:lnTo>
                  <a:lnTo>
                    <a:pt x="4988" y="14243"/>
                  </a:lnTo>
                  <a:lnTo>
                    <a:pt x="4988" y="14243"/>
                  </a:lnTo>
                  <a:lnTo>
                    <a:pt x="5242" y="14224"/>
                  </a:lnTo>
                  <a:lnTo>
                    <a:pt x="5514" y="14224"/>
                  </a:lnTo>
                  <a:lnTo>
                    <a:pt x="5514" y="14224"/>
                  </a:lnTo>
                  <a:lnTo>
                    <a:pt x="5924" y="14224"/>
                  </a:lnTo>
                  <a:lnTo>
                    <a:pt x="6352" y="14282"/>
                  </a:lnTo>
                  <a:lnTo>
                    <a:pt x="6352" y="14282"/>
                  </a:lnTo>
                  <a:lnTo>
                    <a:pt x="6781" y="14360"/>
                  </a:lnTo>
                  <a:lnTo>
                    <a:pt x="7190" y="14438"/>
                  </a:lnTo>
                  <a:lnTo>
                    <a:pt x="7580" y="14555"/>
                  </a:lnTo>
                  <a:lnTo>
                    <a:pt x="7969" y="14672"/>
                  </a:lnTo>
                  <a:lnTo>
                    <a:pt x="8690" y="14925"/>
                  </a:lnTo>
                  <a:lnTo>
                    <a:pt x="9314" y="15198"/>
                  </a:lnTo>
                  <a:lnTo>
                    <a:pt x="9314" y="15198"/>
                  </a:lnTo>
                  <a:lnTo>
                    <a:pt x="10288" y="15646"/>
                  </a:lnTo>
                  <a:lnTo>
                    <a:pt x="11262" y="16113"/>
                  </a:lnTo>
                  <a:lnTo>
                    <a:pt x="11321" y="16133"/>
                  </a:lnTo>
                  <a:lnTo>
                    <a:pt x="11808" y="16367"/>
                  </a:lnTo>
                  <a:lnTo>
                    <a:pt x="11808" y="16367"/>
                  </a:lnTo>
                  <a:lnTo>
                    <a:pt x="13211" y="17049"/>
                  </a:lnTo>
                  <a:lnTo>
                    <a:pt x="14672" y="17750"/>
                  </a:lnTo>
                  <a:lnTo>
                    <a:pt x="14672" y="17750"/>
                  </a:lnTo>
                  <a:lnTo>
                    <a:pt x="15490" y="18101"/>
                  </a:lnTo>
                  <a:lnTo>
                    <a:pt x="16270" y="18452"/>
                  </a:lnTo>
                  <a:lnTo>
                    <a:pt x="17029" y="18763"/>
                  </a:lnTo>
                  <a:lnTo>
                    <a:pt x="17750" y="19056"/>
                  </a:lnTo>
                  <a:lnTo>
                    <a:pt x="18452" y="19309"/>
                  </a:lnTo>
                  <a:lnTo>
                    <a:pt x="19153" y="19562"/>
                  </a:lnTo>
                  <a:lnTo>
                    <a:pt x="19816" y="19776"/>
                  </a:lnTo>
                  <a:lnTo>
                    <a:pt x="20478" y="19971"/>
                  </a:lnTo>
                  <a:lnTo>
                    <a:pt x="20478" y="19971"/>
                  </a:lnTo>
                  <a:lnTo>
                    <a:pt x="21257" y="20205"/>
                  </a:lnTo>
                  <a:lnTo>
                    <a:pt x="22037" y="20380"/>
                  </a:lnTo>
                  <a:lnTo>
                    <a:pt x="22836" y="20556"/>
                  </a:lnTo>
                  <a:lnTo>
                    <a:pt x="23596" y="20673"/>
                  </a:lnTo>
                  <a:lnTo>
                    <a:pt x="24375" y="20790"/>
                  </a:lnTo>
                  <a:lnTo>
                    <a:pt x="25135" y="20868"/>
                  </a:lnTo>
                  <a:lnTo>
                    <a:pt x="25914" y="20907"/>
                  </a:lnTo>
                  <a:lnTo>
                    <a:pt x="26655" y="20945"/>
                  </a:lnTo>
                  <a:lnTo>
                    <a:pt x="26888" y="20945"/>
                  </a:lnTo>
                  <a:lnTo>
                    <a:pt x="26888" y="20945"/>
                  </a:lnTo>
                  <a:lnTo>
                    <a:pt x="27551" y="20926"/>
                  </a:lnTo>
                  <a:lnTo>
                    <a:pt x="28174" y="20887"/>
                  </a:lnTo>
                  <a:lnTo>
                    <a:pt x="28778" y="20848"/>
                  </a:lnTo>
                  <a:lnTo>
                    <a:pt x="29363" y="20770"/>
                  </a:lnTo>
                  <a:lnTo>
                    <a:pt x="29363" y="20770"/>
                  </a:lnTo>
                  <a:lnTo>
                    <a:pt x="29928" y="20673"/>
                  </a:lnTo>
                  <a:lnTo>
                    <a:pt x="30493" y="20536"/>
                  </a:lnTo>
                  <a:lnTo>
                    <a:pt x="31038" y="20400"/>
                  </a:lnTo>
                  <a:lnTo>
                    <a:pt x="31584" y="20225"/>
                  </a:lnTo>
                  <a:lnTo>
                    <a:pt x="31584" y="20225"/>
                  </a:lnTo>
                  <a:lnTo>
                    <a:pt x="32149" y="20010"/>
                  </a:lnTo>
                  <a:lnTo>
                    <a:pt x="32695" y="19776"/>
                  </a:lnTo>
                  <a:lnTo>
                    <a:pt x="33201" y="19523"/>
                  </a:lnTo>
                  <a:lnTo>
                    <a:pt x="33688" y="19250"/>
                  </a:lnTo>
                  <a:lnTo>
                    <a:pt x="34136" y="18958"/>
                  </a:lnTo>
                  <a:lnTo>
                    <a:pt x="34565" y="18627"/>
                  </a:lnTo>
                  <a:lnTo>
                    <a:pt x="34955" y="18296"/>
                  </a:lnTo>
                  <a:lnTo>
                    <a:pt x="35305" y="17945"/>
                  </a:lnTo>
                  <a:lnTo>
                    <a:pt x="35305" y="17945"/>
                  </a:lnTo>
                  <a:lnTo>
                    <a:pt x="35637" y="17536"/>
                  </a:lnTo>
                  <a:lnTo>
                    <a:pt x="35948" y="17107"/>
                  </a:lnTo>
                  <a:lnTo>
                    <a:pt x="35948" y="17107"/>
                  </a:lnTo>
                  <a:lnTo>
                    <a:pt x="36085" y="16893"/>
                  </a:lnTo>
                  <a:lnTo>
                    <a:pt x="36221" y="16659"/>
                  </a:lnTo>
                  <a:lnTo>
                    <a:pt x="36338" y="16425"/>
                  </a:lnTo>
                  <a:lnTo>
                    <a:pt x="36455" y="16172"/>
                  </a:lnTo>
                  <a:lnTo>
                    <a:pt x="36455" y="16172"/>
                  </a:lnTo>
                  <a:lnTo>
                    <a:pt x="36572" y="15860"/>
                  </a:lnTo>
                  <a:lnTo>
                    <a:pt x="36572" y="15860"/>
                  </a:lnTo>
                  <a:lnTo>
                    <a:pt x="36260" y="16230"/>
                  </a:lnTo>
                  <a:lnTo>
                    <a:pt x="35948" y="16562"/>
                  </a:lnTo>
                  <a:lnTo>
                    <a:pt x="35948" y="16562"/>
                  </a:lnTo>
                  <a:lnTo>
                    <a:pt x="35539" y="16951"/>
                  </a:lnTo>
                  <a:lnTo>
                    <a:pt x="35130" y="17302"/>
                  </a:lnTo>
                  <a:lnTo>
                    <a:pt x="34682" y="17653"/>
                  </a:lnTo>
                  <a:lnTo>
                    <a:pt x="34234" y="17964"/>
                  </a:lnTo>
                  <a:lnTo>
                    <a:pt x="34234" y="17964"/>
                  </a:lnTo>
                  <a:lnTo>
                    <a:pt x="33766" y="18276"/>
                  </a:lnTo>
                  <a:lnTo>
                    <a:pt x="33279" y="18549"/>
                  </a:lnTo>
                  <a:lnTo>
                    <a:pt x="32773" y="18802"/>
                  </a:lnTo>
                  <a:lnTo>
                    <a:pt x="32266" y="19036"/>
                  </a:lnTo>
                  <a:lnTo>
                    <a:pt x="32266" y="19036"/>
                  </a:lnTo>
                  <a:lnTo>
                    <a:pt x="31740" y="19231"/>
                  </a:lnTo>
                  <a:lnTo>
                    <a:pt x="31214" y="19406"/>
                  </a:lnTo>
                  <a:lnTo>
                    <a:pt x="31214" y="19406"/>
                  </a:lnTo>
                  <a:lnTo>
                    <a:pt x="30668" y="19562"/>
                  </a:lnTo>
                  <a:lnTo>
                    <a:pt x="30142" y="19679"/>
                  </a:lnTo>
                  <a:lnTo>
                    <a:pt x="30142" y="19679"/>
                  </a:lnTo>
                  <a:lnTo>
                    <a:pt x="29519" y="19796"/>
                  </a:lnTo>
                  <a:lnTo>
                    <a:pt x="28915" y="19854"/>
                  </a:lnTo>
                  <a:lnTo>
                    <a:pt x="28915" y="19854"/>
                  </a:lnTo>
                  <a:lnTo>
                    <a:pt x="28194" y="19913"/>
                  </a:lnTo>
                  <a:lnTo>
                    <a:pt x="27453" y="19913"/>
                  </a:lnTo>
                  <a:lnTo>
                    <a:pt x="27453" y="19913"/>
                  </a:lnTo>
                  <a:lnTo>
                    <a:pt x="26752" y="19893"/>
                  </a:lnTo>
                  <a:lnTo>
                    <a:pt x="26051" y="19835"/>
                  </a:lnTo>
                  <a:lnTo>
                    <a:pt x="25369" y="19737"/>
                  </a:lnTo>
                  <a:lnTo>
                    <a:pt x="24667" y="19621"/>
                  </a:lnTo>
                  <a:lnTo>
                    <a:pt x="24667" y="19621"/>
                  </a:lnTo>
                  <a:lnTo>
                    <a:pt x="23966" y="19484"/>
                  </a:lnTo>
                  <a:lnTo>
                    <a:pt x="23284" y="19309"/>
                  </a:lnTo>
                  <a:lnTo>
                    <a:pt x="22602" y="19095"/>
                  </a:lnTo>
                  <a:lnTo>
                    <a:pt x="21920" y="18880"/>
                  </a:lnTo>
                  <a:lnTo>
                    <a:pt x="21257" y="18646"/>
                  </a:lnTo>
                  <a:lnTo>
                    <a:pt x="20595" y="18393"/>
                  </a:lnTo>
                  <a:lnTo>
                    <a:pt x="19933" y="18120"/>
                  </a:lnTo>
                  <a:lnTo>
                    <a:pt x="19290" y="17828"/>
                  </a:lnTo>
                  <a:lnTo>
                    <a:pt x="19290" y="17828"/>
                  </a:lnTo>
                  <a:lnTo>
                    <a:pt x="17965" y="17205"/>
                  </a:lnTo>
                  <a:lnTo>
                    <a:pt x="16659" y="16562"/>
                  </a:lnTo>
                  <a:lnTo>
                    <a:pt x="16659" y="16562"/>
                  </a:lnTo>
                  <a:lnTo>
                    <a:pt x="13873" y="15159"/>
                  </a:lnTo>
                  <a:lnTo>
                    <a:pt x="13873" y="15159"/>
                  </a:lnTo>
                  <a:lnTo>
                    <a:pt x="12490" y="14457"/>
                  </a:lnTo>
                  <a:lnTo>
                    <a:pt x="11067" y="13814"/>
                  </a:lnTo>
                  <a:lnTo>
                    <a:pt x="11067" y="13814"/>
                  </a:lnTo>
                  <a:lnTo>
                    <a:pt x="10366" y="13503"/>
                  </a:lnTo>
                  <a:lnTo>
                    <a:pt x="10366" y="13503"/>
                  </a:lnTo>
                  <a:lnTo>
                    <a:pt x="9723" y="13230"/>
                  </a:lnTo>
                  <a:lnTo>
                    <a:pt x="9723" y="13230"/>
                  </a:lnTo>
                  <a:lnTo>
                    <a:pt x="9041" y="12938"/>
                  </a:lnTo>
                  <a:lnTo>
                    <a:pt x="8359" y="12704"/>
                  </a:lnTo>
                  <a:lnTo>
                    <a:pt x="8359" y="12704"/>
                  </a:lnTo>
                  <a:lnTo>
                    <a:pt x="8359" y="12704"/>
                  </a:lnTo>
                  <a:lnTo>
                    <a:pt x="7950" y="12567"/>
                  </a:lnTo>
                  <a:lnTo>
                    <a:pt x="7521" y="12470"/>
                  </a:lnTo>
                  <a:lnTo>
                    <a:pt x="7521" y="12470"/>
                  </a:lnTo>
                  <a:lnTo>
                    <a:pt x="7073" y="12392"/>
                  </a:lnTo>
                  <a:lnTo>
                    <a:pt x="7073" y="12392"/>
                  </a:lnTo>
                  <a:lnTo>
                    <a:pt x="6684" y="12353"/>
                  </a:lnTo>
                  <a:lnTo>
                    <a:pt x="6684" y="12353"/>
                  </a:lnTo>
                  <a:lnTo>
                    <a:pt x="6333" y="12353"/>
                  </a:lnTo>
                  <a:lnTo>
                    <a:pt x="6333" y="12353"/>
                  </a:lnTo>
                  <a:lnTo>
                    <a:pt x="6313" y="12373"/>
                  </a:lnTo>
                  <a:lnTo>
                    <a:pt x="6255" y="12373"/>
                  </a:lnTo>
                  <a:lnTo>
                    <a:pt x="6255" y="12373"/>
                  </a:lnTo>
                  <a:lnTo>
                    <a:pt x="6216" y="12353"/>
                  </a:lnTo>
                  <a:lnTo>
                    <a:pt x="6216" y="12314"/>
                  </a:lnTo>
                  <a:lnTo>
                    <a:pt x="6216" y="12295"/>
                  </a:lnTo>
                  <a:lnTo>
                    <a:pt x="6216" y="12295"/>
                  </a:lnTo>
                  <a:lnTo>
                    <a:pt x="6274" y="12061"/>
                  </a:lnTo>
                  <a:lnTo>
                    <a:pt x="6372" y="11827"/>
                  </a:lnTo>
                  <a:lnTo>
                    <a:pt x="6450" y="11593"/>
                  </a:lnTo>
                  <a:lnTo>
                    <a:pt x="6567" y="11379"/>
                  </a:lnTo>
                  <a:lnTo>
                    <a:pt x="6567" y="11379"/>
                  </a:lnTo>
                  <a:lnTo>
                    <a:pt x="6800" y="10970"/>
                  </a:lnTo>
                  <a:lnTo>
                    <a:pt x="7073" y="10600"/>
                  </a:lnTo>
                  <a:lnTo>
                    <a:pt x="7073" y="10600"/>
                  </a:lnTo>
                  <a:lnTo>
                    <a:pt x="7326" y="10288"/>
                  </a:lnTo>
                  <a:lnTo>
                    <a:pt x="7619" y="9996"/>
                  </a:lnTo>
                  <a:lnTo>
                    <a:pt x="7892" y="9723"/>
                  </a:lnTo>
                  <a:lnTo>
                    <a:pt x="8203" y="9469"/>
                  </a:lnTo>
                  <a:lnTo>
                    <a:pt x="8203" y="9469"/>
                  </a:lnTo>
                  <a:lnTo>
                    <a:pt x="8612" y="9177"/>
                  </a:lnTo>
                  <a:lnTo>
                    <a:pt x="9022" y="8885"/>
                  </a:lnTo>
                  <a:lnTo>
                    <a:pt x="9450" y="8632"/>
                  </a:lnTo>
                  <a:lnTo>
                    <a:pt x="9879" y="8417"/>
                  </a:lnTo>
                  <a:lnTo>
                    <a:pt x="9879" y="8417"/>
                  </a:lnTo>
                  <a:lnTo>
                    <a:pt x="10346" y="8203"/>
                  </a:lnTo>
                  <a:lnTo>
                    <a:pt x="10814" y="8028"/>
                  </a:lnTo>
                  <a:lnTo>
                    <a:pt x="11301" y="7872"/>
                  </a:lnTo>
                  <a:lnTo>
                    <a:pt x="11808" y="7774"/>
                  </a:lnTo>
                  <a:lnTo>
                    <a:pt x="11808" y="7774"/>
                  </a:lnTo>
                  <a:lnTo>
                    <a:pt x="12275" y="7696"/>
                  </a:lnTo>
                  <a:lnTo>
                    <a:pt x="12509" y="7677"/>
                  </a:lnTo>
                  <a:lnTo>
                    <a:pt x="12762" y="7677"/>
                  </a:lnTo>
                  <a:lnTo>
                    <a:pt x="12762" y="7677"/>
                  </a:lnTo>
                  <a:lnTo>
                    <a:pt x="13230" y="7696"/>
                  </a:lnTo>
                  <a:lnTo>
                    <a:pt x="13464" y="7716"/>
                  </a:lnTo>
                  <a:lnTo>
                    <a:pt x="13698" y="7755"/>
                  </a:lnTo>
                  <a:lnTo>
                    <a:pt x="13698" y="7755"/>
                  </a:lnTo>
                  <a:lnTo>
                    <a:pt x="13912" y="7813"/>
                  </a:lnTo>
                  <a:lnTo>
                    <a:pt x="14146" y="7872"/>
                  </a:lnTo>
                  <a:lnTo>
                    <a:pt x="14360" y="7950"/>
                  </a:lnTo>
                  <a:lnTo>
                    <a:pt x="14574" y="8047"/>
                  </a:lnTo>
                  <a:lnTo>
                    <a:pt x="14574" y="8047"/>
                  </a:lnTo>
                  <a:lnTo>
                    <a:pt x="14789" y="8164"/>
                  </a:lnTo>
                  <a:lnTo>
                    <a:pt x="15003" y="8281"/>
                  </a:lnTo>
                  <a:lnTo>
                    <a:pt x="15003" y="8281"/>
                  </a:lnTo>
                  <a:lnTo>
                    <a:pt x="15256" y="8476"/>
                  </a:lnTo>
                  <a:lnTo>
                    <a:pt x="15256" y="8476"/>
                  </a:lnTo>
                  <a:lnTo>
                    <a:pt x="15295" y="8047"/>
                  </a:lnTo>
                  <a:lnTo>
                    <a:pt x="15295" y="8047"/>
                  </a:lnTo>
                  <a:lnTo>
                    <a:pt x="15334" y="7755"/>
                  </a:lnTo>
                  <a:lnTo>
                    <a:pt x="15412" y="7463"/>
                  </a:lnTo>
                  <a:lnTo>
                    <a:pt x="15412" y="7463"/>
                  </a:lnTo>
                  <a:lnTo>
                    <a:pt x="15568" y="7053"/>
                  </a:lnTo>
                  <a:lnTo>
                    <a:pt x="15763" y="6644"/>
                  </a:lnTo>
                  <a:lnTo>
                    <a:pt x="15763" y="6644"/>
                  </a:lnTo>
                  <a:lnTo>
                    <a:pt x="15997" y="6235"/>
                  </a:lnTo>
                  <a:lnTo>
                    <a:pt x="16250" y="5865"/>
                  </a:lnTo>
                  <a:lnTo>
                    <a:pt x="16523" y="5495"/>
                  </a:lnTo>
                  <a:lnTo>
                    <a:pt x="16835" y="5163"/>
                  </a:lnTo>
                  <a:lnTo>
                    <a:pt x="16835" y="5163"/>
                  </a:lnTo>
                  <a:lnTo>
                    <a:pt x="17185" y="4832"/>
                  </a:lnTo>
                  <a:lnTo>
                    <a:pt x="17536" y="4501"/>
                  </a:lnTo>
                  <a:lnTo>
                    <a:pt x="17926" y="4209"/>
                  </a:lnTo>
                  <a:lnTo>
                    <a:pt x="18335" y="3955"/>
                  </a:lnTo>
                  <a:lnTo>
                    <a:pt x="18335" y="3955"/>
                  </a:lnTo>
                  <a:lnTo>
                    <a:pt x="18744" y="3702"/>
                  </a:lnTo>
                  <a:lnTo>
                    <a:pt x="19192" y="3468"/>
                  </a:lnTo>
                  <a:lnTo>
                    <a:pt x="19640" y="3274"/>
                  </a:lnTo>
                  <a:lnTo>
                    <a:pt x="20088" y="3079"/>
                  </a:lnTo>
                  <a:lnTo>
                    <a:pt x="20088" y="3079"/>
                  </a:lnTo>
                  <a:lnTo>
                    <a:pt x="20459" y="2962"/>
                  </a:lnTo>
                  <a:lnTo>
                    <a:pt x="20809" y="2864"/>
                  </a:lnTo>
                  <a:lnTo>
                    <a:pt x="21180" y="2767"/>
                  </a:lnTo>
                  <a:lnTo>
                    <a:pt x="21550" y="2689"/>
                  </a:lnTo>
                  <a:lnTo>
                    <a:pt x="21939" y="2631"/>
                  </a:lnTo>
                  <a:lnTo>
                    <a:pt x="22310" y="2572"/>
                  </a:lnTo>
                  <a:lnTo>
                    <a:pt x="22680" y="2553"/>
                  </a:lnTo>
                  <a:lnTo>
                    <a:pt x="23069" y="2553"/>
                  </a:lnTo>
                  <a:lnTo>
                    <a:pt x="23089" y="2553"/>
                  </a:lnTo>
                  <a:lnTo>
                    <a:pt x="23089" y="2553"/>
                  </a:lnTo>
                  <a:lnTo>
                    <a:pt x="22524" y="2046"/>
                  </a:lnTo>
                  <a:lnTo>
                    <a:pt x="21959" y="1539"/>
                  </a:lnTo>
                  <a:lnTo>
                    <a:pt x="21433" y="974"/>
                  </a:lnTo>
                  <a:lnTo>
                    <a:pt x="20907" y="390"/>
                  </a:lnTo>
                  <a:lnTo>
                    <a:pt x="20907" y="390"/>
                  </a:lnTo>
                  <a:lnTo>
                    <a:pt x="20946" y="331"/>
                  </a:lnTo>
                  <a:lnTo>
                    <a:pt x="20946" y="234"/>
                  </a:lnTo>
                  <a:lnTo>
                    <a:pt x="20946" y="234"/>
                  </a:lnTo>
                  <a:lnTo>
                    <a:pt x="20907" y="156"/>
                  </a:lnTo>
                  <a:lnTo>
                    <a:pt x="20868" y="98"/>
                  </a:lnTo>
                  <a:lnTo>
                    <a:pt x="20790" y="59"/>
                  </a:lnTo>
                  <a:lnTo>
                    <a:pt x="20731" y="39"/>
                  </a:lnTo>
                  <a:lnTo>
                    <a:pt x="20731" y="39"/>
                  </a:lnTo>
                  <a:lnTo>
                    <a:pt x="20673" y="59"/>
                  </a:lnTo>
                  <a:lnTo>
                    <a:pt x="20615" y="78"/>
                  </a:lnTo>
                  <a:lnTo>
                    <a:pt x="20615" y="78"/>
                  </a:lnTo>
                  <a:lnTo>
                    <a:pt x="20556" y="20"/>
                  </a:lnTo>
                  <a:lnTo>
                    <a:pt x="20478" y="0"/>
                  </a:lnTo>
                  <a:lnTo>
                    <a:pt x="20478" y="0"/>
                  </a:lnTo>
                  <a:lnTo>
                    <a:pt x="20381" y="20"/>
                  </a:lnTo>
                  <a:lnTo>
                    <a:pt x="20322" y="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4728;p55">
              <a:extLst>
                <a:ext uri="{FF2B5EF4-FFF2-40B4-BE49-F238E27FC236}">
                  <a16:creationId xmlns:a16="http://schemas.microsoft.com/office/drawing/2014/main" id="{1076FFB6-0289-4CD6-9CC3-5F513B48DE80}"/>
                </a:ext>
              </a:extLst>
            </p:cNvPr>
            <p:cNvSpPr/>
            <p:nvPr/>
          </p:nvSpPr>
          <p:spPr>
            <a:xfrm>
              <a:off x="5216500" y="10624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1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4729;p55">
              <a:extLst>
                <a:ext uri="{FF2B5EF4-FFF2-40B4-BE49-F238E27FC236}">
                  <a16:creationId xmlns:a16="http://schemas.microsoft.com/office/drawing/2014/main" id="{7829227B-FD34-4C6B-931F-17621DCE2300}"/>
                </a:ext>
              </a:extLst>
            </p:cNvPr>
            <p:cNvSpPr/>
            <p:nvPr/>
          </p:nvSpPr>
          <p:spPr>
            <a:xfrm>
              <a:off x="5467350" y="999600"/>
              <a:ext cx="468625" cy="161250"/>
            </a:xfrm>
            <a:custGeom>
              <a:avLst/>
              <a:gdLst/>
              <a:ahLst/>
              <a:cxnLst/>
              <a:rect l="l" t="t" r="r" b="b"/>
              <a:pathLst>
                <a:path w="18745" h="6450" extrusionOk="0">
                  <a:moveTo>
                    <a:pt x="40" y="1"/>
                  </a:moveTo>
                  <a:lnTo>
                    <a:pt x="20" y="20"/>
                  </a:lnTo>
                  <a:lnTo>
                    <a:pt x="1" y="79"/>
                  </a:lnTo>
                  <a:lnTo>
                    <a:pt x="1" y="98"/>
                  </a:lnTo>
                  <a:lnTo>
                    <a:pt x="20" y="137"/>
                  </a:lnTo>
                  <a:lnTo>
                    <a:pt x="858" y="799"/>
                  </a:lnTo>
                  <a:lnTo>
                    <a:pt x="1715" y="1423"/>
                  </a:lnTo>
                  <a:lnTo>
                    <a:pt x="2651" y="2066"/>
                  </a:lnTo>
                  <a:lnTo>
                    <a:pt x="3605" y="2670"/>
                  </a:lnTo>
                  <a:lnTo>
                    <a:pt x="4618" y="3254"/>
                  </a:lnTo>
                  <a:lnTo>
                    <a:pt x="5651" y="3800"/>
                  </a:lnTo>
                  <a:lnTo>
                    <a:pt x="6703" y="4326"/>
                  </a:lnTo>
                  <a:lnTo>
                    <a:pt x="7249" y="4560"/>
                  </a:lnTo>
                  <a:lnTo>
                    <a:pt x="7775" y="4794"/>
                  </a:lnTo>
                  <a:lnTo>
                    <a:pt x="8320" y="5008"/>
                  </a:lnTo>
                  <a:lnTo>
                    <a:pt x="8885" y="5222"/>
                  </a:lnTo>
                  <a:lnTo>
                    <a:pt x="9431" y="5417"/>
                  </a:lnTo>
                  <a:lnTo>
                    <a:pt x="9996" y="5593"/>
                  </a:lnTo>
                  <a:lnTo>
                    <a:pt x="10561" y="5748"/>
                  </a:lnTo>
                  <a:lnTo>
                    <a:pt x="11126" y="5904"/>
                  </a:lnTo>
                  <a:lnTo>
                    <a:pt x="11711" y="6041"/>
                  </a:lnTo>
                  <a:lnTo>
                    <a:pt x="12276" y="6158"/>
                  </a:lnTo>
                  <a:lnTo>
                    <a:pt x="12841" y="6255"/>
                  </a:lnTo>
                  <a:lnTo>
                    <a:pt x="13406" y="6333"/>
                  </a:lnTo>
                  <a:lnTo>
                    <a:pt x="14010" y="6391"/>
                  </a:lnTo>
                  <a:lnTo>
                    <a:pt x="14594" y="6430"/>
                  </a:lnTo>
                  <a:lnTo>
                    <a:pt x="15159" y="6450"/>
                  </a:lnTo>
                  <a:lnTo>
                    <a:pt x="15705" y="6450"/>
                  </a:lnTo>
                  <a:lnTo>
                    <a:pt x="16270" y="6430"/>
                  </a:lnTo>
                  <a:lnTo>
                    <a:pt x="16835" y="6372"/>
                  </a:lnTo>
                  <a:lnTo>
                    <a:pt x="17244" y="6333"/>
                  </a:lnTo>
                  <a:lnTo>
                    <a:pt x="17673" y="6255"/>
                  </a:lnTo>
                  <a:lnTo>
                    <a:pt x="18062" y="6177"/>
                  </a:lnTo>
                  <a:lnTo>
                    <a:pt x="18277" y="6119"/>
                  </a:lnTo>
                  <a:lnTo>
                    <a:pt x="18472" y="6041"/>
                  </a:lnTo>
                  <a:lnTo>
                    <a:pt x="18549" y="6021"/>
                  </a:lnTo>
                  <a:lnTo>
                    <a:pt x="18608" y="5982"/>
                  </a:lnTo>
                  <a:lnTo>
                    <a:pt x="18647" y="5943"/>
                  </a:lnTo>
                  <a:lnTo>
                    <a:pt x="18686" y="5885"/>
                  </a:lnTo>
                  <a:lnTo>
                    <a:pt x="18725" y="5807"/>
                  </a:lnTo>
                  <a:lnTo>
                    <a:pt x="18744" y="5748"/>
                  </a:lnTo>
                  <a:lnTo>
                    <a:pt x="18744" y="5670"/>
                  </a:lnTo>
                  <a:lnTo>
                    <a:pt x="18725" y="5593"/>
                  </a:lnTo>
                  <a:lnTo>
                    <a:pt x="18705" y="5534"/>
                  </a:lnTo>
                  <a:lnTo>
                    <a:pt x="18666" y="5476"/>
                  </a:lnTo>
                  <a:lnTo>
                    <a:pt x="18608" y="5417"/>
                  </a:lnTo>
                  <a:lnTo>
                    <a:pt x="18549" y="5378"/>
                  </a:lnTo>
                  <a:lnTo>
                    <a:pt x="18491" y="5359"/>
                  </a:lnTo>
                  <a:lnTo>
                    <a:pt x="18413" y="5339"/>
                  </a:lnTo>
                  <a:lnTo>
                    <a:pt x="18355" y="5339"/>
                  </a:lnTo>
                  <a:lnTo>
                    <a:pt x="18277" y="5359"/>
                  </a:lnTo>
                  <a:lnTo>
                    <a:pt x="18257" y="5359"/>
                  </a:lnTo>
                  <a:lnTo>
                    <a:pt x="17984" y="5398"/>
                  </a:lnTo>
                  <a:lnTo>
                    <a:pt x="17536" y="5476"/>
                  </a:lnTo>
                  <a:lnTo>
                    <a:pt x="17536" y="5476"/>
                  </a:lnTo>
                  <a:lnTo>
                    <a:pt x="17634" y="5456"/>
                  </a:lnTo>
                  <a:lnTo>
                    <a:pt x="17634" y="5456"/>
                  </a:lnTo>
                  <a:lnTo>
                    <a:pt x="17088" y="5534"/>
                  </a:lnTo>
                  <a:lnTo>
                    <a:pt x="16562" y="5612"/>
                  </a:lnTo>
                  <a:lnTo>
                    <a:pt x="16017" y="5651"/>
                  </a:lnTo>
                  <a:lnTo>
                    <a:pt x="15471" y="5670"/>
                  </a:lnTo>
                  <a:lnTo>
                    <a:pt x="14906" y="5690"/>
                  </a:lnTo>
                  <a:lnTo>
                    <a:pt x="14341" y="5670"/>
                  </a:lnTo>
                  <a:lnTo>
                    <a:pt x="13776" y="5632"/>
                  </a:lnTo>
                  <a:lnTo>
                    <a:pt x="13211" y="5593"/>
                  </a:lnTo>
                  <a:lnTo>
                    <a:pt x="12529" y="5515"/>
                  </a:lnTo>
                  <a:lnTo>
                    <a:pt x="11847" y="5398"/>
                  </a:lnTo>
                  <a:lnTo>
                    <a:pt x="11087" y="5261"/>
                  </a:lnTo>
                  <a:lnTo>
                    <a:pt x="10327" y="5086"/>
                  </a:lnTo>
                  <a:lnTo>
                    <a:pt x="9587" y="4891"/>
                  </a:lnTo>
                  <a:lnTo>
                    <a:pt x="8846" y="4657"/>
                  </a:lnTo>
                  <a:lnTo>
                    <a:pt x="8106" y="4424"/>
                  </a:lnTo>
                  <a:lnTo>
                    <a:pt x="7366" y="4151"/>
                  </a:lnTo>
                  <a:lnTo>
                    <a:pt x="7366" y="4151"/>
                  </a:lnTo>
                  <a:lnTo>
                    <a:pt x="7424" y="4170"/>
                  </a:lnTo>
                  <a:lnTo>
                    <a:pt x="7424" y="4170"/>
                  </a:lnTo>
                  <a:lnTo>
                    <a:pt x="6547" y="3819"/>
                  </a:lnTo>
                  <a:lnTo>
                    <a:pt x="5671" y="3430"/>
                  </a:lnTo>
                  <a:lnTo>
                    <a:pt x="4813" y="3021"/>
                  </a:lnTo>
                  <a:lnTo>
                    <a:pt x="3975" y="2573"/>
                  </a:lnTo>
                  <a:lnTo>
                    <a:pt x="3177" y="2124"/>
                  </a:lnTo>
                  <a:lnTo>
                    <a:pt x="2397" y="1637"/>
                  </a:lnTo>
                  <a:lnTo>
                    <a:pt x="1637" y="1131"/>
                  </a:lnTo>
                  <a:lnTo>
                    <a:pt x="878" y="605"/>
                  </a:lnTo>
                  <a:lnTo>
                    <a:pt x="878" y="605"/>
                  </a:lnTo>
                  <a:lnTo>
                    <a:pt x="897" y="624"/>
                  </a:lnTo>
                  <a:lnTo>
                    <a:pt x="507" y="332"/>
                  </a:lnTo>
                  <a:lnTo>
                    <a:pt x="118" y="20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FB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4730;p55">
              <a:extLst>
                <a:ext uri="{FF2B5EF4-FFF2-40B4-BE49-F238E27FC236}">
                  <a16:creationId xmlns:a16="http://schemas.microsoft.com/office/drawing/2014/main" id="{9FA5FBAE-2355-4D0B-96A9-D30BF295D261}"/>
                </a:ext>
              </a:extLst>
            </p:cNvPr>
            <p:cNvSpPr/>
            <p:nvPr/>
          </p:nvSpPr>
          <p:spPr>
            <a:xfrm>
              <a:off x="5467350" y="999600"/>
              <a:ext cx="468625" cy="161250"/>
            </a:xfrm>
            <a:custGeom>
              <a:avLst/>
              <a:gdLst/>
              <a:ahLst/>
              <a:cxnLst/>
              <a:rect l="l" t="t" r="r" b="b"/>
              <a:pathLst>
                <a:path w="18745" h="6450" fill="none" extrusionOk="0">
                  <a:moveTo>
                    <a:pt x="20" y="20"/>
                  </a:moveTo>
                  <a:lnTo>
                    <a:pt x="20" y="20"/>
                  </a:lnTo>
                  <a:lnTo>
                    <a:pt x="1" y="79"/>
                  </a:lnTo>
                  <a:lnTo>
                    <a:pt x="1" y="98"/>
                  </a:lnTo>
                  <a:lnTo>
                    <a:pt x="20" y="137"/>
                  </a:lnTo>
                  <a:lnTo>
                    <a:pt x="20" y="137"/>
                  </a:lnTo>
                  <a:lnTo>
                    <a:pt x="858" y="799"/>
                  </a:lnTo>
                  <a:lnTo>
                    <a:pt x="1715" y="1423"/>
                  </a:lnTo>
                  <a:lnTo>
                    <a:pt x="1715" y="1423"/>
                  </a:lnTo>
                  <a:lnTo>
                    <a:pt x="2651" y="2066"/>
                  </a:lnTo>
                  <a:lnTo>
                    <a:pt x="3605" y="2670"/>
                  </a:lnTo>
                  <a:lnTo>
                    <a:pt x="3605" y="2670"/>
                  </a:lnTo>
                  <a:lnTo>
                    <a:pt x="4618" y="3254"/>
                  </a:lnTo>
                  <a:lnTo>
                    <a:pt x="5651" y="3800"/>
                  </a:lnTo>
                  <a:lnTo>
                    <a:pt x="5651" y="3800"/>
                  </a:lnTo>
                  <a:lnTo>
                    <a:pt x="6703" y="4326"/>
                  </a:lnTo>
                  <a:lnTo>
                    <a:pt x="7249" y="4560"/>
                  </a:lnTo>
                  <a:lnTo>
                    <a:pt x="7775" y="4794"/>
                  </a:lnTo>
                  <a:lnTo>
                    <a:pt x="7775" y="4794"/>
                  </a:lnTo>
                  <a:lnTo>
                    <a:pt x="8320" y="5008"/>
                  </a:lnTo>
                  <a:lnTo>
                    <a:pt x="8885" y="5222"/>
                  </a:lnTo>
                  <a:lnTo>
                    <a:pt x="9431" y="5417"/>
                  </a:lnTo>
                  <a:lnTo>
                    <a:pt x="9996" y="5593"/>
                  </a:lnTo>
                  <a:lnTo>
                    <a:pt x="10561" y="5748"/>
                  </a:lnTo>
                  <a:lnTo>
                    <a:pt x="11126" y="5904"/>
                  </a:lnTo>
                  <a:lnTo>
                    <a:pt x="11711" y="6041"/>
                  </a:lnTo>
                  <a:lnTo>
                    <a:pt x="12276" y="6158"/>
                  </a:lnTo>
                  <a:lnTo>
                    <a:pt x="12276" y="6158"/>
                  </a:lnTo>
                  <a:lnTo>
                    <a:pt x="12841" y="6255"/>
                  </a:lnTo>
                  <a:lnTo>
                    <a:pt x="13406" y="6333"/>
                  </a:lnTo>
                  <a:lnTo>
                    <a:pt x="13406" y="6333"/>
                  </a:lnTo>
                  <a:lnTo>
                    <a:pt x="14010" y="6391"/>
                  </a:lnTo>
                  <a:lnTo>
                    <a:pt x="14594" y="6430"/>
                  </a:lnTo>
                  <a:lnTo>
                    <a:pt x="14594" y="6430"/>
                  </a:lnTo>
                  <a:lnTo>
                    <a:pt x="15159" y="6450"/>
                  </a:lnTo>
                  <a:lnTo>
                    <a:pt x="15705" y="6450"/>
                  </a:lnTo>
                  <a:lnTo>
                    <a:pt x="16270" y="6430"/>
                  </a:lnTo>
                  <a:lnTo>
                    <a:pt x="16835" y="6372"/>
                  </a:lnTo>
                  <a:lnTo>
                    <a:pt x="16835" y="6372"/>
                  </a:lnTo>
                  <a:lnTo>
                    <a:pt x="17244" y="6333"/>
                  </a:lnTo>
                  <a:lnTo>
                    <a:pt x="17673" y="6255"/>
                  </a:lnTo>
                  <a:lnTo>
                    <a:pt x="17673" y="6255"/>
                  </a:lnTo>
                  <a:lnTo>
                    <a:pt x="18062" y="6177"/>
                  </a:lnTo>
                  <a:lnTo>
                    <a:pt x="18062" y="6177"/>
                  </a:lnTo>
                  <a:lnTo>
                    <a:pt x="18277" y="6119"/>
                  </a:lnTo>
                  <a:lnTo>
                    <a:pt x="18277" y="6119"/>
                  </a:lnTo>
                  <a:lnTo>
                    <a:pt x="18472" y="6041"/>
                  </a:lnTo>
                  <a:lnTo>
                    <a:pt x="18472" y="6041"/>
                  </a:lnTo>
                  <a:lnTo>
                    <a:pt x="18549" y="6021"/>
                  </a:lnTo>
                  <a:lnTo>
                    <a:pt x="18608" y="5982"/>
                  </a:lnTo>
                  <a:lnTo>
                    <a:pt x="18647" y="5943"/>
                  </a:lnTo>
                  <a:lnTo>
                    <a:pt x="18686" y="5885"/>
                  </a:lnTo>
                  <a:lnTo>
                    <a:pt x="18725" y="5807"/>
                  </a:lnTo>
                  <a:lnTo>
                    <a:pt x="18744" y="5748"/>
                  </a:lnTo>
                  <a:lnTo>
                    <a:pt x="18744" y="5670"/>
                  </a:lnTo>
                  <a:lnTo>
                    <a:pt x="18725" y="5593"/>
                  </a:lnTo>
                  <a:lnTo>
                    <a:pt x="18725" y="5593"/>
                  </a:lnTo>
                  <a:lnTo>
                    <a:pt x="18705" y="5534"/>
                  </a:lnTo>
                  <a:lnTo>
                    <a:pt x="18666" y="5476"/>
                  </a:lnTo>
                  <a:lnTo>
                    <a:pt x="18608" y="5417"/>
                  </a:lnTo>
                  <a:lnTo>
                    <a:pt x="18549" y="5378"/>
                  </a:lnTo>
                  <a:lnTo>
                    <a:pt x="18549" y="5378"/>
                  </a:lnTo>
                  <a:lnTo>
                    <a:pt x="18491" y="5359"/>
                  </a:lnTo>
                  <a:lnTo>
                    <a:pt x="18413" y="5339"/>
                  </a:lnTo>
                  <a:lnTo>
                    <a:pt x="18355" y="5339"/>
                  </a:lnTo>
                  <a:lnTo>
                    <a:pt x="18277" y="5359"/>
                  </a:lnTo>
                  <a:lnTo>
                    <a:pt x="18277" y="5359"/>
                  </a:lnTo>
                  <a:lnTo>
                    <a:pt x="18257" y="5359"/>
                  </a:lnTo>
                  <a:lnTo>
                    <a:pt x="18257" y="5359"/>
                  </a:lnTo>
                  <a:lnTo>
                    <a:pt x="17984" y="5398"/>
                  </a:lnTo>
                  <a:lnTo>
                    <a:pt x="17984" y="5398"/>
                  </a:lnTo>
                  <a:lnTo>
                    <a:pt x="17536" y="5476"/>
                  </a:lnTo>
                  <a:lnTo>
                    <a:pt x="17536" y="5476"/>
                  </a:lnTo>
                  <a:lnTo>
                    <a:pt x="17634" y="5456"/>
                  </a:lnTo>
                  <a:lnTo>
                    <a:pt x="17634" y="5456"/>
                  </a:lnTo>
                  <a:lnTo>
                    <a:pt x="17088" y="5534"/>
                  </a:lnTo>
                  <a:lnTo>
                    <a:pt x="16562" y="5612"/>
                  </a:lnTo>
                  <a:lnTo>
                    <a:pt x="16017" y="5651"/>
                  </a:lnTo>
                  <a:lnTo>
                    <a:pt x="15471" y="5670"/>
                  </a:lnTo>
                  <a:lnTo>
                    <a:pt x="15471" y="5670"/>
                  </a:lnTo>
                  <a:lnTo>
                    <a:pt x="14906" y="5690"/>
                  </a:lnTo>
                  <a:lnTo>
                    <a:pt x="14341" y="5670"/>
                  </a:lnTo>
                  <a:lnTo>
                    <a:pt x="13776" y="5632"/>
                  </a:lnTo>
                  <a:lnTo>
                    <a:pt x="13211" y="5593"/>
                  </a:lnTo>
                  <a:lnTo>
                    <a:pt x="13211" y="5593"/>
                  </a:lnTo>
                  <a:lnTo>
                    <a:pt x="12529" y="5515"/>
                  </a:lnTo>
                  <a:lnTo>
                    <a:pt x="11847" y="5398"/>
                  </a:lnTo>
                  <a:lnTo>
                    <a:pt x="11847" y="5398"/>
                  </a:lnTo>
                  <a:lnTo>
                    <a:pt x="11087" y="5261"/>
                  </a:lnTo>
                  <a:lnTo>
                    <a:pt x="10327" y="5086"/>
                  </a:lnTo>
                  <a:lnTo>
                    <a:pt x="10327" y="5086"/>
                  </a:lnTo>
                  <a:lnTo>
                    <a:pt x="9587" y="4891"/>
                  </a:lnTo>
                  <a:lnTo>
                    <a:pt x="8846" y="4657"/>
                  </a:lnTo>
                  <a:lnTo>
                    <a:pt x="8846" y="4657"/>
                  </a:lnTo>
                  <a:lnTo>
                    <a:pt x="8106" y="4424"/>
                  </a:lnTo>
                  <a:lnTo>
                    <a:pt x="7366" y="4151"/>
                  </a:lnTo>
                  <a:lnTo>
                    <a:pt x="7424" y="4170"/>
                  </a:lnTo>
                  <a:lnTo>
                    <a:pt x="7424" y="4170"/>
                  </a:lnTo>
                  <a:lnTo>
                    <a:pt x="6547" y="3819"/>
                  </a:lnTo>
                  <a:lnTo>
                    <a:pt x="5671" y="3430"/>
                  </a:lnTo>
                  <a:lnTo>
                    <a:pt x="4813" y="3021"/>
                  </a:lnTo>
                  <a:lnTo>
                    <a:pt x="3975" y="2573"/>
                  </a:lnTo>
                  <a:lnTo>
                    <a:pt x="3975" y="2573"/>
                  </a:lnTo>
                  <a:lnTo>
                    <a:pt x="3177" y="2124"/>
                  </a:lnTo>
                  <a:lnTo>
                    <a:pt x="2397" y="1637"/>
                  </a:lnTo>
                  <a:lnTo>
                    <a:pt x="1637" y="1131"/>
                  </a:lnTo>
                  <a:lnTo>
                    <a:pt x="878" y="605"/>
                  </a:lnTo>
                  <a:lnTo>
                    <a:pt x="897" y="624"/>
                  </a:lnTo>
                  <a:lnTo>
                    <a:pt x="897" y="624"/>
                  </a:lnTo>
                  <a:lnTo>
                    <a:pt x="507" y="332"/>
                  </a:lnTo>
                  <a:lnTo>
                    <a:pt x="118" y="20"/>
                  </a:lnTo>
                  <a:lnTo>
                    <a:pt x="118" y="20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40" y="1"/>
                  </a:lnTo>
                  <a:lnTo>
                    <a:pt x="2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4731;p55">
              <a:extLst>
                <a:ext uri="{FF2B5EF4-FFF2-40B4-BE49-F238E27FC236}">
                  <a16:creationId xmlns:a16="http://schemas.microsoft.com/office/drawing/2014/main" id="{A1CEAE66-9991-4B91-AF56-EA3B6D4FCB45}"/>
                </a:ext>
              </a:extLst>
            </p:cNvPr>
            <p:cNvSpPr/>
            <p:nvPr/>
          </p:nvSpPr>
          <p:spPr>
            <a:xfrm>
              <a:off x="5590100" y="852025"/>
              <a:ext cx="353175" cy="197275"/>
            </a:xfrm>
            <a:custGeom>
              <a:avLst/>
              <a:gdLst/>
              <a:ahLst/>
              <a:cxnLst/>
              <a:rect l="l" t="t" r="r" b="b"/>
              <a:pathLst>
                <a:path w="14127" h="7891" extrusionOk="0">
                  <a:moveTo>
                    <a:pt x="59" y="0"/>
                  </a:moveTo>
                  <a:lnTo>
                    <a:pt x="40" y="19"/>
                  </a:lnTo>
                  <a:lnTo>
                    <a:pt x="20" y="19"/>
                  </a:lnTo>
                  <a:lnTo>
                    <a:pt x="1" y="78"/>
                  </a:lnTo>
                  <a:lnTo>
                    <a:pt x="1" y="117"/>
                  </a:lnTo>
                  <a:lnTo>
                    <a:pt x="20" y="136"/>
                  </a:lnTo>
                  <a:lnTo>
                    <a:pt x="1053" y="916"/>
                  </a:lnTo>
                  <a:lnTo>
                    <a:pt x="2066" y="1637"/>
                  </a:lnTo>
                  <a:lnTo>
                    <a:pt x="2573" y="2007"/>
                  </a:lnTo>
                  <a:lnTo>
                    <a:pt x="3099" y="2338"/>
                  </a:lnTo>
                  <a:lnTo>
                    <a:pt x="4170" y="3020"/>
                  </a:lnTo>
                  <a:lnTo>
                    <a:pt x="5261" y="3644"/>
                  </a:lnTo>
                  <a:lnTo>
                    <a:pt x="6372" y="4248"/>
                  </a:lnTo>
                  <a:lnTo>
                    <a:pt x="7502" y="4813"/>
                  </a:lnTo>
                  <a:lnTo>
                    <a:pt x="8067" y="5066"/>
                  </a:lnTo>
                  <a:lnTo>
                    <a:pt x="8652" y="5319"/>
                  </a:lnTo>
                  <a:lnTo>
                    <a:pt x="9801" y="5787"/>
                  </a:lnTo>
                  <a:lnTo>
                    <a:pt x="11009" y="6293"/>
                  </a:lnTo>
                  <a:lnTo>
                    <a:pt x="11594" y="6566"/>
                  </a:lnTo>
                  <a:lnTo>
                    <a:pt x="12159" y="6858"/>
                  </a:lnTo>
                  <a:lnTo>
                    <a:pt x="12704" y="7170"/>
                  </a:lnTo>
                  <a:lnTo>
                    <a:pt x="13230" y="7521"/>
                  </a:lnTo>
                  <a:lnTo>
                    <a:pt x="13600" y="7794"/>
                  </a:lnTo>
                  <a:lnTo>
                    <a:pt x="13659" y="7852"/>
                  </a:lnTo>
                  <a:lnTo>
                    <a:pt x="13737" y="7891"/>
                  </a:lnTo>
                  <a:lnTo>
                    <a:pt x="13873" y="7891"/>
                  </a:lnTo>
                  <a:lnTo>
                    <a:pt x="13932" y="7872"/>
                  </a:lnTo>
                  <a:lnTo>
                    <a:pt x="13990" y="7833"/>
                  </a:lnTo>
                  <a:lnTo>
                    <a:pt x="14049" y="7794"/>
                  </a:lnTo>
                  <a:lnTo>
                    <a:pt x="14088" y="7735"/>
                  </a:lnTo>
                  <a:lnTo>
                    <a:pt x="14107" y="7696"/>
                  </a:lnTo>
                  <a:lnTo>
                    <a:pt x="14127" y="7560"/>
                  </a:lnTo>
                  <a:lnTo>
                    <a:pt x="14107" y="7443"/>
                  </a:lnTo>
                  <a:lnTo>
                    <a:pt x="14068" y="7404"/>
                  </a:lnTo>
                  <a:lnTo>
                    <a:pt x="14029" y="7345"/>
                  </a:lnTo>
                  <a:lnTo>
                    <a:pt x="13717" y="7073"/>
                  </a:lnTo>
                  <a:lnTo>
                    <a:pt x="13406" y="6839"/>
                  </a:lnTo>
                  <a:lnTo>
                    <a:pt x="13074" y="6625"/>
                  </a:lnTo>
                  <a:lnTo>
                    <a:pt x="12743" y="6430"/>
                  </a:lnTo>
                  <a:lnTo>
                    <a:pt x="12373" y="6235"/>
                  </a:lnTo>
                  <a:lnTo>
                    <a:pt x="12003" y="6060"/>
                  </a:lnTo>
                  <a:lnTo>
                    <a:pt x="11633" y="5884"/>
                  </a:lnTo>
                  <a:lnTo>
                    <a:pt x="11262" y="5748"/>
                  </a:lnTo>
                  <a:lnTo>
                    <a:pt x="10503" y="5456"/>
                  </a:lnTo>
                  <a:lnTo>
                    <a:pt x="9723" y="5183"/>
                  </a:lnTo>
                  <a:lnTo>
                    <a:pt x="8963" y="4929"/>
                  </a:lnTo>
                  <a:lnTo>
                    <a:pt x="8184" y="4657"/>
                  </a:lnTo>
                  <a:lnTo>
                    <a:pt x="7210" y="4248"/>
                  </a:lnTo>
                  <a:lnTo>
                    <a:pt x="6275" y="3819"/>
                  </a:lnTo>
                  <a:lnTo>
                    <a:pt x="5320" y="3371"/>
                  </a:lnTo>
                  <a:lnTo>
                    <a:pt x="4404" y="2864"/>
                  </a:lnTo>
                  <a:lnTo>
                    <a:pt x="3508" y="2338"/>
                  </a:lnTo>
                  <a:lnTo>
                    <a:pt x="2612" y="1793"/>
                  </a:lnTo>
                  <a:lnTo>
                    <a:pt x="1754" y="1208"/>
                  </a:lnTo>
                  <a:lnTo>
                    <a:pt x="897" y="604"/>
                  </a:lnTo>
                  <a:lnTo>
                    <a:pt x="118" y="19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B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4732;p55">
              <a:extLst>
                <a:ext uri="{FF2B5EF4-FFF2-40B4-BE49-F238E27FC236}">
                  <a16:creationId xmlns:a16="http://schemas.microsoft.com/office/drawing/2014/main" id="{B1716E4C-C477-490C-98BB-53A95552FFFA}"/>
                </a:ext>
              </a:extLst>
            </p:cNvPr>
            <p:cNvSpPr/>
            <p:nvPr/>
          </p:nvSpPr>
          <p:spPr>
            <a:xfrm>
              <a:off x="5590100" y="852025"/>
              <a:ext cx="353175" cy="197275"/>
            </a:xfrm>
            <a:custGeom>
              <a:avLst/>
              <a:gdLst/>
              <a:ahLst/>
              <a:cxnLst/>
              <a:rect l="l" t="t" r="r" b="b"/>
              <a:pathLst>
                <a:path w="14127" h="7891" fill="none" extrusionOk="0">
                  <a:moveTo>
                    <a:pt x="20" y="19"/>
                  </a:moveTo>
                  <a:lnTo>
                    <a:pt x="20" y="19"/>
                  </a:lnTo>
                  <a:lnTo>
                    <a:pt x="1" y="78"/>
                  </a:lnTo>
                  <a:lnTo>
                    <a:pt x="1" y="117"/>
                  </a:lnTo>
                  <a:lnTo>
                    <a:pt x="20" y="136"/>
                  </a:lnTo>
                  <a:lnTo>
                    <a:pt x="20" y="136"/>
                  </a:lnTo>
                  <a:lnTo>
                    <a:pt x="1053" y="916"/>
                  </a:lnTo>
                  <a:lnTo>
                    <a:pt x="1053" y="916"/>
                  </a:lnTo>
                  <a:lnTo>
                    <a:pt x="2066" y="1637"/>
                  </a:lnTo>
                  <a:lnTo>
                    <a:pt x="2066" y="1637"/>
                  </a:lnTo>
                  <a:lnTo>
                    <a:pt x="2573" y="2007"/>
                  </a:lnTo>
                  <a:lnTo>
                    <a:pt x="3099" y="2338"/>
                  </a:lnTo>
                  <a:lnTo>
                    <a:pt x="4170" y="3020"/>
                  </a:lnTo>
                  <a:lnTo>
                    <a:pt x="4170" y="3020"/>
                  </a:lnTo>
                  <a:lnTo>
                    <a:pt x="5261" y="3644"/>
                  </a:lnTo>
                  <a:lnTo>
                    <a:pt x="6372" y="4248"/>
                  </a:lnTo>
                  <a:lnTo>
                    <a:pt x="6372" y="4248"/>
                  </a:lnTo>
                  <a:lnTo>
                    <a:pt x="7502" y="4813"/>
                  </a:lnTo>
                  <a:lnTo>
                    <a:pt x="8067" y="5066"/>
                  </a:lnTo>
                  <a:lnTo>
                    <a:pt x="8652" y="5319"/>
                  </a:lnTo>
                  <a:lnTo>
                    <a:pt x="8652" y="5319"/>
                  </a:lnTo>
                  <a:lnTo>
                    <a:pt x="9801" y="5787"/>
                  </a:lnTo>
                  <a:lnTo>
                    <a:pt x="9801" y="5787"/>
                  </a:lnTo>
                  <a:lnTo>
                    <a:pt x="11009" y="6293"/>
                  </a:lnTo>
                  <a:lnTo>
                    <a:pt x="11009" y="6293"/>
                  </a:lnTo>
                  <a:lnTo>
                    <a:pt x="11594" y="6566"/>
                  </a:lnTo>
                  <a:lnTo>
                    <a:pt x="12159" y="6858"/>
                  </a:lnTo>
                  <a:lnTo>
                    <a:pt x="12704" y="7170"/>
                  </a:lnTo>
                  <a:lnTo>
                    <a:pt x="13230" y="7521"/>
                  </a:lnTo>
                  <a:lnTo>
                    <a:pt x="13230" y="7521"/>
                  </a:lnTo>
                  <a:lnTo>
                    <a:pt x="13191" y="7501"/>
                  </a:lnTo>
                  <a:lnTo>
                    <a:pt x="13230" y="7521"/>
                  </a:lnTo>
                  <a:lnTo>
                    <a:pt x="13230" y="7521"/>
                  </a:lnTo>
                  <a:lnTo>
                    <a:pt x="13269" y="7560"/>
                  </a:lnTo>
                  <a:lnTo>
                    <a:pt x="13269" y="7560"/>
                  </a:lnTo>
                  <a:lnTo>
                    <a:pt x="13230" y="7521"/>
                  </a:lnTo>
                  <a:lnTo>
                    <a:pt x="13230" y="7521"/>
                  </a:lnTo>
                  <a:lnTo>
                    <a:pt x="13600" y="7794"/>
                  </a:lnTo>
                  <a:lnTo>
                    <a:pt x="13600" y="7794"/>
                  </a:lnTo>
                  <a:lnTo>
                    <a:pt x="13659" y="7852"/>
                  </a:lnTo>
                  <a:lnTo>
                    <a:pt x="13659" y="7852"/>
                  </a:lnTo>
                  <a:lnTo>
                    <a:pt x="13737" y="7891"/>
                  </a:lnTo>
                  <a:lnTo>
                    <a:pt x="13815" y="7891"/>
                  </a:lnTo>
                  <a:lnTo>
                    <a:pt x="13815" y="7891"/>
                  </a:lnTo>
                  <a:lnTo>
                    <a:pt x="13873" y="7891"/>
                  </a:lnTo>
                  <a:lnTo>
                    <a:pt x="13932" y="7872"/>
                  </a:lnTo>
                  <a:lnTo>
                    <a:pt x="13990" y="7833"/>
                  </a:lnTo>
                  <a:lnTo>
                    <a:pt x="14049" y="7794"/>
                  </a:lnTo>
                  <a:lnTo>
                    <a:pt x="14049" y="7794"/>
                  </a:lnTo>
                  <a:lnTo>
                    <a:pt x="14088" y="7735"/>
                  </a:lnTo>
                  <a:lnTo>
                    <a:pt x="14107" y="7696"/>
                  </a:lnTo>
                  <a:lnTo>
                    <a:pt x="14127" y="7560"/>
                  </a:lnTo>
                  <a:lnTo>
                    <a:pt x="14107" y="7443"/>
                  </a:lnTo>
                  <a:lnTo>
                    <a:pt x="14068" y="7404"/>
                  </a:lnTo>
                  <a:lnTo>
                    <a:pt x="14029" y="7345"/>
                  </a:lnTo>
                  <a:lnTo>
                    <a:pt x="14029" y="7345"/>
                  </a:lnTo>
                  <a:lnTo>
                    <a:pt x="13717" y="7073"/>
                  </a:lnTo>
                  <a:lnTo>
                    <a:pt x="13406" y="6839"/>
                  </a:lnTo>
                  <a:lnTo>
                    <a:pt x="13406" y="6839"/>
                  </a:lnTo>
                  <a:lnTo>
                    <a:pt x="13074" y="6625"/>
                  </a:lnTo>
                  <a:lnTo>
                    <a:pt x="12743" y="6430"/>
                  </a:lnTo>
                  <a:lnTo>
                    <a:pt x="12743" y="6430"/>
                  </a:lnTo>
                  <a:lnTo>
                    <a:pt x="12373" y="6235"/>
                  </a:lnTo>
                  <a:lnTo>
                    <a:pt x="12003" y="6060"/>
                  </a:lnTo>
                  <a:lnTo>
                    <a:pt x="11633" y="5884"/>
                  </a:lnTo>
                  <a:lnTo>
                    <a:pt x="11262" y="5748"/>
                  </a:lnTo>
                  <a:lnTo>
                    <a:pt x="11262" y="5748"/>
                  </a:lnTo>
                  <a:lnTo>
                    <a:pt x="10503" y="5456"/>
                  </a:lnTo>
                  <a:lnTo>
                    <a:pt x="9723" y="5183"/>
                  </a:lnTo>
                  <a:lnTo>
                    <a:pt x="8963" y="4929"/>
                  </a:lnTo>
                  <a:lnTo>
                    <a:pt x="8184" y="4657"/>
                  </a:lnTo>
                  <a:lnTo>
                    <a:pt x="8184" y="4657"/>
                  </a:lnTo>
                  <a:lnTo>
                    <a:pt x="7210" y="4248"/>
                  </a:lnTo>
                  <a:lnTo>
                    <a:pt x="6275" y="3819"/>
                  </a:lnTo>
                  <a:lnTo>
                    <a:pt x="5320" y="3371"/>
                  </a:lnTo>
                  <a:lnTo>
                    <a:pt x="4404" y="2864"/>
                  </a:lnTo>
                  <a:lnTo>
                    <a:pt x="3508" y="2338"/>
                  </a:lnTo>
                  <a:lnTo>
                    <a:pt x="2612" y="1793"/>
                  </a:lnTo>
                  <a:lnTo>
                    <a:pt x="1754" y="1208"/>
                  </a:lnTo>
                  <a:lnTo>
                    <a:pt x="897" y="604"/>
                  </a:lnTo>
                  <a:lnTo>
                    <a:pt x="897" y="604"/>
                  </a:lnTo>
                  <a:lnTo>
                    <a:pt x="897" y="604"/>
                  </a:lnTo>
                  <a:lnTo>
                    <a:pt x="118" y="19"/>
                  </a:lnTo>
                  <a:lnTo>
                    <a:pt x="118" y="19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40" y="19"/>
                  </a:lnTo>
                  <a:lnTo>
                    <a:pt x="2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4733;p55">
              <a:extLst>
                <a:ext uri="{FF2B5EF4-FFF2-40B4-BE49-F238E27FC236}">
                  <a16:creationId xmlns:a16="http://schemas.microsoft.com/office/drawing/2014/main" id="{8FC2EE4F-EE51-46A4-B06E-0908E386085C}"/>
                </a:ext>
              </a:extLst>
            </p:cNvPr>
            <p:cNvSpPr/>
            <p:nvPr/>
          </p:nvSpPr>
          <p:spPr>
            <a:xfrm>
              <a:off x="5794675" y="96842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1" y="1"/>
                  </a:moveTo>
                  <a:lnTo>
                    <a:pt x="2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4734;p55">
              <a:extLst>
                <a:ext uri="{FF2B5EF4-FFF2-40B4-BE49-F238E27FC236}">
                  <a16:creationId xmlns:a16="http://schemas.microsoft.com/office/drawing/2014/main" id="{22B3CB52-55F9-436B-97E0-7752C9D3C73A}"/>
                </a:ext>
              </a:extLst>
            </p:cNvPr>
            <p:cNvSpPr/>
            <p:nvPr/>
          </p:nvSpPr>
          <p:spPr>
            <a:xfrm>
              <a:off x="5920850" y="104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4735;p55">
              <a:extLst>
                <a:ext uri="{FF2B5EF4-FFF2-40B4-BE49-F238E27FC236}">
                  <a16:creationId xmlns:a16="http://schemas.microsoft.com/office/drawing/2014/main" id="{74EE7876-EBB3-43AC-A73C-175E5D635B2D}"/>
                </a:ext>
              </a:extLst>
            </p:cNvPr>
            <p:cNvSpPr/>
            <p:nvPr/>
          </p:nvSpPr>
          <p:spPr>
            <a:xfrm>
              <a:off x="4996825" y="603600"/>
              <a:ext cx="827100" cy="650775"/>
            </a:xfrm>
            <a:custGeom>
              <a:avLst/>
              <a:gdLst/>
              <a:ahLst/>
              <a:cxnLst/>
              <a:rect l="l" t="t" r="r" b="b"/>
              <a:pathLst>
                <a:path w="33084" h="26031" extrusionOk="0">
                  <a:moveTo>
                    <a:pt x="23147" y="0"/>
                  </a:moveTo>
                  <a:lnTo>
                    <a:pt x="22738" y="39"/>
                  </a:lnTo>
                  <a:lnTo>
                    <a:pt x="22270" y="98"/>
                  </a:lnTo>
                  <a:lnTo>
                    <a:pt x="21803" y="195"/>
                  </a:lnTo>
                  <a:lnTo>
                    <a:pt x="21335" y="331"/>
                  </a:lnTo>
                  <a:lnTo>
                    <a:pt x="20868" y="507"/>
                  </a:lnTo>
                  <a:lnTo>
                    <a:pt x="20419" y="702"/>
                  </a:lnTo>
                  <a:lnTo>
                    <a:pt x="19971" y="935"/>
                  </a:lnTo>
                  <a:lnTo>
                    <a:pt x="19523" y="1189"/>
                  </a:lnTo>
                  <a:lnTo>
                    <a:pt x="19095" y="1500"/>
                  </a:lnTo>
                  <a:lnTo>
                    <a:pt x="18705" y="1793"/>
                  </a:lnTo>
                  <a:lnTo>
                    <a:pt x="18335" y="2124"/>
                  </a:lnTo>
                  <a:lnTo>
                    <a:pt x="17984" y="2475"/>
                  </a:lnTo>
                  <a:lnTo>
                    <a:pt x="17633" y="2845"/>
                  </a:lnTo>
                  <a:lnTo>
                    <a:pt x="17321" y="3235"/>
                  </a:lnTo>
                  <a:lnTo>
                    <a:pt x="17010" y="3663"/>
                  </a:lnTo>
                  <a:lnTo>
                    <a:pt x="16717" y="4092"/>
                  </a:lnTo>
                  <a:lnTo>
                    <a:pt x="16445" y="4540"/>
                  </a:lnTo>
                  <a:lnTo>
                    <a:pt x="16230" y="4988"/>
                  </a:lnTo>
                  <a:lnTo>
                    <a:pt x="16016" y="5436"/>
                  </a:lnTo>
                  <a:lnTo>
                    <a:pt x="15821" y="5923"/>
                  </a:lnTo>
                  <a:lnTo>
                    <a:pt x="15646" y="6430"/>
                  </a:lnTo>
                  <a:lnTo>
                    <a:pt x="15490" y="6898"/>
                  </a:lnTo>
                  <a:lnTo>
                    <a:pt x="15373" y="7404"/>
                  </a:lnTo>
                  <a:lnTo>
                    <a:pt x="15295" y="7891"/>
                  </a:lnTo>
                  <a:lnTo>
                    <a:pt x="15217" y="8398"/>
                  </a:lnTo>
                  <a:lnTo>
                    <a:pt x="15178" y="8943"/>
                  </a:lnTo>
                  <a:lnTo>
                    <a:pt x="15159" y="9469"/>
                  </a:lnTo>
                  <a:lnTo>
                    <a:pt x="15178" y="9995"/>
                  </a:lnTo>
                  <a:lnTo>
                    <a:pt x="15217" y="10522"/>
                  </a:lnTo>
                  <a:lnTo>
                    <a:pt x="15295" y="11028"/>
                  </a:lnTo>
                  <a:lnTo>
                    <a:pt x="15412" y="11535"/>
                  </a:lnTo>
                  <a:lnTo>
                    <a:pt x="15548" y="12022"/>
                  </a:lnTo>
                  <a:lnTo>
                    <a:pt x="15704" y="12489"/>
                  </a:lnTo>
                  <a:lnTo>
                    <a:pt x="15919" y="13015"/>
                  </a:lnTo>
                  <a:lnTo>
                    <a:pt x="15919" y="13015"/>
                  </a:lnTo>
                  <a:lnTo>
                    <a:pt x="15470" y="12762"/>
                  </a:lnTo>
                  <a:lnTo>
                    <a:pt x="15022" y="12528"/>
                  </a:lnTo>
                  <a:lnTo>
                    <a:pt x="14535" y="12334"/>
                  </a:lnTo>
                  <a:lnTo>
                    <a:pt x="14048" y="12139"/>
                  </a:lnTo>
                  <a:lnTo>
                    <a:pt x="13327" y="11905"/>
                  </a:lnTo>
                  <a:lnTo>
                    <a:pt x="12587" y="11710"/>
                  </a:lnTo>
                  <a:lnTo>
                    <a:pt x="11827" y="11554"/>
                  </a:lnTo>
                  <a:lnTo>
                    <a:pt x="11048" y="11437"/>
                  </a:lnTo>
                  <a:lnTo>
                    <a:pt x="10600" y="11379"/>
                  </a:lnTo>
                  <a:lnTo>
                    <a:pt x="10151" y="11359"/>
                  </a:lnTo>
                  <a:lnTo>
                    <a:pt x="9703" y="11340"/>
                  </a:lnTo>
                  <a:lnTo>
                    <a:pt x="9275" y="11320"/>
                  </a:lnTo>
                  <a:lnTo>
                    <a:pt x="8593" y="11340"/>
                  </a:lnTo>
                  <a:lnTo>
                    <a:pt x="7930" y="11398"/>
                  </a:lnTo>
                  <a:lnTo>
                    <a:pt x="7541" y="11437"/>
                  </a:lnTo>
                  <a:lnTo>
                    <a:pt x="7151" y="11496"/>
                  </a:lnTo>
                  <a:lnTo>
                    <a:pt x="6781" y="11554"/>
                  </a:lnTo>
                  <a:lnTo>
                    <a:pt x="6410" y="11632"/>
                  </a:lnTo>
                  <a:lnTo>
                    <a:pt x="6040" y="11730"/>
                  </a:lnTo>
                  <a:lnTo>
                    <a:pt x="5670" y="11827"/>
                  </a:lnTo>
                  <a:lnTo>
                    <a:pt x="5319" y="11944"/>
                  </a:lnTo>
                  <a:lnTo>
                    <a:pt x="4988" y="12061"/>
                  </a:lnTo>
                  <a:lnTo>
                    <a:pt x="4637" y="12197"/>
                  </a:lnTo>
                  <a:lnTo>
                    <a:pt x="4287" y="12353"/>
                  </a:lnTo>
                  <a:lnTo>
                    <a:pt x="3955" y="12509"/>
                  </a:lnTo>
                  <a:lnTo>
                    <a:pt x="3644" y="12684"/>
                  </a:lnTo>
                  <a:lnTo>
                    <a:pt x="3332" y="12879"/>
                  </a:lnTo>
                  <a:lnTo>
                    <a:pt x="3040" y="13074"/>
                  </a:lnTo>
                  <a:lnTo>
                    <a:pt x="2747" y="13288"/>
                  </a:lnTo>
                  <a:lnTo>
                    <a:pt x="2475" y="13503"/>
                  </a:lnTo>
                  <a:lnTo>
                    <a:pt x="2202" y="13756"/>
                  </a:lnTo>
                  <a:lnTo>
                    <a:pt x="1949" y="14009"/>
                  </a:lnTo>
                  <a:lnTo>
                    <a:pt x="1715" y="14262"/>
                  </a:lnTo>
                  <a:lnTo>
                    <a:pt x="1481" y="14555"/>
                  </a:lnTo>
                  <a:lnTo>
                    <a:pt x="1267" y="14847"/>
                  </a:lnTo>
                  <a:lnTo>
                    <a:pt x="1072" y="15159"/>
                  </a:lnTo>
                  <a:lnTo>
                    <a:pt x="877" y="15470"/>
                  </a:lnTo>
                  <a:lnTo>
                    <a:pt x="702" y="15802"/>
                  </a:lnTo>
                  <a:lnTo>
                    <a:pt x="546" y="16172"/>
                  </a:lnTo>
                  <a:lnTo>
                    <a:pt x="409" y="16562"/>
                  </a:lnTo>
                  <a:lnTo>
                    <a:pt x="293" y="16951"/>
                  </a:lnTo>
                  <a:lnTo>
                    <a:pt x="176" y="17360"/>
                  </a:lnTo>
                  <a:lnTo>
                    <a:pt x="98" y="17770"/>
                  </a:lnTo>
                  <a:lnTo>
                    <a:pt x="39" y="18179"/>
                  </a:lnTo>
                  <a:lnTo>
                    <a:pt x="0" y="18607"/>
                  </a:lnTo>
                  <a:lnTo>
                    <a:pt x="0" y="19036"/>
                  </a:lnTo>
                  <a:lnTo>
                    <a:pt x="0" y="19523"/>
                  </a:lnTo>
                  <a:lnTo>
                    <a:pt x="59" y="20030"/>
                  </a:lnTo>
                  <a:lnTo>
                    <a:pt x="137" y="20556"/>
                  </a:lnTo>
                  <a:lnTo>
                    <a:pt x="254" y="21082"/>
                  </a:lnTo>
                  <a:lnTo>
                    <a:pt x="390" y="21588"/>
                  </a:lnTo>
                  <a:lnTo>
                    <a:pt x="565" y="22076"/>
                  </a:lnTo>
                  <a:lnTo>
                    <a:pt x="760" y="22582"/>
                  </a:lnTo>
                  <a:lnTo>
                    <a:pt x="1013" y="23069"/>
                  </a:lnTo>
                  <a:lnTo>
                    <a:pt x="1247" y="23498"/>
                  </a:lnTo>
                  <a:lnTo>
                    <a:pt x="1501" y="23907"/>
                  </a:lnTo>
                  <a:lnTo>
                    <a:pt x="1773" y="24297"/>
                  </a:lnTo>
                  <a:lnTo>
                    <a:pt x="2066" y="24667"/>
                  </a:lnTo>
                  <a:lnTo>
                    <a:pt x="2397" y="25018"/>
                  </a:lnTo>
                  <a:lnTo>
                    <a:pt x="2747" y="25349"/>
                  </a:lnTo>
                  <a:lnTo>
                    <a:pt x="3098" y="25641"/>
                  </a:lnTo>
                  <a:lnTo>
                    <a:pt x="3527" y="25933"/>
                  </a:lnTo>
                  <a:lnTo>
                    <a:pt x="3566" y="25953"/>
                  </a:lnTo>
                  <a:lnTo>
                    <a:pt x="3644" y="26011"/>
                  </a:lnTo>
                  <a:lnTo>
                    <a:pt x="3741" y="26031"/>
                  </a:lnTo>
                  <a:lnTo>
                    <a:pt x="3800" y="26011"/>
                  </a:lnTo>
                  <a:lnTo>
                    <a:pt x="3878" y="25972"/>
                  </a:lnTo>
                  <a:lnTo>
                    <a:pt x="3936" y="25894"/>
                  </a:lnTo>
                  <a:lnTo>
                    <a:pt x="3955" y="25816"/>
                  </a:lnTo>
                  <a:lnTo>
                    <a:pt x="3936" y="25738"/>
                  </a:lnTo>
                  <a:lnTo>
                    <a:pt x="3858" y="25446"/>
                  </a:lnTo>
                  <a:lnTo>
                    <a:pt x="3800" y="25154"/>
                  </a:lnTo>
                  <a:lnTo>
                    <a:pt x="3702" y="24569"/>
                  </a:lnTo>
                  <a:lnTo>
                    <a:pt x="3663" y="23946"/>
                  </a:lnTo>
                  <a:lnTo>
                    <a:pt x="3644" y="23284"/>
                  </a:lnTo>
                  <a:lnTo>
                    <a:pt x="3663" y="22602"/>
                  </a:lnTo>
                  <a:lnTo>
                    <a:pt x="3663" y="22621"/>
                  </a:lnTo>
                  <a:lnTo>
                    <a:pt x="3741" y="21881"/>
                  </a:lnTo>
                  <a:lnTo>
                    <a:pt x="3839" y="21179"/>
                  </a:lnTo>
                  <a:lnTo>
                    <a:pt x="3994" y="20497"/>
                  </a:lnTo>
                  <a:lnTo>
                    <a:pt x="4189" y="19854"/>
                  </a:lnTo>
                  <a:lnTo>
                    <a:pt x="4404" y="19289"/>
                  </a:lnTo>
                  <a:lnTo>
                    <a:pt x="4637" y="18744"/>
                  </a:lnTo>
                  <a:lnTo>
                    <a:pt x="4930" y="18198"/>
                  </a:lnTo>
                  <a:lnTo>
                    <a:pt x="5241" y="17692"/>
                  </a:lnTo>
                  <a:lnTo>
                    <a:pt x="5202" y="17731"/>
                  </a:lnTo>
                  <a:lnTo>
                    <a:pt x="5202" y="17731"/>
                  </a:lnTo>
                  <a:lnTo>
                    <a:pt x="5573" y="17205"/>
                  </a:lnTo>
                  <a:lnTo>
                    <a:pt x="5982" y="16717"/>
                  </a:lnTo>
                  <a:lnTo>
                    <a:pt x="6410" y="16230"/>
                  </a:lnTo>
                  <a:lnTo>
                    <a:pt x="6878" y="15782"/>
                  </a:lnTo>
                  <a:lnTo>
                    <a:pt x="6898" y="15782"/>
                  </a:lnTo>
                  <a:lnTo>
                    <a:pt x="6898" y="15763"/>
                  </a:lnTo>
                  <a:lnTo>
                    <a:pt x="7385" y="15373"/>
                  </a:lnTo>
                  <a:lnTo>
                    <a:pt x="7891" y="15003"/>
                  </a:lnTo>
                  <a:lnTo>
                    <a:pt x="8398" y="14672"/>
                  </a:lnTo>
                  <a:lnTo>
                    <a:pt x="8943" y="14379"/>
                  </a:lnTo>
                  <a:lnTo>
                    <a:pt x="8963" y="14360"/>
                  </a:lnTo>
                  <a:lnTo>
                    <a:pt x="9489" y="14126"/>
                  </a:lnTo>
                  <a:lnTo>
                    <a:pt x="10034" y="13912"/>
                  </a:lnTo>
                  <a:lnTo>
                    <a:pt x="10600" y="13736"/>
                  </a:lnTo>
                  <a:lnTo>
                    <a:pt x="11145" y="13600"/>
                  </a:lnTo>
                  <a:lnTo>
                    <a:pt x="11535" y="13542"/>
                  </a:lnTo>
                  <a:lnTo>
                    <a:pt x="11924" y="13503"/>
                  </a:lnTo>
                  <a:lnTo>
                    <a:pt x="12314" y="13464"/>
                  </a:lnTo>
                  <a:lnTo>
                    <a:pt x="13171" y="13464"/>
                  </a:lnTo>
                  <a:lnTo>
                    <a:pt x="13639" y="13522"/>
                  </a:lnTo>
                  <a:lnTo>
                    <a:pt x="14107" y="13600"/>
                  </a:lnTo>
                  <a:lnTo>
                    <a:pt x="14574" y="13697"/>
                  </a:lnTo>
                  <a:lnTo>
                    <a:pt x="15022" y="13834"/>
                  </a:lnTo>
                  <a:lnTo>
                    <a:pt x="15470" y="14009"/>
                  </a:lnTo>
                  <a:lnTo>
                    <a:pt x="15919" y="14204"/>
                  </a:lnTo>
                  <a:lnTo>
                    <a:pt x="16367" y="14438"/>
                  </a:lnTo>
                  <a:lnTo>
                    <a:pt x="16795" y="14691"/>
                  </a:lnTo>
                  <a:lnTo>
                    <a:pt x="17263" y="15022"/>
                  </a:lnTo>
                  <a:lnTo>
                    <a:pt x="17731" y="15412"/>
                  </a:lnTo>
                  <a:lnTo>
                    <a:pt x="17770" y="15431"/>
                  </a:lnTo>
                  <a:lnTo>
                    <a:pt x="17848" y="15451"/>
                  </a:lnTo>
                  <a:lnTo>
                    <a:pt x="17945" y="15490"/>
                  </a:lnTo>
                  <a:lnTo>
                    <a:pt x="17984" y="15470"/>
                  </a:lnTo>
                  <a:lnTo>
                    <a:pt x="18062" y="15431"/>
                  </a:lnTo>
                  <a:lnTo>
                    <a:pt x="18140" y="15373"/>
                  </a:lnTo>
                  <a:lnTo>
                    <a:pt x="18159" y="15295"/>
                  </a:lnTo>
                  <a:lnTo>
                    <a:pt x="18159" y="15217"/>
                  </a:lnTo>
                  <a:lnTo>
                    <a:pt x="18042" y="14808"/>
                  </a:lnTo>
                  <a:lnTo>
                    <a:pt x="17964" y="14418"/>
                  </a:lnTo>
                  <a:lnTo>
                    <a:pt x="17887" y="14029"/>
                  </a:lnTo>
                  <a:lnTo>
                    <a:pt x="17848" y="13639"/>
                  </a:lnTo>
                  <a:lnTo>
                    <a:pt x="17848" y="13600"/>
                  </a:lnTo>
                  <a:lnTo>
                    <a:pt x="17828" y="13230"/>
                  </a:lnTo>
                  <a:lnTo>
                    <a:pt x="17828" y="12860"/>
                  </a:lnTo>
                  <a:lnTo>
                    <a:pt x="17867" y="12509"/>
                  </a:lnTo>
                  <a:lnTo>
                    <a:pt x="17906" y="12139"/>
                  </a:lnTo>
                  <a:lnTo>
                    <a:pt x="17984" y="11846"/>
                  </a:lnTo>
                  <a:lnTo>
                    <a:pt x="18062" y="11535"/>
                  </a:lnTo>
                  <a:lnTo>
                    <a:pt x="18179" y="11242"/>
                  </a:lnTo>
                  <a:lnTo>
                    <a:pt x="18296" y="10950"/>
                  </a:lnTo>
                  <a:lnTo>
                    <a:pt x="18452" y="10658"/>
                  </a:lnTo>
                  <a:lnTo>
                    <a:pt x="18627" y="10366"/>
                  </a:lnTo>
                  <a:lnTo>
                    <a:pt x="18841" y="10073"/>
                  </a:lnTo>
                  <a:lnTo>
                    <a:pt x="19056" y="9801"/>
                  </a:lnTo>
                  <a:lnTo>
                    <a:pt x="19328" y="9508"/>
                  </a:lnTo>
                  <a:lnTo>
                    <a:pt x="19601" y="9236"/>
                  </a:lnTo>
                  <a:lnTo>
                    <a:pt x="19913" y="9002"/>
                  </a:lnTo>
                  <a:lnTo>
                    <a:pt x="20244" y="8748"/>
                  </a:lnTo>
                  <a:lnTo>
                    <a:pt x="20614" y="8534"/>
                  </a:lnTo>
                  <a:lnTo>
                    <a:pt x="21023" y="8320"/>
                  </a:lnTo>
                  <a:lnTo>
                    <a:pt x="21433" y="8125"/>
                  </a:lnTo>
                  <a:lnTo>
                    <a:pt x="21881" y="7950"/>
                  </a:lnTo>
                  <a:lnTo>
                    <a:pt x="22446" y="7794"/>
                  </a:lnTo>
                  <a:lnTo>
                    <a:pt x="23030" y="7657"/>
                  </a:lnTo>
                  <a:lnTo>
                    <a:pt x="23634" y="7540"/>
                  </a:lnTo>
                  <a:lnTo>
                    <a:pt x="24277" y="7482"/>
                  </a:lnTo>
                  <a:lnTo>
                    <a:pt x="24745" y="7463"/>
                  </a:lnTo>
                  <a:lnTo>
                    <a:pt x="25212" y="7443"/>
                  </a:lnTo>
                  <a:lnTo>
                    <a:pt x="25855" y="7463"/>
                  </a:lnTo>
                  <a:lnTo>
                    <a:pt x="26518" y="7502"/>
                  </a:lnTo>
                  <a:lnTo>
                    <a:pt x="27180" y="7579"/>
                  </a:lnTo>
                  <a:lnTo>
                    <a:pt x="27862" y="7696"/>
                  </a:lnTo>
                  <a:lnTo>
                    <a:pt x="28369" y="7794"/>
                  </a:lnTo>
                  <a:lnTo>
                    <a:pt x="28895" y="7911"/>
                  </a:lnTo>
                  <a:lnTo>
                    <a:pt x="29382" y="8047"/>
                  </a:lnTo>
                  <a:lnTo>
                    <a:pt x="29889" y="8203"/>
                  </a:lnTo>
                  <a:lnTo>
                    <a:pt x="30356" y="8359"/>
                  </a:lnTo>
                  <a:lnTo>
                    <a:pt x="30843" y="8534"/>
                  </a:lnTo>
                  <a:lnTo>
                    <a:pt x="31291" y="8729"/>
                  </a:lnTo>
                  <a:lnTo>
                    <a:pt x="31740" y="8943"/>
                  </a:lnTo>
                  <a:lnTo>
                    <a:pt x="32168" y="9158"/>
                  </a:lnTo>
                  <a:lnTo>
                    <a:pt x="32616" y="9430"/>
                  </a:lnTo>
                  <a:lnTo>
                    <a:pt x="32733" y="9489"/>
                  </a:lnTo>
                  <a:lnTo>
                    <a:pt x="32792" y="9528"/>
                  </a:lnTo>
                  <a:lnTo>
                    <a:pt x="32850" y="9528"/>
                  </a:lnTo>
                  <a:lnTo>
                    <a:pt x="32928" y="9508"/>
                  </a:lnTo>
                  <a:lnTo>
                    <a:pt x="33006" y="9469"/>
                  </a:lnTo>
                  <a:lnTo>
                    <a:pt x="33045" y="9430"/>
                  </a:lnTo>
                  <a:lnTo>
                    <a:pt x="33064" y="9372"/>
                  </a:lnTo>
                  <a:lnTo>
                    <a:pt x="33084" y="9333"/>
                  </a:lnTo>
                  <a:lnTo>
                    <a:pt x="33084" y="9275"/>
                  </a:lnTo>
                  <a:lnTo>
                    <a:pt x="33045" y="8826"/>
                  </a:lnTo>
                  <a:lnTo>
                    <a:pt x="32967" y="8359"/>
                  </a:lnTo>
                  <a:lnTo>
                    <a:pt x="32889" y="7911"/>
                  </a:lnTo>
                  <a:lnTo>
                    <a:pt x="32772" y="7463"/>
                  </a:lnTo>
                  <a:lnTo>
                    <a:pt x="32616" y="7014"/>
                  </a:lnTo>
                  <a:lnTo>
                    <a:pt x="32460" y="6566"/>
                  </a:lnTo>
                  <a:lnTo>
                    <a:pt x="32285" y="6118"/>
                  </a:lnTo>
                  <a:lnTo>
                    <a:pt x="32071" y="5689"/>
                  </a:lnTo>
                  <a:lnTo>
                    <a:pt x="31837" y="5261"/>
                  </a:lnTo>
                  <a:lnTo>
                    <a:pt x="31584" y="4852"/>
                  </a:lnTo>
                  <a:lnTo>
                    <a:pt x="31311" y="4443"/>
                  </a:lnTo>
                  <a:lnTo>
                    <a:pt x="31019" y="4033"/>
                  </a:lnTo>
                  <a:lnTo>
                    <a:pt x="30726" y="3644"/>
                  </a:lnTo>
                  <a:lnTo>
                    <a:pt x="30395" y="3273"/>
                  </a:lnTo>
                  <a:lnTo>
                    <a:pt x="30044" y="2903"/>
                  </a:lnTo>
                  <a:lnTo>
                    <a:pt x="29674" y="2553"/>
                  </a:lnTo>
                  <a:lnTo>
                    <a:pt x="29304" y="2241"/>
                  </a:lnTo>
                  <a:lnTo>
                    <a:pt x="28914" y="1929"/>
                  </a:lnTo>
                  <a:lnTo>
                    <a:pt x="28525" y="1637"/>
                  </a:lnTo>
                  <a:lnTo>
                    <a:pt x="28116" y="1384"/>
                  </a:lnTo>
                  <a:lnTo>
                    <a:pt x="27706" y="1130"/>
                  </a:lnTo>
                  <a:lnTo>
                    <a:pt x="27297" y="916"/>
                  </a:lnTo>
                  <a:lnTo>
                    <a:pt x="26869" y="721"/>
                  </a:lnTo>
                  <a:lnTo>
                    <a:pt x="26440" y="546"/>
                  </a:lnTo>
                  <a:lnTo>
                    <a:pt x="26070" y="409"/>
                  </a:lnTo>
                  <a:lnTo>
                    <a:pt x="25719" y="292"/>
                  </a:lnTo>
                  <a:lnTo>
                    <a:pt x="25349" y="195"/>
                  </a:lnTo>
                  <a:lnTo>
                    <a:pt x="24998" y="137"/>
                  </a:lnTo>
                  <a:lnTo>
                    <a:pt x="24628" y="59"/>
                  </a:lnTo>
                  <a:lnTo>
                    <a:pt x="24258" y="20"/>
                  </a:lnTo>
                  <a:lnTo>
                    <a:pt x="23907" y="0"/>
                  </a:lnTo>
                  <a:close/>
                </a:path>
              </a:pathLst>
            </a:custGeom>
            <a:solidFill>
              <a:srgbClr val="FFCB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4736;p55">
              <a:extLst>
                <a:ext uri="{FF2B5EF4-FFF2-40B4-BE49-F238E27FC236}">
                  <a16:creationId xmlns:a16="http://schemas.microsoft.com/office/drawing/2014/main" id="{B2A8FB65-0545-45B4-BCE0-6FD49B221677}"/>
                </a:ext>
              </a:extLst>
            </p:cNvPr>
            <p:cNvSpPr/>
            <p:nvPr/>
          </p:nvSpPr>
          <p:spPr>
            <a:xfrm>
              <a:off x="4996825" y="603600"/>
              <a:ext cx="827100" cy="650775"/>
            </a:xfrm>
            <a:custGeom>
              <a:avLst/>
              <a:gdLst/>
              <a:ahLst/>
              <a:cxnLst/>
              <a:rect l="l" t="t" r="r" b="b"/>
              <a:pathLst>
                <a:path w="33084" h="26031" fill="none" extrusionOk="0">
                  <a:moveTo>
                    <a:pt x="23537" y="0"/>
                  </a:moveTo>
                  <a:lnTo>
                    <a:pt x="23537" y="0"/>
                  </a:lnTo>
                  <a:lnTo>
                    <a:pt x="23147" y="0"/>
                  </a:lnTo>
                  <a:lnTo>
                    <a:pt x="22738" y="39"/>
                  </a:lnTo>
                  <a:lnTo>
                    <a:pt x="22738" y="39"/>
                  </a:lnTo>
                  <a:lnTo>
                    <a:pt x="22270" y="98"/>
                  </a:lnTo>
                  <a:lnTo>
                    <a:pt x="21803" y="195"/>
                  </a:lnTo>
                  <a:lnTo>
                    <a:pt x="21335" y="331"/>
                  </a:lnTo>
                  <a:lnTo>
                    <a:pt x="20868" y="507"/>
                  </a:lnTo>
                  <a:lnTo>
                    <a:pt x="20868" y="507"/>
                  </a:lnTo>
                  <a:lnTo>
                    <a:pt x="20419" y="702"/>
                  </a:lnTo>
                  <a:lnTo>
                    <a:pt x="19971" y="935"/>
                  </a:lnTo>
                  <a:lnTo>
                    <a:pt x="19523" y="1189"/>
                  </a:lnTo>
                  <a:lnTo>
                    <a:pt x="19095" y="1500"/>
                  </a:lnTo>
                  <a:lnTo>
                    <a:pt x="19095" y="1500"/>
                  </a:lnTo>
                  <a:lnTo>
                    <a:pt x="18705" y="1793"/>
                  </a:lnTo>
                  <a:lnTo>
                    <a:pt x="18335" y="2124"/>
                  </a:lnTo>
                  <a:lnTo>
                    <a:pt x="17984" y="2475"/>
                  </a:lnTo>
                  <a:lnTo>
                    <a:pt x="17633" y="2845"/>
                  </a:lnTo>
                  <a:lnTo>
                    <a:pt x="17321" y="3235"/>
                  </a:lnTo>
                  <a:lnTo>
                    <a:pt x="17010" y="3663"/>
                  </a:lnTo>
                  <a:lnTo>
                    <a:pt x="16717" y="4092"/>
                  </a:lnTo>
                  <a:lnTo>
                    <a:pt x="16445" y="4540"/>
                  </a:lnTo>
                  <a:lnTo>
                    <a:pt x="16445" y="4540"/>
                  </a:lnTo>
                  <a:lnTo>
                    <a:pt x="16230" y="4988"/>
                  </a:lnTo>
                  <a:lnTo>
                    <a:pt x="16016" y="5436"/>
                  </a:lnTo>
                  <a:lnTo>
                    <a:pt x="15821" y="5923"/>
                  </a:lnTo>
                  <a:lnTo>
                    <a:pt x="15646" y="6430"/>
                  </a:lnTo>
                  <a:lnTo>
                    <a:pt x="15646" y="6430"/>
                  </a:lnTo>
                  <a:lnTo>
                    <a:pt x="15490" y="6898"/>
                  </a:lnTo>
                  <a:lnTo>
                    <a:pt x="15373" y="7404"/>
                  </a:lnTo>
                  <a:lnTo>
                    <a:pt x="15295" y="7891"/>
                  </a:lnTo>
                  <a:lnTo>
                    <a:pt x="15217" y="8398"/>
                  </a:lnTo>
                  <a:lnTo>
                    <a:pt x="15217" y="8398"/>
                  </a:lnTo>
                  <a:lnTo>
                    <a:pt x="15178" y="8943"/>
                  </a:lnTo>
                  <a:lnTo>
                    <a:pt x="15159" y="9469"/>
                  </a:lnTo>
                  <a:lnTo>
                    <a:pt x="15178" y="9995"/>
                  </a:lnTo>
                  <a:lnTo>
                    <a:pt x="15217" y="10522"/>
                  </a:lnTo>
                  <a:lnTo>
                    <a:pt x="15295" y="11028"/>
                  </a:lnTo>
                  <a:lnTo>
                    <a:pt x="15412" y="11535"/>
                  </a:lnTo>
                  <a:lnTo>
                    <a:pt x="15548" y="12022"/>
                  </a:lnTo>
                  <a:lnTo>
                    <a:pt x="15704" y="12489"/>
                  </a:lnTo>
                  <a:lnTo>
                    <a:pt x="15704" y="12489"/>
                  </a:lnTo>
                  <a:lnTo>
                    <a:pt x="15919" y="13015"/>
                  </a:lnTo>
                  <a:lnTo>
                    <a:pt x="15919" y="13015"/>
                  </a:lnTo>
                  <a:lnTo>
                    <a:pt x="15470" y="12762"/>
                  </a:lnTo>
                  <a:lnTo>
                    <a:pt x="15022" y="12528"/>
                  </a:lnTo>
                  <a:lnTo>
                    <a:pt x="14535" y="12334"/>
                  </a:lnTo>
                  <a:lnTo>
                    <a:pt x="14048" y="12139"/>
                  </a:lnTo>
                  <a:lnTo>
                    <a:pt x="14048" y="12139"/>
                  </a:lnTo>
                  <a:lnTo>
                    <a:pt x="13327" y="11905"/>
                  </a:lnTo>
                  <a:lnTo>
                    <a:pt x="12587" y="11710"/>
                  </a:lnTo>
                  <a:lnTo>
                    <a:pt x="11827" y="11554"/>
                  </a:lnTo>
                  <a:lnTo>
                    <a:pt x="11048" y="11437"/>
                  </a:lnTo>
                  <a:lnTo>
                    <a:pt x="11048" y="11437"/>
                  </a:lnTo>
                  <a:lnTo>
                    <a:pt x="10600" y="11379"/>
                  </a:lnTo>
                  <a:lnTo>
                    <a:pt x="10151" y="11359"/>
                  </a:lnTo>
                  <a:lnTo>
                    <a:pt x="9703" y="11340"/>
                  </a:lnTo>
                  <a:lnTo>
                    <a:pt x="9275" y="11320"/>
                  </a:lnTo>
                  <a:lnTo>
                    <a:pt x="9275" y="11320"/>
                  </a:lnTo>
                  <a:lnTo>
                    <a:pt x="8593" y="11340"/>
                  </a:lnTo>
                  <a:lnTo>
                    <a:pt x="7930" y="11398"/>
                  </a:lnTo>
                  <a:lnTo>
                    <a:pt x="7930" y="11398"/>
                  </a:lnTo>
                  <a:lnTo>
                    <a:pt x="7541" y="11437"/>
                  </a:lnTo>
                  <a:lnTo>
                    <a:pt x="7151" y="11496"/>
                  </a:lnTo>
                  <a:lnTo>
                    <a:pt x="6781" y="11554"/>
                  </a:lnTo>
                  <a:lnTo>
                    <a:pt x="6410" y="11632"/>
                  </a:lnTo>
                  <a:lnTo>
                    <a:pt x="6040" y="11730"/>
                  </a:lnTo>
                  <a:lnTo>
                    <a:pt x="5670" y="11827"/>
                  </a:lnTo>
                  <a:lnTo>
                    <a:pt x="5319" y="11944"/>
                  </a:lnTo>
                  <a:lnTo>
                    <a:pt x="4988" y="12061"/>
                  </a:lnTo>
                  <a:lnTo>
                    <a:pt x="4988" y="12061"/>
                  </a:lnTo>
                  <a:lnTo>
                    <a:pt x="4637" y="12197"/>
                  </a:lnTo>
                  <a:lnTo>
                    <a:pt x="4287" y="12353"/>
                  </a:lnTo>
                  <a:lnTo>
                    <a:pt x="3955" y="12509"/>
                  </a:lnTo>
                  <a:lnTo>
                    <a:pt x="3644" y="12684"/>
                  </a:lnTo>
                  <a:lnTo>
                    <a:pt x="3332" y="12879"/>
                  </a:lnTo>
                  <a:lnTo>
                    <a:pt x="3040" y="13074"/>
                  </a:lnTo>
                  <a:lnTo>
                    <a:pt x="2747" y="13288"/>
                  </a:lnTo>
                  <a:lnTo>
                    <a:pt x="2475" y="13503"/>
                  </a:lnTo>
                  <a:lnTo>
                    <a:pt x="2475" y="13503"/>
                  </a:lnTo>
                  <a:lnTo>
                    <a:pt x="2202" y="13756"/>
                  </a:lnTo>
                  <a:lnTo>
                    <a:pt x="1949" y="14009"/>
                  </a:lnTo>
                  <a:lnTo>
                    <a:pt x="1715" y="14262"/>
                  </a:lnTo>
                  <a:lnTo>
                    <a:pt x="1481" y="14555"/>
                  </a:lnTo>
                  <a:lnTo>
                    <a:pt x="1481" y="14555"/>
                  </a:lnTo>
                  <a:lnTo>
                    <a:pt x="1267" y="14847"/>
                  </a:lnTo>
                  <a:lnTo>
                    <a:pt x="1072" y="15159"/>
                  </a:lnTo>
                  <a:lnTo>
                    <a:pt x="877" y="15470"/>
                  </a:lnTo>
                  <a:lnTo>
                    <a:pt x="702" y="15802"/>
                  </a:lnTo>
                  <a:lnTo>
                    <a:pt x="702" y="15802"/>
                  </a:lnTo>
                  <a:lnTo>
                    <a:pt x="546" y="16172"/>
                  </a:lnTo>
                  <a:lnTo>
                    <a:pt x="409" y="16562"/>
                  </a:lnTo>
                  <a:lnTo>
                    <a:pt x="293" y="16951"/>
                  </a:lnTo>
                  <a:lnTo>
                    <a:pt x="176" y="17360"/>
                  </a:lnTo>
                  <a:lnTo>
                    <a:pt x="98" y="17770"/>
                  </a:lnTo>
                  <a:lnTo>
                    <a:pt x="39" y="18179"/>
                  </a:lnTo>
                  <a:lnTo>
                    <a:pt x="0" y="18607"/>
                  </a:lnTo>
                  <a:lnTo>
                    <a:pt x="0" y="19036"/>
                  </a:lnTo>
                  <a:lnTo>
                    <a:pt x="0" y="19036"/>
                  </a:lnTo>
                  <a:lnTo>
                    <a:pt x="0" y="19523"/>
                  </a:lnTo>
                  <a:lnTo>
                    <a:pt x="59" y="20030"/>
                  </a:lnTo>
                  <a:lnTo>
                    <a:pt x="137" y="20556"/>
                  </a:lnTo>
                  <a:lnTo>
                    <a:pt x="254" y="21082"/>
                  </a:lnTo>
                  <a:lnTo>
                    <a:pt x="254" y="21082"/>
                  </a:lnTo>
                  <a:lnTo>
                    <a:pt x="390" y="21588"/>
                  </a:lnTo>
                  <a:lnTo>
                    <a:pt x="565" y="22076"/>
                  </a:lnTo>
                  <a:lnTo>
                    <a:pt x="760" y="22582"/>
                  </a:lnTo>
                  <a:lnTo>
                    <a:pt x="1013" y="23069"/>
                  </a:lnTo>
                  <a:lnTo>
                    <a:pt x="1013" y="23069"/>
                  </a:lnTo>
                  <a:lnTo>
                    <a:pt x="1247" y="23498"/>
                  </a:lnTo>
                  <a:lnTo>
                    <a:pt x="1501" y="23907"/>
                  </a:lnTo>
                  <a:lnTo>
                    <a:pt x="1773" y="24297"/>
                  </a:lnTo>
                  <a:lnTo>
                    <a:pt x="2066" y="24667"/>
                  </a:lnTo>
                  <a:lnTo>
                    <a:pt x="2066" y="24667"/>
                  </a:lnTo>
                  <a:lnTo>
                    <a:pt x="2397" y="25018"/>
                  </a:lnTo>
                  <a:lnTo>
                    <a:pt x="2747" y="25349"/>
                  </a:lnTo>
                  <a:lnTo>
                    <a:pt x="2747" y="25349"/>
                  </a:lnTo>
                  <a:lnTo>
                    <a:pt x="3098" y="25641"/>
                  </a:lnTo>
                  <a:lnTo>
                    <a:pt x="3527" y="25933"/>
                  </a:lnTo>
                  <a:lnTo>
                    <a:pt x="3527" y="25933"/>
                  </a:lnTo>
                  <a:lnTo>
                    <a:pt x="3566" y="25953"/>
                  </a:lnTo>
                  <a:lnTo>
                    <a:pt x="3566" y="25953"/>
                  </a:lnTo>
                  <a:lnTo>
                    <a:pt x="3644" y="26011"/>
                  </a:lnTo>
                  <a:lnTo>
                    <a:pt x="3741" y="26031"/>
                  </a:lnTo>
                  <a:lnTo>
                    <a:pt x="3741" y="26031"/>
                  </a:lnTo>
                  <a:lnTo>
                    <a:pt x="3800" y="26011"/>
                  </a:lnTo>
                  <a:lnTo>
                    <a:pt x="3800" y="26011"/>
                  </a:lnTo>
                  <a:lnTo>
                    <a:pt x="3878" y="25972"/>
                  </a:lnTo>
                  <a:lnTo>
                    <a:pt x="3936" y="25894"/>
                  </a:lnTo>
                  <a:lnTo>
                    <a:pt x="3955" y="25816"/>
                  </a:lnTo>
                  <a:lnTo>
                    <a:pt x="3936" y="25738"/>
                  </a:lnTo>
                  <a:lnTo>
                    <a:pt x="3936" y="25738"/>
                  </a:lnTo>
                  <a:lnTo>
                    <a:pt x="3858" y="25446"/>
                  </a:lnTo>
                  <a:lnTo>
                    <a:pt x="3800" y="25154"/>
                  </a:lnTo>
                  <a:lnTo>
                    <a:pt x="3800" y="25154"/>
                  </a:lnTo>
                  <a:lnTo>
                    <a:pt x="3702" y="24569"/>
                  </a:lnTo>
                  <a:lnTo>
                    <a:pt x="3663" y="23946"/>
                  </a:lnTo>
                  <a:lnTo>
                    <a:pt x="3644" y="23284"/>
                  </a:lnTo>
                  <a:lnTo>
                    <a:pt x="3663" y="22602"/>
                  </a:lnTo>
                  <a:lnTo>
                    <a:pt x="3663" y="22602"/>
                  </a:lnTo>
                  <a:lnTo>
                    <a:pt x="3663" y="22621"/>
                  </a:lnTo>
                  <a:lnTo>
                    <a:pt x="3663" y="22621"/>
                  </a:lnTo>
                  <a:lnTo>
                    <a:pt x="3741" y="21881"/>
                  </a:lnTo>
                  <a:lnTo>
                    <a:pt x="3839" y="21179"/>
                  </a:lnTo>
                  <a:lnTo>
                    <a:pt x="3994" y="20497"/>
                  </a:lnTo>
                  <a:lnTo>
                    <a:pt x="4189" y="19854"/>
                  </a:lnTo>
                  <a:lnTo>
                    <a:pt x="4189" y="19854"/>
                  </a:lnTo>
                  <a:lnTo>
                    <a:pt x="4189" y="19854"/>
                  </a:lnTo>
                  <a:lnTo>
                    <a:pt x="4404" y="19289"/>
                  </a:lnTo>
                  <a:lnTo>
                    <a:pt x="4637" y="18744"/>
                  </a:lnTo>
                  <a:lnTo>
                    <a:pt x="4930" y="18198"/>
                  </a:lnTo>
                  <a:lnTo>
                    <a:pt x="5241" y="17692"/>
                  </a:lnTo>
                  <a:lnTo>
                    <a:pt x="5202" y="17731"/>
                  </a:lnTo>
                  <a:lnTo>
                    <a:pt x="5202" y="17731"/>
                  </a:lnTo>
                  <a:lnTo>
                    <a:pt x="5573" y="17205"/>
                  </a:lnTo>
                  <a:lnTo>
                    <a:pt x="5982" y="16717"/>
                  </a:lnTo>
                  <a:lnTo>
                    <a:pt x="6410" y="16230"/>
                  </a:lnTo>
                  <a:lnTo>
                    <a:pt x="6878" y="15782"/>
                  </a:lnTo>
                  <a:lnTo>
                    <a:pt x="6878" y="15782"/>
                  </a:lnTo>
                  <a:lnTo>
                    <a:pt x="6878" y="15782"/>
                  </a:lnTo>
                  <a:lnTo>
                    <a:pt x="6898" y="15782"/>
                  </a:lnTo>
                  <a:lnTo>
                    <a:pt x="6898" y="15782"/>
                  </a:lnTo>
                  <a:lnTo>
                    <a:pt x="6898" y="15763"/>
                  </a:lnTo>
                  <a:lnTo>
                    <a:pt x="6898" y="15763"/>
                  </a:lnTo>
                  <a:lnTo>
                    <a:pt x="7385" y="15373"/>
                  </a:lnTo>
                  <a:lnTo>
                    <a:pt x="7891" y="15003"/>
                  </a:lnTo>
                  <a:lnTo>
                    <a:pt x="8398" y="14672"/>
                  </a:lnTo>
                  <a:lnTo>
                    <a:pt x="8943" y="14379"/>
                  </a:lnTo>
                  <a:lnTo>
                    <a:pt x="8963" y="14360"/>
                  </a:lnTo>
                  <a:lnTo>
                    <a:pt x="8963" y="14360"/>
                  </a:lnTo>
                  <a:lnTo>
                    <a:pt x="8963" y="14360"/>
                  </a:lnTo>
                  <a:lnTo>
                    <a:pt x="9489" y="14126"/>
                  </a:lnTo>
                  <a:lnTo>
                    <a:pt x="10034" y="13912"/>
                  </a:lnTo>
                  <a:lnTo>
                    <a:pt x="10600" y="13736"/>
                  </a:lnTo>
                  <a:lnTo>
                    <a:pt x="11145" y="13600"/>
                  </a:lnTo>
                  <a:lnTo>
                    <a:pt x="11145" y="13600"/>
                  </a:lnTo>
                  <a:lnTo>
                    <a:pt x="11535" y="13542"/>
                  </a:lnTo>
                  <a:lnTo>
                    <a:pt x="11924" y="13503"/>
                  </a:lnTo>
                  <a:lnTo>
                    <a:pt x="12314" y="13464"/>
                  </a:lnTo>
                  <a:lnTo>
                    <a:pt x="12723" y="13464"/>
                  </a:lnTo>
                  <a:lnTo>
                    <a:pt x="12723" y="13464"/>
                  </a:lnTo>
                  <a:lnTo>
                    <a:pt x="13171" y="13464"/>
                  </a:lnTo>
                  <a:lnTo>
                    <a:pt x="13171" y="13464"/>
                  </a:lnTo>
                  <a:lnTo>
                    <a:pt x="13639" y="13522"/>
                  </a:lnTo>
                  <a:lnTo>
                    <a:pt x="14107" y="13600"/>
                  </a:lnTo>
                  <a:lnTo>
                    <a:pt x="14574" y="13697"/>
                  </a:lnTo>
                  <a:lnTo>
                    <a:pt x="15022" y="13834"/>
                  </a:lnTo>
                  <a:lnTo>
                    <a:pt x="15022" y="13834"/>
                  </a:lnTo>
                  <a:lnTo>
                    <a:pt x="15470" y="14009"/>
                  </a:lnTo>
                  <a:lnTo>
                    <a:pt x="15919" y="14204"/>
                  </a:lnTo>
                  <a:lnTo>
                    <a:pt x="16367" y="14438"/>
                  </a:lnTo>
                  <a:lnTo>
                    <a:pt x="16795" y="14691"/>
                  </a:lnTo>
                  <a:lnTo>
                    <a:pt x="16795" y="14691"/>
                  </a:lnTo>
                  <a:lnTo>
                    <a:pt x="17263" y="15022"/>
                  </a:lnTo>
                  <a:lnTo>
                    <a:pt x="17731" y="15412"/>
                  </a:lnTo>
                  <a:lnTo>
                    <a:pt x="17731" y="15412"/>
                  </a:lnTo>
                  <a:lnTo>
                    <a:pt x="17770" y="15431"/>
                  </a:lnTo>
                  <a:lnTo>
                    <a:pt x="17848" y="15451"/>
                  </a:lnTo>
                  <a:lnTo>
                    <a:pt x="17848" y="15451"/>
                  </a:lnTo>
                  <a:lnTo>
                    <a:pt x="17945" y="15490"/>
                  </a:lnTo>
                  <a:lnTo>
                    <a:pt x="17945" y="15490"/>
                  </a:lnTo>
                  <a:lnTo>
                    <a:pt x="17984" y="15470"/>
                  </a:lnTo>
                  <a:lnTo>
                    <a:pt x="17984" y="15470"/>
                  </a:lnTo>
                  <a:lnTo>
                    <a:pt x="18062" y="15431"/>
                  </a:lnTo>
                  <a:lnTo>
                    <a:pt x="18140" y="15373"/>
                  </a:lnTo>
                  <a:lnTo>
                    <a:pt x="18140" y="15373"/>
                  </a:lnTo>
                  <a:lnTo>
                    <a:pt x="18159" y="15295"/>
                  </a:lnTo>
                  <a:lnTo>
                    <a:pt x="18159" y="15217"/>
                  </a:lnTo>
                  <a:lnTo>
                    <a:pt x="18159" y="15217"/>
                  </a:lnTo>
                  <a:lnTo>
                    <a:pt x="18042" y="14808"/>
                  </a:lnTo>
                  <a:lnTo>
                    <a:pt x="17964" y="14418"/>
                  </a:lnTo>
                  <a:lnTo>
                    <a:pt x="17887" y="14029"/>
                  </a:lnTo>
                  <a:lnTo>
                    <a:pt x="17848" y="13639"/>
                  </a:lnTo>
                  <a:lnTo>
                    <a:pt x="17848" y="13639"/>
                  </a:lnTo>
                  <a:lnTo>
                    <a:pt x="17848" y="13600"/>
                  </a:lnTo>
                  <a:lnTo>
                    <a:pt x="17848" y="13600"/>
                  </a:lnTo>
                  <a:lnTo>
                    <a:pt x="17828" y="13230"/>
                  </a:lnTo>
                  <a:lnTo>
                    <a:pt x="17828" y="12860"/>
                  </a:lnTo>
                  <a:lnTo>
                    <a:pt x="17867" y="12509"/>
                  </a:lnTo>
                  <a:lnTo>
                    <a:pt x="17906" y="12139"/>
                  </a:lnTo>
                  <a:lnTo>
                    <a:pt x="17906" y="12139"/>
                  </a:lnTo>
                  <a:lnTo>
                    <a:pt x="17984" y="11846"/>
                  </a:lnTo>
                  <a:lnTo>
                    <a:pt x="18062" y="11535"/>
                  </a:lnTo>
                  <a:lnTo>
                    <a:pt x="18179" y="11242"/>
                  </a:lnTo>
                  <a:lnTo>
                    <a:pt x="18296" y="10950"/>
                  </a:lnTo>
                  <a:lnTo>
                    <a:pt x="18296" y="10950"/>
                  </a:lnTo>
                  <a:lnTo>
                    <a:pt x="18452" y="10658"/>
                  </a:lnTo>
                  <a:lnTo>
                    <a:pt x="18627" y="10366"/>
                  </a:lnTo>
                  <a:lnTo>
                    <a:pt x="18841" y="10073"/>
                  </a:lnTo>
                  <a:lnTo>
                    <a:pt x="19056" y="9801"/>
                  </a:lnTo>
                  <a:lnTo>
                    <a:pt x="19056" y="9801"/>
                  </a:lnTo>
                  <a:lnTo>
                    <a:pt x="19328" y="9508"/>
                  </a:lnTo>
                  <a:lnTo>
                    <a:pt x="19601" y="9236"/>
                  </a:lnTo>
                  <a:lnTo>
                    <a:pt x="19913" y="9002"/>
                  </a:lnTo>
                  <a:lnTo>
                    <a:pt x="20244" y="8748"/>
                  </a:lnTo>
                  <a:lnTo>
                    <a:pt x="20244" y="8748"/>
                  </a:lnTo>
                  <a:lnTo>
                    <a:pt x="20614" y="8534"/>
                  </a:lnTo>
                  <a:lnTo>
                    <a:pt x="21023" y="8320"/>
                  </a:lnTo>
                  <a:lnTo>
                    <a:pt x="21433" y="8125"/>
                  </a:lnTo>
                  <a:lnTo>
                    <a:pt x="21881" y="7950"/>
                  </a:lnTo>
                  <a:lnTo>
                    <a:pt x="21881" y="7950"/>
                  </a:lnTo>
                  <a:lnTo>
                    <a:pt x="22446" y="7794"/>
                  </a:lnTo>
                  <a:lnTo>
                    <a:pt x="23030" y="7657"/>
                  </a:lnTo>
                  <a:lnTo>
                    <a:pt x="23634" y="7540"/>
                  </a:lnTo>
                  <a:lnTo>
                    <a:pt x="24277" y="7482"/>
                  </a:lnTo>
                  <a:lnTo>
                    <a:pt x="24277" y="7482"/>
                  </a:lnTo>
                  <a:lnTo>
                    <a:pt x="24745" y="7463"/>
                  </a:lnTo>
                  <a:lnTo>
                    <a:pt x="25212" y="7443"/>
                  </a:lnTo>
                  <a:lnTo>
                    <a:pt x="25212" y="7443"/>
                  </a:lnTo>
                  <a:lnTo>
                    <a:pt x="25855" y="7463"/>
                  </a:lnTo>
                  <a:lnTo>
                    <a:pt x="26518" y="7502"/>
                  </a:lnTo>
                  <a:lnTo>
                    <a:pt x="27180" y="7579"/>
                  </a:lnTo>
                  <a:lnTo>
                    <a:pt x="27862" y="7696"/>
                  </a:lnTo>
                  <a:lnTo>
                    <a:pt x="27862" y="7696"/>
                  </a:lnTo>
                  <a:lnTo>
                    <a:pt x="28369" y="7794"/>
                  </a:lnTo>
                  <a:lnTo>
                    <a:pt x="28895" y="7911"/>
                  </a:lnTo>
                  <a:lnTo>
                    <a:pt x="29382" y="8047"/>
                  </a:lnTo>
                  <a:lnTo>
                    <a:pt x="29889" y="8203"/>
                  </a:lnTo>
                  <a:lnTo>
                    <a:pt x="30356" y="8359"/>
                  </a:lnTo>
                  <a:lnTo>
                    <a:pt x="30843" y="8534"/>
                  </a:lnTo>
                  <a:lnTo>
                    <a:pt x="31291" y="8729"/>
                  </a:lnTo>
                  <a:lnTo>
                    <a:pt x="31740" y="8943"/>
                  </a:lnTo>
                  <a:lnTo>
                    <a:pt x="31740" y="8943"/>
                  </a:lnTo>
                  <a:lnTo>
                    <a:pt x="32168" y="9158"/>
                  </a:lnTo>
                  <a:lnTo>
                    <a:pt x="32168" y="9158"/>
                  </a:lnTo>
                  <a:lnTo>
                    <a:pt x="32616" y="9430"/>
                  </a:lnTo>
                  <a:lnTo>
                    <a:pt x="32733" y="9489"/>
                  </a:lnTo>
                  <a:lnTo>
                    <a:pt x="32733" y="9489"/>
                  </a:lnTo>
                  <a:lnTo>
                    <a:pt x="32792" y="9528"/>
                  </a:lnTo>
                  <a:lnTo>
                    <a:pt x="32850" y="9528"/>
                  </a:lnTo>
                  <a:lnTo>
                    <a:pt x="32850" y="9528"/>
                  </a:lnTo>
                  <a:lnTo>
                    <a:pt x="32928" y="9508"/>
                  </a:lnTo>
                  <a:lnTo>
                    <a:pt x="33006" y="9469"/>
                  </a:lnTo>
                  <a:lnTo>
                    <a:pt x="33006" y="9469"/>
                  </a:lnTo>
                  <a:lnTo>
                    <a:pt x="33045" y="9430"/>
                  </a:lnTo>
                  <a:lnTo>
                    <a:pt x="33064" y="9372"/>
                  </a:lnTo>
                  <a:lnTo>
                    <a:pt x="33084" y="9333"/>
                  </a:lnTo>
                  <a:lnTo>
                    <a:pt x="33084" y="9275"/>
                  </a:lnTo>
                  <a:lnTo>
                    <a:pt x="33084" y="9275"/>
                  </a:lnTo>
                  <a:lnTo>
                    <a:pt x="33045" y="8826"/>
                  </a:lnTo>
                  <a:lnTo>
                    <a:pt x="32967" y="8359"/>
                  </a:lnTo>
                  <a:lnTo>
                    <a:pt x="32889" y="7911"/>
                  </a:lnTo>
                  <a:lnTo>
                    <a:pt x="32772" y="7463"/>
                  </a:lnTo>
                  <a:lnTo>
                    <a:pt x="32616" y="7014"/>
                  </a:lnTo>
                  <a:lnTo>
                    <a:pt x="32460" y="6566"/>
                  </a:lnTo>
                  <a:lnTo>
                    <a:pt x="32285" y="6118"/>
                  </a:lnTo>
                  <a:lnTo>
                    <a:pt x="32071" y="5689"/>
                  </a:lnTo>
                  <a:lnTo>
                    <a:pt x="31837" y="5261"/>
                  </a:lnTo>
                  <a:lnTo>
                    <a:pt x="31584" y="4852"/>
                  </a:lnTo>
                  <a:lnTo>
                    <a:pt x="31311" y="4443"/>
                  </a:lnTo>
                  <a:lnTo>
                    <a:pt x="31019" y="4033"/>
                  </a:lnTo>
                  <a:lnTo>
                    <a:pt x="30726" y="3644"/>
                  </a:lnTo>
                  <a:lnTo>
                    <a:pt x="30395" y="3273"/>
                  </a:lnTo>
                  <a:lnTo>
                    <a:pt x="30044" y="2903"/>
                  </a:lnTo>
                  <a:lnTo>
                    <a:pt x="29674" y="2553"/>
                  </a:lnTo>
                  <a:lnTo>
                    <a:pt x="29674" y="2553"/>
                  </a:lnTo>
                  <a:lnTo>
                    <a:pt x="29304" y="2241"/>
                  </a:lnTo>
                  <a:lnTo>
                    <a:pt x="28914" y="1929"/>
                  </a:lnTo>
                  <a:lnTo>
                    <a:pt x="28525" y="1637"/>
                  </a:lnTo>
                  <a:lnTo>
                    <a:pt x="28116" y="1384"/>
                  </a:lnTo>
                  <a:lnTo>
                    <a:pt x="27706" y="1130"/>
                  </a:lnTo>
                  <a:lnTo>
                    <a:pt x="27297" y="916"/>
                  </a:lnTo>
                  <a:lnTo>
                    <a:pt x="26869" y="721"/>
                  </a:lnTo>
                  <a:lnTo>
                    <a:pt x="26440" y="546"/>
                  </a:lnTo>
                  <a:lnTo>
                    <a:pt x="26440" y="546"/>
                  </a:lnTo>
                  <a:lnTo>
                    <a:pt x="26070" y="409"/>
                  </a:lnTo>
                  <a:lnTo>
                    <a:pt x="25719" y="292"/>
                  </a:lnTo>
                  <a:lnTo>
                    <a:pt x="25349" y="195"/>
                  </a:lnTo>
                  <a:lnTo>
                    <a:pt x="24998" y="137"/>
                  </a:lnTo>
                  <a:lnTo>
                    <a:pt x="24628" y="59"/>
                  </a:lnTo>
                  <a:lnTo>
                    <a:pt x="24258" y="20"/>
                  </a:lnTo>
                  <a:lnTo>
                    <a:pt x="23907" y="0"/>
                  </a:lnTo>
                  <a:lnTo>
                    <a:pt x="23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4737;p55">
              <a:extLst>
                <a:ext uri="{FF2B5EF4-FFF2-40B4-BE49-F238E27FC236}">
                  <a16:creationId xmlns:a16="http://schemas.microsoft.com/office/drawing/2014/main" id="{D0981779-C394-449F-AF2E-13F2A7A014DF}"/>
                </a:ext>
              </a:extLst>
            </p:cNvPr>
            <p:cNvSpPr/>
            <p:nvPr/>
          </p:nvSpPr>
          <p:spPr>
            <a:xfrm>
              <a:off x="5068900" y="554875"/>
              <a:ext cx="82350" cy="104275"/>
            </a:xfrm>
            <a:custGeom>
              <a:avLst/>
              <a:gdLst/>
              <a:ahLst/>
              <a:cxnLst/>
              <a:rect l="l" t="t" r="r" b="b"/>
              <a:pathLst>
                <a:path w="3294" h="4171" extrusionOk="0">
                  <a:moveTo>
                    <a:pt x="1754" y="1"/>
                  </a:moveTo>
                  <a:lnTo>
                    <a:pt x="1521" y="20"/>
                  </a:lnTo>
                  <a:lnTo>
                    <a:pt x="1306" y="79"/>
                  </a:lnTo>
                  <a:lnTo>
                    <a:pt x="1131" y="137"/>
                  </a:lnTo>
                  <a:lnTo>
                    <a:pt x="956" y="215"/>
                  </a:lnTo>
                  <a:lnTo>
                    <a:pt x="800" y="332"/>
                  </a:lnTo>
                  <a:lnTo>
                    <a:pt x="644" y="449"/>
                  </a:lnTo>
                  <a:lnTo>
                    <a:pt x="507" y="585"/>
                  </a:lnTo>
                  <a:lnTo>
                    <a:pt x="391" y="722"/>
                  </a:lnTo>
                  <a:lnTo>
                    <a:pt x="293" y="878"/>
                  </a:lnTo>
                  <a:lnTo>
                    <a:pt x="196" y="1053"/>
                  </a:lnTo>
                  <a:lnTo>
                    <a:pt x="118" y="1228"/>
                  </a:lnTo>
                  <a:lnTo>
                    <a:pt x="59" y="1404"/>
                  </a:lnTo>
                  <a:lnTo>
                    <a:pt x="20" y="1598"/>
                  </a:lnTo>
                  <a:lnTo>
                    <a:pt x="1" y="1813"/>
                  </a:lnTo>
                  <a:lnTo>
                    <a:pt x="1" y="2008"/>
                  </a:lnTo>
                  <a:lnTo>
                    <a:pt x="1" y="2222"/>
                  </a:lnTo>
                  <a:lnTo>
                    <a:pt x="40" y="2417"/>
                  </a:lnTo>
                  <a:lnTo>
                    <a:pt x="79" y="2631"/>
                  </a:lnTo>
                  <a:lnTo>
                    <a:pt x="157" y="2826"/>
                  </a:lnTo>
                  <a:lnTo>
                    <a:pt x="254" y="3021"/>
                  </a:lnTo>
                  <a:lnTo>
                    <a:pt x="352" y="3196"/>
                  </a:lnTo>
                  <a:lnTo>
                    <a:pt x="468" y="3372"/>
                  </a:lnTo>
                  <a:lnTo>
                    <a:pt x="585" y="3527"/>
                  </a:lnTo>
                  <a:lnTo>
                    <a:pt x="741" y="3664"/>
                  </a:lnTo>
                  <a:lnTo>
                    <a:pt x="878" y="3781"/>
                  </a:lnTo>
                  <a:lnTo>
                    <a:pt x="1053" y="3898"/>
                  </a:lnTo>
                  <a:lnTo>
                    <a:pt x="1209" y="3995"/>
                  </a:lnTo>
                  <a:lnTo>
                    <a:pt x="1384" y="4053"/>
                  </a:lnTo>
                  <a:lnTo>
                    <a:pt x="1560" y="4112"/>
                  </a:lnTo>
                  <a:lnTo>
                    <a:pt x="1754" y="4151"/>
                  </a:lnTo>
                  <a:lnTo>
                    <a:pt x="1930" y="4170"/>
                  </a:lnTo>
                  <a:lnTo>
                    <a:pt x="2125" y="4170"/>
                  </a:lnTo>
                  <a:lnTo>
                    <a:pt x="2319" y="4151"/>
                  </a:lnTo>
                  <a:lnTo>
                    <a:pt x="2495" y="4112"/>
                  </a:lnTo>
                  <a:lnTo>
                    <a:pt x="2729" y="4014"/>
                  </a:lnTo>
                  <a:lnTo>
                    <a:pt x="2943" y="3917"/>
                  </a:lnTo>
                  <a:lnTo>
                    <a:pt x="3118" y="3781"/>
                  </a:lnTo>
                  <a:lnTo>
                    <a:pt x="3294" y="3605"/>
                  </a:lnTo>
                  <a:lnTo>
                    <a:pt x="3060" y="3644"/>
                  </a:lnTo>
                  <a:lnTo>
                    <a:pt x="2826" y="3625"/>
                  </a:lnTo>
                  <a:lnTo>
                    <a:pt x="2592" y="3566"/>
                  </a:lnTo>
                  <a:lnTo>
                    <a:pt x="2378" y="3469"/>
                  </a:lnTo>
                  <a:lnTo>
                    <a:pt x="2183" y="3352"/>
                  </a:lnTo>
                  <a:lnTo>
                    <a:pt x="1988" y="3196"/>
                  </a:lnTo>
                  <a:lnTo>
                    <a:pt x="1813" y="3021"/>
                  </a:lnTo>
                  <a:lnTo>
                    <a:pt x="1676" y="2826"/>
                  </a:lnTo>
                  <a:lnTo>
                    <a:pt x="1540" y="2612"/>
                  </a:lnTo>
                  <a:lnTo>
                    <a:pt x="1443" y="2378"/>
                  </a:lnTo>
                  <a:lnTo>
                    <a:pt x="1345" y="2144"/>
                  </a:lnTo>
                  <a:lnTo>
                    <a:pt x="1287" y="1910"/>
                  </a:lnTo>
                  <a:lnTo>
                    <a:pt x="1267" y="1657"/>
                  </a:lnTo>
                  <a:lnTo>
                    <a:pt x="1267" y="1423"/>
                  </a:lnTo>
                  <a:lnTo>
                    <a:pt x="1287" y="1170"/>
                  </a:lnTo>
                  <a:lnTo>
                    <a:pt x="1345" y="955"/>
                  </a:lnTo>
                  <a:lnTo>
                    <a:pt x="1443" y="741"/>
                  </a:lnTo>
                  <a:lnTo>
                    <a:pt x="1560" y="527"/>
                  </a:lnTo>
                  <a:lnTo>
                    <a:pt x="1715" y="351"/>
                  </a:lnTo>
                  <a:lnTo>
                    <a:pt x="1910" y="196"/>
                  </a:lnTo>
                  <a:lnTo>
                    <a:pt x="2047" y="118"/>
                  </a:lnTo>
                  <a:lnTo>
                    <a:pt x="2203" y="40"/>
                  </a:lnTo>
                  <a:lnTo>
                    <a:pt x="1969" y="20"/>
                  </a:lnTo>
                  <a:lnTo>
                    <a:pt x="175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4738;p55">
              <a:extLst>
                <a:ext uri="{FF2B5EF4-FFF2-40B4-BE49-F238E27FC236}">
                  <a16:creationId xmlns:a16="http://schemas.microsoft.com/office/drawing/2014/main" id="{381B1460-35AF-467B-8CAF-6B089CAE4BDE}"/>
                </a:ext>
              </a:extLst>
            </p:cNvPr>
            <p:cNvSpPr/>
            <p:nvPr/>
          </p:nvSpPr>
          <p:spPr>
            <a:xfrm>
              <a:off x="5068900" y="554875"/>
              <a:ext cx="82350" cy="104275"/>
            </a:xfrm>
            <a:custGeom>
              <a:avLst/>
              <a:gdLst/>
              <a:ahLst/>
              <a:cxnLst/>
              <a:rect l="l" t="t" r="r" b="b"/>
              <a:pathLst>
                <a:path w="3294" h="4171" fill="none" extrusionOk="0">
                  <a:moveTo>
                    <a:pt x="79" y="2631"/>
                  </a:moveTo>
                  <a:lnTo>
                    <a:pt x="79" y="2631"/>
                  </a:lnTo>
                  <a:lnTo>
                    <a:pt x="157" y="2826"/>
                  </a:lnTo>
                  <a:lnTo>
                    <a:pt x="254" y="3021"/>
                  </a:lnTo>
                  <a:lnTo>
                    <a:pt x="352" y="3196"/>
                  </a:lnTo>
                  <a:lnTo>
                    <a:pt x="468" y="3372"/>
                  </a:lnTo>
                  <a:lnTo>
                    <a:pt x="585" y="3527"/>
                  </a:lnTo>
                  <a:lnTo>
                    <a:pt x="741" y="3664"/>
                  </a:lnTo>
                  <a:lnTo>
                    <a:pt x="878" y="3781"/>
                  </a:lnTo>
                  <a:lnTo>
                    <a:pt x="1053" y="3898"/>
                  </a:lnTo>
                  <a:lnTo>
                    <a:pt x="1209" y="3995"/>
                  </a:lnTo>
                  <a:lnTo>
                    <a:pt x="1384" y="4053"/>
                  </a:lnTo>
                  <a:lnTo>
                    <a:pt x="1560" y="4112"/>
                  </a:lnTo>
                  <a:lnTo>
                    <a:pt x="1754" y="4151"/>
                  </a:lnTo>
                  <a:lnTo>
                    <a:pt x="1930" y="4170"/>
                  </a:lnTo>
                  <a:lnTo>
                    <a:pt x="2125" y="4170"/>
                  </a:lnTo>
                  <a:lnTo>
                    <a:pt x="2319" y="4151"/>
                  </a:lnTo>
                  <a:lnTo>
                    <a:pt x="2495" y="4112"/>
                  </a:lnTo>
                  <a:lnTo>
                    <a:pt x="2495" y="4112"/>
                  </a:lnTo>
                  <a:lnTo>
                    <a:pt x="2729" y="4014"/>
                  </a:lnTo>
                  <a:lnTo>
                    <a:pt x="2943" y="3917"/>
                  </a:lnTo>
                  <a:lnTo>
                    <a:pt x="3118" y="3781"/>
                  </a:lnTo>
                  <a:lnTo>
                    <a:pt x="3294" y="3605"/>
                  </a:lnTo>
                  <a:lnTo>
                    <a:pt x="3294" y="3605"/>
                  </a:lnTo>
                  <a:lnTo>
                    <a:pt x="3060" y="3644"/>
                  </a:lnTo>
                  <a:lnTo>
                    <a:pt x="3060" y="3644"/>
                  </a:lnTo>
                  <a:lnTo>
                    <a:pt x="2826" y="3625"/>
                  </a:lnTo>
                  <a:lnTo>
                    <a:pt x="2826" y="3625"/>
                  </a:lnTo>
                  <a:lnTo>
                    <a:pt x="2592" y="3566"/>
                  </a:lnTo>
                  <a:lnTo>
                    <a:pt x="2378" y="3469"/>
                  </a:lnTo>
                  <a:lnTo>
                    <a:pt x="2378" y="3469"/>
                  </a:lnTo>
                  <a:lnTo>
                    <a:pt x="2183" y="3352"/>
                  </a:lnTo>
                  <a:lnTo>
                    <a:pt x="1988" y="3196"/>
                  </a:lnTo>
                  <a:lnTo>
                    <a:pt x="1988" y="3196"/>
                  </a:lnTo>
                  <a:lnTo>
                    <a:pt x="1813" y="3021"/>
                  </a:lnTo>
                  <a:lnTo>
                    <a:pt x="1676" y="2826"/>
                  </a:lnTo>
                  <a:lnTo>
                    <a:pt x="1540" y="2612"/>
                  </a:lnTo>
                  <a:lnTo>
                    <a:pt x="1443" y="2378"/>
                  </a:lnTo>
                  <a:lnTo>
                    <a:pt x="1443" y="2378"/>
                  </a:lnTo>
                  <a:lnTo>
                    <a:pt x="1345" y="2144"/>
                  </a:lnTo>
                  <a:lnTo>
                    <a:pt x="1287" y="1910"/>
                  </a:lnTo>
                  <a:lnTo>
                    <a:pt x="1287" y="1910"/>
                  </a:lnTo>
                  <a:lnTo>
                    <a:pt x="1267" y="1657"/>
                  </a:lnTo>
                  <a:lnTo>
                    <a:pt x="1267" y="1423"/>
                  </a:lnTo>
                  <a:lnTo>
                    <a:pt x="1267" y="1423"/>
                  </a:lnTo>
                  <a:lnTo>
                    <a:pt x="1287" y="1170"/>
                  </a:lnTo>
                  <a:lnTo>
                    <a:pt x="1345" y="955"/>
                  </a:lnTo>
                  <a:lnTo>
                    <a:pt x="1345" y="955"/>
                  </a:lnTo>
                  <a:lnTo>
                    <a:pt x="1443" y="741"/>
                  </a:lnTo>
                  <a:lnTo>
                    <a:pt x="1560" y="527"/>
                  </a:lnTo>
                  <a:lnTo>
                    <a:pt x="1560" y="527"/>
                  </a:lnTo>
                  <a:lnTo>
                    <a:pt x="1715" y="351"/>
                  </a:lnTo>
                  <a:lnTo>
                    <a:pt x="1910" y="196"/>
                  </a:lnTo>
                  <a:lnTo>
                    <a:pt x="1910" y="196"/>
                  </a:lnTo>
                  <a:lnTo>
                    <a:pt x="2047" y="118"/>
                  </a:lnTo>
                  <a:lnTo>
                    <a:pt x="2203" y="40"/>
                  </a:lnTo>
                  <a:lnTo>
                    <a:pt x="2203" y="40"/>
                  </a:lnTo>
                  <a:lnTo>
                    <a:pt x="1969" y="20"/>
                  </a:lnTo>
                  <a:lnTo>
                    <a:pt x="1754" y="1"/>
                  </a:lnTo>
                  <a:lnTo>
                    <a:pt x="1521" y="20"/>
                  </a:lnTo>
                  <a:lnTo>
                    <a:pt x="1306" y="79"/>
                  </a:lnTo>
                  <a:lnTo>
                    <a:pt x="1306" y="79"/>
                  </a:lnTo>
                  <a:lnTo>
                    <a:pt x="1131" y="137"/>
                  </a:lnTo>
                  <a:lnTo>
                    <a:pt x="956" y="215"/>
                  </a:lnTo>
                  <a:lnTo>
                    <a:pt x="800" y="332"/>
                  </a:lnTo>
                  <a:lnTo>
                    <a:pt x="644" y="449"/>
                  </a:lnTo>
                  <a:lnTo>
                    <a:pt x="507" y="585"/>
                  </a:lnTo>
                  <a:lnTo>
                    <a:pt x="391" y="722"/>
                  </a:lnTo>
                  <a:lnTo>
                    <a:pt x="293" y="878"/>
                  </a:lnTo>
                  <a:lnTo>
                    <a:pt x="196" y="1053"/>
                  </a:lnTo>
                  <a:lnTo>
                    <a:pt x="118" y="1228"/>
                  </a:lnTo>
                  <a:lnTo>
                    <a:pt x="59" y="1404"/>
                  </a:lnTo>
                  <a:lnTo>
                    <a:pt x="20" y="1598"/>
                  </a:lnTo>
                  <a:lnTo>
                    <a:pt x="1" y="1813"/>
                  </a:lnTo>
                  <a:lnTo>
                    <a:pt x="1" y="2008"/>
                  </a:lnTo>
                  <a:lnTo>
                    <a:pt x="1" y="2222"/>
                  </a:lnTo>
                  <a:lnTo>
                    <a:pt x="40" y="2417"/>
                  </a:lnTo>
                  <a:lnTo>
                    <a:pt x="79" y="26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4739;p55">
              <a:extLst>
                <a:ext uri="{FF2B5EF4-FFF2-40B4-BE49-F238E27FC236}">
                  <a16:creationId xmlns:a16="http://schemas.microsoft.com/office/drawing/2014/main" id="{475481AF-D555-45A2-A17A-38BF201E7CDA}"/>
                </a:ext>
              </a:extLst>
            </p:cNvPr>
            <p:cNvSpPr/>
            <p:nvPr/>
          </p:nvSpPr>
          <p:spPr>
            <a:xfrm>
              <a:off x="5092775" y="555375"/>
              <a:ext cx="71625" cy="94525"/>
            </a:xfrm>
            <a:custGeom>
              <a:avLst/>
              <a:gdLst/>
              <a:ahLst/>
              <a:cxnLst/>
              <a:rect l="l" t="t" r="r" b="b"/>
              <a:pathLst>
                <a:path w="2865" h="3781" extrusionOk="0">
                  <a:moveTo>
                    <a:pt x="1150" y="0"/>
                  </a:moveTo>
                  <a:lnTo>
                    <a:pt x="1033" y="39"/>
                  </a:lnTo>
                  <a:lnTo>
                    <a:pt x="877" y="98"/>
                  </a:lnTo>
                  <a:lnTo>
                    <a:pt x="858" y="98"/>
                  </a:lnTo>
                  <a:lnTo>
                    <a:pt x="838" y="117"/>
                  </a:lnTo>
                  <a:lnTo>
                    <a:pt x="819" y="117"/>
                  </a:lnTo>
                  <a:lnTo>
                    <a:pt x="741" y="176"/>
                  </a:lnTo>
                  <a:lnTo>
                    <a:pt x="644" y="234"/>
                  </a:lnTo>
                  <a:lnTo>
                    <a:pt x="624" y="254"/>
                  </a:lnTo>
                  <a:lnTo>
                    <a:pt x="605" y="254"/>
                  </a:lnTo>
                  <a:lnTo>
                    <a:pt x="585" y="273"/>
                  </a:lnTo>
                  <a:lnTo>
                    <a:pt x="488" y="370"/>
                  </a:lnTo>
                  <a:lnTo>
                    <a:pt x="468" y="370"/>
                  </a:lnTo>
                  <a:lnTo>
                    <a:pt x="468" y="390"/>
                  </a:lnTo>
                  <a:lnTo>
                    <a:pt x="449" y="409"/>
                  </a:lnTo>
                  <a:lnTo>
                    <a:pt x="390" y="468"/>
                  </a:lnTo>
                  <a:lnTo>
                    <a:pt x="332" y="546"/>
                  </a:lnTo>
                  <a:lnTo>
                    <a:pt x="312" y="585"/>
                  </a:lnTo>
                  <a:lnTo>
                    <a:pt x="273" y="643"/>
                  </a:lnTo>
                  <a:lnTo>
                    <a:pt x="254" y="663"/>
                  </a:lnTo>
                  <a:lnTo>
                    <a:pt x="215" y="721"/>
                  </a:lnTo>
                  <a:lnTo>
                    <a:pt x="176" y="838"/>
                  </a:lnTo>
                  <a:lnTo>
                    <a:pt x="137" y="916"/>
                  </a:lnTo>
                  <a:lnTo>
                    <a:pt x="137" y="935"/>
                  </a:lnTo>
                  <a:lnTo>
                    <a:pt x="117" y="955"/>
                  </a:lnTo>
                  <a:lnTo>
                    <a:pt x="79" y="1072"/>
                  </a:lnTo>
                  <a:lnTo>
                    <a:pt x="59" y="1169"/>
                  </a:lnTo>
                  <a:lnTo>
                    <a:pt x="20" y="1403"/>
                  </a:lnTo>
                  <a:lnTo>
                    <a:pt x="20" y="1423"/>
                  </a:lnTo>
                  <a:lnTo>
                    <a:pt x="1" y="1637"/>
                  </a:lnTo>
                  <a:lnTo>
                    <a:pt x="1" y="1656"/>
                  </a:lnTo>
                  <a:lnTo>
                    <a:pt x="20" y="1793"/>
                  </a:lnTo>
                  <a:lnTo>
                    <a:pt x="40" y="1988"/>
                  </a:lnTo>
                  <a:lnTo>
                    <a:pt x="59" y="2163"/>
                  </a:lnTo>
                  <a:lnTo>
                    <a:pt x="98" y="2319"/>
                  </a:lnTo>
                  <a:lnTo>
                    <a:pt x="215" y="2631"/>
                  </a:lnTo>
                  <a:lnTo>
                    <a:pt x="215" y="2611"/>
                  </a:lnTo>
                  <a:lnTo>
                    <a:pt x="351" y="2884"/>
                  </a:lnTo>
                  <a:lnTo>
                    <a:pt x="527" y="3137"/>
                  </a:lnTo>
                  <a:lnTo>
                    <a:pt x="527" y="3118"/>
                  </a:lnTo>
                  <a:lnTo>
                    <a:pt x="702" y="3313"/>
                  </a:lnTo>
                  <a:lnTo>
                    <a:pt x="897" y="3468"/>
                  </a:lnTo>
                  <a:lnTo>
                    <a:pt x="1092" y="3585"/>
                  </a:lnTo>
                  <a:lnTo>
                    <a:pt x="1267" y="3683"/>
                  </a:lnTo>
                  <a:lnTo>
                    <a:pt x="1462" y="3741"/>
                  </a:lnTo>
                  <a:lnTo>
                    <a:pt x="1637" y="3761"/>
                  </a:lnTo>
                  <a:lnTo>
                    <a:pt x="1618" y="3761"/>
                  </a:lnTo>
                  <a:lnTo>
                    <a:pt x="1813" y="3780"/>
                  </a:lnTo>
                  <a:lnTo>
                    <a:pt x="1968" y="3761"/>
                  </a:lnTo>
                  <a:lnTo>
                    <a:pt x="2124" y="3722"/>
                  </a:lnTo>
                  <a:lnTo>
                    <a:pt x="2241" y="3683"/>
                  </a:lnTo>
                  <a:lnTo>
                    <a:pt x="2436" y="3488"/>
                  </a:lnTo>
                  <a:lnTo>
                    <a:pt x="2592" y="3254"/>
                  </a:lnTo>
                  <a:lnTo>
                    <a:pt x="2709" y="3001"/>
                  </a:lnTo>
                  <a:lnTo>
                    <a:pt x="2806" y="2728"/>
                  </a:lnTo>
                  <a:lnTo>
                    <a:pt x="2845" y="2436"/>
                  </a:lnTo>
                  <a:lnTo>
                    <a:pt x="2865" y="2144"/>
                  </a:lnTo>
                  <a:lnTo>
                    <a:pt x="2845" y="1832"/>
                  </a:lnTo>
                  <a:lnTo>
                    <a:pt x="2767" y="1540"/>
                  </a:lnTo>
                  <a:lnTo>
                    <a:pt x="2650" y="1228"/>
                  </a:lnTo>
                  <a:lnTo>
                    <a:pt x="2514" y="955"/>
                  </a:lnTo>
                  <a:lnTo>
                    <a:pt x="2339" y="721"/>
                  </a:lnTo>
                  <a:lnTo>
                    <a:pt x="2144" y="507"/>
                  </a:lnTo>
                  <a:lnTo>
                    <a:pt x="1910" y="331"/>
                  </a:lnTo>
                  <a:lnTo>
                    <a:pt x="1676" y="176"/>
                  </a:lnTo>
                  <a:lnTo>
                    <a:pt x="1403" y="78"/>
                  </a:lnTo>
                  <a:lnTo>
                    <a:pt x="1150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4740;p55">
              <a:extLst>
                <a:ext uri="{FF2B5EF4-FFF2-40B4-BE49-F238E27FC236}">
                  <a16:creationId xmlns:a16="http://schemas.microsoft.com/office/drawing/2014/main" id="{3049BF10-FF0D-484A-9D95-420D074848CF}"/>
                </a:ext>
              </a:extLst>
            </p:cNvPr>
            <p:cNvSpPr/>
            <p:nvPr/>
          </p:nvSpPr>
          <p:spPr>
            <a:xfrm>
              <a:off x="5092775" y="555375"/>
              <a:ext cx="71625" cy="94525"/>
            </a:xfrm>
            <a:custGeom>
              <a:avLst/>
              <a:gdLst/>
              <a:ahLst/>
              <a:cxnLst/>
              <a:rect l="l" t="t" r="r" b="b"/>
              <a:pathLst>
                <a:path w="2865" h="3781" fill="none" extrusionOk="0">
                  <a:moveTo>
                    <a:pt x="1033" y="39"/>
                  </a:moveTo>
                  <a:lnTo>
                    <a:pt x="1033" y="39"/>
                  </a:lnTo>
                  <a:lnTo>
                    <a:pt x="1033" y="39"/>
                  </a:lnTo>
                  <a:lnTo>
                    <a:pt x="1150" y="0"/>
                  </a:lnTo>
                  <a:lnTo>
                    <a:pt x="1150" y="0"/>
                  </a:lnTo>
                  <a:lnTo>
                    <a:pt x="1403" y="78"/>
                  </a:lnTo>
                  <a:lnTo>
                    <a:pt x="1676" y="176"/>
                  </a:lnTo>
                  <a:lnTo>
                    <a:pt x="1910" y="331"/>
                  </a:lnTo>
                  <a:lnTo>
                    <a:pt x="2144" y="507"/>
                  </a:lnTo>
                  <a:lnTo>
                    <a:pt x="2339" y="721"/>
                  </a:lnTo>
                  <a:lnTo>
                    <a:pt x="2514" y="955"/>
                  </a:lnTo>
                  <a:lnTo>
                    <a:pt x="2650" y="1228"/>
                  </a:lnTo>
                  <a:lnTo>
                    <a:pt x="2767" y="1540"/>
                  </a:lnTo>
                  <a:lnTo>
                    <a:pt x="2767" y="1540"/>
                  </a:lnTo>
                  <a:lnTo>
                    <a:pt x="2845" y="1832"/>
                  </a:lnTo>
                  <a:lnTo>
                    <a:pt x="2865" y="2144"/>
                  </a:lnTo>
                  <a:lnTo>
                    <a:pt x="2845" y="2436"/>
                  </a:lnTo>
                  <a:lnTo>
                    <a:pt x="2806" y="2728"/>
                  </a:lnTo>
                  <a:lnTo>
                    <a:pt x="2709" y="3001"/>
                  </a:lnTo>
                  <a:lnTo>
                    <a:pt x="2592" y="3254"/>
                  </a:lnTo>
                  <a:lnTo>
                    <a:pt x="2436" y="3488"/>
                  </a:lnTo>
                  <a:lnTo>
                    <a:pt x="2241" y="3683"/>
                  </a:lnTo>
                  <a:lnTo>
                    <a:pt x="2241" y="3683"/>
                  </a:lnTo>
                  <a:lnTo>
                    <a:pt x="2124" y="3722"/>
                  </a:lnTo>
                  <a:lnTo>
                    <a:pt x="2124" y="3722"/>
                  </a:lnTo>
                  <a:lnTo>
                    <a:pt x="1968" y="3761"/>
                  </a:lnTo>
                  <a:lnTo>
                    <a:pt x="1968" y="3761"/>
                  </a:lnTo>
                  <a:lnTo>
                    <a:pt x="1968" y="3761"/>
                  </a:lnTo>
                  <a:lnTo>
                    <a:pt x="1813" y="3780"/>
                  </a:lnTo>
                  <a:lnTo>
                    <a:pt x="1813" y="3780"/>
                  </a:lnTo>
                  <a:lnTo>
                    <a:pt x="1618" y="3761"/>
                  </a:lnTo>
                  <a:lnTo>
                    <a:pt x="1637" y="3761"/>
                  </a:lnTo>
                  <a:lnTo>
                    <a:pt x="1637" y="3761"/>
                  </a:lnTo>
                  <a:lnTo>
                    <a:pt x="1462" y="3741"/>
                  </a:lnTo>
                  <a:lnTo>
                    <a:pt x="1462" y="3741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092" y="3585"/>
                  </a:lnTo>
                  <a:lnTo>
                    <a:pt x="1092" y="3585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8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702" y="3313"/>
                  </a:lnTo>
                  <a:lnTo>
                    <a:pt x="702" y="3313"/>
                  </a:lnTo>
                  <a:lnTo>
                    <a:pt x="527" y="3118"/>
                  </a:lnTo>
                  <a:lnTo>
                    <a:pt x="527" y="3137"/>
                  </a:lnTo>
                  <a:lnTo>
                    <a:pt x="527" y="3137"/>
                  </a:lnTo>
                  <a:lnTo>
                    <a:pt x="527" y="3137"/>
                  </a:lnTo>
                  <a:lnTo>
                    <a:pt x="527" y="3137"/>
                  </a:lnTo>
                  <a:lnTo>
                    <a:pt x="351" y="2884"/>
                  </a:lnTo>
                  <a:lnTo>
                    <a:pt x="351" y="2884"/>
                  </a:lnTo>
                  <a:lnTo>
                    <a:pt x="215" y="2611"/>
                  </a:lnTo>
                  <a:lnTo>
                    <a:pt x="215" y="2631"/>
                  </a:lnTo>
                  <a:lnTo>
                    <a:pt x="215" y="2631"/>
                  </a:lnTo>
                  <a:lnTo>
                    <a:pt x="98" y="2319"/>
                  </a:lnTo>
                  <a:lnTo>
                    <a:pt x="98" y="2319"/>
                  </a:lnTo>
                  <a:lnTo>
                    <a:pt x="59" y="2163"/>
                  </a:lnTo>
                  <a:lnTo>
                    <a:pt x="40" y="1988"/>
                  </a:lnTo>
                  <a:lnTo>
                    <a:pt x="40" y="1988"/>
                  </a:lnTo>
                  <a:lnTo>
                    <a:pt x="40" y="2007"/>
                  </a:lnTo>
                  <a:lnTo>
                    <a:pt x="40" y="1988"/>
                  </a:lnTo>
                  <a:lnTo>
                    <a:pt x="40" y="1988"/>
                  </a:lnTo>
                  <a:lnTo>
                    <a:pt x="20" y="1793"/>
                  </a:lnTo>
                  <a:lnTo>
                    <a:pt x="20" y="1793"/>
                  </a:lnTo>
                  <a:lnTo>
                    <a:pt x="1" y="1656"/>
                  </a:lnTo>
                  <a:lnTo>
                    <a:pt x="1" y="1637"/>
                  </a:lnTo>
                  <a:lnTo>
                    <a:pt x="1" y="1637"/>
                  </a:lnTo>
                  <a:lnTo>
                    <a:pt x="20" y="1423"/>
                  </a:lnTo>
                  <a:lnTo>
                    <a:pt x="20" y="1423"/>
                  </a:lnTo>
                  <a:lnTo>
                    <a:pt x="20" y="1423"/>
                  </a:lnTo>
                  <a:lnTo>
                    <a:pt x="20" y="1423"/>
                  </a:lnTo>
                  <a:lnTo>
                    <a:pt x="20" y="1403"/>
                  </a:lnTo>
                  <a:lnTo>
                    <a:pt x="20" y="1403"/>
                  </a:lnTo>
                  <a:lnTo>
                    <a:pt x="20" y="1403"/>
                  </a:lnTo>
                  <a:lnTo>
                    <a:pt x="20" y="1403"/>
                  </a:lnTo>
                  <a:lnTo>
                    <a:pt x="59" y="1169"/>
                  </a:lnTo>
                  <a:lnTo>
                    <a:pt x="59" y="1169"/>
                  </a:lnTo>
                  <a:lnTo>
                    <a:pt x="79" y="1072"/>
                  </a:lnTo>
                  <a:lnTo>
                    <a:pt x="79" y="1072"/>
                  </a:lnTo>
                  <a:lnTo>
                    <a:pt x="117" y="955"/>
                  </a:lnTo>
                  <a:lnTo>
                    <a:pt x="117" y="95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76" y="838"/>
                  </a:lnTo>
                  <a:lnTo>
                    <a:pt x="176" y="838"/>
                  </a:lnTo>
                  <a:lnTo>
                    <a:pt x="215" y="721"/>
                  </a:lnTo>
                  <a:lnTo>
                    <a:pt x="215" y="721"/>
                  </a:lnTo>
                  <a:lnTo>
                    <a:pt x="254" y="663"/>
                  </a:lnTo>
                  <a:lnTo>
                    <a:pt x="273" y="643"/>
                  </a:lnTo>
                  <a:lnTo>
                    <a:pt x="273" y="643"/>
                  </a:lnTo>
                  <a:lnTo>
                    <a:pt x="273" y="643"/>
                  </a:lnTo>
                  <a:lnTo>
                    <a:pt x="312" y="585"/>
                  </a:lnTo>
                  <a:lnTo>
                    <a:pt x="312" y="585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90" y="468"/>
                  </a:lnTo>
                  <a:lnTo>
                    <a:pt x="390" y="468"/>
                  </a:lnTo>
                  <a:lnTo>
                    <a:pt x="449" y="409"/>
                  </a:lnTo>
                  <a:lnTo>
                    <a:pt x="468" y="390"/>
                  </a:lnTo>
                  <a:lnTo>
                    <a:pt x="468" y="370"/>
                  </a:lnTo>
                  <a:lnTo>
                    <a:pt x="488" y="370"/>
                  </a:lnTo>
                  <a:lnTo>
                    <a:pt x="488" y="370"/>
                  </a:lnTo>
                  <a:lnTo>
                    <a:pt x="488" y="370"/>
                  </a:lnTo>
                  <a:lnTo>
                    <a:pt x="585" y="273"/>
                  </a:lnTo>
                  <a:lnTo>
                    <a:pt x="585" y="273"/>
                  </a:lnTo>
                  <a:lnTo>
                    <a:pt x="585" y="273"/>
                  </a:lnTo>
                  <a:lnTo>
                    <a:pt x="585" y="273"/>
                  </a:lnTo>
                  <a:lnTo>
                    <a:pt x="605" y="254"/>
                  </a:lnTo>
                  <a:lnTo>
                    <a:pt x="605" y="254"/>
                  </a:lnTo>
                  <a:lnTo>
                    <a:pt x="624" y="254"/>
                  </a:lnTo>
                  <a:lnTo>
                    <a:pt x="624" y="254"/>
                  </a:lnTo>
                  <a:lnTo>
                    <a:pt x="644" y="234"/>
                  </a:lnTo>
                  <a:lnTo>
                    <a:pt x="644" y="234"/>
                  </a:lnTo>
                  <a:lnTo>
                    <a:pt x="644" y="234"/>
                  </a:lnTo>
                  <a:lnTo>
                    <a:pt x="741" y="176"/>
                  </a:lnTo>
                  <a:lnTo>
                    <a:pt x="741" y="176"/>
                  </a:lnTo>
                  <a:lnTo>
                    <a:pt x="819" y="117"/>
                  </a:lnTo>
                  <a:lnTo>
                    <a:pt x="838" y="117"/>
                  </a:lnTo>
                  <a:lnTo>
                    <a:pt x="838" y="117"/>
                  </a:lnTo>
                  <a:lnTo>
                    <a:pt x="858" y="98"/>
                  </a:lnTo>
                  <a:lnTo>
                    <a:pt x="858" y="98"/>
                  </a:lnTo>
                  <a:lnTo>
                    <a:pt x="858" y="98"/>
                  </a:lnTo>
                  <a:lnTo>
                    <a:pt x="877" y="98"/>
                  </a:lnTo>
                  <a:lnTo>
                    <a:pt x="877" y="98"/>
                  </a:lnTo>
                  <a:lnTo>
                    <a:pt x="1033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4741;p55">
              <a:extLst>
                <a:ext uri="{FF2B5EF4-FFF2-40B4-BE49-F238E27FC236}">
                  <a16:creationId xmlns:a16="http://schemas.microsoft.com/office/drawing/2014/main" id="{5482684D-4113-49A8-949E-F508A9A1C981}"/>
                </a:ext>
              </a:extLst>
            </p:cNvPr>
            <p:cNvSpPr/>
            <p:nvPr/>
          </p:nvSpPr>
          <p:spPr>
            <a:xfrm>
              <a:off x="5105925" y="633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4742;p55">
              <a:extLst>
                <a:ext uri="{FF2B5EF4-FFF2-40B4-BE49-F238E27FC236}">
                  <a16:creationId xmlns:a16="http://schemas.microsoft.com/office/drawing/2014/main" id="{35D49B57-079D-4864-B3BF-E116C429E105}"/>
                </a:ext>
              </a:extLst>
            </p:cNvPr>
            <p:cNvSpPr/>
            <p:nvPr/>
          </p:nvSpPr>
          <p:spPr>
            <a:xfrm>
              <a:off x="5124450" y="64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4743;p55">
              <a:extLst>
                <a:ext uri="{FF2B5EF4-FFF2-40B4-BE49-F238E27FC236}">
                  <a16:creationId xmlns:a16="http://schemas.microsoft.com/office/drawing/2014/main" id="{4E42A336-F4A2-44EC-A5A8-56DD909780D9}"/>
                </a:ext>
              </a:extLst>
            </p:cNvPr>
            <p:cNvSpPr/>
            <p:nvPr/>
          </p:nvSpPr>
          <p:spPr>
            <a:xfrm>
              <a:off x="5082050" y="606025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extrusionOk="0">
                  <a:moveTo>
                    <a:pt x="702" y="1"/>
                  </a:moveTo>
                  <a:lnTo>
                    <a:pt x="488" y="40"/>
                  </a:lnTo>
                  <a:lnTo>
                    <a:pt x="274" y="137"/>
                  </a:lnTo>
                  <a:lnTo>
                    <a:pt x="118" y="234"/>
                  </a:lnTo>
                  <a:lnTo>
                    <a:pt x="59" y="293"/>
                  </a:lnTo>
                  <a:lnTo>
                    <a:pt x="20" y="332"/>
                  </a:lnTo>
                  <a:lnTo>
                    <a:pt x="1" y="390"/>
                  </a:lnTo>
                  <a:lnTo>
                    <a:pt x="1" y="449"/>
                  </a:lnTo>
                  <a:lnTo>
                    <a:pt x="20" y="488"/>
                  </a:lnTo>
                  <a:lnTo>
                    <a:pt x="79" y="527"/>
                  </a:lnTo>
                  <a:lnTo>
                    <a:pt x="137" y="546"/>
                  </a:lnTo>
                  <a:lnTo>
                    <a:pt x="215" y="566"/>
                  </a:lnTo>
                  <a:lnTo>
                    <a:pt x="410" y="546"/>
                  </a:lnTo>
                  <a:lnTo>
                    <a:pt x="624" y="507"/>
                  </a:lnTo>
                  <a:lnTo>
                    <a:pt x="839" y="429"/>
                  </a:lnTo>
                  <a:lnTo>
                    <a:pt x="995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2" y="156"/>
                  </a:lnTo>
                  <a:lnTo>
                    <a:pt x="1112" y="118"/>
                  </a:lnTo>
                  <a:lnTo>
                    <a:pt x="1073" y="79"/>
                  </a:lnTo>
                  <a:lnTo>
                    <a:pt x="1034" y="40"/>
                  </a:lnTo>
                  <a:lnTo>
                    <a:pt x="975" y="20"/>
                  </a:lnTo>
                  <a:lnTo>
                    <a:pt x="89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4744;p55">
              <a:extLst>
                <a:ext uri="{FF2B5EF4-FFF2-40B4-BE49-F238E27FC236}">
                  <a16:creationId xmlns:a16="http://schemas.microsoft.com/office/drawing/2014/main" id="{397BFDE3-EFB0-44C3-8EC1-0B70E3A71869}"/>
                </a:ext>
              </a:extLst>
            </p:cNvPr>
            <p:cNvSpPr/>
            <p:nvPr/>
          </p:nvSpPr>
          <p:spPr>
            <a:xfrm>
              <a:off x="5082050" y="606025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fill="none" extrusionOk="0">
                  <a:moveTo>
                    <a:pt x="1" y="449"/>
                  </a:moveTo>
                  <a:lnTo>
                    <a:pt x="1" y="449"/>
                  </a:lnTo>
                  <a:lnTo>
                    <a:pt x="20" y="488"/>
                  </a:lnTo>
                  <a:lnTo>
                    <a:pt x="79" y="527"/>
                  </a:lnTo>
                  <a:lnTo>
                    <a:pt x="137" y="546"/>
                  </a:lnTo>
                  <a:lnTo>
                    <a:pt x="215" y="566"/>
                  </a:lnTo>
                  <a:lnTo>
                    <a:pt x="410" y="546"/>
                  </a:lnTo>
                  <a:lnTo>
                    <a:pt x="624" y="507"/>
                  </a:lnTo>
                  <a:lnTo>
                    <a:pt x="624" y="507"/>
                  </a:lnTo>
                  <a:lnTo>
                    <a:pt x="839" y="429"/>
                  </a:lnTo>
                  <a:lnTo>
                    <a:pt x="995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2" y="156"/>
                  </a:lnTo>
                  <a:lnTo>
                    <a:pt x="1112" y="118"/>
                  </a:lnTo>
                  <a:lnTo>
                    <a:pt x="1112" y="118"/>
                  </a:lnTo>
                  <a:lnTo>
                    <a:pt x="1073" y="79"/>
                  </a:lnTo>
                  <a:lnTo>
                    <a:pt x="1034" y="40"/>
                  </a:lnTo>
                  <a:lnTo>
                    <a:pt x="975" y="20"/>
                  </a:lnTo>
                  <a:lnTo>
                    <a:pt x="897" y="1"/>
                  </a:lnTo>
                  <a:lnTo>
                    <a:pt x="702" y="1"/>
                  </a:lnTo>
                  <a:lnTo>
                    <a:pt x="488" y="40"/>
                  </a:lnTo>
                  <a:lnTo>
                    <a:pt x="488" y="40"/>
                  </a:lnTo>
                  <a:lnTo>
                    <a:pt x="274" y="137"/>
                  </a:lnTo>
                  <a:lnTo>
                    <a:pt x="118" y="234"/>
                  </a:lnTo>
                  <a:lnTo>
                    <a:pt x="59" y="293"/>
                  </a:lnTo>
                  <a:lnTo>
                    <a:pt x="20" y="332"/>
                  </a:lnTo>
                  <a:lnTo>
                    <a:pt x="1" y="390"/>
                  </a:lnTo>
                  <a:lnTo>
                    <a:pt x="1" y="4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4745;p55">
              <a:extLst>
                <a:ext uri="{FF2B5EF4-FFF2-40B4-BE49-F238E27FC236}">
                  <a16:creationId xmlns:a16="http://schemas.microsoft.com/office/drawing/2014/main" id="{3A1E38C2-149B-450D-A730-6C352E646381}"/>
                </a:ext>
              </a:extLst>
            </p:cNvPr>
            <p:cNvSpPr/>
            <p:nvPr/>
          </p:nvSpPr>
          <p:spPr>
            <a:xfrm>
              <a:off x="5248650" y="501800"/>
              <a:ext cx="82350" cy="104250"/>
            </a:xfrm>
            <a:custGeom>
              <a:avLst/>
              <a:gdLst/>
              <a:ahLst/>
              <a:cxnLst/>
              <a:rect l="l" t="t" r="r" b="b"/>
              <a:pathLst>
                <a:path w="3294" h="4170" extrusionOk="0">
                  <a:moveTo>
                    <a:pt x="1754" y="0"/>
                  </a:moveTo>
                  <a:lnTo>
                    <a:pt x="1540" y="20"/>
                  </a:lnTo>
                  <a:lnTo>
                    <a:pt x="1306" y="58"/>
                  </a:lnTo>
                  <a:lnTo>
                    <a:pt x="1131" y="136"/>
                  </a:lnTo>
                  <a:lnTo>
                    <a:pt x="955" y="214"/>
                  </a:lnTo>
                  <a:lnTo>
                    <a:pt x="799" y="312"/>
                  </a:lnTo>
                  <a:lnTo>
                    <a:pt x="663" y="429"/>
                  </a:lnTo>
                  <a:lnTo>
                    <a:pt x="527" y="565"/>
                  </a:lnTo>
                  <a:lnTo>
                    <a:pt x="410" y="701"/>
                  </a:lnTo>
                  <a:lnTo>
                    <a:pt x="293" y="857"/>
                  </a:lnTo>
                  <a:lnTo>
                    <a:pt x="195" y="1033"/>
                  </a:lnTo>
                  <a:lnTo>
                    <a:pt x="137" y="1208"/>
                  </a:lnTo>
                  <a:lnTo>
                    <a:pt x="78" y="1403"/>
                  </a:lnTo>
                  <a:lnTo>
                    <a:pt x="20" y="1598"/>
                  </a:lnTo>
                  <a:lnTo>
                    <a:pt x="0" y="1793"/>
                  </a:lnTo>
                  <a:lnTo>
                    <a:pt x="0" y="1987"/>
                  </a:lnTo>
                  <a:lnTo>
                    <a:pt x="20" y="2202"/>
                  </a:lnTo>
                  <a:lnTo>
                    <a:pt x="39" y="2416"/>
                  </a:lnTo>
                  <a:lnTo>
                    <a:pt x="98" y="2611"/>
                  </a:lnTo>
                  <a:lnTo>
                    <a:pt x="156" y="2825"/>
                  </a:lnTo>
                  <a:lnTo>
                    <a:pt x="254" y="3001"/>
                  </a:lnTo>
                  <a:lnTo>
                    <a:pt x="351" y="3195"/>
                  </a:lnTo>
                  <a:lnTo>
                    <a:pt x="468" y="3351"/>
                  </a:lnTo>
                  <a:lnTo>
                    <a:pt x="604" y="3507"/>
                  </a:lnTo>
                  <a:lnTo>
                    <a:pt x="741" y="3644"/>
                  </a:lnTo>
                  <a:lnTo>
                    <a:pt x="897" y="3780"/>
                  </a:lnTo>
                  <a:lnTo>
                    <a:pt x="1053" y="3877"/>
                  </a:lnTo>
                  <a:lnTo>
                    <a:pt x="1228" y="3975"/>
                  </a:lnTo>
                  <a:lnTo>
                    <a:pt x="1384" y="4053"/>
                  </a:lnTo>
                  <a:lnTo>
                    <a:pt x="1579" y="4111"/>
                  </a:lnTo>
                  <a:lnTo>
                    <a:pt x="1754" y="4150"/>
                  </a:lnTo>
                  <a:lnTo>
                    <a:pt x="1949" y="4170"/>
                  </a:lnTo>
                  <a:lnTo>
                    <a:pt x="2124" y="4150"/>
                  </a:lnTo>
                  <a:lnTo>
                    <a:pt x="2319" y="4131"/>
                  </a:lnTo>
                  <a:lnTo>
                    <a:pt x="2514" y="4092"/>
                  </a:lnTo>
                  <a:lnTo>
                    <a:pt x="2728" y="4014"/>
                  </a:lnTo>
                  <a:lnTo>
                    <a:pt x="2943" y="3897"/>
                  </a:lnTo>
                  <a:lnTo>
                    <a:pt x="3137" y="3760"/>
                  </a:lnTo>
                  <a:lnTo>
                    <a:pt x="3293" y="3605"/>
                  </a:lnTo>
                  <a:lnTo>
                    <a:pt x="3079" y="3624"/>
                  </a:lnTo>
                  <a:lnTo>
                    <a:pt x="2826" y="3605"/>
                  </a:lnTo>
                  <a:lnTo>
                    <a:pt x="2611" y="3546"/>
                  </a:lnTo>
                  <a:lnTo>
                    <a:pt x="2397" y="3449"/>
                  </a:lnTo>
                  <a:lnTo>
                    <a:pt x="2183" y="3332"/>
                  </a:lnTo>
                  <a:lnTo>
                    <a:pt x="2007" y="3176"/>
                  </a:lnTo>
                  <a:lnTo>
                    <a:pt x="1832" y="3001"/>
                  </a:lnTo>
                  <a:lnTo>
                    <a:pt x="1676" y="2806"/>
                  </a:lnTo>
                  <a:lnTo>
                    <a:pt x="1559" y="2591"/>
                  </a:lnTo>
                  <a:lnTo>
                    <a:pt x="1442" y="2377"/>
                  </a:lnTo>
                  <a:lnTo>
                    <a:pt x="1364" y="2143"/>
                  </a:lnTo>
                  <a:lnTo>
                    <a:pt x="1306" y="1890"/>
                  </a:lnTo>
                  <a:lnTo>
                    <a:pt x="1267" y="1656"/>
                  </a:lnTo>
                  <a:lnTo>
                    <a:pt x="1267" y="1403"/>
                  </a:lnTo>
                  <a:lnTo>
                    <a:pt x="1286" y="1169"/>
                  </a:lnTo>
                  <a:lnTo>
                    <a:pt x="1345" y="935"/>
                  </a:lnTo>
                  <a:lnTo>
                    <a:pt x="1442" y="721"/>
                  </a:lnTo>
                  <a:lnTo>
                    <a:pt x="1559" y="526"/>
                  </a:lnTo>
                  <a:lnTo>
                    <a:pt x="1735" y="331"/>
                  </a:lnTo>
                  <a:lnTo>
                    <a:pt x="1929" y="175"/>
                  </a:lnTo>
                  <a:lnTo>
                    <a:pt x="2066" y="97"/>
                  </a:lnTo>
                  <a:lnTo>
                    <a:pt x="2202" y="39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4746;p55">
              <a:extLst>
                <a:ext uri="{FF2B5EF4-FFF2-40B4-BE49-F238E27FC236}">
                  <a16:creationId xmlns:a16="http://schemas.microsoft.com/office/drawing/2014/main" id="{5867A095-B5C6-4C16-886E-0968A8E89EE7}"/>
                </a:ext>
              </a:extLst>
            </p:cNvPr>
            <p:cNvSpPr/>
            <p:nvPr/>
          </p:nvSpPr>
          <p:spPr>
            <a:xfrm>
              <a:off x="5248650" y="501800"/>
              <a:ext cx="82350" cy="104250"/>
            </a:xfrm>
            <a:custGeom>
              <a:avLst/>
              <a:gdLst/>
              <a:ahLst/>
              <a:cxnLst/>
              <a:rect l="l" t="t" r="r" b="b"/>
              <a:pathLst>
                <a:path w="3294" h="4170" fill="none" extrusionOk="0">
                  <a:moveTo>
                    <a:pt x="98" y="2611"/>
                  </a:moveTo>
                  <a:lnTo>
                    <a:pt x="98" y="2611"/>
                  </a:lnTo>
                  <a:lnTo>
                    <a:pt x="156" y="2825"/>
                  </a:lnTo>
                  <a:lnTo>
                    <a:pt x="254" y="3001"/>
                  </a:lnTo>
                  <a:lnTo>
                    <a:pt x="351" y="3195"/>
                  </a:lnTo>
                  <a:lnTo>
                    <a:pt x="468" y="3351"/>
                  </a:lnTo>
                  <a:lnTo>
                    <a:pt x="604" y="3507"/>
                  </a:lnTo>
                  <a:lnTo>
                    <a:pt x="741" y="3644"/>
                  </a:lnTo>
                  <a:lnTo>
                    <a:pt x="897" y="3780"/>
                  </a:lnTo>
                  <a:lnTo>
                    <a:pt x="1053" y="3877"/>
                  </a:lnTo>
                  <a:lnTo>
                    <a:pt x="1228" y="3975"/>
                  </a:lnTo>
                  <a:lnTo>
                    <a:pt x="1384" y="4053"/>
                  </a:lnTo>
                  <a:lnTo>
                    <a:pt x="1579" y="4111"/>
                  </a:lnTo>
                  <a:lnTo>
                    <a:pt x="1754" y="4150"/>
                  </a:lnTo>
                  <a:lnTo>
                    <a:pt x="1949" y="4170"/>
                  </a:lnTo>
                  <a:lnTo>
                    <a:pt x="2124" y="4150"/>
                  </a:lnTo>
                  <a:lnTo>
                    <a:pt x="2319" y="4131"/>
                  </a:lnTo>
                  <a:lnTo>
                    <a:pt x="2514" y="4092"/>
                  </a:lnTo>
                  <a:lnTo>
                    <a:pt x="2514" y="4092"/>
                  </a:lnTo>
                  <a:lnTo>
                    <a:pt x="2728" y="4014"/>
                  </a:lnTo>
                  <a:lnTo>
                    <a:pt x="2943" y="3897"/>
                  </a:lnTo>
                  <a:lnTo>
                    <a:pt x="3137" y="3760"/>
                  </a:lnTo>
                  <a:lnTo>
                    <a:pt x="3293" y="3605"/>
                  </a:lnTo>
                  <a:lnTo>
                    <a:pt x="3293" y="3605"/>
                  </a:lnTo>
                  <a:lnTo>
                    <a:pt x="3079" y="3624"/>
                  </a:lnTo>
                  <a:lnTo>
                    <a:pt x="3079" y="3624"/>
                  </a:lnTo>
                  <a:lnTo>
                    <a:pt x="2826" y="3605"/>
                  </a:lnTo>
                  <a:lnTo>
                    <a:pt x="2826" y="3605"/>
                  </a:lnTo>
                  <a:lnTo>
                    <a:pt x="2611" y="3546"/>
                  </a:lnTo>
                  <a:lnTo>
                    <a:pt x="2397" y="3449"/>
                  </a:lnTo>
                  <a:lnTo>
                    <a:pt x="2397" y="3449"/>
                  </a:lnTo>
                  <a:lnTo>
                    <a:pt x="2183" y="3332"/>
                  </a:lnTo>
                  <a:lnTo>
                    <a:pt x="2007" y="3176"/>
                  </a:lnTo>
                  <a:lnTo>
                    <a:pt x="2007" y="3176"/>
                  </a:lnTo>
                  <a:lnTo>
                    <a:pt x="1832" y="3001"/>
                  </a:lnTo>
                  <a:lnTo>
                    <a:pt x="1676" y="2806"/>
                  </a:lnTo>
                  <a:lnTo>
                    <a:pt x="1559" y="2591"/>
                  </a:lnTo>
                  <a:lnTo>
                    <a:pt x="1442" y="2377"/>
                  </a:lnTo>
                  <a:lnTo>
                    <a:pt x="1442" y="2377"/>
                  </a:lnTo>
                  <a:lnTo>
                    <a:pt x="1364" y="2143"/>
                  </a:lnTo>
                  <a:lnTo>
                    <a:pt x="1306" y="1890"/>
                  </a:lnTo>
                  <a:lnTo>
                    <a:pt x="1306" y="1890"/>
                  </a:lnTo>
                  <a:lnTo>
                    <a:pt x="1267" y="1656"/>
                  </a:lnTo>
                  <a:lnTo>
                    <a:pt x="1267" y="1403"/>
                  </a:lnTo>
                  <a:lnTo>
                    <a:pt x="1267" y="1403"/>
                  </a:lnTo>
                  <a:lnTo>
                    <a:pt x="1286" y="1169"/>
                  </a:lnTo>
                  <a:lnTo>
                    <a:pt x="1345" y="935"/>
                  </a:lnTo>
                  <a:lnTo>
                    <a:pt x="1345" y="935"/>
                  </a:lnTo>
                  <a:lnTo>
                    <a:pt x="1442" y="721"/>
                  </a:lnTo>
                  <a:lnTo>
                    <a:pt x="1559" y="526"/>
                  </a:lnTo>
                  <a:lnTo>
                    <a:pt x="1559" y="526"/>
                  </a:lnTo>
                  <a:lnTo>
                    <a:pt x="1735" y="331"/>
                  </a:lnTo>
                  <a:lnTo>
                    <a:pt x="1929" y="175"/>
                  </a:lnTo>
                  <a:lnTo>
                    <a:pt x="1929" y="175"/>
                  </a:lnTo>
                  <a:lnTo>
                    <a:pt x="2066" y="97"/>
                  </a:lnTo>
                  <a:lnTo>
                    <a:pt x="2202" y="39"/>
                  </a:lnTo>
                  <a:lnTo>
                    <a:pt x="2202" y="39"/>
                  </a:lnTo>
                  <a:lnTo>
                    <a:pt x="1988" y="0"/>
                  </a:lnTo>
                  <a:lnTo>
                    <a:pt x="1754" y="0"/>
                  </a:lnTo>
                  <a:lnTo>
                    <a:pt x="1540" y="20"/>
                  </a:lnTo>
                  <a:lnTo>
                    <a:pt x="1306" y="58"/>
                  </a:lnTo>
                  <a:lnTo>
                    <a:pt x="1306" y="58"/>
                  </a:lnTo>
                  <a:lnTo>
                    <a:pt x="1131" y="136"/>
                  </a:lnTo>
                  <a:lnTo>
                    <a:pt x="955" y="214"/>
                  </a:lnTo>
                  <a:lnTo>
                    <a:pt x="799" y="312"/>
                  </a:lnTo>
                  <a:lnTo>
                    <a:pt x="663" y="429"/>
                  </a:lnTo>
                  <a:lnTo>
                    <a:pt x="527" y="565"/>
                  </a:lnTo>
                  <a:lnTo>
                    <a:pt x="410" y="701"/>
                  </a:lnTo>
                  <a:lnTo>
                    <a:pt x="293" y="857"/>
                  </a:lnTo>
                  <a:lnTo>
                    <a:pt x="195" y="1033"/>
                  </a:lnTo>
                  <a:lnTo>
                    <a:pt x="137" y="1208"/>
                  </a:lnTo>
                  <a:lnTo>
                    <a:pt x="78" y="1403"/>
                  </a:lnTo>
                  <a:lnTo>
                    <a:pt x="20" y="1598"/>
                  </a:lnTo>
                  <a:lnTo>
                    <a:pt x="0" y="1793"/>
                  </a:lnTo>
                  <a:lnTo>
                    <a:pt x="0" y="1987"/>
                  </a:lnTo>
                  <a:lnTo>
                    <a:pt x="20" y="2202"/>
                  </a:lnTo>
                  <a:lnTo>
                    <a:pt x="39" y="2416"/>
                  </a:lnTo>
                  <a:lnTo>
                    <a:pt x="98" y="2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4747;p55">
              <a:extLst>
                <a:ext uri="{FF2B5EF4-FFF2-40B4-BE49-F238E27FC236}">
                  <a16:creationId xmlns:a16="http://schemas.microsoft.com/office/drawing/2014/main" id="{13CB052E-4BD0-4524-9306-1C38FEBE5538}"/>
                </a:ext>
              </a:extLst>
            </p:cNvPr>
            <p:cNvSpPr/>
            <p:nvPr/>
          </p:nvSpPr>
          <p:spPr>
            <a:xfrm>
              <a:off x="5273000" y="502275"/>
              <a:ext cx="71150" cy="94025"/>
            </a:xfrm>
            <a:custGeom>
              <a:avLst/>
              <a:gdLst/>
              <a:ahLst/>
              <a:cxnLst/>
              <a:rect l="l" t="t" r="r" b="b"/>
              <a:pathLst>
                <a:path w="2846" h="3761" extrusionOk="0">
                  <a:moveTo>
                    <a:pt x="1131" y="1"/>
                  </a:moveTo>
                  <a:lnTo>
                    <a:pt x="1033" y="20"/>
                  </a:lnTo>
                  <a:lnTo>
                    <a:pt x="1014" y="20"/>
                  </a:lnTo>
                  <a:lnTo>
                    <a:pt x="877" y="78"/>
                  </a:lnTo>
                  <a:lnTo>
                    <a:pt x="838" y="98"/>
                  </a:lnTo>
                  <a:lnTo>
                    <a:pt x="819" y="98"/>
                  </a:lnTo>
                  <a:lnTo>
                    <a:pt x="722" y="156"/>
                  </a:lnTo>
                  <a:lnTo>
                    <a:pt x="624" y="215"/>
                  </a:lnTo>
                  <a:lnTo>
                    <a:pt x="605" y="234"/>
                  </a:lnTo>
                  <a:lnTo>
                    <a:pt x="585" y="254"/>
                  </a:lnTo>
                  <a:lnTo>
                    <a:pt x="488" y="351"/>
                  </a:lnTo>
                  <a:lnTo>
                    <a:pt x="468" y="351"/>
                  </a:lnTo>
                  <a:lnTo>
                    <a:pt x="468" y="371"/>
                  </a:lnTo>
                  <a:lnTo>
                    <a:pt x="449" y="371"/>
                  </a:lnTo>
                  <a:lnTo>
                    <a:pt x="429" y="390"/>
                  </a:lnTo>
                  <a:lnTo>
                    <a:pt x="390" y="449"/>
                  </a:lnTo>
                  <a:lnTo>
                    <a:pt x="332" y="527"/>
                  </a:lnTo>
                  <a:lnTo>
                    <a:pt x="293" y="566"/>
                  </a:lnTo>
                  <a:lnTo>
                    <a:pt x="254" y="643"/>
                  </a:lnTo>
                  <a:lnTo>
                    <a:pt x="215" y="721"/>
                  </a:lnTo>
                  <a:lnTo>
                    <a:pt x="157" y="819"/>
                  </a:lnTo>
                  <a:lnTo>
                    <a:pt x="118" y="916"/>
                  </a:lnTo>
                  <a:lnTo>
                    <a:pt x="118" y="936"/>
                  </a:lnTo>
                  <a:lnTo>
                    <a:pt x="79" y="1053"/>
                  </a:lnTo>
                  <a:lnTo>
                    <a:pt x="40" y="1170"/>
                  </a:lnTo>
                  <a:lnTo>
                    <a:pt x="1" y="1384"/>
                  </a:lnTo>
                  <a:lnTo>
                    <a:pt x="1" y="1403"/>
                  </a:lnTo>
                  <a:lnTo>
                    <a:pt x="1" y="1618"/>
                  </a:lnTo>
                  <a:lnTo>
                    <a:pt x="1" y="1637"/>
                  </a:lnTo>
                  <a:lnTo>
                    <a:pt x="1" y="1793"/>
                  </a:lnTo>
                  <a:lnTo>
                    <a:pt x="20" y="1988"/>
                  </a:lnTo>
                  <a:lnTo>
                    <a:pt x="59" y="2144"/>
                  </a:lnTo>
                  <a:lnTo>
                    <a:pt x="98" y="2300"/>
                  </a:lnTo>
                  <a:lnTo>
                    <a:pt x="215" y="2611"/>
                  </a:lnTo>
                  <a:lnTo>
                    <a:pt x="195" y="2611"/>
                  </a:lnTo>
                  <a:lnTo>
                    <a:pt x="351" y="2884"/>
                  </a:lnTo>
                  <a:lnTo>
                    <a:pt x="527" y="3118"/>
                  </a:lnTo>
                  <a:lnTo>
                    <a:pt x="507" y="3118"/>
                  </a:lnTo>
                  <a:lnTo>
                    <a:pt x="702" y="3313"/>
                  </a:lnTo>
                  <a:lnTo>
                    <a:pt x="877" y="3469"/>
                  </a:lnTo>
                  <a:lnTo>
                    <a:pt x="1072" y="3586"/>
                  </a:lnTo>
                  <a:lnTo>
                    <a:pt x="1248" y="3664"/>
                  </a:lnTo>
                  <a:lnTo>
                    <a:pt x="1442" y="3722"/>
                  </a:lnTo>
                  <a:lnTo>
                    <a:pt x="1618" y="3761"/>
                  </a:lnTo>
                  <a:lnTo>
                    <a:pt x="1793" y="3761"/>
                  </a:lnTo>
                  <a:lnTo>
                    <a:pt x="1949" y="3741"/>
                  </a:lnTo>
                  <a:lnTo>
                    <a:pt x="2124" y="3722"/>
                  </a:lnTo>
                  <a:lnTo>
                    <a:pt x="2222" y="3683"/>
                  </a:lnTo>
                  <a:lnTo>
                    <a:pt x="2417" y="3469"/>
                  </a:lnTo>
                  <a:lnTo>
                    <a:pt x="2573" y="3235"/>
                  </a:lnTo>
                  <a:lnTo>
                    <a:pt x="2689" y="2982"/>
                  </a:lnTo>
                  <a:lnTo>
                    <a:pt x="2787" y="2709"/>
                  </a:lnTo>
                  <a:lnTo>
                    <a:pt x="2845" y="2417"/>
                  </a:lnTo>
                  <a:lnTo>
                    <a:pt x="2845" y="2124"/>
                  </a:lnTo>
                  <a:lnTo>
                    <a:pt x="2826" y="1832"/>
                  </a:lnTo>
                  <a:lnTo>
                    <a:pt x="2748" y="1520"/>
                  </a:lnTo>
                  <a:lnTo>
                    <a:pt x="2650" y="1228"/>
                  </a:lnTo>
                  <a:lnTo>
                    <a:pt x="2495" y="955"/>
                  </a:lnTo>
                  <a:lnTo>
                    <a:pt x="2319" y="702"/>
                  </a:lnTo>
                  <a:lnTo>
                    <a:pt x="2124" y="488"/>
                  </a:lnTo>
                  <a:lnTo>
                    <a:pt x="1891" y="312"/>
                  </a:lnTo>
                  <a:lnTo>
                    <a:pt x="1657" y="176"/>
                  </a:lnTo>
                  <a:lnTo>
                    <a:pt x="1403" y="59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4748;p55">
              <a:extLst>
                <a:ext uri="{FF2B5EF4-FFF2-40B4-BE49-F238E27FC236}">
                  <a16:creationId xmlns:a16="http://schemas.microsoft.com/office/drawing/2014/main" id="{57E0DE58-B1AB-4BB1-88E4-E4BA639A52D5}"/>
                </a:ext>
              </a:extLst>
            </p:cNvPr>
            <p:cNvSpPr/>
            <p:nvPr/>
          </p:nvSpPr>
          <p:spPr>
            <a:xfrm>
              <a:off x="5273000" y="502275"/>
              <a:ext cx="71150" cy="94025"/>
            </a:xfrm>
            <a:custGeom>
              <a:avLst/>
              <a:gdLst/>
              <a:ahLst/>
              <a:cxnLst/>
              <a:rect l="l" t="t" r="r" b="b"/>
              <a:pathLst>
                <a:path w="2846" h="3761" fill="none" extrusionOk="0">
                  <a:moveTo>
                    <a:pt x="1014" y="20"/>
                  </a:moveTo>
                  <a:lnTo>
                    <a:pt x="1033" y="20"/>
                  </a:lnTo>
                  <a:lnTo>
                    <a:pt x="1033" y="20"/>
                  </a:lnTo>
                  <a:lnTo>
                    <a:pt x="1131" y="1"/>
                  </a:lnTo>
                  <a:lnTo>
                    <a:pt x="1131" y="1"/>
                  </a:lnTo>
                  <a:lnTo>
                    <a:pt x="1403" y="59"/>
                  </a:lnTo>
                  <a:lnTo>
                    <a:pt x="1657" y="176"/>
                  </a:lnTo>
                  <a:lnTo>
                    <a:pt x="1891" y="312"/>
                  </a:lnTo>
                  <a:lnTo>
                    <a:pt x="2124" y="488"/>
                  </a:lnTo>
                  <a:lnTo>
                    <a:pt x="2319" y="702"/>
                  </a:lnTo>
                  <a:lnTo>
                    <a:pt x="2495" y="955"/>
                  </a:lnTo>
                  <a:lnTo>
                    <a:pt x="2650" y="1228"/>
                  </a:lnTo>
                  <a:lnTo>
                    <a:pt x="2748" y="1520"/>
                  </a:lnTo>
                  <a:lnTo>
                    <a:pt x="2748" y="1520"/>
                  </a:lnTo>
                  <a:lnTo>
                    <a:pt x="2826" y="1832"/>
                  </a:lnTo>
                  <a:lnTo>
                    <a:pt x="2845" y="2124"/>
                  </a:lnTo>
                  <a:lnTo>
                    <a:pt x="2845" y="2417"/>
                  </a:lnTo>
                  <a:lnTo>
                    <a:pt x="2787" y="2709"/>
                  </a:lnTo>
                  <a:lnTo>
                    <a:pt x="2689" y="2982"/>
                  </a:lnTo>
                  <a:lnTo>
                    <a:pt x="2573" y="3235"/>
                  </a:lnTo>
                  <a:lnTo>
                    <a:pt x="2417" y="3469"/>
                  </a:lnTo>
                  <a:lnTo>
                    <a:pt x="2222" y="3683"/>
                  </a:lnTo>
                  <a:lnTo>
                    <a:pt x="2222" y="3683"/>
                  </a:lnTo>
                  <a:lnTo>
                    <a:pt x="2124" y="3722"/>
                  </a:lnTo>
                  <a:lnTo>
                    <a:pt x="2124" y="3722"/>
                  </a:lnTo>
                  <a:lnTo>
                    <a:pt x="1949" y="3741"/>
                  </a:lnTo>
                  <a:lnTo>
                    <a:pt x="1949" y="3741"/>
                  </a:lnTo>
                  <a:lnTo>
                    <a:pt x="1949" y="3741"/>
                  </a:lnTo>
                  <a:lnTo>
                    <a:pt x="1793" y="3761"/>
                  </a:lnTo>
                  <a:lnTo>
                    <a:pt x="1793" y="3761"/>
                  </a:lnTo>
                  <a:lnTo>
                    <a:pt x="1618" y="3761"/>
                  </a:lnTo>
                  <a:lnTo>
                    <a:pt x="1618" y="3761"/>
                  </a:lnTo>
                  <a:lnTo>
                    <a:pt x="1618" y="3761"/>
                  </a:lnTo>
                  <a:lnTo>
                    <a:pt x="1442" y="3722"/>
                  </a:lnTo>
                  <a:lnTo>
                    <a:pt x="1442" y="3722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072" y="3586"/>
                  </a:lnTo>
                  <a:lnTo>
                    <a:pt x="1072" y="3586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9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702" y="3313"/>
                  </a:lnTo>
                  <a:lnTo>
                    <a:pt x="702" y="3313"/>
                  </a:lnTo>
                  <a:lnTo>
                    <a:pt x="507" y="3118"/>
                  </a:lnTo>
                  <a:lnTo>
                    <a:pt x="527" y="3118"/>
                  </a:lnTo>
                  <a:lnTo>
                    <a:pt x="527" y="3118"/>
                  </a:lnTo>
                  <a:lnTo>
                    <a:pt x="527" y="3118"/>
                  </a:lnTo>
                  <a:lnTo>
                    <a:pt x="527" y="3118"/>
                  </a:lnTo>
                  <a:lnTo>
                    <a:pt x="351" y="2884"/>
                  </a:lnTo>
                  <a:lnTo>
                    <a:pt x="351" y="2884"/>
                  </a:lnTo>
                  <a:lnTo>
                    <a:pt x="195" y="2611"/>
                  </a:lnTo>
                  <a:lnTo>
                    <a:pt x="215" y="2611"/>
                  </a:lnTo>
                  <a:lnTo>
                    <a:pt x="215" y="2611"/>
                  </a:lnTo>
                  <a:lnTo>
                    <a:pt x="98" y="2300"/>
                  </a:lnTo>
                  <a:lnTo>
                    <a:pt x="98" y="2300"/>
                  </a:lnTo>
                  <a:lnTo>
                    <a:pt x="59" y="2144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1" y="1793"/>
                  </a:lnTo>
                  <a:lnTo>
                    <a:pt x="1" y="1793"/>
                  </a:lnTo>
                  <a:lnTo>
                    <a:pt x="1" y="1637"/>
                  </a:lnTo>
                  <a:lnTo>
                    <a:pt x="1" y="1618"/>
                  </a:lnTo>
                  <a:lnTo>
                    <a:pt x="1" y="1618"/>
                  </a:lnTo>
                  <a:lnTo>
                    <a:pt x="1" y="1403"/>
                  </a:lnTo>
                  <a:lnTo>
                    <a:pt x="1" y="1403"/>
                  </a:lnTo>
                  <a:lnTo>
                    <a:pt x="1" y="1403"/>
                  </a:lnTo>
                  <a:lnTo>
                    <a:pt x="1" y="1403"/>
                  </a:lnTo>
                  <a:lnTo>
                    <a:pt x="1" y="1384"/>
                  </a:lnTo>
                  <a:lnTo>
                    <a:pt x="1" y="1384"/>
                  </a:lnTo>
                  <a:lnTo>
                    <a:pt x="1" y="1384"/>
                  </a:lnTo>
                  <a:lnTo>
                    <a:pt x="1" y="1384"/>
                  </a:lnTo>
                  <a:lnTo>
                    <a:pt x="40" y="1170"/>
                  </a:lnTo>
                  <a:lnTo>
                    <a:pt x="40" y="1170"/>
                  </a:lnTo>
                  <a:lnTo>
                    <a:pt x="79" y="1053"/>
                  </a:lnTo>
                  <a:lnTo>
                    <a:pt x="79" y="1053"/>
                  </a:lnTo>
                  <a:lnTo>
                    <a:pt x="118" y="936"/>
                  </a:lnTo>
                  <a:lnTo>
                    <a:pt x="118" y="93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57" y="819"/>
                  </a:lnTo>
                  <a:lnTo>
                    <a:pt x="157" y="819"/>
                  </a:lnTo>
                  <a:lnTo>
                    <a:pt x="215" y="721"/>
                  </a:lnTo>
                  <a:lnTo>
                    <a:pt x="215" y="721"/>
                  </a:lnTo>
                  <a:lnTo>
                    <a:pt x="254" y="643"/>
                  </a:lnTo>
                  <a:lnTo>
                    <a:pt x="254" y="643"/>
                  </a:lnTo>
                  <a:lnTo>
                    <a:pt x="254" y="643"/>
                  </a:lnTo>
                  <a:lnTo>
                    <a:pt x="254" y="643"/>
                  </a:lnTo>
                  <a:lnTo>
                    <a:pt x="293" y="566"/>
                  </a:lnTo>
                  <a:lnTo>
                    <a:pt x="293" y="566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90" y="449"/>
                  </a:lnTo>
                  <a:lnTo>
                    <a:pt x="390" y="449"/>
                  </a:lnTo>
                  <a:lnTo>
                    <a:pt x="429" y="390"/>
                  </a:lnTo>
                  <a:lnTo>
                    <a:pt x="449" y="371"/>
                  </a:lnTo>
                  <a:lnTo>
                    <a:pt x="468" y="371"/>
                  </a:lnTo>
                  <a:lnTo>
                    <a:pt x="468" y="351"/>
                  </a:lnTo>
                  <a:lnTo>
                    <a:pt x="488" y="351"/>
                  </a:lnTo>
                  <a:lnTo>
                    <a:pt x="488" y="351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605" y="234"/>
                  </a:lnTo>
                  <a:lnTo>
                    <a:pt x="605" y="234"/>
                  </a:lnTo>
                  <a:lnTo>
                    <a:pt x="624" y="215"/>
                  </a:lnTo>
                  <a:lnTo>
                    <a:pt x="624" y="215"/>
                  </a:lnTo>
                  <a:lnTo>
                    <a:pt x="624" y="215"/>
                  </a:lnTo>
                  <a:lnTo>
                    <a:pt x="722" y="156"/>
                  </a:lnTo>
                  <a:lnTo>
                    <a:pt x="722" y="156"/>
                  </a:lnTo>
                  <a:lnTo>
                    <a:pt x="819" y="98"/>
                  </a:lnTo>
                  <a:lnTo>
                    <a:pt x="819" y="98"/>
                  </a:lnTo>
                  <a:lnTo>
                    <a:pt x="838" y="98"/>
                  </a:lnTo>
                  <a:lnTo>
                    <a:pt x="838" y="98"/>
                  </a:lnTo>
                  <a:lnTo>
                    <a:pt x="838" y="98"/>
                  </a:lnTo>
                  <a:lnTo>
                    <a:pt x="838" y="98"/>
                  </a:lnTo>
                  <a:lnTo>
                    <a:pt x="877" y="78"/>
                  </a:lnTo>
                  <a:lnTo>
                    <a:pt x="877" y="78"/>
                  </a:lnTo>
                  <a:lnTo>
                    <a:pt x="1014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4749;p55">
              <a:extLst>
                <a:ext uri="{FF2B5EF4-FFF2-40B4-BE49-F238E27FC236}">
                  <a16:creationId xmlns:a16="http://schemas.microsoft.com/office/drawing/2014/main" id="{02B0C71A-AAAA-4D84-8F2F-B5A27C4137AE}"/>
                </a:ext>
              </a:extLst>
            </p:cNvPr>
            <p:cNvSpPr/>
            <p:nvPr/>
          </p:nvSpPr>
          <p:spPr>
            <a:xfrm>
              <a:off x="5286150" y="580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4750;p55">
              <a:extLst>
                <a:ext uri="{FF2B5EF4-FFF2-40B4-BE49-F238E27FC236}">
                  <a16:creationId xmlns:a16="http://schemas.microsoft.com/office/drawing/2014/main" id="{755DFF58-3D7B-4C51-BD6B-AE370C6DB2E3}"/>
                </a:ext>
              </a:extLst>
            </p:cNvPr>
            <p:cNvSpPr/>
            <p:nvPr/>
          </p:nvSpPr>
          <p:spPr>
            <a:xfrm>
              <a:off x="5304175" y="59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4751;p55">
              <a:extLst>
                <a:ext uri="{FF2B5EF4-FFF2-40B4-BE49-F238E27FC236}">
                  <a16:creationId xmlns:a16="http://schemas.microsoft.com/office/drawing/2014/main" id="{8A72572F-18DD-48D3-8887-42B1EA9696E7}"/>
                </a:ext>
              </a:extLst>
            </p:cNvPr>
            <p:cNvSpPr/>
            <p:nvPr/>
          </p:nvSpPr>
          <p:spPr>
            <a:xfrm>
              <a:off x="5261800" y="552450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extrusionOk="0">
                  <a:moveTo>
                    <a:pt x="721" y="0"/>
                  </a:moveTo>
                  <a:lnTo>
                    <a:pt x="488" y="59"/>
                  </a:lnTo>
                  <a:lnTo>
                    <a:pt x="293" y="137"/>
                  </a:lnTo>
                  <a:lnTo>
                    <a:pt x="117" y="234"/>
                  </a:lnTo>
                  <a:lnTo>
                    <a:pt x="59" y="293"/>
                  </a:lnTo>
                  <a:lnTo>
                    <a:pt x="20" y="351"/>
                  </a:lnTo>
                  <a:lnTo>
                    <a:pt x="1" y="390"/>
                  </a:lnTo>
                  <a:lnTo>
                    <a:pt x="1" y="448"/>
                  </a:lnTo>
                  <a:lnTo>
                    <a:pt x="39" y="487"/>
                  </a:lnTo>
                  <a:lnTo>
                    <a:pt x="78" y="526"/>
                  </a:lnTo>
                  <a:lnTo>
                    <a:pt x="137" y="546"/>
                  </a:lnTo>
                  <a:lnTo>
                    <a:pt x="215" y="565"/>
                  </a:lnTo>
                  <a:lnTo>
                    <a:pt x="410" y="565"/>
                  </a:lnTo>
                  <a:lnTo>
                    <a:pt x="624" y="507"/>
                  </a:lnTo>
                  <a:lnTo>
                    <a:pt x="838" y="429"/>
                  </a:lnTo>
                  <a:lnTo>
                    <a:pt x="994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1" y="176"/>
                  </a:lnTo>
                  <a:lnTo>
                    <a:pt x="1111" y="117"/>
                  </a:lnTo>
                  <a:lnTo>
                    <a:pt x="1092" y="78"/>
                  </a:lnTo>
                  <a:lnTo>
                    <a:pt x="1053" y="39"/>
                  </a:lnTo>
                  <a:lnTo>
                    <a:pt x="975" y="20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4752;p55">
              <a:extLst>
                <a:ext uri="{FF2B5EF4-FFF2-40B4-BE49-F238E27FC236}">
                  <a16:creationId xmlns:a16="http://schemas.microsoft.com/office/drawing/2014/main" id="{4D35A25B-7A82-49C8-B906-9B91A8D1A5CB}"/>
                </a:ext>
              </a:extLst>
            </p:cNvPr>
            <p:cNvSpPr/>
            <p:nvPr/>
          </p:nvSpPr>
          <p:spPr>
            <a:xfrm>
              <a:off x="5261800" y="552450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fill="none" extrusionOk="0">
                  <a:moveTo>
                    <a:pt x="1" y="448"/>
                  </a:moveTo>
                  <a:lnTo>
                    <a:pt x="1" y="448"/>
                  </a:lnTo>
                  <a:lnTo>
                    <a:pt x="39" y="487"/>
                  </a:lnTo>
                  <a:lnTo>
                    <a:pt x="78" y="526"/>
                  </a:lnTo>
                  <a:lnTo>
                    <a:pt x="137" y="546"/>
                  </a:lnTo>
                  <a:lnTo>
                    <a:pt x="215" y="565"/>
                  </a:lnTo>
                  <a:lnTo>
                    <a:pt x="410" y="565"/>
                  </a:lnTo>
                  <a:lnTo>
                    <a:pt x="624" y="507"/>
                  </a:lnTo>
                  <a:lnTo>
                    <a:pt x="624" y="507"/>
                  </a:lnTo>
                  <a:lnTo>
                    <a:pt x="838" y="429"/>
                  </a:lnTo>
                  <a:lnTo>
                    <a:pt x="994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1" y="176"/>
                  </a:lnTo>
                  <a:lnTo>
                    <a:pt x="1111" y="117"/>
                  </a:lnTo>
                  <a:lnTo>
                    <a:pt x="1111" y="117"/>
                  </a:lnTo>
                  <a:lnTo>
                    <a:pt x="1092" y="78"/>
                  </a:lnTo>
                  <a:lnTo>
                    <a:pt x="1053" y="39"/>
                  </a:lnTo>
                  <a:lnTo>
                    <a:pt x="975" y="20"/>
                  </a:lnTo>
                  <a:lnTo>
                    <a:pt x="897" y="0"/>
                  </a:lnTo>
                  <a:lnTo>
                    <a:pt x="721" y="0"/>
                  </a:lnTo>
                  <a:lnTo>
                    <a:pt x="488" y="59"/>
                  </a:lnTo>
                  <a:lnTo>
                    <a:pt x="488" y="59"/>
                  </a:lnTo>
                  <a:lnTo>
                    <a:pt x="293" y="137"/>
                  </a:lnTo>
                  <a:lnTo>
                    <a:pt x="117" y="234"/>
                  </a:lnTo>
                  <a:lnTo>
                    <a:pt x="59" y="293"/>
                  </a:lnTo>
                  <a:lnTo>
                    <a:pt x="20" y="351"/>
                  </a:lnTo>
                  <a:lnTo>
                    <a:pt x="1" y="390"/>
                  </a:lnTo>
                  <a:lnTo>
                    <a:pt x="1" y="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4753;p55">
              <a:extLst>
                <a:ext uri="{FF2B5EF4-FFF2-40B4-BE49-F238E27FC236}">
                  <a16:creationId xmlns:a16="http://schemas.microsoft.com/office/drawing/2014/main" id="{800A900F-BE51-4C84-AE89-3A8E605F3E86}"/>
                </a:ext>
              </a:extLst>
            </p:cNvPr>
            <p:cNvSpPr/>
            <p:nvPr/>
          </p:nvSpPr>
          <p:spPr>
            <a:xfrm>
              <a:off x="5192150" y="601650"/>
              <a:ext cx="51650" cy="29725"/>
            </a:xfrm>
            <a:custGeom>
              <a:avLst/>
              <a:gdLst/>
              <a:ahLst/>
              <a:cxnLst/>
              <a:rect l="l" t="t" r="r" b="b"/>
              <a:pathLst>
                <a:path w="2066" h="1189" extrusionOk="0">
                  <a:moveTo>
                    <a:pt x="1247" y="0"/>
                  </a:moveTo>
                  <a:lnTo>
                    <a:pt x="1072" y="20"/>
                  </a:lnTo>
                  <a:lnTo>
                    <a:pt x="897" y="39"/>
                  </a:lnTo>
                  <a:lnTo>
                    <a:pt x="819" y="59"/>
                  </a:lnTo>
                  <a:lnTo>
                    <a:pt x="663" y="117"/>
                  </a:lnTo>
                  <a:lnTo>
                    <a:pt x="526" y="176"/>
                  </a:lnTo>
                  <a:lnTo>
                    <a:pt x="409" y="254"/>
                  </a:lnTo>
                  <a:lnTo>
                    <a:pt x="293" y="351"/>
                  </a:lnTo>
                  <a:lnTo>
                    <a:pt x="176" y="468"/>
                  </a:lnTo>
                  <a:lnTo>
                    <a:pt x="98" y="585"/>
                  </a:lnTo>
                  <a:lnTo>
                    <a:pt x="20" y="721"/>
                  </a:lnTo>
                  <a:lnTo>
                    <a:pt x="0" y="858"/>
                  </a:lnTo>
                  <a:lnTo>
                    <a:pt x="0" y="916"/>
                  </a:lnTo>
                  <a:lnTo>
                    <a:pt x="20" y="974"/>
                  </a:lnTo>
                  <a:lnTo>
                    <a:pt x="59" y="1033"/>
                  </a:lnTo>
                  <a:lnTo>
                    <a:pt x="78" y="1072"/>
                  </a:lnTo>
                  <a:lnTo>
                    <a:pt x="137" y="1111"/>
                  </a:lnTo>
                  <a:lnTo>
                    <a:pt x="215" y="1150"/>
                  </a:lnTo>
                  <a:lnTo>
                    <a:pt x="332" y="1169"/>
                  </a:lnTo>
                  <a:lnTo>
                    <a:pt x="565" y="1189"/>
                  </a:lnTo>
                  <a:lnTo>
                    <a:pt x="819" y="1189"/>
                  </a:lnTo>
                  <a:lnTo>
                    <a:pt x="1052" y="1150"/>
                  </a:lnTo>
                  <a:lnTo>
                    <a:pt x="1286" y="1091"/>
                  </a:lnTo>
                  <a:lnTo>
                    <a:pt x="1345" y="1072"/>
                  </a:lnTo>
                  <a:lnTo>
                    <a:pt x="1598" y="974"/>
                  </a:lnTo>
                  <a:lnTo>
                    <a:pt x="1715" y="916"/>
                  </a:lnTo>
                  <a:lnTo>
                    <a:pt x="1812" y="838"/>
                  </a:lnTo>
                  <a:lnTo>
                    <a:pt x="1890" y="760"/>
                  </a:lnTo>
                  <a:lnTo>
                    <a:pt x="1968" y="663"/>
                  </a:lnTo>
                  <a:lnTo>
                    <a:pt x="2027" y="565"/>
                  </a:lnTo>
                  <a:lnTo>
                    <a:pt x="2066" y="448"/>
                  </a:lnTo>
                  <a:lnTo>
                    <a:pt x="2066" y="409"/>
                  </a:lnTo>
                  <a:lnTo>
                    <a:pt x="2046" y="390"/>
                  </a:lnTo>
                  <a:lnTo>
                    <a:pt x="1949" y="273"/>
                  </a:lnTo>
                  <a:lnTo>
                    <a:pt x="1832" y="195"/>
                  </a:lnTo>
                  <a:lnTo>
                    <a:pt x="1715" y="117"/>
                  </a:lnTo>
                  <a:lnTo>
                    <a:pt x="1579" y="59"/>
                  </a:lnTo>
                  <a:lnTo>
                    <a:pt x="1403" y="20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86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4754;p55">
              <a:extLst>
                <a:ext uri="{FF2B5EF4-FFF2-40B4-BE49-F238E27FC236}">
                  <a16:creationId xmlns:a16="http://schemas.microsoft.com/office/drawing/2014/main" id="{0486F9FB-ADF9-41AB-AF31-A59F57422731}"/>
                </a:ext>
              </a:extLst>
            </p:cNvPr>
            <p:cNvSpPr/>
            <p:nvPr/>
          </p:nvSpPr>
          <p:spPr>
            <a:xfrm>
              <a:off x="5192150" y="601650"/>
              <a:ext cx="51650" cy="29725"/>
            </a:xfrm>
            <a:custGeom>
              <a:avLst/>
              <a:gdLst/>
              <a:ahLst/>
              <a:cxnLst/>
              <a:rect l="l" t="t" r="r" b="b"/>
              <a:pathLst>
                <a:path w="2066" h="1189" fill="none" extrusionOk="0">
                  <a:moveTo>
                    <a:pt x="819" y="59"/>
                  </a:moveTo>
                  <a:lnTo>
                    <a:pt x="819" y="59"/>
                  </a:lnTo>
                  <a:lnTo>
                    <a:pt x="897" y="39"/>
                  </a:lnTo>
                  <a:lnTo>
                    <a:pt x="897" y="39"/>
                  </a:lnTo>
                  <a:lnTo>
                    <a:pt x="1072" y="20"/>
                  </a:lnTo>
                  <a:lnTo>
                    <a:pt x="1247" y="0"/>
                  </a:lnTo>
                  <a:lnTo>
                    <a:pt x="1247" y="0"/>
                  </a:lnTo>
                  <a:lnTo>
                    <a:pt x="1403" y="20"/>
                  </a:lnTo>
                  <a:lnTo>
                    <a:pt x="1579" y="59"/>
                  </a:lnTo>
                  <a:lnTo>
                    <a:pt x="1579" y="59"/>
                  </a:lnTo>
                  <a:lnTo>
                    <a:pt x="1715" y="117"/>
                  </a:lnTo>
                  <a:lnTo>
                    <a:pt x="1832" y="195"/>
                  </a:lnTo>
                  <a:lnTo>
                    <a:pt x="1832" y="195"/>
                  </a:lnTo>
                  <a:lnTo>
                    <a:pt x="1949" y="273"/>
                  </a:lnTo>
                  <a:lnTo>
                    <a:pt x="1949" y="273"/>
                  </a:lnTo>
                  <a:lnTo>
                    <a:pt x="2046" y="390"/>
                  </a:lnTo>
                  <a:lnTo>
                    <a:pt x="2046" y="390"/>
                  </a:lnTo>
                  <a:lnTo>
                    <a:pt x="2066" y="409"/>
                  </a:lnTo>
                  <a:lnTo>
                    <a:pt x="2066" y="448"/>
                  </a:lnTo>
                  <a:lnTo>
                    <a:pt x="2066" y="448"/>
                  </a:lnTo>
                  <a:lnTo>
                    <a:pt x="2027" y="565"/>
                  </a:lnTo>
                  <a:lnTo>
                    <a:pt x="1968" y="663"/>
                  </a:lnTo>
                  <a:lnTo>
                    <a:pt x="1968" y="663"/>
                  </a:lnTo>
                  <a:lnTo>
                    <a:pt x="1890" y="760"/>
                  </a:lnTo>
                  <a:lnTo>
                    <a:pt x="1812" y="838"/>
                  </a:lnTo>
                  <a:lnTo>
                    <a:pt x="1812" y="838"/>
                  </a:lnTo>
                  <a:lnTo>
                    <a:pt x="1715" y="916"/>
                  </a:lnTo>
                  <a:lnTo>
                    <a:pt x="1598" y="974"/>
                  </a:lnTo>
                  <a:lnTo>
                    <a:pt x="1345" y="1072"/>
                  </a:lnTo>
                  <a:lnTo>
                    <a:pt x="1345" y="1072"/>
                  </a:lnTo>
                  <a:lnTo>
                    <a:pt x="1286" y="1091"/>
                  </a:lnTo>
                  <a:lnTo>
                    <a:pt x="1286" y="1091"/>
                  </a:lnTo>
                  <a:lnTo>
                    <a:pt x="1052" y="1150"/>
                  </a:lnTo>
                  <a:lnTo>
                    <a:pt x="819" y="1189"/>
                  </a:lnTo>
                  <a:lnTo>
                    <a:pt x="819" y="1189"/>
                  </a:lnTo>
                  <a:lnTo>
                    <a:pt x="565" y="1189"/>
                  </a:lnTo>
                  <a:lnTo>
                    <a:pt x="332" y="1169"/>
                  </a:lnTo>
                  <a:lnTo>
                    <a:pt x="332" y="1169"/>
                  </a:lnTo>
                  <a:lnTo>
                    <a:pt x="215" y="1150"/>
                  </a:lnTo>
                  <a:lnTo>
                    <a:pt x="215" y="1150"/>
                  </a:lnTo>
                  <a:lnTo>
                    <a:pt x="137" y="1111"/>
                  </a:lnTo>
                  <a:lnTo>
                    <a:pt x="78" y="1072"/>
                  </a:lnTo>
                  <a:lnTo>
                    <a:pt x="78" y="1072"/>
                  </a:lnTo>
                  <a:lnTo>
                    <a:pt x="59" y="1033"/>
                  </a:lnTo>
                  <a:lnTo>
                    <a:pt x="20" y="974"/>
                  </a:lnTo>
                  <a:lnTo>
                    <a:pt x="20" y="974"/>
                  </a:lnTo>
                  <a:lnTo>
                    <a:pt x="0" y="916"/>
                  </a:lnTo>
                  <a:lnTo>
                    <a:pt x="0" y="916"/>
                  </a:lnTo>
                  <a:lnTo>
                    <a:pt x="0" y="858"/>
                  </a:lnTo>
                  <a:lnTo>
                    <a:pt x="0" y="858"/>
                  </a:lnTo>
                  <a:lnTo>
                    <a:pt x="20" y="721"/>
                  </a:lnTo>
                  <a:lnTo>
                    <a:pt x="98" y="585"/>
                  </a:lnTo>
                  <a:lnTo>
                    <a:pt x="98" y="585"/>
                  </a:lnTo>
                  <a:lnTo>
                    <a:pt x="176" y="468"/>
                  </a:lnTo>
                  <a:lnTo>
                    <a:pt x="293" y="351"/>
                  </a:lnTo>
                  <a:lnTo>
                    <a:pt x="293" y="351"/>
                  </a:lnTo>
                  <a:lnTo>
                    <a:pt x="409" y="254"/>
                  </a:lnTo>
                  <a:lnTo>
                    <a:pt x="526" y="176"/>
                  </a:lnTo>
                  <a:lnTo>
                    <a:pt x="663" y="117"/>
                  </a:lnTo>
                  <a:lnTo>
                    <a:pt x="819" y="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4755;p55">
              <a:extLst>
                <a:ext uri="{FF2B5EF4-FFF2-40B4-BE49-F238E27FC236}">
                  <a16:creationId xmlns:a16="http://schemas.microsoft.com/office/drawing/2014/main" id="{C31F9E66-084B-4A29-83D3-B62DA01572AB}"/>
                </a:ext>
              </a:extLst>
            </p:cNvPr>
            <p:cNvSpPr/>
            <p:nvPr/>
          </p:nvSpPr>
          <p:spPr>
            <a:xfrm>
              <a:off x="5187275" y="622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4756;p55">
              <a:extLst>
                <a:ext uri="{FF2B5EF4-FFF2-40B4-BE49-F238E27FC236}">
                  <a16:creationId xmlns:a16="http://schemas.microsoft.com/office/drawing/2014/main" id="{F6D3152E-A95C-4C08-BEFE-2ECCC9E8E139}"/>
                </a:ext>
              </a:extLst>
            </p:cNvPr>
            <p:cNvSpPr/>
            <p:nvPr/>
          </p:nvSpPr>
          <p:spPr>
            <a:xfrm>
              <a:off x="5187275" y="622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4757;p55">
              <a:extLst>
                <a:ext uri="{FF2B5EF4-FFF2-40B4-BE49-F238E27FC236}">
                  <a16:creationId xmlns:a16="http://schemas.microsoft.com/office/drawing/2014/main" id="{B38AE042-CCC4-42E2-A48E-4970B3931D05}"/>
                </a:ext>
              </a:extLst>
            </p:cNvPr>
            <p:cNvSpPr/>
            <p:nvPr/>
          </p:nvSpPr>
          <p:spPr>
            <a:xfrm>
              <a:off x="5179000" y="581675"/>
              <a:ext cx="69175" cy="51650"/>
            </a:xfrm>
            <a:custGeom>
              <a:avLst/>
              <a:gdLst/>
              <a:ahLst/>
              <a:cxnLst/>
              <a:rect l="l" t="t" r="r" b="b"/>
              <a:pathLst>
                <a:path w="2767" h="2066" extrusionOk="0">
                  <a:moveTo>
                    <a:pt x="1929" y="858"/>
                  </a:moveTo>
                  <a:lnTo>
                    <a:pt x="2066" y="877"/>
                  </a:lnTo>
                  <a:lnTo>
                    <a:pt x="2182" y="916"/>
                  </a:lnTo>
                  <a:lnTo>
                    <a:pt x="2358" y="1014"/>
                  </a:lnTo>
                  <a:lnTo>
                    <a:pt x="2455" y="1111"/>
                  </a:lnTo>
                  <a:lnTo>
                    <a:pt x="2533" y="1228"/>
                  </a:lnTo>
                  <a:lnTo>
                    <a:pt x="2553" y="1247"/>
                  </a:lnTo>
                  <a:lnTo>
                    <a:pt x="2553" y="1267"/>
                  </a:lnTo>
                  <a:lnTo>
                    <a:pt x="2455" y="1423"/>
                  </a:lnTo>
                  <a:lnTo>
                    <a:pt x="2338" y="1540"/>
                  </a:lnTo>
                  <a:lnTo>
                    <a:pt x="2221" y="1657"/>
                  </a:lnTo>
                  <a:lnTo>
                    <a:pt x="2046" y="1754"/>
                  </a:lnTo>
                  <a:lnTo>
                    <a:pt x="1851" y="1851"/>
                  </a:lnTo>
                  <a:lnTo>
                    <a:pt x="1695" y="1910"/>
                  </a:lnTo>
                  <a:lnTo>
                    <a:pt x="1676" y="1910"/>
                  </a:lnTo>
                  <a:lnTo>
                    <a:pt x="1637" y="1929"/>
                  </a:lnTo>
                  <a:lnTo>
                    <a:pt x="1520" y="1949"/>
                  </a:lnTo>
                  <a:lnTo>
                    <a:pt x="1306" y="1988"/>
                  </a:lnTo>
                  <a:lnTo>
                    <a:pt x="1091" y="1988"/>
                  </a:lnTo>
                  <a:lnTo>
                    <a:pt x="935" y="1968"/>
                  </a:lnTo>
                  <a:lnTo>
                    <a:pt x="780" y="1910"/>
                  </a:lnTo>
                  <a:lnTo>
                    <a:pt x="624" y="1851"/>
                  </a:lnTo>
                  <a:lnTo>
                    <a:pt x="604" y="1793"/>
                  </a:lnTo>
                  <a:lnTo>
                    <a:pt x="604" y="1773"/>
                  </a:lnTo>
                  <a:lnTo>
                    <a:pt x="604" y="1734"/>
                  </a:lnTo>
                  <a:lnTo>
                    <a:pt x="604" y="1696"/>
                  </a:lnTo>
                  <a:lnTo>
                    <a:pt x="604" y="1657"/>
                  </a:lnTo>
                  <a:lnTo>
                    <a:pt x="604" y="1637"/>
                  </a:lnTo>
                  <a:lnTo>
                    <a:pt x="643" y="1520"/>
                  </a:lnTo>
                  <a:lnTo>
                    <a:pt x="721" y="1345"/>
                  </a:lnTo>
                  <a:lnTo>
                    <a:pt x="819" y="1247"/>
                  </a:lnTo>
                  <a:lnTo>
                    <a:pt x="916" y="1150"/>
                  </a:lnTo>
                  <a:lnTo>
                    <a:pt x="1052" y="1053"/>
                  </a:lnTo>
                  <a:lnTo>
                    <a:pt x="1208" y="975"/>
                  </a:lnTo>
                  <a:lnTo>
                    <a:pt x="1384" y="916"/>
                  </a:lnTo>
                  <a:lnTo>
                    <a:pt x="1578" y="858"/>
                  </a:lnTo>
                  <a:close/>
                  <a:moveTo>
                    <a:pt x="2085" y="0"/>
                  </a:moveTo>
                  <a:lnTo>
                    <a:pt x="1929" y="20"/>
                  </a:lnTo>
                  <a:lnTo>
                    <a:pt x="1851" y="39"/>
                  </a:lnTo>
                  <a:lnTo>
                    <a:pt x="1754" y="78"/>
                  </a:lnTo>
                  <a:lnTo>
                    <a:pt x="1637" y="137"/>
                  </a:lnTo>
                  <a:lnTo>
                    <a:pt x="1423" y="273"/>
                  </a:lnTo>
                  <a:lnTo>
                    <a:pt x="1384" y="312"/>
                  </a:lnTo>
                  <a:lnTo>
                    <a:pt x="1247" y="410"/>
                  </a:lnTo>
                  <a:lnTo>
                    <a:pt x="1013" y="410"/>
                  </a:lnTo>
                  <a:lnTo>
                    <a:pt x="760" y="390"/>
                  </a:lnTo>
                  <a:lnTo>
                    <a:pt x="624" y="410"/>
                  </a:lnTo>
                  <a:lnTo>
                    <a:pt x="507" y="429"/>
                  </a:lnTo>
                  <a:lnTo>
                    <a:pt x="429" y="449"/>
                  </a:lnTo>
                  <a:lnTo>
                    <a:pt x="292" y="526"/>
                  </a:lnTo>
                  <a:lnTo>
                    <a:pt x="176" y="624"/>
                  </a:lnTo>
                  <a:lnTo>
                    <a:pt x="98" y="721"/>
                  </a:lnTo>
                  <a:lnTo>
                    <a:pt x="39" y="838"/>
                  </a:lnTo>
                  <a:lnTo>
                    <a:pt x="20" y="975"/>
                  </a:lnTo>
                  <a:lnTo>
                    <a:pt x="0" y="1092"/>
                  </a:lnTo>
                  <a:lnTo>
                    <a:pt x="20" y="1208"/>
                  </a:lnTo>
                  <a:lnTo>
                    <a:pt x="59" y="1345"/>
                  </a:lnTo>
                  <a:lnTo>
                    <a:pt x="117" y="1462"/>
                  </a:lnTo>
                  <a:lnTo>
                    <a:pt x="176" y="1579"/>
                  </a:lnTo>
                  <a:lnTo>
                    <a:pt x="273" y="1696"/>
                  </a:lnTo>
                  <a:lnTo>
                    <a:pt x="390" y="1793"/>
                  </a:lnTo>
                  <a:lnTo>
                    <a:pt x="487" y="1871"/>
                  </a:lnTo>
                  <a:lnTo>
                    <a:pt x="624" y="1949"/>
                  </a:lnTo>
                  <a:lnTo>
                    <a:pt x="760" y="2007"/>
                  </a:lnTo>
                  <a:lnTo>
                    <a:pt x="897" y="2046"/>
                  </a:lnTo>
                  <a:lnTo>
                    <a:pt x="1033" y="2066"/>
                  </a:lnTo>
                  <a:lnTo>
                    <a:pt x="1306" y="2066"/>
                  </a:lnTo>
                  <a:lnTo>
                    <a:pt x="1462" y="2046"/>
                  </a:lnTo>
                  <a:lnTo>
                    <a:pt x="1715" y="1988"/>
                  </a:lnTo>
                  <a:lnTo>
                    <a:pt x="1754" y="1988"/>
                  </a:lnTo>
                  <a:lnTo>
                    <a:pt x="1949" y="1910"/>
                  </a:lnTo>
                  <a:lnTo>
                    <a:pt x="2085" y="1851"/>
                  </a:lnTo>
                  <a:lnTo>
                    <a:pt x="2202" y="1773"/>
                  </a:lnTo>
                  <a:lnTo>
                    <a:pt x="2319" y="1676"/>
                  </a:lnTo>
                  <a:lnTo>
                    <a:pt x="2416" y="1598"/>
                  </a:lnTo>
                  <a:lnTo>
                    <a:pt x="2514" y="1481"/>
                  </a:lnTo>
                  <a:lnTo>
                    <a:pt x="2592" y="1364"/>
                  </a:lnTo>
                  <a:lnTo>
                    <a:pt x="2670" y="1247"/>
                  </a:lnTo>
                  <a:lnTo>
                    <a:pt x="2709" y="1111"/>
                  </a:lnTo>
                  <a:lnTo>
                    <a:pt x="2747" y="975"/>
                  </a:lnTo>
                  <a:lnTo>
                    <a:pt x="2767" y="819"/>
                  </a:lnTo>
                  <a:lnTo>
                    <a:pt x="2767" y="682"/>
                  </a:lnTo>
                  <a:lnTo>
                    <a:pt x="2728" y="546"/>
                  </a:lnTo>
                  <a:lnTo>
                    <a:pt x="2689" y="429"/>
                  </a:lnTo>
                  <a:lnTo>
                    <a:pt x="2631" y="312"/>
                  </a:lnTo>
                  <a:lnTo>
                    <a:pt x="2572" y="215"/>
                  </a:lnTo>
                  <a:lnTo>
                    <a:pt x="2475" y="117"/>
                  </a:lnTo>
                  <a:lnTo>
                    <a:pt x="2358" y="59"/>
                  </a:lnTo>
                  <a:lnTo>
                    <a:pt x="2241" y="20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4758;p55">
              <a:extLst>
                <a:ext uri="{FF2B5EF4-FFF2-40B4-BE49-F238E27FC236}">
                  <a16:creationId xmlns:a16="http://schemas.microsoft.com/office/drawing/2014/main" id="{C94A8E5F-2C95-447D-AF55-8C28473A0CA0}"/>
                </a:ext>
              </a:extLst>
            </p:cNvPr>
            <p:cNvSpPr/>
            <p:nvPr/>
          </p:nvSpPr>
          <p:spPr>
            <a:xfrm>
              <a:off x="5179000" y="581675"/>
              <a:ext cx="69175" cy="51650"/>
            </a:xfrm>
            <a:custGeom>
              <a:avLst/>
              <a:gdLst/>
              <a:ahLst/>
              <a:cxnLst/>
              <a:rect l="l" t="t" r="r" b="b"/>
              <a:pathLst>
                <a:path w="2767" h="2066" fill="none" extrusionOk="0">
                  <a:moveTo>
                    <a:pt x="507" y="429"/>
                  </a:moveTo>
                  <a:lnTo>
                    <a:pt x="507" y="429"/>
                  </a:lnTo>
                  <a:lnTo>
                    <a:pt x="429" y="449"/>
                  </a:lnTo>
                  <a:lnTo>
                    <a:pt x="429" y="449"/>
                  </a:lnTo>
                  <a:lnTo>
                    <a:pt x="292" y="526"/>
                  </a:lnTo>
                  <a:lnTo>
                    <a:pt x="176" y="624"/>
                  </a:lnTo>
                  <a:lnTo>
                    <a:pt x="176" y="624"/>
                  </a:lnTo>
                  <a:lnTo>
                    <a:pt x="98" y="721"/>
                  </a:lnTo>
                  <a:lnTo>
                    <a:pt x="39" y="838"/>
                  </a:lnTo>
                  <a:lnTo>
                    <a:pt x="39" y="838"/>
                  </a:lnTo>
                  <a:lnTo>
                    <a:pt x="20" y="975"/>
                  </a:lnTo>
                  <a:lnTo>
                    <a:pt x="20" y="975"/>
                  </a:lnTo>
                  <a:lnTo>
                    <a:pt x="0" y="1092"/>
                  </a:lnTo>
                  <a:lnTo>
                    <a:pt x="0" y="1092"/>
                  </a:lnTo>
                  <a:lnTo>
                    <a:pt x="20" y="1208"/>
                  </a:lnTo>
                  <a:lnTo>
                    <a:pt x="59" y="1345"/>
                  </a:lnTo>
                  <a:lnTo>
                    <a:pt x="59" y="1345"/>
                  </a:lnTo>
                  <a:lnTo>
                    <a:pt x="117" y="1462"/>
                  </a:lnTo>
                  <a:lnTo>
                    <a:pt x="176" y="1579"/>
                  </a:lnTo>
                  <a:lnTo>
                    <a:pt x="176" y="1579"/>
                  </a:lnTo>
                  <a:lnTo>
                    <a:pt x="273" y="1696"/>
                  </a:lnTo>
                  <a:lnTo>
                    <a:pt x="390" y="1793"/>
                  </a:lnTo>
                  <a:lnTo>
                    <a:pt x="390" y="1793"/>
                  </a:lnTo>
                  <a:lnTo>
                    <a:pt x="487" y="1871"/>
                  </a:lnTo>
                  <a:lnTo>
                    <a:pt x="624" y="1949"/>
                  </a:lnTo>
                  <a:lnTo>
                    <a:pt x="760" y="2007"/>
                  </a:lnTo>
                  <a:lnTo>
                    <a:pt x="897" y="2046"/>
                  </a:lnTo>
                  <a:lnTo>
                    <a:pt x="897" y="2046"/>
                  </a:lnTo>
                  <a:lnTo>
                    <a:pt x="1033" y="2066"/>
                  </a:lnTo>
                  <a:lnTo>
                    <a:pt x="1169" y="2066"/>
                  </a:lnTo>
                  <a:lnTo>
                    <a:pt x="1306" y="2066"/>
                  </a:lnTo>
                  <a:lnTo>
                    <a:pt x="1462" y="2046"/>
                  </a:lnTo>
                  <a:lnTo>
                    <a:pt x="1462" y="2046"/>
                  </a:lnTo>
                  <a:lnTo>
                    <a:pt x="1715" y="1988"/>
                  </a:lnTo>
                  <a:lnTo>
                    <a:pt x="1715" y="1988"/>
                  </a:lnTo>
                  <a:lnTo>
                    <a:pt x="1754" y="1988"/>
                  </a:lnTo>
                  <a:lnTo>
                    <a:pt x="1754" y="1988"/>
                  </a:lnTo>
                  <a:lnTo>
                    <a:pt x="1949" y="1910"/>
                  </a:lnTo>
                  <a:lnTo>
                    <a:pt x="1949" y="1910"/>
                  </a:lnTo>
                  <a:lnTo>
                    <a:pt x="2085" y="1851"/>
                  </a:lnTo>
                  <a:lnTo>
                    <a:pt x="2202" y="1773"/>
                  </a:lnTo>
                  <a:lnTo>
                    <a:pt x="2319" y="1676"/>
                  </a:lnTo>
                  <a:lnTo>
                    <a:pt x="2416" y="1598"/>
                  </a:lnTo>
                  <a:lnTo>
                    <a:pt x="2416" y="1598"/>
                  </a:lnTo>
                  <a:lnTo>
                    <a:pt x="2514" y="1481"/>
                  </a:lnTo>
                  <a:lnTo>
                    <a:pt x="2592" y="1364"/>
                  </a:lnTo>
                  <a:lnTo>
                    <a:pt x="2670" y="1247"/>
                  </a:lnTo>
                  <a:lnTo>
                    <a:pt x="2709" y="1111"/>
                  </a:lnTo>
                  <a:lnTo>
                    <a:pt x="2709" y="1111"/>
                  </a:lnTo>
                  <a:lnTo>
                    <a:pt x="2747" y="975"/>
                  </a:lnTo>
                  <a:lnTo>
                    <a:pt x="2767" y="819"/>
                  </a:lnTo>
                  <a:lnTo>
                    <a:pt x="2767" y="819"/>
                  </a:lnTo>
                  <a:lnTo>
                    <a:pt x="2767" y="682"/>
                  </a:lnTo>
                  <a:lnTo>
                    <a:pt x="2728" y="546"/>
                  </a:lnTo>
                  <a:lnTo>
                    <a:pt x="2728" y="546"/>
                  </a:lnTo>
                  <a:lnTo>
                    <a:pt x="2689" y="429"/>
                  </a:lnTo>
                  <a:lnTo>
                    <a:pt x="2631" y="312"/>
                  </a:lnTo>
                  <a:lnTo>
                    <a:pt x="2631" y="312"/>
                  </a:lnTo>
                  <a:lnTo>
                    <a:pt x="2572" y="215"/>
                  </a:lnTo>
                  <a:lnTo>
                    <a:pt x="2572" y="215"/>
                  </a:lnTo>
                  <a:lnTo>
                    <a:pt x="2475" y="117"/>
                  </a:lnTo>
                  <a:lnTo>
                    <a:pt x="2475" y="117"/>
                  </a:lnTo>
                  <a:lnTo>
                    <a:pt x="2358" y="59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085" y="0"/>
                  </a:lnTo>
                  <a:lnTo>
                    <a:pt x="1929" y="20"/>
                  </a:lnTo>
                  <a:lnTo>
                    <a:pt x="1929" y="20"/>
                  </a:lnTo>
                  <a:lnTo>
                    <a:pt x="1851" y="39"/>
                  </a:lnTo>
                  <a:lnTo>
                    <a:pt x="1851" y="39"/>
                  </a:lnTo>
                  <a:lnTo>
                    <a:pt x="1754" y="78"/>
                  </a:lnTo>
                  <a:lnTo>
                    <a:pt x="1637" y="137"/>
                  </a:lnTo>
                  <a:lnTo>
                    <a:pt x="1637" y="137"/>
                  </a:lnTo>
                  <a:lnTo>
                    <a:pt x="1423" y="273"/>
                  </a:lnTo>
                  <a:lnTo>
                    <a:pt x="1384" y="312"/>
                  </a:lnTo>
                  <a:lnTo>
                    <a:pt x="1384" y="312"/>
                  </a:lnTo>
                  <a:lnTo>
                    <a:pt x="1247" y="410"/>
                  </a:lnTo>
                  <a:lnTo>
                    <a:pt x="1247" y="410"/>
                  </a:lnTo>
                  <a:lnTo>
                    <a:pt x="1247" y="410"/>
                  </a:lnTo>
                  <a:lnTo>
                    <a:pt x="1228" y="410"/>
                  </a:lnTo>
                  <a:lnTo>
                    <a:pt x="1228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13" y="410"/>
                  </a:lnTo>
                  <a:lnTo>
                    <a:pt x="1013" y="410"/>
                  </a:lnTo>
                  <a:lnTo>
                    <a:pt x="760" y="390"/>
                  </a:lnTo>
                  <a:lnTo>
                    <a:pt x="760" y="390"/>
                  </a:lnTo>
                  <a:lnTo>
                    <a:pt x="624" y="410"/>
                  </a:lnTo>
                  <a:lnTo>
                    <a:pt x="507" y="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4759;p55">
              <a:extLst>
                <a:ext uri="{FF2B5EF4-FFF2-40B4-BE49-F238E27FC236}">
                  <a16:creationId xmlns:a16="http://schemas.microsoft.com/office/drawing/2014/main" id="{5F6B8E97-9419-4859-B3F5-2B4024A24FB3}"/>
                </a:ext>
              </a:extLst>
            </p:cNvPr>
            <p:cNvSpPr/>
            <p:nvPr/>
          </p:nvSpPr>
          <p:spPr>
            <a:xfrm>
              <a:off x="5194100" y="603100"/>
              <a:ext cx="48725" cy="28275"/>
            </a:xfrm>
            <a:custGeom>
              <a:avLst/>
              <a:gdLst/>
              <a:ahLst/>
              <a:cxnLst/>
              <a:rect l="l" t="t" r="r" b="b"/>
              <a:pathLst>
                <a:path w="1949" h="1131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1150" y="1"/>
                  </a:lnTo>
                  <a:lnTo>
                    <a:pt x="1325" y="1"/>
                  </a:lnTo>
                  <a:lnTo>
                    <a:pt x="1325" y="1"/>
                  </a:lnTo>
                  <a:lnTo>
                    <a:pt x="1462" y="20"/>
                  </a:lnTo>
                  <a:lnTo>
                    <a:pt x="1578" y="59"/>
                  </a:lnTo>
                  <a:lnTo>
                    <a:pt x="1578" y="59"/>
                  </a:lnTo>
                  <a:lnTo>
                    <a:pt x="1754" y="157"/>
                  </a:lnTo>
                  <a:lnTo>
                    <a:pt x="1754" y="157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929" y="371"/>
                  </a:lnTo>
                  <a:lnTo>
                    <a:pt x="1949" y="390"/>
                  </a:lnTo>
                  <a:lnTo>
                    <a:pt x="1949" y="410"/>
                  </a:lnTo>
                  <a:lnTo>
                    <a:pt x="1949" y="410"/>
                  </a:lnTo>
                  <a:lnTo>
                    <a:pt x="1851" y="566"/>
                  </a:lnTo>
                  <a:lnTo>
                    <a:pt x="1851" y="566"/>
                  </a:lnTo>
                  <a:lnTo>
                    <a:pt x="1734" y="683"/>
                  </a:lnTo>
                  <a:lnTo>
                    <a:pt x="1617" y="800"/>
                  </a:lnTo>
                  <a:lnTo>
                    <a:pt x="1617" y="800"/>
                  </a:lnTo>
                  <a:lnTo>
                    <a:pt x="1617" y="800"/>
                  </a:lnTo>
                  <a:lnTo>
                    <a:pt x="1442" y="897"/>
                  </a:lnTo>
                  <a:lnTo>
                    <a:pt x="1247" y="994"/>
                  </a:lnTo>
                  <a:lnTo>
                    <a:pt x="1247" y="994"/>
                  </a:lnTo>
                  <a:lnTo>
                    <a:pt x="1091" y="1053"/>
                  </a:lnTo>
                  <a:lnTo>
                    <a:pt x="1072" y="1053"/>
                  </a:lnTo>
                  <a:lnTo>
                    <a:pt x="1072" y="1053"/>
                  </a:lnTo>
                  <a:lnTo>
                    <a:pt x="1033" y="1072"/>
                  </a:lnTo>
                  <a:lnTo>
                    <a:pt x="1033" y="1072"/>
                  </a:lnTo>
                  <a:lnTo>
                    <a:pt x="916" y="1092"/>
                  </a:lnTo>
                  <a:lnTo>
                    <a:pt x="916" y="1092"/>
                  </a:lnTo>
                  <a:lnTo>
                    <a:pt x="702" y="1131"/>
                  </a:lnTo>
                  <a:lnTo>
                    <a:pt x="487" y="1131"/>
                  </a:lnTo>
                  <a:lnTo>
                    <a:pt x="487" y="1131"/>
                  </a:lnTo>
                  <a:lnTo>
                    <a:pt x="487" y="1131"/>
                  </a:lnTo>
                  <a:lnTo>
                    <a:pt x="331" y="1111"/>
                  </a:lnTo>
                  <a:lnTo>
                    <a:pt x="176" y="1053"/>
                  </a:lnTo>
                  <a:lnTo>
                    <a:pt x="176" y="1053"/>
                  </a:lnTo>
                  <a:lnTo>
                    <a:pt x="20" y="994"/>
                  </a:lnTo>
                  <a:lnTo>
                    <a:pt x="20" y="994"/>
                  </a:lnTo>
                  <a:lnTo>
                    <a:pt x="0" y="936"/>
                  </a:lnTo>
                  <a:lnTo>
                    <a:pt x="0" y="916"/>
                  </a:lnTo>
                  <a:lnTo>
                    <a:pt x="0" y="916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0" y="839"/>
                  </a:lnTo>
                  <a:lnTo>
                    <a:pt x="0" y="839"/>
                  </a:lnTo>
                  <a:lnTo>
                    <a:pt x="0" y="800"/>
                  </a:lnTo>
                  <a:lnTo>
                    <a:pt x="0" y="800"/>
                  </a:lnTo>
                  <a:lnTo>
                    <a:pt x="0" y="800"/>
                  </a:lnTo>
                  <a:lnTo>
                    <a:pt x="0" y="780"/>
                  </a:lnTo>
                  <a:lnTo>
                    <a:pt x="0" y="780"/>
                  </a:lnTo>
                  <a:lnTo>
                    <a:pt x="39" y="663"/>
                  </a:lnTo>
                  <a:lnTo>
                    <a:pt x="39" y="663"/>
                  </a:lnTo>
                  <a:lnTo>
                    <a:pt x="117" y="488"/>
                  </a:lnTo>
                  <a:lnTo>
                    <a:pt x="117" y="488"/>
                  </a:lnTo>
                  <a:lnTo>
                    <a:pt x="215" y="390"/>
                  </a:lnTo>
                  <a:lnTo>
                    <a:pt x="312" y="293"/>
                  </a:lnTo>
                  <a:lnTo>
                    <a:pt x="312" y="293"/>
                  </a:lnTo>
                  <a:lnTo>
                    <a:pt x="448" y="196"/>
                  </a:lnTo>
                  <a:lnTo>
                    <a:pt x="604" y="118"/>
                  </a:lnTo>
                  <a:lnTo>
                    <a:pt x="604" y="118"/>
                  </a:lnTo>
                  <a:lnTo>
                    <a:pt x="780" y="59"/>
                  </a:lnTo>
                  <a:lnTo>
                    <a:pt x="780" y="59"/>
                  </a:lnTo>
                  <a:lnTo>
                    <a:pt x="780" y="59"/>
                  </a:lnTo>
                  <a:lnTo>
                    <a:pt x="974" y="1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1" name="Hộp Văn bản 100">
            <a:extLst>
              <a:ext uri="{FF2B5EF4-FFF2-40B4-BE49-F238E27FC236}">
                <a16:creationId xmlns:a16="http://schemas.microsoft.com/office/drawing/2014/main" id="{8FEFE749-D00C-45AF-9216-F85E08FB4314}"/>
              </a:ext>
            </a:extLst>
          </p:cNvPr>
          <p:cNvSpPr txBox="1"/>
          <p:nvPr/>
        </p:nvSpPr>
        <p:spPr>
          <a:xfrm>
            <a:off x="1170041" y="3797278"/>
            <a:ext cx="106078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Bạn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gái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trong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bức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tranh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đã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dựa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vào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sơ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đồ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gì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để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suy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nghĩ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lựa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chọn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phép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tính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thích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hợp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cho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phương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án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giải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bài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toán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?</a:t>
            </a:r>
            <a:endParaRPr lang="en-US" sz="3000" kern="0" dirty="0">
              <a:solidFill>
                <a:srgbClr val="FFBCB5">
                  <a:lumMod val="10000"/>
                </a:srgbClr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2" name="Picture 2">
            <a:extLst>
              <a:ext uri="{FF2B5EF4-FFF2-40B4-BE49-F238E27FC236}">
                <a16:creationId xmlns:a16="http://schemas.microsoft.com/office/drawing/2014/main" id="{693991CF-2CEE-4E4B-BFE4-9B6CA4DF31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0103" y="2991224"/>
            <a:ext cx="1332007" cy="1063942"/>
          </a:xfrm>
          <a:prstGeom prst="rect">
            <a:avLst/>
          </a:prstGeom>
        </p:spPr>
      </p:pic>
      <p:sp>
        <p:nvSpPr>
          <p:cNvPr id="53" name="Mũi tên: Phải 30">
            <a:extLst>
              <a:ext uri="{FF2B5EF4-FFF2-40B4-BE49-F238E27FC236}">
                <a16:creationId xmlns:a16="http://schemas.microsoft.com/office/drawing/2014/main" id="{9E88E2A6-A3C6-48B3-98DA-601A8A5778F2}"/>
              </a:ext>
            </a:extLst>
          </p:cNvPr>
          <p:cNvSpPr/>
          <p:nvPr/>
        </p:nvSpPr>
        <p:spPr>
          <a:xfrm>
            <a:off x="4196129" y="5210502"/>
            <a:ext cx="884904" cy="471948"/>
          </a:xfrm>
          <a:prstGeom prst="rightArrow">
            <a:avLst/>
          </a:prstGeom>
          <a:solidFill>
            <a:srgbClr val="FFD05E"/>
          </a:solidFill>
          <a:ln w="25400" cap="flat" cmpd="sng" algn="ctr">
            <a:solidFill>
              <a:srgbClr val="FFD05E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4" name="Hộp Văn bản 105">
            <a:extLst>
              <a:ext uri="{FF2B5EF4-FFF2-40B4-BE49-F238E27FC236}">
                <a16:creationId xmlns:a16="http://schemas.microsoft.com/office/drawing/2014/main" id="{FBCDC331-6E1F-4B4D-A609-F11F2618031E}"/>
              </a:ext>
            </a:extLst>
          </p:cNvPr>
          <p:cNvSpPr txBox="1"/>
          <p:nvPr/>
        </p:nvSpPr>
        <p:spPr>
          <a:xfrm>
            <a:off x="5412871" y="5061243"/>
            <a:ext cx="4181168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</a:pPr>
            <a:r>
              <a:rPr lang="nl-NL" sz="3200" b="1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Sơ đồ đoạn thẳng.</a:t>
            </a:r>
            <a:endParaRPr lang="en-US" sz="3200" b="1" kern="0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5" name="Hình ảnh 1">
            <a:extLst>
              <a:ext uri="{FF2B5EF4-FFF2-40B4-BE49-F238E27FC236}">
                <a16:creationId xmlns:a16="http://schemas.microsoft.com/office/drawing/2014/main" id="{54C9AC3C-3F98-437C-BAA6-AB08F2357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502" y="292355"/>
            <a:ext cx="9578996" cy="285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4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 animBg="1"/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26540D-F3DA-4664-9897-67A3E786F0B9}"/>
              </a:ext>
            </a:extLst>
          </p:cNvPr>
          <p:cNvSpPr/>
          <p:nvPr/>
        </p:nvSpPr>
        <p:spPr>
          <a:xfrm>
            <a:off x="372946" y="394290"/>
            <a:ext cx="11446108" cy="606942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64D319-3335-4E1B-944D-D0E76BC57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84" y="652048"/>
            <a:ext cx="2103990" cy="66773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515AB05-1518-4E78-876D-F00C0D6074DA}"/>
              </a:ext>
            </a:extLst>
          </p:cNvPr>
          <p:cNvSpPr/>
          <p:nvPr/>
        </p:nvSpPr>
        <p:spPr>
          <a:xfrm>
            <a:off x="2405269" y="1371601"/>
            <a:ext cx="7643191" cy="28922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Google Shape;3561;p40">
            <a:extLst>
              <a:ext uri="{FF2B5EF4-FFF2-40B4-BE49-F238E27FC236}">
                <a16:creationId xmlns:a16="http://schemas.microsoft.com/office/drawing/2014/main" id="{81669399-1CF6-46F1-8FFD-9A7C85423010}"/>
              </a:ext>
            </a:extLst>
          </p:cNvPr>
          <p:cNvSpPr txBox="1">
            <a:spLocks/>
          </p:cNvSpPr>
          <p:nvPr/>
        </p:nvSpPr>
        <p:spPr>
          <a:xfrm>
            <a:off x="5310255" y="1351088"/>
            <a:ext cx="3251200" cy="74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chemeClr val="accent6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schemeClr val="accent6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endParaRPr lang="en-US" sz="3200" b="1" dirty="0">
              <a:solidFill>
                <a:schemeClr val="accent6">
                  <a:lumMod val="1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Google Shape;3562;p40">
            <a:extLst>
              <a:ext uri="{FF2B5EF4-FFF2-40B4-BE49-F238E27FC236}">
                <a16:creationId xmlns:a16="http://schemas.microsoft.com/office/drawing/2014/main" id="{BA0A36B6-C2BD-4234-A2C0-06FD61F8C0F4}"/>
              </a:ext>
            </a:extLst>
          </p:cNvPr>
          <p:cNvSpPr txBox="1">
            <a:spLocks/>
          </p:cNvSpPr>
          <p:nvPr/>
        </p:nvSpPr>
        <p:spPr>
          <a:xfrm>
            <a:off x="3349487" y="2025178"/>
            <a:ext cx="5824955" cy="226955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 dài đoạn thẳng CD là: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x 3 = 6 (cm)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32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3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6 cm.</a:t>
            </a:r>
          </a:p>
        </p:txBody>
      </p:sp>
      <p:sp>
        <p:nvSpPr>
          <p:cNvPr id="58" name="Hình chữ nhật: Góc Tròn 4">
            <a:extLst>
              <a:ext uri="{FF2B5EF4-FFF2-40B4-BE49-F238E27FC236}">
                <a16:creationId xmlns:a16="http://schemas.microsoft.com/office/drawing/2014/main" id="{4EDE579E-020E-4F9B-A7E0-E11428E57830}"/>
              </a:ext>
            </a:extLst>
          </p:cNvPr>
          <p:cNvSpPr/>
          <p:nvPr/>
        </p:nvSpPr>
        <p:spPr>
          <a:xfrm>
            <a:off x="394756" y="4844032"/>
            <a:ext cx="11621654" cy="111944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FFFFFF"/>
                </a:solidFill>
                <a:latin typeface="Arial"/>
                <a:ea typeface="Calibri" panose="020F0502020204030204" pitchFamily="34" charset="0"/>
                <a:sym typeface="Arial"/>
              </a:rPr>
              <a:t>Muốn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Calibri" panose="020F0502020204030204" pitchFamily="34" charset="0"/>
                <a:sym typeface="Arial"/>
              </a:rPr>
              <a:t>gấp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Calibri" panose="020F0502020204030204" pitchFamily="34" charset="0"/>
                <a:sym typeface="Arial"/>
              </a:rPr>
              <a:t>một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Calibri" panose="020F050202020403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Calibri" panose="020F0502020204030204" pitchFamily="34" charset="0"/>
                <a:sym typeface="Arial"/>
              </a:rPr>
              <a:t>lên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Calibri" panose="020F0502020204030204" pitchFamily="34" charset="0"/>
                <a:sym typeface="Arial"/>
              </a:rPr>
              <a:t>một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Calibri" panose="020F050202020403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Calibri" panose="020F0502020204030204" pitchFamily="34" charset="0"/>
                <a:sym typeface="Arial"/>
              </a:rPr>
              <a:t>lần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Calibri" panose="020F0502020204030204" pitchFamily="34" charset="0"/>
                <a:sym typeface="Arial"/>
              </a:rPr>
              <a:t>, ta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Calibri" panose="020F0502020204030204" pitchFamily="34" charset="0"/>
                <a:sym typeface="Arial"/>
              </a:rPr>
              <a:t>lấy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Calibri" panose="020F050202020403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Calibri" panose="020F0502020204030204" pitchFamily="34" charset="0"/>
                <a:sym typeface="Arial"/>
              </a:rPr>
              <a:t>đó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Calibri" panose="020F0502020204030204" pitchFamily="34" charset="0"/>
                <a:sym typeface="Arial"/>
              </a:rPr>
              <a:t>nhân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Calibri" panose="020F0502020204030204" pitchFamily="34" charset="0"/>
                <a:sym typeface="Arial"/>
              </a:rPr>
              <a:t>với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Calibri" panose="020F050202020403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ea typeface="Calibri" panose="020F0502020204030204" pitchFamily="34" charset="0"/>
                <a:sym typeface="Arial"/>
              </a:rPr>
              <a:t>lần</a:t>
            </a:r>
            <a:r>
              <a:rPr lang="en-US" sz="3200" kern="0" dirty="0">
                <a:solidFill>
                  <a:srgbClr val="FFFFFF"/>
                </a:solidFill>
                <a:latin typeface="Arial"/>
                <a:ea typeface="Calibri" panose="020F0502020204030204" pitchFamily="34" charset="0"/>
                <a:sym typeface="Arial"/>
              </a:rPr>
              <a:t>. </a:t>
            </a:r>
            <a:endParaRPr lang="en-US" sz="3200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485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6" grpId="0"/>
      <p:bldP spid="57" grpId="0" build="p"/>
      <p:bldP spid="5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26540D-F3DA-4664-9897-67A3E786F0B9}"/>
              </a:ext>
            </a:extLst>
          </p:cNvPr>
          <p:cNvSpPr/>
          <p:nvPr/>
        </p:nvSpPr>
        <p:spPr>
          <a:xfrm>
            <a:off x="228600" y="190501"/>
            <a:ext cx="11690498" cy="659130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sp>
        <p:nvSpPr>
          <p:cNvPr id="16" name="Tiêu đề 2">
            <a:extLst>
              <a:ext uri="{FF2B5EF4-FFF2-40B4-BE49-F238E27FC236}">
                <a16:creationId xmlns:a16="http://schemas.microsoft.com/office/drawing/2014/main" id="{64BC95DE-F47C-421C-A2B0-2230E91FC87E}"/>
              </a:ext>
            </a:extLst>
          </p:cNvPr>
          <p:cNvSpPr txBox="1">
            <a:spLocks/>
          </p:cNvSpPr>
          <p:nvPr/>
        </p:nvSpPr>
        <p:spPr>
          <a:xfrm>
            <a:off x="4753845" y="1458576"/>
            <a:ext cx="1712286" cy="477600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</a:t>
            </a:r>
            <a:r>
              <a:rPr lang="en-US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</a:t>
            </a:r>
            <a:endParaRPr lang="en-US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Hộp Văn bản 28">
            <a:extLst>
              <a:ext uri="{FF2B5EF4-FFF2-40B4-BE49-F238E27FC236}">
                <a16:creationId xmlns:a16="http://schemas.microsoft.com/office/drawing/2014/main" id="{F00954F5-59AB-45CA-8E43-EB47F53EA65C}"/>
              </a:ext>
            </a:extLst>
          </p:cNvPr>
          <p:cNvSpPr txBox="1"/>
          <p:nvPr/>
        </p:nvSpPr>
        <p:spPr>
          <a:xfrm>
            <a:off x="1967949" y="2359088"/>
            <a:ext cx="6176718" cy="3254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1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US" sz="3200" dirty="0" err="1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ấp</a:t>
            </a:r>
            <a:r>
              <a:rPr lang="en-US" sz="3200" dirty="0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 </a:t>
            </a:r>
            <a:r>
              <a:rPr lang="en-US" sz="3200" dirty="0" err="1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200" dirty="0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sz="3200" dirty="0" err="1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3200" dirty="0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sz="3200" dirty="0" err="1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dirty="0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rgbClr val="001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x 5 = 30</a:t>
            </a:r>
            <a:endParaRPr lang="en-US" sz="3200" b="1" dirty="0">
              <a:solidFill>
                <a:srgbClr val="001A33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indent="-45720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Gấp</a:t>
            </a:r>
            <a:r>
              <a:rPr lang="en-US" sz="3200" dirty="0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3200" dirty="0" err="1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200" dirty="0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</a:t>
            </a:r>
            <a:r>
              <a:rPr lang="en-US" sz="3200" dirty="0" err="1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3200" dirty="0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sz="3200" dirty="0" err="1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dirty="0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</a:t>
            </a:r>
          </a:p>
          <a:p>
            <a:pPr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rgbClr val="001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x 4 = 8</a:t>
            </a:r>
            <a:endParaRPr lang="en-US" sz="3200" b="1" dirty="0">
              <a:solidFill>
                <a:srgbClr val="001A33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471D2D9F-563F-48F2-B65A-FE6F45D134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258811" y="2376704"/>
            <a:ext cx="2277309" cy="34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0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🌈 Rainbow - Royalty-Free GIF - Animated Sticker - Free PNG - Animated I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665" y="-816040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9248"/>
            <a:ext cx="11247331" cy="5428753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 Animated emotico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29" y="-91475"/>
            <a:ext cx="2468379" cy="246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730" y="654500"/>
            <a:ext cx="5205845" cy="2928288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BB67E5F8-311E-4739-ABE2-EFF4BCF3B6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0"/>
            <a:ext cx="1767840" cy="17678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E043B3-D051-442D-9658-0A5E58669C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5416" y="3225834"/>
            <a:ext cx="6291617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29 -0.13518 L 5E-6 -2.96296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3" y="69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98 -0.12531 L -1.11111E-6 3.33333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58" y="6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561445" y="345750"/>
            <a:ext cx="10951536" cy="6352068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240841-CCC4-45A7-AD42-F2AD521A5B14}"/>
              </a:ext>
            </a:extLst>
          </p:cNvPr>
          <p:cNvSpPr txBox="1"/>
          <p:nvPr/>
        </p:nvSpPr>
        <p:spPr>
          <a:xfrm>
            <a:off x="1143000" y="616226"/>
            <a:ext cx="10018643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nl-NL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Mẹ rót nước mơ vào hai chiếc bình. Bình nhỏ có 2 lít nước mơ, bình to có số lít nước mơ gấp 5 lần bình nhỏ. Hỏi bình to có bao nhiêu lít nước mơ?</a:t>
            </a:r>
            <a:endParaRPr lang="en-US" sz="32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8" name="Picture 4">
            <a:extLst>
              <a:ext uri="{FF2B5EF4-FFF2-40B4-BE49-F238E27FC236}">
                <a16:creationId xmlns:a16="http://schemas.microsoft.com/office/drawing/2014/main" id="{31DE5F74-0BBD-4719-9DDC-FDA01825C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173" y="496956"/>
            <a:ext cx="625263" cy="625263"/>
          </a:xfrm>
          <a:prstGeom prst="rect">
            <a:avLst/>
          </a:prstGeom>
        </p:spPr>
      </p:pic>
      <p:sp>
        <p:nvSpPr>
          <p:cNvPr id="29" name="Hộp Văn bản 75">
            <a:extLst>
              <a:ext uri="{FF2B5EF4-FFF2-40B4-BE49-F238E27FC236}">
                <a16:creationId xmlns:a16="http://schemas.microsoft.com/office/drawing/2014/main" id="{15747A22-E004-4E2E-B4A1-A08F6AD2977C}"/>
              </a:ext>
            </a:extLst>
          </p:cNvPr>
          <p:cNvSpPr txBox="1"/>
          <p:nvPr/>
        </p:nvSpPr>
        <p:spPr>
          <a:xfrm>
            <a:off x="1076007" y="2265483"/>
            <a:ext cx="2543387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b="1" u="sng" dirty="0">
                <a:solidFill>
                  <a:srgbClr val="001A33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Tóm tắt:</a:t>
            </a:r>
            <a:endParaRPr lang="en-US" sz="28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Hộp Văn bản 75">
            <a:extLst>
              <a:ext uri="{FF2B5EF4-FFF2-40B4-BE49-F238E27FC236}">
                <a16:creationId xmlns:a16="http://schemas.microsoft.com/office/drawing/2014/main" id="{3B11DF89-D62F-4DA9-9F2E-9CFD9933C47F}"/>
              </a:ext>
            </a:extLst>
          </p:cNvPr>
          <p:cNvSpPr txBox="1"/>
          <p:nvPr/>
        </p:nvSpPr>
        <p:spPr>
          <a:xfrm>
            <a:off x="738077" y="3140127"/>
            <a:ext cx="3565566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b="1" dirty="0">
                <a:solidFill>
                  <a:srgbClr val="001A33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Bình nhỏ: 2</a:t>
            </a:r>
            <a:r>
              <a:rPr lang="nl-NL" sz="2800" b="1" i="1" dirty="0">
                <a:solidFill>
                  <a:srgbClr val="001A33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 </a:t>
            </a:r>
            <a:r>
              <a:rPr lang="nl-NL" sz="2800" b="1" dirty="0">
                <a:solidFill>
                  <a:srgbClr val="001A33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endParaRPr lang="en-US" sz="28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Hộp Văn bản 75">
            <a:extLst>
              <a:ext uri="{FF2B5EF4-FFF2-40B4-BE49-F238E27FC236}">
                <a16:creationId xmlns:a16="http://schemas.microsoft.com/office/drawing/2014/main" id="{ED87174B-0AD7-4B44-9062-04664B616D5F}"/>
              </a:ext>
            </a:extLst>
          </p:cNvPr>
          <p:cNvSpPr txBox="1"/>
          <p:nvPr/>
        </p:nvSpPr>
        <p:spPr>
          <a:xfrm>
            <a:off x="767894" y="3855744"/>
            <a:ext cx="4281184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b="1" dirty="0">
                <a:solidFill>
                  <a:srgbClr val="001A33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Bình to: gấp 5 lần bình nhỏ</a:t>
            </a:r>
            <a:endParaRPr lang="en-US" sz="28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Hộp Văn bản 75">
            <a:extLst>
              <a:ext uri="{FF2B5EF4-FFF2-40B4-BE49-F238E27FC236}">
                <a16:creationId xmlns:a16="http://schemas.microsoft.com/office/drawing/2014/main" id="{C0F28DD1-D9DD-4249-A767-B512E94B03AC}"/>
              </a:ext>
            </a:extLst>
          </p:cNvPr>
          <p:cNvSpPr txBox="1"/>
          <p:nvPr/>
        </p:nvSpPr>
        <p:spPr>
          <a:xfrm>
            <a:off x="698320" y="4551483"/>
            <a:ext cx="4281184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b="1" dirty="0">
                <a:solidFill>
                  <a:srgbClr val="001A33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Bình to: ..... </a:t>
            </a:r>
            <a:r>
              <a:rPr lang="nl-NL" sz="2800" b="1">
                <a:solidFill>
                  <a:srgbClr val="001A33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Lít nước?</a:t>
            </a:r>
            <a:endParaRPr lang="en-US" sz="28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Hộp Văn bản 75">
            <a:extLst>
              <a:ext uri="{FF2B5EF4-FFF2-40B4-BE49-F238E27FC236}">
                <a16:creationId xmlns:a16="http://schemas.microsoft.com/office/drawing/2014/main" id="{F8FFE414-C0F8-4EB8-889C-63FAD716DA6E}"/>
              </a:ext>
            </a:extLst>
          </p:cNvPr>
          <p:cNvSpPr txBox="1"/>
          <p:nvPr/>
        </p:nvSpPr>
        <p:spPr>
          <a:xfrm>
            <a:off x="7238268" y="2176031"/>
            <a:ext cx="2543387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b="1" u="sng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Bài giải</a:t>
            </a:r>
            <a:endParaRPr lang="en-US" sz="2800" b="1" dirty="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Hộp Văn bản 75">
            <a:extLst>
              <a:ext uri="{FF2B5EF4-FFF2-40B4-BE49-F238E27FC236}">
                <a16:creationId xmlns:a16="http://schemas.microsoft.com/office/drawing/2014/main" id="{75CD7A18-54CB-4383-8870-B1BF5CB24097}"/>
              </a:ext>
            </a:extLst>
          </p:cNvPr>
          <p:cNvSpPr txBox="1"/>
          <p:nvPr/>
        </p:nvSpPr>
        <p:spPr>
          <a:xfrm>
            <a:off x="6301409" y="2851892"/>
            <a:ext cx="4472608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Bình to có số lít nước mơ là:</a:t>
            </a:r>
          </a:p>
        </p:txBody>
      </p:sp>
      <p:sp>
        <p:nvSpPr>
          <p:cNvPr id="35" name="Hộp Văn bản 75">
            <a:extLst>
              <a:ext uri="{FF2B5EF4-FFF2-40B4-BE49-F238E27FC236}">
                <a16:creationId xmlns:a16="http://schemas.microsoft.com/office/drawing/2014/main" id="{A7F0F73A-5074-4424-BDE1-A42B2210A058}"/>
              </a:ext>
            </a:extLst>
          </p:cNvPr>
          <p:cNvSpPr txBox="1"/>
          <p:nvPr/>
        </p:nvSpPr>
        <p:spPr>
          <a:xfrm>
            <a:off x="6510131" y="3587388"/>
            <a:ext cx="4472608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×</a:t>
            </a:r>
            <a:r>
              <a:rPr lang="en-US" sz="28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28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en-US" sz="28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 (lít)</a:t>
            </a:r>
          </a:p>
        </p:txBody>
      </p:sp>
      <p:sp>
        <p:nvSpPr>
          <p:cNvPr id="36" name="Hộp Văn bản 75">
            <a:extLst>
              <a:ext uri="{FF2B5EF4-FFF2-40B4-BE49-F238E27FC236}">
                <a16:creationId xmlns:a16="http://schemas.microsoft.com/office/drawing/2014/main" id="{932D4CCF-3EFC-4DF2-A0AB-B9A2BA5A24CF}"/>
              </a:ext>
            </a:extLst>
          </p:cNvPr>
          <p:cNvSpPr txBox="1"/>
          <p:nvPr/>
        </p:nvSpPr>
        <p:spPr>
          <a:xfrm>
            <a:off x="7474226" y="4362640"/>
            <a:ext cx="4472608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Đáp số: 10 lít nước mơ.</a:t>
            </a:r>
          </a:p>
        </p:txBody>
      </p:sp>
    </p:spTree>
    <p:extLst>
      <p:ext uri="{BB962C8B-B14F-4D97-AF65-F5344CB8AC3E}">
        <p14:creationId xmlns:p14="http://schemas.microsoft.com/office/powerpoint/2010/main" val="1436414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531628" y="335811"/>
            <a:ext cx="10951536" cy="6352068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11" name="Hình ảnh 3">
            <a:extLst>
              <a:ext uri="{FF2B5EF4-FFF2-40B4-BE49-F238E27FC236}">
                <a16:creationId xmlns:a16="http://schemas.microsoft.com/office/drawing/2014/main" id="{F3598756-449E-4A2C-9113-CCD9C1CF1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609" y="3463191"/>
            <a:ext cx="4650367" cy="2450438"/>
          </a:xfrm>
          <a:prstGeom prst="rect">
            <a:avLst/>
          </a:prstGeom>
        </p:spPr>
      </p:pic>
      <p:sp>
        <p:nvSpPr>
          <p:cNvPr id="12" name="Hộp Văn bản 4">
            <a:extLst>
              <a:ext uri="{FF2B5EF4-FFF2-40B4-BE49-F238E27FC236}">
                <a16:creationId xmlns:a16="http://schemas.microsoft.com/office/drawing/2014/main" id="{37AC4FBE-0ADA-4A75-BC95-C8C16A768044}"/>
              </a:ext>
            </a:extLst>
          </p:cNvPr>
          <p:cNvSpPr txBox="1"/>
          <p:nvPr/>
        </p:nvSpPr>
        <p:spPr>
          <a:xfrm>
            <a:off x="1196406" y="488374"/>
            <a:ext cx="99851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khoá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gấp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F2C9B3E8-E03E-4312-AB55-4D25535257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1928" y="460520"/>
            <a:ext cx="717130" cy="717130"/>
          </a:xfrm>
          <a:prstGeom prst="rect">
            <a:avLst/>
          </a:prstGeom>
        </p:spPr>
      </p:pic>
      <p:sp>
        <p:nvSpPr>
          <p:cNvPr id="7" name="Hộp Văn bản 75">
            <a:extLst>
              <a:ext uri="{FF2B5EF4-FFF2-40B4-BE49-F238E27FC236}">
                <a16:creationId xmlns:a16="http://schemas.microsoft.com/office/drawing/2014/main" id="{C6446034-412E-49FC-A15B-5B40C12809AF}"/>
              </a:ext>
            </a:extLst>
          </p:cNvPr>
          <p:cNvSpPr txBox="1"/>
          <p:nvPr/>
        </p:nvSpPr>
        <p:spPr>
          <a:xfrm>
            <a:off x="1125702" y="2712744"/>
            <a:ext cx="2543387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b="1" u="sng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Tóm tắt: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Hộp Văn bản 75">
            <a:extLst>
              <a:ext uri="{FF2B5EF4-FFF2-40B4-BE49-F238E27FC236}">
                <a16:creationId xmlns:a16="http://schemas.microsoft.com/office/drawing/2014/main" id="{623490A7-EAA6-4ECF-B6BF-31516AACA77F}"/>
              </a:ext>
            </a:extLst>
          </p:cNvPr>
          <p:cNvSpPr txBox="1"/>
          <p:nvPr/>
        </p:nvSpPr>
        <p:spPr>
          <a:xfrm>
            <a:off x="787772" y="3587388"/>
            <a:ext cx="3565566" cy="630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600" b="1" dirty="0">
                <a:solidFill>
                  <a:srgbClr val="001A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vi-VN" sz="2600" b="1" dirty="0">
                <a:solidFill>
                  <a:srgbClr val="001A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ọc bơi: 4 em</a:t>
            </a:r>
            <a:endParaRPr lang="en-US" sz="2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Hộp Văn bản 75">
            <a:extLst>
              <a:ext uri="{FF2B5EF4-FFF2-40B4-BE49-F238E27FC236}">
                <a16:creationId xmlns:a16="http://schemas.microsoft.com/office/drawing/2014/main" id="{23F668DB-25D1-47BC-96C1-126637F181F0}"/>
              </a:ext>
            </a:extLst>
          </p:cNvPr>
          <p:cNvSpPr txBox="1"/>
          <p:nvPr/>
        </p:nvSpPr>
        <p:spPr>
          <a:xfrm>
            <a:off x="755373" y="4303005"/>
            <a:ext cx="6132443" cy="630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600" b="1" dirty="0">
                <a:solidFill>
                  <a:srgbClr val="001A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vi-VN" sz="2600" b="1" dirty="0">
                <a:solidFill>
                  <a:srgbClr val="001A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ọc các môn khác: gấp 4 lần số em học bơi</a:t>
            </a:r>
            <a:endParaRPr lang="en-US" sz="2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Hộp Văn bản 75">
            <a:extLst>
              <a:ext uri="{FF2B5EF4-FFF2-40B4-BE49-F238E27FC236}">
                <a16:creationId xmlns:a16="http://schemas.microsoft.com/office/drawing/2014/main" id="{4DCF74DF-7BD6-4EB5-8160-42A98912791F}"/>
              </a:ext>
            </a:extLst>
          </p:cNvPr>
          <p:cNvSpPr txBox="1"/>
          <p:nvPr/>
        </p:nvSpPr>
        <p:spPr>
          <a:xfrm>
            <a:off x="757954" y="5048440"/>
            <a:ext cx="4281184" cy="630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2600" b="1" dirty="0">
                <a:solidFill>
                  <a:srgbClr val="001A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Môn thể thao khác: .... em?</a:t>
            </a:r>
            <a:endParaRPr lang="en-US" sz="2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163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531628" y="335811"/>
            <a:ext cx="10951536" cy="6352068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sp>
        <p:nvSpPr>
          <p:cNvPr id="19" name="Google Shape;4035;p55">
            <a:extLst>
              <a:ext uri="{FF2B5EF4-FFF2-40B4-BE49-F238E27FC236}">
                <a16:creationId xmlns:a16="http://schemas.microsoft.com/office/drawing/2014/main" id="{A88222B0-620F-413C-BB19-B0220C91C053}"/>
              </a:ext>
            </a:extLst>
          </p:cNvPr>
          <p:cNvSpPr/>
          <p:nvPr/>
        </p:nvSpPr>
        <p:spPr>
          <a:xfrm rot="5400000">
            <a:off x="4337885" y="-1307541"/>
            <a:ext cx="3573229" cy="9636971"/>
          </a:xfrm>
          <a:custGeom>
            <a:avLst/>
            <a:gdLst/>
            <a:ahLst/>
            <a:cxnLst/>
            <a:rect l="l" t="t" r="r" b="b"/>
            <a:pathLst>
              <a:path w="8555" h="24096" extrusionOk="0">
                <a:moveTo>
                  <a:pt x="6334" y="1"/>
                </a:moveTo>
                <a:cubicBezTo>
                  <a:pt x="6162" y="19"/>
                  <a:pt x="5994" y="37"/>
                  <a:pt x="5823" y="37"/>
                </a:cubicBezTo>
                <a:cubicBezTo>
                  <a:pt x="5334" y="60"/>
                  <a:pt x="4823" y="60"/>
                  <a:pt x="4316" y="60"/>
                </a:cubicBezTo>
                <a:cubicBezTo>
                  <a:pt x="3751" y="78"/>
                  <a:pt x="3203" y="173"/>
                  <a:pt x="2638" y="245"/>
                </a:cubicBezTo>
                <a:cubicBezTo>
                  <a:pt x="2317" y="304"/>
                  <a:pt x="1995" y="417"/>
                  <a:pt x="1674" y="512"/>
                </a:cubicBezTo>
                <a:cubicBezTo>
                  <a:pt x="1299" y="643"/>
                  <a:pt x="978" y="851"/>
                  <a:pt x="751" y="1191"/>
                </a:cubicBezTo>
                <a:cubicBezTo>
                  <a:pt x="715" y="1245"/>
                  <a:pt x="656" y="1304"/>
                  <a:pt x="620" y="1358"/>
                </a:cubicBezTo>
                <a:cubicBezTo>
                  <a:pt x="453" y="1566"/>
                  <a:pt x="317" y="1810"/>
                  <a:pt x="263" y="2073"/>
                </a:cubicBezTo>
                <a:cubicBezTo>
                  <a:pt x="168" y="2394"/>
                  <a:pt x="168" y="2733"/>
                  <a:pt x="132" y="3054"/>
                </a:cubicBezTo>
                <a:cubicBezTo>
                  <a:pt x="114" y="3358"/>
                  <a:pt x="91" y="3656"/>
                  <a:pt x="73" y="3977"/>
                </a:cubicBezTo>
                <a:cubicBezTo>
                  <a:pt x="37" y="4470"/>
                  <a:pt x="19" y="4977"/>
                  <a:pt x="19" y="5488"/>
                </a:cubicBezTo>
                <a:cubicBezTo>
                  <a:pt x="0" y="6579"/>
                  <a:pt x="0" y="7691"/>
                  <a:pt x="19" y="8804"/>
                </a:cubicBezTo>
                <a:cubicBezTo>
                  <a:pt x="55" y="10012"/>
                  <a:pt x="19" y="11233"/>
                  <a:pt x="91" y="12459"/>
                </a:cubicBezTo>
                <a:cubicBezTo>
                  <a:pt x="132" y="13382"/>
                  <a:pt x="91" y="14310"/>
                  <a:pt x="91" y="15232"/>
                </a:cubicBezTo>
                <a:cubicBezTo>
                  <a:pt x="91" y="16436"/>
                  <a:pt x="114" y="17662"/>
                  <a:pt x="91" y="18870"/>
                </a:cubicBezTo>
                <a:cubicBezTo>
                  <a:pt x="91" y="19191"/>
                  <a:pt x="114" y="19512"/>
                  <a:pt x="150" y="19811"/>
                </a:cubicBezTo>
                <a:cubicBezTo>
                  <a:pt x="168" y="20209"/>
                  <a:pt x="245" y="20602"/>
                  <a:pt x="227" y="21018"/>
                </a:cubicBezTo>
                <a:cubicBezTo>
                  <a:pt x="227" y="21095"/>
                  <a:pt x="227" y="21186"/>
                  <a:pt x="245" y="21263"/>
                </a:cubicBezTo>
                <a:cubicBezTo>
                  <a:pt x="299" y="21751"/>
                  <a:pt x="358" y="22226"/>
                  <a:pt x="358" y="22715"/>
                </a:cubicBezTo>
                <a:cubicBezTo>
                  <a:pt x="358" y="22769"/>
                  <a:pt x="358" y="22828"/>
                  <a:pt x="376" y="22864"/>
                </a:cubicBezTo>
                <a:cubicBezTo>
                  <a:pt x="453" y="23036"/>
                  <a:pt x="507" y="23203"/>
                  <a:pt x="543" y="23375"/>
                </a:cubicBezTo>
                <a:cubicBezTo>
                  <a:pt x="566" y="23448"/>
                  <a:pt x="584" y="23506"/>
                  <a:pt x="638" y="23561"/>
                </a:cubicBezTo>
                <a:cubicBezTo>
                  <a:pt x="865" y="23787"/>
                  <a:pt x="1131" y="23941"/>
                  <a:pt x="1448" y="23995"/>
                </a:cubicBezTo>
                <a:cubicBezTo>
                  <a:pt x="1828" y="24054"/>
                  <a:pt x="2185" y="24072"/>
                  <a:pt x="2561" y="24072"/>
                </a:cubicBezTo>
                <a:lnTo>
                  <a:pt x="3334" y="24072"/>
                </a:lnTo>
                <a:cubicBezTo>
                  <a:pt x="3439" y="24072"/>
                  <a:pt x="3533" y="24095"/>
                  <a:pt x="3624" y="24095"/>
                </a:cubicBezTo>
                <a:cubicBezTo>
                  <a:pt x="3647" y="24095"/>
                  <a:pt x="3669" y="24094"/>
                  <a:pt x="3692" y="24090"/>
                </a:cubicBezTo>
                <a:cubicBezTo>
                  <a:pt x="4108" y="24036"/>
                  <a:pt x="4524" y="24013"/>
                  <a:pt x="4936" y="23995"/>
                </a:cubicBezTo>
                <a:cubicBezTo>
                  <a:pt x="5067" y="23995"/>
                  <a:pt x="5203" y="23977"/>
                  <a:pt x="5334" y="23959"/>
                </a:cubicBezTo>
                <a:cubicBezTo>
                  <a:pt x="5709" y="23900"/>
                  <a:pt x="6067" y="23864"/>
                  <a:pt x="6447" y="23846"/>
                </a:cubicBezTo>
                <a:cubicBezTo>
                  <a:pt x="6578" y="23828"/>
                  <a:pt x="6727" y="23828"/>
                  <a:pt x="6859" y="23751"/>
                </a:cubicBezTo>
                <a:cubicBezTo>
                  <a:pt x="7162" y="23601"/>
                  <a:pt x="7424" y="23393"/>
                  <a:pt x="7650" y="23131"/>
                </a:cubicBezTo>
                <a:cubicBezTo>
                  <a:pt x="7781" y="23018"/>
                  <a:pt x="7840" y="22864"/>
                  <a:pt x="7840" y="22697"/>
                </a:cubicBezTo>
                <a:lnTo>
                  <a:pt x="7840" y="22471"/>
                </a:lnTo>
                <a:cubicBezTo>
                  <a:pt x="7876" y="22149"/>
                  <a:pt x="7894" y="21810"/>
                  <a:pt x="7917" y="21489"/>
                </a:cubicBezTo>
                <a:cubicBezTo>
                  <a:pt x="7953" y="21018"/>
                  <a:pt x="7989" y="20530"/>
                  <a:pt x="7971" y="20037"/>
                </a:cubicBezTo>
                <a:cubicBezTo>
                  <a:pt x="7953" y="19869"/>
                  <a:pt x="7953" y="19697"/>
                  <a:pt x="7953" y="19530"/>
                </a:cubicBezTo>
                <a:cubicBezTo>
                  <a:pt x="7989" y="19263"/>
                  <a:pt x="7971" y="19001"/>
                  <a:pt x="7989" y="18738"/>
                </a:cubicBezTo>
                <a:cubicBezTo>
                  <a:pt x="8030" y="18286"/>
                  <a:pt x="8030" y="17834"/>
                  <a:pt x="8084" y="17381"/>
                </a:cubicBezTo>
                <a:cubicBezTo>
                  <a:pt x="8121" y="17060"/>
                  <a:pt x="8161" y="16757"/>
                  <a:pt x="8179" y="16436"/>
                </a:cubicBezTo>
                <a:cubicBezTo>
                  <a:pt x="8198" y="16305"/>
                  <a:pt x="8216" y="16173"/>
                  <a:pt x="8143" y="16042"/>
                </a:cubicBezTo>
                <a:cubicBezTo>
                  <a:pt x="8121" y="16006"/>
                  <a:pt x="8143" y="15983"/>
                  <a:pt x="8161" y="15947"/>
                </a:cubicBezTo>
                <a:cubicBezTo>
                  <a:pt x="8234" y="15834"/>
                  <a:pt x="8256" y="15703"/>
                  <a:pt x="8256" y="15572"/>
                </a:cubicBezTo>
                <a:cubicBezTo>
                  <a:pt x="8256" y="15251"/>
                  <a:pt x="8274" y="14929"/>
                  <a:pt x="8293" y="14608"/>
                </a:cubicBezTo>
                <a:cubicBezTo>
                  <a:pt x="8311" y="14477"/>
                  <a:pt x="8311" y="14328"/>
                  <a:pt x="8329" y="14197"/>
                </a:cubicBezTo>
                <a:cubicBezTo>
                  <a:pt x="8388" y="13798"/>
                  <a:pt x="8424" y="13382"/>
                  <a:pt x="8442" y="12989"/>
                </a:cubicBezTo>
                <a:cubicBezTo>
                  <a:pt x="8442" y="12591"/>
                  <a:pt x="8483" y="12197"/>
                  <a:pt x="8483" y="11799"/>
                </a:cubicBezTo>
                <a:lnTo>
                  <a:pt x="8483" y="11632"/>
                </a:lnTo>
                <a:cubicBezTo>
                  <a:pt x="8519" y="11310"/>
                  <a:pt x="8519" y="11007"/>
                  <a:pt x="8537" y="10691"/>
                </a:cubicBezTo>
                <a:cubicBezTo>
                  <a:pt x="8555" y="10369"/>
                  <a:pt x="8537" y="10066"/>
                  <a:pt x="8537" y="9745"/>
                </a:cubicBezTo>
                <a:cubicBezTo>
                  <a:pt x="8555" y="9180"/>
                  <a:pt x="8501" y="8614"/>
                  <a:pt x="8483" y="8067"/>
                </a:cubicBezTo>
                <a:cubicBezTo>
                  <a:pt x="8483" y="7655"/>
                  <a:pt x="8460" y="7257"/>
                  <a:pt x="8442" y="6864"/>
                </a:cubicBezTo>
                <a:cubicBezTo>
                  <a:pt x="8424" y="6655"/>
                  <a:pt x="8424" y="6465"/>
                  <a:pt x="8406" y="6257"/>
                </a:cubicBezTo>
                <a:cubicBezTo>
                  <a:pt x="8369" y="5959"/>
                  <a:pt x="8388" y="5638"/>
                  <a:pt x="8388" y="5316"/>
                </a:cubicBezTo>
                <a:cubicBezTo>
                  <a:pt x="8406" y="4995"/>
                  <a:pt x="8460" y="4656"/>
                  <a:pt x="8442" y="4335"/>
                </a:cubicBezTo>
                <a:cubicBezTo>
                  <a:pt x="8442" y="4222"/>
                  <a:pt x="8442" y="4109"/>
                  <a:pt x="8460" y="3995"/>
                </a:cubicBezTo>
                <a:cubicBezTo>
                  <a:pt x="8483" y="3566"/>
                  <a:pt x="8501" y="3131"/>
                  <a:pt x="8519" y="2697"/>
                </a:cubicBezTo>
                <a:cubicBezTo>
                  <a:pt x="8519" y="2584"/>
                  <a:pt x="8501" y="2471"/>
                  <a:pt x="8519" y="2340"/>
                </a:cubicBezTo>
                <a:cubicBezTo>
                  <a:pt x="8555" y="2186"/>
                  <a:pt x="8519" y="2055"/>
                  <a:pt x="8501" y="1905"/>
                </a:cubicBezTo>
                <a:cubicBezTo>
                  <a:pt x="8483" y="1810"/>
                  <a:pt x="8460" y="1715"/>
                  <a:pt x="8442" y="1620"/>
                </a:cubicBezTo>
                <a:cubicBezTo>
                  <a:pt x="8442" y="1304"/>
                  <a:pt x="8347" y="1001"/>
                  <a:pt x="8216" y="716"/>
                </a:cubicBezTo>
                <a:cubicBezTo>
                  <a:pt x="8121" y="490"/>
                  <a:pt x="7953" y="376"/>
                  <a:pt x="7763" y="263"/>
                </a:cubicBezTo>
                <a:cubicBezTo>
                  <a:pt x="7578" y="173"/>
                  <a:pt x="7370" y="114"/>
                  <a:pt x="7162" y="96"/>
                </a:cubicBezTo>
                <a:cubicBezTo>
                  <a:pt x="6899" y="60"/>
                  <a:pt x="6614" y="1"/>
                  <a:pt x="6334" y="1"/>
                </a:cubicBezTo>
                <a:close/>
              </a:path>
            </a:pathLst>
          </a:custGeom>
          <a:solidFill>
            <a:srgbClr val="FBF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Hộp Văn bản 9">
            <a:extLst>
              <a:ext uri="{FF2B5EF4-FFF2-40B4-BE49-F238E27FC236}">
                <a16:creationId xmlns:a16="http://schemas.microsoft.com/office/drawing/2014/main" id="{F49FA7A3-27CA-4B16-A068-AB93A7CF07D6}"/>
              </a:ext>
            </a:extLst>
          </p:cNvPr>
          <p:cNvSpPr txBox="1"/>
          <p:nvPr/>
        </p:nvSpPr>
        <p:spPr>
          <a:xfrm>
            <a:off x="1704340" y="1855485"/>
            <a:ext cx="8691990" cy="2704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nl-NL" sz="36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Số em đăng kí học môn thể thao khác là:</a:t>
            </a:r>
            <a:endParaRPr lang="en-US" sz="36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4 x 4 = 16 (</a:t>
            </a:r>
            <a:r>
              <a:rPr lang="en-US" sz="36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36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)</a:t>
            </a: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nl-NL" sz="36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	       Đáp số: 16 em.</a:t>
            </a:r>
            <a:endParaRPr lang="en-US" sz="36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Hộp Văn bản 10">
            <a:extLst>
              <a:ext uri="{FF2B5EF4-FFF2-40B4-BE49-F238E27FC236}">
                <a16:creationId xmlns:a16="http://schemas.microsoft.com/office/drawing/2014/main" id="{21F9E8F3-6BB1-461C-9360-8AA752D2B8F8}"/>
              </a:ext>
            </a:extLst>
          </p:cNvPr>
          <p:cNvSpPr txBox="1"/>
          <p:nvPr/>
        </p:nvSpPr>
        <p:spPr>
          <a:xfrm>
            <a:off x="2925764" y="775856"/>
            <a:ext cx="568729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Font typeface="Arial"/>
              <a:buNone/>
            </a:pPr>
            <a:r>
              <a:rPr lang="nl-NL" sz="2800" b="1" u="sng" kern="0" dirty="0">
                <a:solidFill>
                  <a:srgbClr val="001A33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 giải</a:t>
            </a:r>
            <a:endParaRPr lang="en-US" sz="2800" b="1" kern="0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5317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r="25232"/>
          <a:stretch/>
        </p:blipFill>
        <p:spPr>
          <a:xfrm>
            <a:off x="496186" y="1020725"/>
            <a:ext cx="12163647" cy="4125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816" y="10871"/>
            <a:ext cx="12192000" cy="6858000"/>
          </a:xfrm>
          <a:prstGeom prst="rect">
            <a:avLst/>
          </a:prstGeom>
        </p:spPr>
      </p:pic>
      <p:pic>
        <p:nvPicPr>
          <p:cNvPr id="8194" name="Picture 2" descr="Coffee. Icedcoffee. Coffee Brewer | Hill&amp;#39;s Mixtape | Northern Irelan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835" y="597280"/>
            <a:ext cx="7855688" cy="373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CD9F5B-65BA-4552-93E8-5CCCA6815F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8553" y="2171546"/>
            <a:ext cx="7114649" cy="201795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228529" y="1390306"/>
            <a:ext cx="4573379" cy="3772100"/>
          </a:xfrm>
          <a:prstGeom prst="roundRect">
            <a:avLst/>
          </a:prstGeom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32" name="Picture 8" descr="Texas Chicken Singapore GIFs - Find &amp;amp; Share on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617" y="-2482823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171" y="2537691"/>
            <a:ext cx="40687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/>
                <a:sym typeface="Arial"/>
              </a:rPr>
              <a:t>ĐI CHỢ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9538" b="64747"/>
          <a:stretch/>
        </p:blipFill>
        <p:spPr>
          <a:xfrm flipH="1">
            <a:off x="3458665" y="1390306"/>
            <a:ext cx="4823904" cy="561893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472247" y="740309"/>
            <a:ext cx="5528791" cy="3129368"/>
          </a:xfrm>
          <a:prstGeom prst="roundRect">
            <a:avLst/>
          </a:prstGeom>
          <a:ln w="38100">
            <a:solidFill>
              <a:srgbClr val="FFC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Mẹ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nhờ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Na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mua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ít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rau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củ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rau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nói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nếu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Na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hỏi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sẽ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tặng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Na 1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loại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rau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củ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hãy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giúp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Na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5" t="42791"/>
          <a:stretch/>
        </p:blipFill>
        <p:spPr>
          <a:xfrm>
            <a:off x="7143669" y="3447586"/>
            <a:ext cx="3487479" cy="3923413"/>
          </a:xfrm>
          <a:prstGeom prst="rect">
            <a:avLst/>
          </a:prstGeom>
        </p:spPr>
      </p:pic>
      <p:pic>
        <p:nvPicPr>
          <p:cNvPr id="7" name="Nhac-nen-vui-ve-nghich-ngom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88227" y="3793372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9" t="49199" r="26744"/>
          <a:stretch/>
        </p:blipFill>
        <p:spPr>
          <a:xfrm>
            <a:off x="817264" y="3033825"/>
            <a:ext cx="7121713" cy="4419599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t="-1" r="50369" b="51215"/>
          <a:stretch/>
        </p:blipFill>
        <p:spPr>
          <a:xfrm rot="1993784">
            <a:off x="3414701" y="3932501"/>
            <a:ext cx="1689144" cy="1725705"/>
          </a:xfrm>
          <a:prstGeom prst="rect">
            <a:avLst/>
          </a:prstGeom>
        </p:spPr>
      </p:pic>
      <p:pic>
        <p:nvPicPr>
          <p:cNvPr id="24" name="Picture 2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2" t="-1" r="24767" b="51215"/>
          <a:stretch/>
        </p:blipFill>
        <p:spPr>
          <a:xfrm>
            <a:off x="1195573" y="4074985"/>
            <a:ext cx="1469656" cy="1501467"/>
          </a:xfrm>
          <a:prstGeom prst="rect">
            <a:avLst/>
          </a:prstGeom>
        </p:spPr>
      </p:pic>
      <p:pic>
        <p:nvPicPr>
          <p:cNvPr id="25" name="Picture 2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2" t="2404" r="78628" b="48810"/>
          <a:stretch/>
        </p:blipFill>
        <p:spPr>
          <a:xfrm rot="3148526">
            <a:off x="3070199" y="1544716"/>
            <a:ext cx="2235104" cy="2699144"/>
          </a:xfrm>
          <a:prstGeom prst="rect">
            <a:avLst/>
          </a:prstGeom>
        </p:spPr>
      </p:pic>
      <p:pic>
        <p:nvPicPr>
          <p:cNvPr id="27" name="Picture 2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" t="48366" r="71925" b="2848"/>
          <a:stretch/>
        </p:blipFill>
        <p:spPr>
          <a:xfrm rot="490689">
            <a:off x="5220017" y="3989271"/>
            <a:ext cx="1469656" cy="1501467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5" t="55814" r="19767"/>
          <a:stretch/>
        </p:blipFill>
        <p:spPr>
          <a:xfrm>
            <a:off x="7826750" y="2619666"/>
            <a:ext cx="4749855" cy="396594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819289" y="241900"/>
            <a:ext cx="7435363" cy="1318437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Mỗi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loại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rau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củ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sẽ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tương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ứng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với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1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hỏi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hãy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chọn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trả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lời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nhé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!</a:t>
            </a:r>
          </a:p>
        </p:txBody>
      </p:sp>
      <p:sp>
        <p:nvSpPr>
          <p:cNvPr id="2" name="Rectangle: Rounded Corners 1">
            <a:hlinkClick r:id="rId9" action="ppaction://hlinksldjump"/>
            <a:extLst>
              <a:ext uri="{FF2B5EF4-FFF2-40B4-BE49-F238E27FC236}">
                <a16:creationId xmlns:a16="http://schemas.microsoft.com/office/drawing/2014/main" id="{11E13A51-2FA9-48EE-854B-44FD6FD40D4F}"/>
              </a:ext>
            </a:extLst>
          </p:cNvPr>
          <p:cNvSpPr/>
          <p:nvPr/>
        </p:nvSpPr>
        <p:spPr>
          <a:xfrm>
            <a:off x="10783957" y="139148"/>
            <a:ext cx="1331843" cy="4770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58025E-6 L 0.25174 -3.58025E-6 C 0.36476 -3.58025E-6 0.50365 0.09198 0.50365 0.16667 L 0.50365 0.33334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74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64775 0.0277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78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07407E-6 L 0.42517 0.0324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6.17284E-7 L 0.27205 0.0490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94" y="24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3444949" y="198475"/>
            <a:ext cx="6436240" cy="1913861"/>
            <a:chOff x="1956390" y="148856"/>
            <a:chExt cx="5454502" cy="1435396"/>
          </a:xfrm>
        </p:grpSpPr>
        <p:sp>
          <p:nvSpPr>
            <p:cNvPr id="2" name="Rounded Rectangle 1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292379" y="304566"/>
              <a:ext cx="4726174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6 x ...?.. = 30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/>
              <p:cNvSpPr/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8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4</m:t>
                    </m:r>
                  </m:oMath>
                </a14:m>
                <a:endPara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Oval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8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5</m:t>
                    </m:r>
                  </m:oMath>
                </a14:m>
                <a:endPara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8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6</m:t>
                    </m:r>
                  </m:oMath>
                </a14:m>
                <a:endPara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6845792" y="483072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8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7</m:t>
                    </m:r>
                  </m:oMath>
                </a14:m>
                <a:endPara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30725"/>
                <a:ext cx="3359888" cy="2027275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2" t="2404" r="78628" b="48810"/>
          <a:stretch/>
        </p:blipFill>
        <p:spPr>
          <a:xfrm rot="1413469">
            <a:off x="9302065" y="-247216"/>
            <a:ext cx="2657135" cy="3208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6845792" y="2552044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6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5</m:t>
                    </m:r>
                  </m:oMath>
                </a14:m>
                <a:endParaRPr kumimoji="0" lang="en-US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2552044"/>
                <a:ext cx="3359888" cy="2027275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2418541" y="2526628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6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4</m:t>
                    </m:r>
                  </m:oMath>
                </a14:m>
                <a:endParaRPr kumimoji="0" lang="en-US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26628"/>
                <a:ext cx="3359888" cy="2027275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2409016" y="4740568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6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6</m:t>
                    </m:r>
                  </m:oMath>
                </a14:m>
                <a:endParaRPr kumimoji="0" lang="en-US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9016" y="4740568"/>
                <a:ext cx="3359888" cy="202727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/>
              <p:cNvSpPr/>
              <p:nvPr/>
            </p:nvSpPr>
            <p:spPr>
              <a:xfrm>
                <a:off x="6864842" y="4830725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6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  <a:sym typeface="Arial"/>
                      </a:rPr>
                      <m:t>7</m:t>
                    </m:r>
                  </m:oMath>
                </a14:m>
                <a:endParaRPr kumimoji="0" lang="en-US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6" name="Oval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4842" y="4830725"/>
                <a:ext cx="3359888" cy="2027275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23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27" name="Picture 2" descr="Bong bóng trang trí (ảnh gif) - Website của Nguyễn Thị Tươi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logmas Day 10 – Health and Wellness – NutriFoody Wholly Holism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928" y="3981302"/>
            <a:ext cx="3074213" cy="307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972E46-1F36-4763-BEA9-118B535BBAB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871" y="314670"/>
            <a:ext cx="2903663" cy="223870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8485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48485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5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1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980120" y="154539"/>
            <a:ext cx="7272669" cy="1913862"/>
            <a:chOff x="1956390" y="148856"/>
            <a:chExt cx="5454502" cy="1435396"/>
          </a:xfrm>
        </p:grpSpPr>
        <p:sp>
          <p:nvSpPr>
            <p:cNvPr id="4" name="Rounded Rectangle 3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45164" y="170334"/>
              <a:ext cx="4444410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6 x 10 = ...?...</a:t>
              </a:r>
            </a:p>
          </p:txBody>
        </p:sp>
      </p:grpSp>
      <p:sp>
        <p:nvSpPr>
          <p:cNvPr id="6" name="Oval 5"/>
          <p:cNvSpPr/>
          <p:nvPr/>
        </p:nvSpPr>
        <p:spPr>
          <a:xfrm>
            <a:off x="2418541" y="2545855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  <a:sym typeface="Arial"/>
              </a:rPr>
              <a:t>A. 54</a:t>
            </a:r>
          </a:p>
        </p:txBody>
      </p:sp>
      <p:sp>
        <p:nvSpPr>
          <p:cNvPr id="7" name="Oval 6"/>
          <p:cNvSpPr/>
          <p:nvPr/>
        </p:nvSpPr>
        <p:spPr>
          <a:xfrm>
            <a:off x="6845792" y="2545855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  <a:sym typeface="Arial"/>
              </a:rPr>
              <a:t>B. 60</a:t>
            </a:r>
          </a:p>
        </p:txBody>
      </p:sp>
      <p:sp>
        <p:nvSpPr>
          <p:cNvPr id="8" name="Oval 7"/>
          <p:cNvSpPr/>
          <p:nvPr/>
        </p:nvSpPr>
        <p:spPr>
          <a:xfrm>
            <a:off x="2418541" y="4788193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  <a:sym typeface="Arial"/>
              </a:rPr>
              <a:t>C.48</a:t>
            </a:r>
          </a:p>
        </p:txBody>
      </p:sp>
      <p:sp>
        <p:nvSpPr>
          <p:cNvPr id="9" name="Oval 8"/>
          <p:cNvSpPr/>
          <p:nvPr/>
        </p:nvSpPr>
        <p:spPr>
          <a:xfrm>
            <a:off x="6845792" y="4826052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  <a:sym typeface="Arial"/>
              </a:rPr>
              <a:t>D. 42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/>
              <p:cNvSpPr/>
              <p:nvPr/>
            </p:nvSpPr>
            <p:spPr>
              <a:xfrm>
                <a:off x="6845792" y="2526805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+mn-ea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60</m:t>
                    </m:r>
                  </m:oMath>
                </a14:m>
                <a:endPara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Oval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2526805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2418541" y="2536330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Calibri" panose="020F0502020204030204" pitchFamily="34" charset="0"/>
                    <a:sym typeface="Arial"/>
                  </a:rPr>
                  <a:t>A.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  <a:sym typeface="Arial"/>
                      </a:rPr>
                      <m:t>54</m:t>
                    </m:r>
                  </m:oMath>
                </a14:m>
                <a:endPara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36330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/>
          <p:cNvSpPr/>
          <p:nvPr/>
        </p:nvSpPr>
        <p:spPr>
          <a:xfrm>
            <a:off x="2438400" y="4830725"/>
            <a:ext cx="3359888" cy="20272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  <a:sym typeface="Arial"/>
              </a:rPr>
              <a:t>C. 48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6817217" y="4830725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42</m:t>
                    </m:r>
                  </m:oMath>
                </a14:m>
                <a:endPara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217" y="4830725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6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19" name="Picture 2" descr="Bong bóng trang trí (ảnh gif) - Website của Nguyễn Thị Tươi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t="-1" r="50369" b="51215"/>
          <a:stretch/>
        </p:blipFill>
        <p:spPr>
          <a:xfrm rot="20988417">
            <a:off x="9916046" y="-96756"/>
            <a:ext cx="2365252" cy="2416448"/>
          </a:xfrm>
          <a:prstGeom prst="rect">
            <a:avLst/>
          </a:prstGeom>
        </p:spPr>
      </p:pic>
      <p:pic>
        <p:nvPicPr>
          <p:cNvPr id="22" name="Picture 2" descr="Cabbage Fruit Clip Art - Cabbage Png Animation - Free Transparent PNG  Clipart Images Download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7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75" y="4892601"/>
            <a:ext cx="2365845" cy="207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7CFB46-5EFF-4CF8-B4FD-B58EF65FD90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8561" y="517450"/>
            <a:ext cx="2454071" cy="202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14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608520" y="198475"/>
            <a:ext cx="7272669" cy="1913861"/>
            <a:chOff x="1956390" y="148856"/>
            <a:chExt cx="5454502" cy="1435396"/>
          </a:xfrm>
        </p:grpSpPr>
        <p:sp>
          <p:nvSpPr>
            <p:cNvPr id="6" name="Rounded Rectangle 5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90161" y="386317"/>
              <a:ext cx="5011791" cy="1084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6 x..?..= 18</a:t>
              </a:r>
            </a:p>
          </p:txBody>
        </p:sp>
      </p:grpSp>
      <p:sp>
        <p:nvSpPr>
          <p:cNvPr id="8" name="Oval 7"/>
          <p:cNvSpPr/>
          <p:nvPr/>
        </p:nvSpPr>
        <p:spPr>
          <a:xfrm>
            <a:off x="2418541" y="2545855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A. </a:t>
            </a:r>
            <a:r>
              <a:rPr lang="en-US" sz="80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</a:t>
            </a:r>
            <a:endParaRPr kumimoji="0" lang="en-US" sz="8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18541" y="4780913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C. 3</a:t>
            </a:r>
          </a:p>
        </p:txBody>
      </p:sp>
      <p:sp>
        <p:nvSpPr>
          <p:cNvPr id="10" name="Oval 9"/>
          <p:cNvSpPr/>
          <p:nvPr/>
        </p:nvSpPr>
        <p:spPr>
          <a:xfrm>
            <a:off x="6669352" y="2432987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B. 4</a:t>
            </a:r>
          </a:p>
        </p:txBody>
      </p:sp>
      <p:sp>
        <p:nvSpPr>
          <p:cNvPr id="11" name="Oval 10"/>
          <p:cNvSpPr/>
          <p:nvPr/>
        </p:nvSpPr>
        <p:spPr>
          <a:xfrm>
            <a:off x="6845792" y="4826052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D. 5</a:t>
            </a:r>
          </a:p>
        </p:txBody>
      </p:sp>
      <p:sp>
        <p:nvSpPr>
          <p:cNvPr id="12" name="Oval 11"/>
          <p:cNvSpPr/>
          <p:nvPr/>
        </p:nvSpPr>
        <p:spPr>
          <a:xfrm>
            <a:off x="2389966" y="4739484"/>
            <a:ext cx="3359888" cy="20272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C. 3</a:t>
            </a:r>
          </a:p>
        </p:txBody>
      </p:sp>
      <p:sp>
        <p:nvSpPr>
          <p:cNvPr id="13" name="Oval 12"/>
          <p:cNvSpPr/>
          <p:nvPr/>
        </p:nvSpPr>
        <p:spPr>
          <a:xfrm>
            <a:off x="2409016" y="2527354"/>
            <a:ext cx="3359888" cy="20272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</a:t>
            </a:r>
            <a:r>
              <a:rPr lang="en-US" sz="72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2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678877" y="2404412"/>
            <a:ext cx="3359888" cy="20272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B. 4</a:t>
            </a:r>
          </a:p>
        </p:txBody>
      </p:sp>
      <p:sp>
        <p:nvSpPr>
          <p:cNvPr id="15" name="Oval 14"/>
          <p:cNvSpPr/>
          <p:nvPr/>
        </p:nvSpPr>
        <p:spPr>
          <a:xfrm>
            <a:off x="6864842" y="4830725"/>
            <a:ext cx="3359888" cy="20272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D. 5</a:t>
            </a:r>
          </a:p>
        </p:txBody>
      </p:sp>
      <p:pic>
        <p:nvPicPr>
          <p:cNvPr id="16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20" name="Picture 2" descr="Bong bóng trang trí (ảnh gif) - Website của Nguyễn Thị Tươi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2" t="-1" r="24767" b="51215"/>
          <a:stretch/>
        </p:blipFill>
        <p:spPr>
          <a:xfrm>
            <a:off x="9490844" y="-40998"/>
            <a:ext cx="2264641" cy="2313660"/>
          </a:xfrm>
          <a:prstGeom prst="rect">
            <a:avLst/>
          </a:prstGeom>
        </p:spPr>
      </p:pic>
      <p:pic>
        <p:nvPicPr>
          <p:cNvPr id="24" name="Picture 2" descr="LINE Creators&amp;#39; Stickers - Boku No Tomato Example with GIF Animation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561" y="4868330"/>
            <a:ext cx="2575780" cy="208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FE2254-E9FC-4D73-91D5-22152B2434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7702" y="529672"/>
            <a:ext cx="2322439" cy="201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94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444830" y="281275"/>
            <a:ext cx="7272669" cy="1913861"/>
            <a:chOff x="1956390" y="148856"/>
            <a:chExt cx="5454502" cy="1435396"/>
          </a:xfrm>
        </p:grpSpPr>
        <p:sp>
          <p:nvSpPr>
            <p:cNvPr id="4" name="Rounded Rectangle 3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61436" y="266389"/>
              <a:ext cx="4444410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6 x 7 = ..?..</a:t>
              </a:r>
            </a:p>
          </p:txBody>
        </p:sp>
      </p:grpSp>
      <p:sp>
        <p:nvSpPr>
          <p:cNvPr id="6" name="Oval 5"/>
          <p:cNvSpPr/>
          <p:nvPr/>
        </p:nvSpPr>
        <p:spPr>
          <a:xfrm>
            <a:off x="2314747" y="4714272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C.</a:t>
            </a:r>
            <a:r>
              <a:rPr kumimoji="0" lang="en-US" sz="7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48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2314747" y="2478649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A.</a:t>
            </a:r>
            <a:r>
              <a:rPr kumimoji="0" lang="en-US" sz="7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42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6669352" y="2432987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B.36</a:t>
            </a:r>
          </a:p>
        </p:txBody>
      </p:sp>
      <p:sp>
        <p:nvSpPr>
          <p:cNvPr id="9" name="Oval 8"/>
          <p:cNvSpPr/>
          <p:nvPr/>
        </p:nvSpPr>
        <p:spPr>
          <a:xfrm>
            <a:off x="6845792" y="4826052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D.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54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288494" y="2473256"/>
            <a:ext cx="3359888" cy="20272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A.</a:t>
            </a:r>
            <a:r>
              <a:rPr kumimoji="0" lang="en-US" sz="66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42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302726" y="4709788"/>
            <a:ext cx="3359888" cy="20272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C. 48</a:t>
            </a:r>
          </a:p>
        </p:txBody>
      </p:sp>
      <p:sp>
        <p:nvSpPr>
          <p:cNvPr id="12" name="Oval 11"/>
          <p:cNvSpPr/>
          <p:nvPr/>
        </p:nvSpPr>
        <p:spPr>
          <a:xfrm>
            <a:off x="6624872" y="2412211"/>
            <a:ext cx="3359888" cy="20272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B.</a:t>
            </a:r>
            <a:r>
              <a:rPr kumimoji="0" lang="en-US" sz="7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36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885001" y="4830725"/>
            <a:ext cx="3359888" cy="20272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D.</a:t>
            </a:r>
            <a:r>
              <a:rPr kumimoji="0" lang="en-US" sz="66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54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5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6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18" name="Picture 2" descr="Bong bóng trang trí (ảnh gif) - Website của Nguyễn Thị Tươi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9599532" y="-89880"/>
            <a:ext cx="2909332" cy="2558416"/>
            <a:chOff x="3915013" y="2991953"/>
            <a:chExt cx="1509916" cy="1159696"/>
          </a:xfrm>
        </p:grpSpPr>
        <p:pic>
          <p:nvPicPr>
            <p:cNvPr id="22" name="Picture 21">
              <a:hlinkClick r:id="rId11" action="ppaction://hlinksldjump"/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4" t="48366" r="71925" b="2848"/>
            <a:stretch/>
          </p:blipFill>
          <p:spPr>
            <a:xfrm rot="490689">
              <a:off x="3915013" y="2991953"/>
              <a:ext cx="1102242" cy="11261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4" t="48366" r="71925" b="2848"/>
            <a:stretch/>
          </p:blipFill>
          <p:spPr>
            <a:xfrm>
              <a:off x="4322687" y="3025549"/>
              <a:ext cx="1102242" cy="1126100"/>
            </a:xfrm>
            <a:prstGeom prst="rect">
              <a:avLst/>
            </a:prstGeom>
          </p:spPr>
        </p:pic>
      </p:grpSp>
      <p:pic>
        <p:nvPicPr>
          <p:cNvPr id="24" name="Picture 2" descr="Cucumber Sticker by Dolina Ovoshey for iOS &amp;amp; Android | GIPHY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35" y="4006404"/>
            <a:ext cx="1966773" cy="295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9FBE236-24D2-4D73-81B1-8D0EA7B9BBE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175" y="745902"/>
            <a:ext cx="3166257" cy="178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69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1739757" y="1630165"/>
            <a:ext cx="9260440" cy="3287732"/>
          </a:xfrm>
          <a:custGeom>
            <a:avLst/>
            <a:gdLst>
              <a:gd name="connsiteX0" fmla="*/ 123290 w 6667928"/>
              <a:gd name="connsiteY0" fmla="*/ 1438382 h 1921268"/>
              <a:gd name="connsiteX1" fmla="*/ 123290 w 6667928"/>
              <a:gd name="connsiteY1" fmla="*/ 1438382 h 1921268"/>
              <a:gd name="connsiteX2" fmla="*/ 92467 w 6667928"/>
              <a:gd name="connsiteY2" fmla="*/ 1273996 h 1921268"/>
              <a:gd name="connsiteX3" fmla="*/ 82193 w 6667928"/>
              <a:gd name="connsiteY3" fmla="*/ 1243173 h 1921268"/>
              <a:gd name="connsiteX4" fmla="*/ 41097 w 6667928"/>
              <a:gd name="connsiteY4" fmla="*/ 1160980 h 1921268"/>
              <a:gd name="connsiteX5" fmla="*/ 20548 w 6667928"/>
              <a:gd name="connsiteY5" fmla="*/ 1058238 h 1921268"/>
              <a:gd name="connsiteX6" fmla="*/ 10274 w 6667928"/>
              <a:gd name="connsiteY6" fmla="*/ 1027416 h 1921268"/>
              <a:gd name="connsiteX7" fmla="*/ 0 w 6667928"/>
              <a:gd name="connsiteY7" fmla="*/ 924674 h 1921268"/>
              <a:gd name="connsiteX8" fmla="*/ 10274 w 6667928"/>
              <a:gd name="connsiteY8" fmla="*/ 482886 h 1921268"/>
              <a:gd name="connsiteX9" fmla="*/ 20548 w 6667928"/>
              <a:gd name="connsiteY9" fmla="*/ 452063 h 1921268"/>
              <a:gd name="connsiteX10" fmla="*/ 71919 w 6667928"/>
              <a:gd name="connsiteY10" fmla="*/ 339047 h 1921268"/>
              <a:gd name="connsiteX11" fmla="*/ 123290 w 6667928"/>
              <a:gd name="connsiteY11" fmla="*/ 287677 h 1921268"/>
              <a:gd name="connsiteX12" fmla="*/ 143838 w 6667928"/>
              <a:gd name="connsiteY12" fmla="*/ 256854 h 1921268"/>
              <a:gd name="connsiteX13" fmla="*/ 236306 w 6667928"/>
              <a:gd name="connsiteY13" fmla="*/ 205483 h 1921268"/>
              <a:gd name="connsiteX14" fmla="*/ 277402 w 6667928"/>
              <a:gd name="connsiteY14" fmla="*/ 184935 h 1921268"/>
              <a:gd name="connsiteX15" fmla="*/ 308225 w 6667928"/>
              <a:gd name="connsiteY15" fmla="*/ 164387 h 1921268"/>
              <a:gd name="connsiteX16" fmla="*/ 369870 w 6667928"/>
              <a:gd name="connsiteY16" fmla="*/ 143838 h 1921268"/>
              <a:gd name="connsiteX17" fmla="*/ 400692 w 6667928"/>
              <a:gd name="connsiteY17" fmla="*/ 133564 h 1921268"/>
              <a:gd name="connsiteX18" fmla="*/ 431515 w 6667928"/>
              <a:gd name="connsiteY18" fmla="*/ 113016 h 1921268"/>
              <a:gd name="connsiteX19" fmla="*/ 513708 w 6667928"/>
              <a:gd name="connsiteY19" fmla="*/ 102742 h 1921268"/>
              <a:gd name="connsiteX20" fmla="*/ 801384 w 6667928"/>
              <a:gd name="connsiteY20" fmla="*/ 92468 h 1921268"/>
              <a:gd name="connsiteX21" fmla="*/ 1263721 w 6667928"/>
              <a:gd name="connsiteY21" fmla="*/ 82193 h 1921268"/>
              <a:gd name="connsiteX22" fmla="*/ 1479479 w 6667928"/>
              <a:gd name="connsiteY22" fmla="*/ 71919 h 1921268"/>
              <a:gd name="connsiteX23" fmla="*/ 1839074 w 6667928"/>
              <a:gd name="connsiteY23" fmla="*/ 51371 h 1921268"/>
              <a:gd name="connsiteX24" fmla="*/ 2876764 w 6667928"/>
              <a:gd name="connsiteY24" fmla="*/ 30823 h 1921268"/>
              <a:gd name="connsiteX25" fmla="*/ 3000054 w 6667928"/>
              <a:gd name="connsiteY25" fmla="*/ 20548 h 1921268"/>
              <a:gd name="connsiteX26" fmla="*/ 3811712 w 6667928"/>
              <a:gd name="connsiteY26" fmla="*/ 0 h 1921268"/>
              <a:gd name="connsiteX27" fmla="*/ 5373384 w 6667928"/>
              <a:gd name="connsiteY27" fmla="*/ 10274 h 1921268"/>
              <a:gd name="connsiteX28" fmla="*/ 5527497 w 6667928"/>
              <a:gd name="connsiteY28" fmla="*/ 20548 h 1921268"/>
              <a:gd name="connsiteX29" fmla="*/ 5568593 w 6667928"/>
              <a:gd name="connsiteY29" fmla="*/ 30823 h 1921268"/>
              <a:gd name="connsiteX30" fmla="*/ 5661061 w 6667928"/>
              <a:gd name="connsiteY30" fmla="*/ 61645 h 1921268"/>
              <a:gd name="connsiteX31" fmla="*/ 5691883 w 6667928"/>
              <a:gd name="connsiteY31" fmla="*/ 71919 h 1921268"/>
              <a:gd name="connsiteX32" fmla="*/ 5753528 w 6667928"/>
              <a:gd name="connsiteY32" fmla="*/ 82193 h 1921268"/>
              <a:gd name="connsiteX33" fmla="*/ 5845995 w 6667928"/>
              <a:gd name="connsiteY33" fmla="*/ 113016 h 1921268"/>
              <a:gd name="connsiteX34" fmla="*/ 5876818 w 6667928"/>
              <a:gd name="connsiteY34" fmla="*/ 123290 h 1921268"/>
              <a:gd name="connsiteX35" fmla="*/ 6041204 w 6667928"/>
              <a:gd name="connsiteY35" fmla="*/ 154113 h 1921268"/>
              <a:gd name="connsiteX36" fmla="*/ 6092575 w 6667928"/>
              <a:gd name="connsiteY36" fmla="*/ 174661 h 1921268"/>
              <a:gd name="connsiteX37" fmla="*/ 6174768 w 6667928"/>
              <a:gd name="connsiteY37" fmla="*/ 215757 h 1921268"/>
              <a:gd name="connsiteX38" fmla="*/ 6246688 w 6667928"/>
              <a:gd name="connsiteY38" fmla="*/ 267128 h 1921268"/>
              <a:gd name="connsiteX39" fmla="*/ 6287784 w 6667928"/>
              <a:gd name="connsiteY39" fmla="*/ 287677 h 1921268"/>
              <a:gd name="connsiteX40" fmla="*/ 6339155 w 6667928"/>
              <a:gd name="connsiteY40" fmla="*/ 349322 h 1921268"/>
              <a:gd name="connsiteX41" fmla="*/ 6441897 w 6667928"/>
              <a:gd name="connsiteY41" fmla="*/ 441789 h 1921268"/>
              <a:gd name="connsiteX42" fmla="*/ 6493267 w 6667928"/>
              <a:gd name="connsiteY42" fmla="*/ 513708 h 1921268"/>
              <a:gd name="connsiteX43" fmla="*/ 6534364 w 6667928"/>
              <a:gd name="connsiteY43" fmla="*/ 554805 h 1921268"/>
              <a:gd name="connsiteX44" fmla="*/ 6565186 w 6667928"/>
              <a:gd name="connsiteY44" fmla="*/ 626724 h 1921268"/>
              <a:gd name="connsiteX45" fmla="*/ 6606283 w 6667928"/>
              <a:gd name="connsiteY45" fmla="*/ 729465 h 1921268"/>
              <a:gd name="connsiteX46" fmla="*/ 6626831 w 6667928"/>
              <a:gd name="connsiteY46" fmla="*/ 780836 h 1921268"/>
              <a:gd name="connsiteX47" fmla="*/ 6647380 w 6667928"/>
              <a:gd name="connsiteY47" fmla="*/ 904126 h 1921268"/>
              <a:gd name="connsiteX48" fmla="*/ 6667928 w 6667928"/>
              <a:gd name="connsiteY48" fmla="*/ 996593 h 1921268"/>
              <a:gd name="connsiteX49" fmla="*/ 6657654 w 6667928"/>
              <a:gd name="connsiteY49" fmla="*/ 1345915 h 1921268"/>
              <a:gd name="connsiteX50" fmla="*/ 6647380 w 6667928"/>
              <a:gd name="connsiteY50" fmla="*/ 1387011 h 1921268"/>
              <a:gd name="connsiteX51" fmla="*/ 6626831 w 6667928"/>
              <a:gd name="connsiteY51" fmla="*/ 1428108 h 1921268"/>
              <a:gd name="connsiteX52" fmla="*/ 6585735 w 6667928"/>
              <a:gd name="connsiteY52" fmla="*/ 1469205 h 1921268"/>
              <a:gd name="connsiteX53" fmla="*/ 6554912 w 6667928"/>
              <a:gd name="connsiteY53" fmla="*/ 1510301 h 1921268"/>
              <a:gd name="connsiteX54" fmla="*/ 6400800 w 6667928"/>
              <a:gd name="connsiteY54" fmla="*/ 1592495 h 1921268"/>
              <a:gd name="connsiteX55" fmla="*/ 6287784 w 6667928"/>
              <a:gd name="connsiteY55" fmla="*/ 1654139 h 1921268"/>
              <a:gd name="connsiteX56" fmla="*/ 6164494 w 6667928"/>
              <a:gd name="connsiteY56" fmla="*/ 1674688 h 1921268"/>
              <a:gd name="connsiteX57" fmla="*/ 6113124 w 6667928"/>
              <a:gd name="connsiteY57" fmla="*/ 1695236 h 1921268"/>
              <a:gd name="connsiteX58" fmla="*/ 6041204 w 6667928"/>
              <a:gd name="connsiteY58" fmla="*/ 1705510 h 1921268"/>
              <a:gd name="connsiteX59" fmla="*/ 5979559 w 6667928"/>
              <a:gd name="connsiteY59" fmla="*/ 1715784 h 1921268"/>
              <a:gd name="connsiteX60" fmla="*/ 5845995 w 6667928"/>
              <a:gd name="connsiteY60" fmla="*/ 1767155 h 1921268"/>
              <a:gd name="connsiteX61" fmla="*/ 5794625 w 6667928"/>
              <a:gd name="connsiteY61" fmla="*/ 1777429 h 1921268"/>
              <a:gd name="connsiteX62" fmla="*/ 5712431 w 6667928"/>
              <a:gd name="connsiteY62" fmla="*/ 1797978 h 1921268"/>
              <a:gd name="connsiteX63" fmla="*/ 5568593 w 6667928"/>
              <a:gd name="connsiteY63" fmla="*/ 1839074 h 1921268"/>
              <a:gd name="connsiteX64" fmla="*/ 5342562 w 6667928"/>
              <a:gd name="connsiteY64" fmla="*/ 1880171 h 1921268"/>
              <a:gd name="connsiteX65" fmla="*/ 5280917 w 6667928"/>
              <a:gd name="connsiteY65" fmla="*/ 1890445 h 1921268"/>
              <a:gd name="connsiteX66" fmla="*/ 5229546 w 6667928"/>
              <a:gd name="connsiteY66" fmla="*/ 1900719 h 1921268"/>
              <a:gd name="connsiteX67" fmla="*/ 5034337 w 6667928"/>
              <a:gd name="connsiteY67" fmla="*/ 1921268 h 1921268"/>
              <a:gd name="connsiteX68" fmla="*/ 4602822 w 6667928"/>
              <a:gd name="connsiteY68" fmla="*/ 1910993 h 1921268"/>
              <a:gd name="connsiteX69" fmla="*/ 4366517 w 6667928"/>
              <a:gd name="connsiteY69" fmla="*/ 1900719 h 1921268"/>
              <a:gd name="connsiteX70" fmla="*/ 3339101 w 6667928"/>
              <a:gd name="connsiteY70" fmla="*/ 1890445 h 1921268"/>
              <a:gd name="connsiteX71" fmla="*/ 2404153 w 6667928"/>
              <a:gd name="connsiteY71" fmla="*/ 1859623 h 1921268"/>
              <a:gd name="connsiteX72" fmla="*/ 2342508 w 6667928"/>
              <a:gd name="connsiteY72" fmla="*/ 1849348 h 1921268"/>
              <a:gd name="connsiteX73" fmla="*/ 2260315 w 6667928"/>
              <a:gd name="connsiteY73" fmla="*/ 1839074 h 1921268"/>
              <a:gd name="connsiteX74" fmla="*/ 1952090 w 6667928"/>
              <a:gd name="connsiteY74" fmla="*/ 1808252 h 1921268"/>
              <a:gd name="connsiteX75" fmla="*/ 1910993 w 6667928"/>
              <a:gd name="connsiteY75" fmla="*/ 1797978 h 1921268"/>
              <a:gd name="connsiteX76" fmla="*/ 1839074 w 6667928"/>
              <a:gd name="connsiteY76" fmla="*/ 1787704 h 1921268"/>
              <a:gd name="connsiteX77" fmla="*/ 1808252 w 6667928"/>
              <a:gd name="connsiteY77" fmla="*/ 1767155 h 1921268"/>
              <a:gd name="connsiteX78" fmla="*/ 1633591 w 6667928"/>
              <a:gd name="connsiteY78" fmla="*/ 1756881 h 1921268"/>
              <a:gd name="connsiteX79" fmla="*/ 1551398 w 6667928"/>
              <a:gd name="connsiteY79" fmla="*/ 1736333 h 1921268"/>
              <a:gd name="connsiteX80" fmla="*/ 1530849 w 6667928"/>
              <a:gd name="connsiteY80" fmla="*/ 1715784 h 1921268"/>
              <a:gd name="connsiteX81" fmla="*/ 1181528 w 6667928"/>
              <a:gd name="connsiteY81" fmla="*/ 1695236 h 1921268"/>
              <a:gd name="connsiteX82" fmla="*/ 503434 w 6667928"/>
              <a:gd name="connsiteY82" fmla="*/ 1674688 h 1921268"/>
              <a:gd name="connsiteX83" fmla="*/ 431515 w 6667928"/>
              <a:gd name="connsiteY83" fmla="*/ 1654139 h 1921268"/>
              <a:gd name="connsiteX84" fmla="*/ 400692 w 6667928"/>
              <a:gd name="connsiteY84" fmla="*/ 1633591 h 1921268"/>
              <a:gd name="connsiteX85" fmla="*/ 339047 w 6667928"/>
              <a:gd name="connsiteY85" fmla="*/ 1613043 h 1921268"/>
              <a:gd name="connsiteX86" fmla="*/ 256854 w 6667928"/>
              <a:gd name="connsiteY86" fmla="*/ 1551398 h 1921268"/>
              <a:gd name="connsiteX87" fmla="*/ 226031 w 6667928"/>
              <a:gd name="connsiteY87" fmla="*/ 1530850 h 1921268"/>
              <a:gd name="connsiteX88" fmla="*/ 205483 w 6667928"/>
              <a:gd name="connsiteY88" fmla="*/ 1510301 h 1921268"/>
              <a:gd name="connsiteX89" fmla="*/ 174661 w 6667928"/>
              <a:gd name="connsiteY89" fmla="*/ 1489753 h 1921268"/>
              <a:gd name="connsiteX90" fmla="*/ 123290 w 6667928"/>
              <a:gd name="connsiteY90" fmla="*/ 1438382 h 19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667928" h="1921268">
                <a:moveTo>
                  <a:pt x="123290" y="1438382"/>
                </a:moveTo>
                <a:lnTo>
                  <a:pt x="123290" y="1438382"/>
                </a:lnTo>
                <a:cubicBezTo>
                  <a:pt x="112446" y="1373318"/>
                  <a:pt x="108770" y="1331058"/>
                  <a:pt x="92467" y="1273996"/>
                </a:cubicBezTo>
                <a:cubicBezTo>
                  <a:pt x="89492" y="1263583"/>
                  <a:pt x="86674" y="1253032"/>
                  <a:pt x="82193" y="1243173"/>
                </a:cubicBezTo>
                <a:cubicBezTo>
                  <a:pt x="69518" y="1215287"/>
                  <a:pt x="41097" y="1160980"/>
                  <a:pt x="41097" y="1160980"/>
                </a:cubicBezTo>
                <a:cubicBezTo>
                  <a:pt x="34247" y="1126733"/>
                  <a:pt x="28401" y="1092269"/>
                  <a:pt x="20548" y="1058238"/>
                </a:cubicBezTo>
                <a:cubicBezTo>
                  <a:pt x="18113" y="1047686"/>
                  <a:pt x="11921" y="1038120"/>
                  <a:pt x="10274" y="1027416"/>
                </a:cubicBezTo>
                <a:cubicBezTo>
                  <a:pt x="5041" y="993398"/>
                  <a:pt x="3425" y="958921"/>
                  <a:pt x="0" y="924674"/>
                </a:cubicBezTo>
                <a:cubicBezTo>
                  <a:pt x="3425" y="777411"/>
                  <a:pt x="3876" y="630049"/>
                  <a:pt x="10274" y="482886"/>
                </a:cubicBezTo>
                <a:cubicBezTo>
                  <a:pt x="10744" y="472066"/>
                  <a:pt x="17921" y="462570"/>
                  <a:pt x="20548" y="452063"/>
                </a:cubicBezTo>
                <a:cubicBezTo>
                  <a:pt x="34719" y="395376"/>
                  <a:pt x="22473" y="388492"/>
                  <a:pt x="71919" y="339047"/>
                </a:cubicBezTo>
                <a:cubicBezTo>
                  <a:pt x="89043" y="321924"/>
                  <a:pt x="109858" y="307826"/>
                  <a:pt x="123290" y="287677"/>
                </a:cubicBezTo>
                <a:cubicBezTo>
                  <a:pt x="130139" y="277403"/>
                  <a:pt x="134545" y="264985"/>
                  <a:pt x="143838" y="256854"/>
                </a:cubicBezTo>
                <a:cubicBezTo>
                  <a:pt x="207913" y="200787"/>
                  <a:pt x="184940" y="227497"/>
                  <a:pt x="236306" y="205483"/>
                </a:cubicBezTo>
                <a:cubicBezTo>
                  <a:pt x="250383" y="199450"/>
                  <a:pt x="264104" y="192534"/>
                  <a:pt x="277402" y="184935"/>
                </a:cubicBezTo>
                <a:cubicBezTo>
                  <a:pt x="288123" y="178809"/>
                  <a:pt x="296941" y="169402"/>
                  <a:pt x="308225" y="164387"/>
                </a:cubicBezTo>
                <a:cubicBezTo>
                  <a:pt x="328018" y="155590"/>
                  <a:pt x="349322" y="150688"/>
                  <a:pt x="369870" y="143838"/>
                </a:cubicBezTo>
                <a:cubicBezTo>
                  <a:pt x="380144" y="140413"/>
                  <a:pt x="391681" y="139571"/>
                  <a:pt x="400692" y="133564"/>
                </a:cubicBezTo>
                <a:cubicBezTo>
                  <a:pt x="410966" y="126715"/>
                  <a:pt x="419602" y="116265"/>
                  <a:pt x="431515" y="113016"/>
                </a:cubicBezTo>
                <a:cubicBezTo>
                  <a:pt x="458153" y="105751"/>
                  <a:pt x="486140" y="104274"/>
                  <a:pt x="513708" y="102742"/>
                </a:cubicBezTo>
                <a:cubicBezTo>
                  <a:pt x="609513" y="97420"/>
                  <a:pt x="705467" y="95096"/>
                  <a:pt x="801384" y="92468"/>
                </a:cubicBezTo>
                <a:lnTo>
                  <a:pt x="1263721" y="82193"/>
                </a:lnTo>
                <a:lnTo>
                  <a:pt x="1479479" y="71919"/>
                </a:lnTo>
                <a:cubicBezTo>
                  <a:pt x="1599368" y="65496"/>
                  <a:pt x="1719037" y="53748"/>
                  <a:pt x="1839074" y="51371"/>
                </a:cubicBezTo>
                <a:lnTo>
                  <a:pt x="2876764" y="30823"/>
                </a:lnTo>
                <a:cubicBezTo>
                  <a:pt x="2917861" y="27398"/>
                  <a:pt x="2958882" y="22901"/>
                  <a:pt x="3000054" y="20548"/>
                </a:cubicBezTo>
                <a:cubicBezTo>
                  <a:pt x="3279126" y="4601"/>
                  <a:pt x="3519705" y="5214"/>
                  <a:pt x="3811712" y="0"/>
                </a:cubicBezTo>
                <a:lnTo>
                  <a:pt x="5373384" y="10274"/>
                </a:lnTo>
                <a:cubicBezTo>
                  <a:pt x="5424865" y="10891"/>
                  <a:pt x="5476295" y="15158"/>
                  <a:pt x="5527497" y="20548"/>
                </a:cubicBezTo>
                <a:cubicBezTo>
                  <a:pt x="5541540" y="22026"/>
                  <a:pt x="5555097" y="26670"/>
                  <a:pt x="5568593" y="30823"/>
                </a:cubicBezTo>
                <a:cubicBezTo>
                  <a:pt x="5599646" y="40378"/>
                  <a:pt x="5630238" y="51371"/>
                  <a:pt x="5661061" y="61645"/>
                </a:cubicBezTo>
                <a:cubicBezTo>
                  <a:pt x="5671335" y="65070"/>
                  <a:pt x="5681201" y="70139"/>
                  <a:pt x="5691883" y="71919"/>
                </a:cubicBezTo>
                <a:lnTo>
                  <a:pt x="5753528" y="82193"/>
                </a:lnTo>
                <a:cubicBezTo>
                  <a:pt x="5821888" y="116374"/>
                  <a:pt x="5766330" y="93100"/>
                  <a:pt x="5845995" y="113016"/>
                </a:cubicBezTo>
                <a:cubicBezTo>
                  <a:pt x="5856502" y="115643"/>
                  <a:pt x="5866163" y="121353"/>
                  <a:pt x="5876818" y="123290"/>
                </a:cubicBezTo>
                <a:cubicBezTo>
                  <a:pt x="5942491" y="135230"/>
                  <a:pt x="5977784" y="128746"/>
                  <a:pt x="6041204" y="154113"/>
                </a:cubicBezTo>
                <a:cubicBezTo>
                  <a:pt x="6058328" y="160962"/>
                  <a:pt x="6076079" y="166413"/>
                  <a:pt x="6092575" y="174661"/>
                </a:cubicBezTo>
                <a:cubicBezTo>
                  <a:pt x="6189628" y="223187"/>
                  <a:pt x="6105263" y="192589"/>
                  <a:pt x="6174768" y="215757"/>
                </a:cubicBezTo>
                <a:cubicBezTo>
                  <a:pt x="6192418" y="228995"/>
                  <a:pt x="6225648" y="255105"/>
                  <a:pt x="6246688" y="267128"/>
                </a:cubicBezTo>
                <a:cubicBezTo>
                  <a:pt x="6259986" y="274727"/>
                  <a:pt x="6275321" y="278775"/>
                  <a:pt x="6287784" y="287677"/>
                </a:cubicBezTo>
                <a:cubicBezTo>
                  <a:pt x="6331855" y="319157"/>
                  <a:pt x="6306709" y="313271"/>
                  <a:pt x="6339155" y="349322"/>
                </a:cubicBezTo>
                <a:cubicBezTo>
                  <a:pt x="6399642" y="416531"/>
                  <a:pt x="6390208" y="407331"/>
                  <a:pt x="6441897" y="441789"/>
                </a:cubicBezTo>
                <a:cubicBezTo>
                  <a:pt x="6459020" y="465762"/>
                  <a:pt x="6474612" y="490907"/>
                  <a:pt x="6493267" y="513708"/>
                </a:cubicBezTo>
                <a:cubicBezTo>
                  <a:pt x="6505535" y="528702"/>
                  <a:pt x="6525700" y="537477"/>
                  <a:pt x="6534364" y="554805"/>
                </a:cubicBezTo>
                <a:cubicBezTo>
                  <a:pt x="6574012" y="634100"/>
                  <a:pt x="6539988" y="561209"/>
                  <a:pt x="6565186" y="626724"/>
                </a:cubicBezTo>
                <a:cubicBezTo>
                  <a:pt x="6578427" y="661151"/>
                  <a:pt x="6592584" y="695218"/>
                  <a:pt x="6606283" y="729465"/>
                </a:cubicBezTo>
                <a:lnTo>
                  <a:pt x="6626831" y="780836"/>
                </a:lnTo>
                <a:cubicBezTo>
                  <a:pt x="6649922" y="965545"/>
                  <a:pt x="6624751" y="790980"/>
                  <a:pt x="6647380" y="904126"/>
                </a:cubicBezTo>
                <a:cubicBezTo>
                  <a:pt x="6665461" y="994534"/>
                  <a:pt x="6647933" y="936609"/>
                  <a:pt x="6667928" y="996593"/>
                </a:cubicBezTo>
                <a:cubicBezTo>
                  <a:pt x="6664503" y="1113034"/>
                  <a:pt x="6663777" y="1229585"/>
                  <a:pt x="6657654" y="1345915"/>
                </a:cubicBezTo>
                <a:cubicBezTo>
                  <a:pt x="6656912" y="1360016"/>
                  <a:pt x="6652338" y="1373790"/>
                  <a:pt x="6647380" y="1387011"/>
                </a:cubicBezTo>
                <a:cubicBezTo>
                  <a:pt x="6642002" y="1401352"/>
                  <a:pt x="6636021" y="1415855"/>
                  <a:pt x="6626831" y="1428108"/>
                </a:cubicBezTo>
                <a:cubicBezTo>
                  <a:pt x="6615207" y="1443607"/>
                  <a:pt x="6598492" y="1454625"/>
                  <a:pt x="6585735" y="1469205"/>
                </a:cubicBezTo>
                <a:cubicBezTo>
                  <a:pt x="6574459" y="1482092"/>
                  <a:pt x="6567020" y="1498193"/>
                  <a:pt x="6554912" y="1510301"/>
                </a:cubicBezTo>
                <a:cubicBezTo>
                  <a:pt x="6436419" y="1628792"/>
                  <a:pt x="6588356" y="1451832"/>
                  <a:pt x="6400800" y="1592495"/>
                </a:cubicBezTo>
                <a:cubicBezTo>
                  <a:pt x="6358391" y="1624301"/>
                  <a:pt x="6345659" y="1638909"/>
                  <a:pt x="6287784" y="1654139"/>
                </a:cubicBezTo>
                <a:cubicBezTo>
                  <a:pt x="6247492" y="1664742"/>
                  <a:pt x="6164494" y="1674688"/>
                  <a:pt x="6164494" y="1674688"/>
                </a:cubicBezTo>
                <a:cubicBezTo>
                  <a:pt x="6147371" y="1681537"/>
                  <a:pt x="6131016" y="1690763"/>
                  <a:pt x="6113124" y="1695236"/>
                </a:cubicBezTo>
                <a:cubicBezTo>
                  <a:pt x="6089630" y="1701109"/>
                  <a:pt x="6065139" y="1701828"/>
                  <a:pt x="6041204" y="1705510"/>
                </a:cubicBezTo>
                <a:cubicBezTo>
                  <a:pt x="6020614" y="1708678"/>
                  <a:pt x="6000107" y="1712359"/>
                  <a:pt x="5979559" y="1715784"/>
                </a:cubicBezTo>
                <a:cubicBezTo>
                  <a:pt x="5928181" y="1737803"/>
                  <a:pt x="5898792" y="1752756"/>
                  <a:pt x="5845995" y="1767155"/>
                </a:cubicBezTo>
                <a:cubicBezTo>
                  <a:pt x="5829148" y="1771750"/>
                  <a:pt x="5811640" y="1773502"/>
                  <a:pt x="5794625" y="1777429"/>
                </a:cubicBezTo>
                <a:cubicBezTo>
                  <a:pt x="5767107" y="1783779"/>
                  <a:pt x="5739677" y="1790547"/>
                  <a:pt x="5712431" y="1797978"/>
                </a:cubicBezTo>
                <a:cubicBezTo>
                  <a:pt x="5664323" y="1811098"/>
                  <a:pt x="5617956" y="1832022"/>
                  <a:pt x="5568593" y="1839074"/>
                </a:cubicBezTo>
                <a:cubicBezTo>
                  <a:pt x="5428368" y="1859106"/>
                  <a:pt x="5555996" y="1839517"/>
                  <a:pt x="5342562" y="1880171"/>
                </a:cubicBezTo>
                <a:cubicBezTo>
                  <a:pt x="5322098" y="1884069"/>
                  <a:pt x="5301413" y="1886719"/>
                  <a:pt x="5280917" y="1890445"/>
                </a:cubicBezTo>
                <a:cubicBezTo>
                  <a:pt x="5263736" y="1893569"/>
                  <a:pt x="5246874" y="1898553"/>
                  <a:pt x="5229546" y="1900719"/>
                </a:cubicBezTo>
                <a:cubicBezTo>
                  <a:pt x="5164622" y="1908835"/>
                  <a:pt x="5034337" y="1921268"/>
                  <a:pt x="5034337" y="1921268"/>
                </a:cubicBezTo>
                <a:lnTo>
                  <a:pt x="4602822" y="1910993"/>
                </a:lnTo>
                <a:cubicBezTo>
                  <a:pt x="4524017" y="1908568"/>
                  <a:pt x="4445349" y="1902001"/>
                  <a:pt x="4366517" y="1900719"/>
                </a:cubicBezTo>
                <a:lnTo>
                  <a:pt x="3339101" y="1890445"/>
                </a:lnTo>
                <a:cubicBezTo>
                  <a:pt x="2957759" y="1814178"/>
                  <a:pt x="3323424" y="1880756"/>
                  <a:pt x="2404153" y="1859623"/>
                </a:cubicBezTo>
                <a:cubicBezTo>
                  <a:pt x="2383327" y="1859144"/>
                  <a:pt x="2363130" y="1852294"/>
                  <a:pt x="2342508" y="1849348"/>
                </a:cubicBezTo>
                <a:cubicBezTo>
                  <a:pt x="2315175" y="1845443"/>
                  <a:pt x="2287774" y="1841964"/>
                  <a:pt x="2260315" y="1839074"/>
                </a:cubicBezTo>
                <a:lnTo>
                  <a:pt x="1952090" y="1808252"/>
                </a:lnTo>
                <a:cubicBezTo>
                  <a:pt x="1938391" y="1804827"/>
                  <a:pt x="1924886" y="1800504"/>
                  <a:pt x="1910993" y="1797978"/>
                </a:cubicBezTo>
                <a:cubicBezTo>
                  <a:pt x="1887167" y="1793646"/>
                  <a:pt x="1862269" y="1794663"/>
                  <a:pt x="1839074" y="1787704"/>
                </a:cubicBezTo>
                <a:cubicBezTo>
                  <a:pt x="1827247" y="1784156"/>
                  <a:pt x="1820463" y="1768987"/>
                  <a:pt x="1808252" y="1767155"/>
                </a:cubicBezTo>
                <a:cubicBezTo>
                  <a:pt x="1750576" y="1758503"/>
                  <a:pt x="1691811" y="1760306"/>
                  <a:pt x="1633591" y="1756881"/>
                </a:cubicBezTo>
                <a:cubicBezTo>
                  <a:pt x="1622543" y="1754671"/>
                  <a:pt x="1567194" y="1745811"/>
                  <a:pt x="1551398" y="1736333"/>
                </a:cubicBezTo>
                <a:cubicBezTo>
                  <a:pt x="1543092" y="1731349"/>
                  <a:pt x="1540477" y="1716854"/>
                  <a:pt x="1530849" y="1715784"/>
                </a:cubicBezTo>
                <a:cubicBezTo>
                  <a:pt x="1414921" y="1702903"/>
                  <a:pt x="1297968" y="1702085"/>
                  <a:pt x="1181528" y="1695236"/>
                </a:cubicBezTo>
                <a:cubicBezTo>
                  <a:pt x="944474" y="1616218"/>
                  <a:pt x="1191844" y="1695237"/>
                  <a:pt x="503434" y="1674688"/>
                </a:cubicBezTo>
                <a:cubicBezTo>
                  <a:pt x="496428" y="1674479"/>
                  <a:pt x="441529" y="1659146"/>
                  <a:pt x="431515" y="1654139"/>
                </a:cubicBezTo>
                <a:cubicBezTo>
                  <a:pt x="420471" y="1648617"/>
                  <a:pt x="411976" y="1638606"/>
                  <a:pt x="400692" y="1633591"/>
                </a:cubicBezTo>
                <a:cubicBezTo>
                  <a:pt x="380899" y="1624794"/>
                  <a:pt x="339047" y="1613043"/>
                  <a:pt x="339047" y="1613043"/>
                </a:cubicBezTo>
                <a:cubicBezTo>
                  <a:pt x="311649" y="1592495"/>
                  <a:pt x="285350" y="1570394"/>
                  <a:pt x="256854" y="1551398"/>
                </a:cubicBezTo>
                <a:cubicBezTo>
                  <a:pt x="246580" y="1544549"/>
                  <a:pt x="235673" y="1538564"/>
                  <a:pt x="226031" y="1530850"/>
                </a:cubicBezTo>
                <a:cubicBezTo>
                  <a:pt x="218467" y="1524799"/>
                  <a:pt x="213047" y="1516352"/>
                  <a:pt x="205483" y="1510301"/>
                </a:cubicBezTo>
                <a:cubicBezTo>
                  <a:pt x="195841" y="1502587"/>
                  <a:pt x="184036" y="1497789"/>
                  <a:pt x="174661" y="1489753"/>
                </a:cubicBezTo>
                <a:cubicBezTo>
                  <a:pt x="109545" y="1433939"/>
                  <a:pt x="131852" y="1446944"/>
                  <a:pt x="123290" y="1438382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GIPHY — steffi lynn | Motion design animation, Scrapbook stickers  printable,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8874169" y="522405"/>
            <a:ext cx="2209879" cy="220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ide the USA: Unit 2 Vocabulary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802">
            <a:off x="859799" y="4692904"/>
            <a:ext cx="4498412" cy="18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/>
        </p:blipFill>
        <p:spPr>
          <a:xfrm>
            <a:off x="8076409" y="3707442"/>
            <a:ext cx="4751667" cy="3512783"/>
          </a:xfrm>
          <a:prstGeom prst="rect">
            <a:avLst/>
          </a:prstGeom>
        </p:spPr>
      </p:pic>
      <p:pic>
        <p:nvPicPr>
          <p:cNvPr id="4" name="Picture 2" descr="Shooting Star Animated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204">
            <a:off x="1087144" y="635623"/>
            <a:ext cx="3715891" cy="246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23E452-1E34-41BC-B989-8543E642B24F}"/>
              </a:ext>
            </a:extLst>
          </p:cNvPr>
          <p:cNvSpPr txBox="1"/>
          <p:nvPr/>
        </p:nvSpPr>
        <p:spPr>
          <a:xfrm>
            <a:off x="3607904" y="308113"/>
            <a:ext cx="5883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Thứ</a:t>
            </a:r>
            <a:r>
              <a:rPr lang="en-US" sz="3200" dirty="0"/>
              <a:t>….</a:t>
            </a:r>
            <a:r>
              <a:rPr lang="en-US" sz="3200" dirty="0" err="1"/>
              <a:t>ngày</a:t>
            </a:r>
            <a:r>
              <a:rPr lang="en-US" sz="3200" dirty="0"/>
              <a:t>….</a:t>
            </a:r>
            <a:r>
              <a:rPr lang="en-US" sz="3200" dirty="0" err="1"/>
              <a:t>tháng</a:t>
            </a:r>
            <a:r>
              <a:rPr lang="en-US" sz="3200" dirty="0"/>
              <a:t>….</a:t>
            </a:r>
            <a:r>
              <a:rPr lang="en-US" sz="3200" dirty="0" err="1"/>
              <a:t>năm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2F2DEA-A248-49B7-A661-C9EA29116C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0885" y="2210102"/>
            <a:ext cx="8010838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3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38"/>
          <p:cNvSpPr/>
          <p:nvPr/>
        </p:nvSpPr>
        <p:spPr>
          <a:xfrm rot="3022529">
            <a:off x="354583" y="36660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CCDD7E-A115-4F4E-B539-AD12B2DD0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379" y="2676744"/>
            <a:ext cx="5486876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55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610</Words>
  <Application>Microsoft Office PowerPoint</Application>
  <PresentationFormat>Widescreen</PresentationFormat>
  <Paragraphs>80</Paragraphs>
  <Slides>19</Slides>
  <Notes>11</Notes>
  <HiddenSlides>0</HiddenSlides>
  <MMClips>17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#9Slide02 Noi dung dai</vt:lpstr>
      <vt:lpstr>#9Slide02 Tieu de dai</vt:lpstr>
      <vt:lpstr>Alfa Slab One</vt:lpstr>
      <vt:lpstr>Catamaran</vt:lpstr>
      <vt:lpstr>Catamaran Black</vt:lpstr>
      <vt:lpstr>Catamaran ExtraBold</vt:lpstr>
      <vt:lpstr>Catamaran Medium</vt:lpstr>
      <vt:lpstr>Comfortaa Medium</vt:lpstr>
      <vt:lpstr>Alef</vt:lpstr>
      <vt:lpstr>Arial</vt:lpstr>
      <vt:lpstr>Calibri</vt:lpstr>
      <vt:lpstr>Cambria Math</vt:lpstr>
      <vt:lpstr>Dosis</vt:lpstr>
      <vt:lpstr>Pacifico</vt:lpstr>
      <vt:lpstr>Tahoma</vt:lpstr>
      <vt:lpstr>UTM Cookies</vt:lpstr>
      <vt:lpstr>Math Subject for Elementary - 3rd Grade: Practice Standards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28</cp:revision>
  <dcterms:created xsi:type="dcterms:W3CDTF">2022-09-07T22:41:50Z</dcterms:created>
  <dcterms:modified xsi:type="dcterms:W3CDTF">2022-09-15T09:25:12Z</dcterms:modified>
</cp:coreProperties>
</file>