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7" r:id="rId2"/>
    <p:sldId id="332" r:id="rId3"/>
    <p:sldId id="279" r:id="rId4"/>
    <p:sldId id="2641" r:id="rId5"/>
    <p:sldId id="2645" r:id="rId6"/>
    <p:sldId id="278" r:id="rId7"/>
    <p:sldId id="2646" r:id="rId8"/>
    <p:sldId id="2642" r:id="rId9"/>
    <p:sldId id="2647" r:id="rId10"/>
    <p:sldId id="281" r:id="rId11"/>
    <p:sldId id="2648" r:id="rId12"/>
    <p:sldId id="2649" r:id="rId13"/>
    <p:sldId id="2650" r:id="rId14"/>
    <p:sldId id="3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CDD94-F7DE-4DB6-9348-A364381747B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91DAA-0AEC-4D61-9007-629F25CA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7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2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: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1DAA-0AEC-4D61-9007-629F25CA0F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61.png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12" Type="http://schemas.openxmlformats.org/officeDocument/2006/relationships/image" Target="../media/image60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11" Type="http://schemas.openxmlformats.org/officeDocument/2006/relationships/image" Target="../media/image59.png"/><Relationship Id="rId5" Type="http://schemas.openxmlformats.org/officeDocument/2006/relationships/image" Target="../media/image53.emf"/><Relationship Id="rId10" Type="http://schemas.openxmlformats.org/officeDocument/2006/relationships/image" Target="../media/image58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983" y="1607804"/>
            <a:ext cx="7339783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896268"/>
            <a:ext cx="2914405" cy="38353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66147" y="457200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223419" y="664324"/>
              <a:ext cx="574516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.....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....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....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3211" y="2896268"/>
            <a:ext cx="2801466" cy="3693552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A8E7C5-2D14-4F76-AD6B-3BF12D95CB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172" y="-9617"/>
            <a:ext cx="1617421" cy="1617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EA2838-185E-413D-9C7E-EFE35DF753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7887" y="2266340"/>
            <a:ext cx="2115495" cy="1072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466C59-9272-45CD-B391-293C27DC62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6461" y="3322549"/>
            <a:ext cx="6157494" cy="829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7936-D16F-4F9D-B228-7BCEFDCF23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19129" y="4179826"/>
            <a:ext cx="304826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0080" y="141957"/>
            <a:ext cx="4971839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8375" y="818327"/>
              <a:ext cx="4349615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C00C84-FDC1-4633-97B4-E92DB18541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10" descr="Cute chef girl smiling in uniform mascot gesturing ok sign cartoon art  illustration 2335552 Vector Art at Vecteezy">
            <a:extLst>
              <a:ext uri="{FF2B5EF4-FFF2-40B4-BE49-F238E27FC236}">
                <a16:creationId xmlns:a16="http://schemas.microsoft.com/office/drawing/2014/main" id="{2C60A63F-9FB6-4648-AD9C-293E9E83F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268"/>
          <a:stretch/>
        </p:blipFill>
        <p:spPr bwMode="auto">
          <a:xfrm>
            <a:off x="0" y="953311"/>
            <a:ext cx="6510236" cy="59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22FD881-31E9-41F9-81CE-531937F30E3D}"/>
              </a:ext>
            </a:extLst>
          </p:cNvPr>
          <p:cNvGrpSpPr/>
          <p:nvPr/>
        </p:nvGrpSpPr>
        <p:grpSpPr>
          <a:xfrm>
            <a:off x="5812738" y="585863"/>
            <a:ext cx="5842000" cy="2843137"/>
            <a:chOff x="5036310" y="257023"/>
            <a:chExt cx="5842000" cy="2843137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B6337E8B-C099-464A-B906-274774DAD3A2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6592FB-8B53-4519-BBAB-DC23389B7E51}"/>
                </a:ext>
              </a:extLst>
            </p:cNvPr>
            <p:cNvSpPr txBox="1"/>
            <p:nvPr/>
          </p:nvSpPr>
          <p:spPr>
            <a:xfrm>
              <a:off x="5405711" y="521548"/>
              <a:ext cx="5361646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endParaRPr kumimoji="0" lang="en-US" sz="4800" b="1" i="0" u="none" strike="noStrike" kern="1200" cap="none" spc="0" normalizeH="0" baseline="0" noProof="0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4800" b="1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tặng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Mẹ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8" name="Picture 2" descr="Bakery Rye bread Baking, bread, food, baking png | PNGEgg">
            <a:extLst>
              <a:ext uri="{FF2B5EF4-FFF2-40B4-BE49-F238E27FC236}">
                <a16:creationId xmlns:a16="http://schemas.microsoft.com/office/drawing/2014/main" id="{03499CC6-4907-45BA-A4E2-1645ECDD1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000" y1="41483" x2="64889" y2="48580"/>
                        <a14:foregroundMark x1="46333" y1="47634" x2="86889" y2="51893"/>
                        <a14:foregroundMark x1="43778" y1="50946" x2="59667" y2="61199"/>
                        <a14:foregroundMark x1="10000" y1="62776" x2="15000" y2="62776"/>
                        <a14:foregroundMark x1="56444" y1="34700" x2="61444" y2="41325"/>
                        <a14:foregroundMark x1="27556" y1="40221" x2="35000" y2="45110"/>
                        <a14:foregroundMark x1="56667" y1="55205" x2="72222" y2="58044"/>
                        <a14:foregroundMark x1="56222" y1="53470" x2="68222" y2="55205"/>
                        <a14:foregroundMark x1="8778" y1="66088" x2="11111" y2="66562"/>
                        <a14:backgroundMark x1="61111" y1="33596" x2="64000" y2="35016"/>
                        <a14:backgroundMark x1="62000" y1="32492" x2="64222" y2="33912"/>
                        <a14:backgroundMark x1="8889" y1="69085" x2="10333" y2="69243"/>
                        <a14:backgroundMark x1="12333" y1="67981" x2="12333" y2="67981"/>
                        <a14:backgroundMark x1="12111" y1="67981" x2="12889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87" y="3587573"/>
            <a:ext cx="5039590" cy="35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CF63650B-CF25-44DD-A6B3-4564C2406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799"/>
            <a:ext cx="11509846" cy="63338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1A66D-D5D2-4912-8509-D17CD7958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117"/>
            <a:ext cx="12006470" cy="1117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26C3BA-4469-44D1-98C1-52BB9DC12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4" y="1655492"/>
            <a:ext cx="10929730" cy="261677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FFEF8-0B7A-4F02-9B2C-AC56C6F8C49C}"/>
              </a:ext>
            </a:extLst>
          </p:cNvPr>
          <p:cNvCxnSpPr/>
          <p:nvPr/>
        </p:nvCxnSpPr>
        <p:spPr>
          <a:xfrm>
            <a:off x="2862470" y="1033670"/>
            <a:ext cx="23356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7D0CB9-BBE6-4293-B6BD-765228839A5C}"/>
              </a:ext>
            </a:extLst>
          </p:cNvPr>
          <p:cNvCxnSpPr>
            <a:cxnSpLocks/>
          </p:cNvCxnSpPr>
          <p:nvPr/>
        </p:nvCxnSpPr>
        <p:spPr>
          <a:xfrm>
            <a:off x="6042991" y="1043609"/>
            <a:ext cx="1043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90AAAA-368C-4383-A7FF-AA9472899A87}"/>
              </a:ext>
            </a:extLst>
          </p:cNvPr>
          <p:cNvCxnSpPr>
            <a:cxnSpLocks/>
          </p:cNvCxnSpPr>
          <p:nvPr/>
        </p:nvCxnSpPr>
        <p:spPr>
          <a:xfrm>
            <a:off x="8527774" y="1033670"/>
            <a:ext cx="3309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F5BF68-54A4-48D6-B144-DEA81F1BD52D}"/>
              </a:ext>
            </a:extLst>
          </p:cNvPr>
          <p:cNvCxnSpPr>
            <a:cxnSpLocks/>
          </p:cNvCxnSpPr>
          <p:nvPr/>
        </p:nvCxnSpPr>
        <p:spPr>
          <a:xfrm>
            <a:off x="824947" y="1461053"/>
            <a:ext cx="1480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08F08E-35A2-4DB3-BFA2-C0EEBB8B8D5A}"/>
              </a:ext>
            </a:extLst>
          </p:cNvPr>
          <p:cNvSpPr txBox="1"/>
          <p:nvPr/>
        </p:nvSpPr>
        <p:spPr>
          <a:xfrm>
            <a:off x="4631635" y="4412974"/>
            <a:ext cx="3429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 giải: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4E9A80-EEE7-458E-BFD5-766FAAF31BF8}"/>
              </a:ext>
            </a:extLst>
          </p:cNvPr>
          <p:cNvSpPr txBox="1"/>
          <p:nvPr/>
        </p:nvSpPr>
        <p:spPr>
          <a:xfrm>
            <a:off x="3051312" y="5068957"/>
            <a:ext cx="73947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 bàn như thế có số chỗ ngồi là: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5CFB3D-4A17-4BC5-9A2C-4D8801D1A151}"/>
              </a:ext>
            </a:extLst>
          </p:cNvPr>
          <p:cNvSpPr txBox="1"/>
          <p:nvPr/>
        </p:nvSpPr>
        <p:spPr>
          <a:xfrm>
            <a:off x="3120886" y="5695122"/>
            <a:ext cx="73947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x 9 = 36 (chỗ ngồi)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0E5B33-ACAF-4468-918F-2DE363E18A93}"/>
              </a:ext>
            </a:extLst>
          </p:cNvPr>
          <p:cNvSpPr txBox="1"/>
          <p:nvPr/>
        </p:nvSpPr>
        <p:spPr>
          <a:xfrm>
            <a:off x="4303642" y="6242447"/>
            <a:ext cx="73947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Đáp số: 36 chỗ ngồi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1DF11FF-439A-4F3F-A26A-DFD0F05A2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26" y="457200"/>
            <a:ext cx="6400800" cy="640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87B1C-9D29-41A7-8E74-017DC942B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142" y="2961861"/>
            <a:ext cx="2561942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CDDB40-2227-4445-AF0E-51A479ACB4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01" y="4623100"/>
            <a:ext cx="911585" cy="9115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4FD23E8-C8C9-4270-92FC-F25C819E09AC}"/>
              </a:ext>
            </a:extLst>
          </p:cNvPr>
          <p:cNvGrpSpPr/>
          <p:nvPr/>
        </p:nvGrpSpPr>
        <p:grpSpPr>
          <a:xfrm>
            <a:off x="7335078" y="79514"/>
            <a:ext cx="3558209" cy="1789043"/>
            <a:chOff x="437263" y="445235"/>
            <a:chExt cx="4971839" cy="23669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0C917E-FF55-48FF-9481-97E045628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1D9B2F-78F9-40D5-899B-06628840F2CD}"/>
                </a:ext>
              </a:extLst>
            </p:cNvPr>
            <p:cNvSpPr txBox="1"/>
            <p:nvPr/>
          </p:nvSpPr>
          <p:spPr>
            <a:xfrm>
              <a:off x="748375" y="818327"/>
              <a:ext cx="434961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571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8EBCA9-9AF0-43A1-85E0-924B30DF9E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6930" y="2539157"/>
            <a:ext cx="7474344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1C59A6-855B-4C94-969A-739C4D34A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765" y="1952567"/>
            <a:ext cx="6889077" cy="32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bột</a:t>
              </a:r>
              <a:r>
                <a:rPr lang="en-US" sz="40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0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Bây</a:t>
              </a:r>
              <a:r>
                <a:rPr lang="en-US" sz="40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40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528588" cy="1239212"/>
            <a:chOff x="985282" y="914399"/>
            <a:chExt cx="10528588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606187" y="1112583"/>
              <a:ext cx="9462052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Chọn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figurine of a person holding a tray of coins&#10;&#10;Description automatically generated with low confidence">
            <a:extLst>
              <a:ext uri="{FF2B5EF4-FFF2-40B4-BE49-F238E27FC236}">
                <a16:creationId xmlns:a16="http://schemas.microsoft.com/office/drawing/2014/main" id="{93239F3C-2D88-469F-993D-96048EA5A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18" y="5445228"/>
            <a:ext cx="1720302" cy="172030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2D21905-DC91-49CB-8698-F4824DDC7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26" y="4493730"/>
            <a:ext cx="10182225" cy="971550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A86B3FE-D495-46C2-9576-BBC1C98BCB1E}"/>
              </a:ext>
            </a:extLst>
          </p:cNvPr>
          <p:cNvSpPr/>
          <p:nvPr/>
        </p:nvSpPr>
        <p:spPr>
          <a:xfrm>
            <a:off x="1500809" y="5476461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B59B49E-8B4F-4CF7-83F4-DA8C417D5CC5}"/>
              </a:ext>
            </a:extLst>
          </p:cNvPr>
          <p:cNvSpPr/>
          <p:nvPr/>
        </p:nvSpPr>
        <p:spPr>
          <a:xfrm>
            <a:off x="3180522" y="5446644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702614D-C65B-443C-ACEC-C76DB0713A1D}"/>
              </a:ext>
            </a:extLst>
          </p:cNvPr>
          <p:cNvSpPr/>
          <p:nvPr/>
        </p:nvSpPr>
        <p:spPr>
          <a:xfrm>
            <a:off x="4899991" y="5496339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F6E79C6-B6AD-499C-8138-B9BFB6F69395}"/>
              </a:ext>
            </a:extLst>
          </p:cNvPr>
          <p:cNvSpPr/>
          <p:nvPr/>
        </p:nvSpPr>
        <p:spPr>
          <a:xfrm>
            <a:off x="6599583" y="5486400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859BA15-5B5E-43C1-A85E-186101601F27}"/>
              </a:ext>
            </a:extLst>
          </p:cNvPr>
          <p:cNvSpPr/>
          <p:nvPr/>
        </p:nvSpPr>
        <p:spPr>
          <a:xfrm>
            <a:off x="8309114" y="5466522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E730C77-1996-4953-BC9C-1815518F013C}"/>
              </a:ext>
            </a:extLst>
          </p:cNvPr>
          <p:cNvSpPr/>
          <p:nvPr/>
        </p:nvSpPr>
        <p:spPr>
          <a:xfrm>
            <a:off x="10058401" y="5416826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1E27798-759E-4A90-BB6F-24E238C7F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949" y="2123662"/>
            <a:ext cx="1162050" cy="12192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F4C4F97-F2A4-41EF-AA0A-F1AA300B1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030" y="2147887"/>
            <a:ext cx="990600" cy="119062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320372C-CE28-4634-AD5B-C0B6C3B1E1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967" y="2172114"/>
            <a:ext cx="981075" cy="11620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9C2A183-970C-403F-9B00-B4B1A7A16A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0251" y="2207108"/>
            <a:ext cx="942975" cy="11715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5FDE492-BB22-4AA9-8674-D1DC05E93A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0926" y="2153478"/>
            <a:ext cx="962025" cy="12192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FEF0DB4-F212-4EB3-9609-4316ACB592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8226" y="2172527"/>
            <a:ext cx="10096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8102 L 0.0013 0.08102 C -0.00065 0.0882 -0.00274 0.09537 -0.00443 0.10255 C -0.00573 0.10787 -0.00651 0.11343 -0.00768 0.11852 C -0.01224 0.13889 -0.01159 0.13565 -0.01667 0.15208 C -0.01979 0.17199 -0.0207 0.18033 -0.02643 0.20278 C -0.02787 0.2081 -0.02878 0.21389 -0.03047 0.21875 C -0.03229 0.22361 -0.03516 0.22708 -0.03698 0.23171 C -0.04089 0.2412 -0.03815 0.23866 -0.04115 0.24769 C -0.04232 0.25139 -0.04388 0.2544 -0.04518 0.25787 C -0.0457 0.26111 -0.04596 0.26482 -0.04675 0.26806 C -0.04766 0.27107 -0.04909 0.27361 -0.05 0.27662 C -0.05065 0.27847 -0.0513 0.28056 -0.05169 0.28241 C -0.05339 0.29074 -0.05326 0.28935 -0.05326 0.29421 " pathEditMode="relative" ptsTypes="AAAAAAAAAAAAAA">
                                      <p:cBhvr>
                                        <p:cTn id="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8843 L 0.00131 0.08843 C 0.00287 0.0912 0.00417 0.09491 0.00612 0.09699 C 0.01485 0.10579 0.02409 0.11227 0.03308 0.12014 C 0.03503 0.12199 0.03685 0.12407 0.03881 0.12593 C 0.04961 0.14792 0.04701 0.14398 0.06732 0.17083 C 0.07657 0.1831 0.08607 0.19491 0.09584 0.20556 C 0.10209 0.2125 0.10886 0.21736 0.1155 0.22315 C 0.11602 0.225 0.11654 0.22685 0.11706 0.22894 C 0.12214 0.24838 0.11993 0.24074 0.11875 0.27523 C 0.11862 0.27824 0.1181 0.28102 0.11784 0.2838 C 0.11758 0.28773 0.11745 0.29167 0.11706 0.29537 C 0.11693 0.29745 0.11628 0.30139 0.11628 0.30139 " pathEditMode="relative" ptsTypes="AAAAAAAAAAAAA">
                                      <p:cBhvr>
                                        <p:cTn id="7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8565 L -0.00273 0.08565 C 0.00235 0.09236 0.00717 0.1 0.01263 0.10579 C 0.02592 0.11991 0.02982 0.11921 0.04284 0.12893 C 0.06784 0.14768 0.05222 0.14051 0.07305 0.14792 C 0.08763 0.16088 0.08646 0.16065 0.11211 0.17106 C 0.1181 0.17338 0.12422 0.17546 0.13008 0.17824 C 0.13776 0.18217 0.14519 0.1875 0.15287 0.19143 C 0.16498 0.19722 0.17735 0.20231 0.18959 0.20717 C 0.20065 0.2118 0.21198 0.21505 0.22305 0.22037 C 0.27696 0.24676 0.2155 0.2243 0.26784 0.24491 C 0.27852 0.24907 0.2849 0.24954 0.29558 0.25231 C 0.30612 0.25486 0.3168 0.25717 0.32735 0.26088 C 0.34961 0.26875 0.33086 0.26273 0.34688 0.26667 C 0.35039 0.26759 0.35404 0.26852 0.35756 0.26967 C 0.35886 0.26991 0.36016 0.27083 0.36159 0.27106 C 0.36771 0.27245 0.37618 0.27315 0.3819 0.27384 C 0.39349 0.27801 0.37513 0.27176 0.39414 0.27685 C 0.40573 0.27986 0.39896 0.27963 0.40404 0.27963 " pathEditMode="relative" ptsTypes="AAAAAAAAAAAAAAAAAAA">
                                      <p:cBhvr>
                                        <p:cTn id="8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8125 L 0.00143 0.08125 C -0.00586 0.08472 -0.02539 0.09375 -0.03294 0.09861 C -0.04062 0.10347 -0.04818 0.10879 -0.05573 0.11458 C -0.0664 0.12268 -0.07682 0.13217 -0.0875 0.14051 C -0.10612 0.15509 -0.14258 0.18263 -0.16419 0.19421 C -0.19245 0.20926 -0.1444 0.18402 -0.18542 0.20439 C -0.19648 0.20995 -0.20768 0.21574 -0.21875 0.22176 C -0.22318 0.22407 -0.22747 0.22662 -0.23177 0.22893 C -0.2345 0.23055 -0.2375 0.23078 -0.23997 0.23333 L -0.2457 0.23912 C -0.24805 0.2456 -0.24713 0.24421 -0.25221 0.2493 C -0.25482 0.25185 -0.26042 0.25648 -0.26042 0.25648 C -0.2625 0.26782 -0.26055 0.26365 -0.26601 0.26967 " pathEditMode="relative" ptsTypes="AAAAAAAAAAAAAA">
                                      <p:cBhvr>
                                        <p:cTn id="8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868 L 0.00052 0.0868 C 0.00026 0.09583 -0.00039 0.10509 -0.00026 0.11435 C 0.00026 0.16412 0.00052 0.14537 0.00208 0.17222 C 0.00248 0.17755 0.00261 0.18287 0.003 0.18819 C 0.00365 0.19792 0.00469 0.20764 0.00534 0.21713 C 0.00573 0.22153 0.0056 0.22593 0.00625 0.23032 C 0.01042 0.26042 0.00755 0.23565 0.01185 0.25347 C 0.01289 0.25764 0.01328 0.26227 0.01432 0.26643 C 0.01589 0.27268 0.01706 0.2743 0.01927 0.27824 " pathEditMode="relative" ptsTypes="AAAAAAAAAA">
                                      <p:cBhvr>
                                        <p:cTn id="8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8102 L 0.003 0.08102 C -0.02396 0.0912 0.01068 0.07593 -0.0289 0.10555 C -0.04101 0.11481 -0.05286 0.12593 -0.06549 0.1331 C -0.09258 0.14815 -0.07851 0.14074 -0.11927 0.16065 C -0.1263 0.16412 -0.13372 0.1662 -0.14049 0.17083 C -0.14401 0.17315 -0.14765 0.17523 -0.15104 0.17801 C -0.16367 0.18796 -0.17578 0.19977 -0.18854 0.20856 C -0.19206 0.21088 -0.19583 0.21273 -0.19922 0.21574 C -0.2263 0.24074 -0.19414 0.2169 -0.21706 0.2331 C -0.21927 0.23657 -0.22135 0.24005 -0.22357 0.24329 C -0.22539 0.24583 -0.22773 0.24745 -0.2293 0.25046 C -0.23099 0.25393 -0.23203 0.25833 -0.23333 0.26204 C -0.23372 0.26551 -0.23346 0.26921 -0.23424 0.27222 C -0.23685 0.28287 -0.23659 0.2713 -0.23659 0.27662 " pathEditMode="relative" ptsTypes="AAAAAAAAAAAAAAA">
                                      <p:cBhvr>
                                        <p:cTn id="9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6119C-1CA2-4F47-B2B2-7B307C77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60" y="613120"/>
            <a:ext cx="9734550" cy="1000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8A858-BC39-41D2-9F10-B2F2204CB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751" y="1800639"/>
            <a:ext cx="8259832" cy="288996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74E360-9AE8-4E72-BCF0-1CC99BB949C3}"/>
              </a:ext>
            </a:extLst>
          </p:cNvPr>
          <p:cNvSpPr/>
          <p:nvPr/>
        </p:nvSpPr>
        <p:spPr>
          <a:xfrm>
            <a:off x="3816626" y="3747052"/>
            <a:ext cx="785191" cy="795131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0C013A-B5F1-4C9E-8AB4-D39B0728F92E}"/>
              </a:ext>
            </a:extLst>
          </p:cNvPr>
          <p:cNvSpPr/>
          <p:nvPr/>
        </p:nvSpPr>
        <p:spPr>
          <a:xfrm>
            <a:off x="4750904" y="3737113"/>
            <a:ext cx="785191" cy="79513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E3A47-A2FE-4767-ADB7-6BA02D1D30FC}"/>
              </a:ext>
            </a:extLst>
          </p:cNvPr>
          <p:cNvSpPr/>
          <p:nvPr/>
        </p:nvSpPr>
        <p:spPr>
          <a:xfrm>
            <a:off x="5675243" y="3727175"/>
            <a:ext cx="785191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5C03C8-2967-443B-93F7-776CD4A3A62E}"/>
              </a:ext>
            </a:extLst>
          </p:cNvPr>
          <p:cNvSpPr/>
          <p:nvPr/>
        </p:nvSpPr>
        <p:spPr>
          <a:xfrm>
            <a:off x="7036904" y="3756992"/>
            <a:ext cx="884583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6119C-1CA2-4F47-B2B2-7B307C77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60" y="613120"/>
            <a:ext cx="9734550" cy="1000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DB7019-035F-4361-B5C7-F26A5435D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844" y="1740590"/>
            <a:ext cx="6096000" cy="280035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D8E7FB-17E4-443C-A515-256635B3EB66}"/>
              </a:ext>
            </a:extLst>
          </p:cNvPr>
          <p:cNvSpPr/>
          <p:nvPr/>
        </p:nvSpPr>
        <p:spPr>
          <a:xfrm>
            <a:off x="4134678" y="3617843"/>
            <a:ext cx="785191" cy="795131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950E40-F624-449F-9CFD-A4F69F646728}"/>
              </a:ext>
            </a:extLst>
          </p:cNvPr>
          <p:cNvSpPr/>
          <p:nvPr/>
        </p:nvSpPr>
        <p:spPr>
          <a:xfrm>
            <a:off x="5068956" y="3607904"/>
            <a:ext cx="785191" cy="79513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5E3AEDE-8133-40A8-B517-1B49DC41D790}"/>
              </a:ext>
            </a:extLst>
          </p:cNvPr>
          <p:cNvSpPr/>
          <p:nvPr/>
        </p:nvSpPr>
        <p:spPr>
          <a:xfrm>
            <a:off x="5953538" y="3617844"/>
            <a:ext cx="785191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78F9A53-17B3-428A-8B6E-C838268BAE0E}"/>
              </a:ext>
            </a:extLst>
          </p:cNvPr>
          <p:cNvSpPr/>
          <p:nvPr/>
        </p:nvSpPr>
        <p:spPr>
          <a:xfrm>
            <a:off x="7275443" y="3627783"/>
            <a:ext cx="884583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110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667662" y="1659463"/>
            <a:ext cx="113538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80A72FF-B6C8-45BC-A9BA-A35B9F4DE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91" y="552242"/>
            <a:ext cx="5210175" cy="942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520D81-BF81-406F-B70F-2ACF246C9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196" y="2405270"/>
            <a:ext cx="10614892" cy="9044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CD27D5-2C28-4896-A805-CCBADED12FAD}"/>
              </a:ext>
            </a:extLst>
          </p:cNvPr>
          <p:cNvSpPr/>
          <p:nvPr/>
        </p:nvSpPr>
        <p:spPr>
          <a:xfrm>
            <a:off x="3339548" y="2623930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8BF4D7-4DD7-4D55-873D-D1045D3A40C5}"/>
              </a:ext>
            </a:extLst>
          </p:cNvPr>
          <p:cNvSpPr/>
          <p:nvPr/>
        </p:nvSpPr>
        <p:spPr>
          <a:xfrm>
            <a:off x="4353339" y="261399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8DC131-996E-49C7-8E0B-771D202E51A2}"/>
              </a:ext>
            </a:extLst>
          </p:cNvPr>
          <p:cNvSpPr/>
          <p:nvPr/>
        </p:nvSpPr>
        <p:spPr>
          <a:xfrm>
            <a:off x="5396947" y="2613990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DEA0C5-34D1-4DF6-9CB5-A1B42BB24793}"/>
              </a:ext>
            </a:extLst>
          </p:cNvPr>
          <p:cNvSpPr/>
          <p:nvPr/>
        </p:nvSpPr>
        <p:spPr>
          <a:xfrm>
            <a:off x="6490252" y="260405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085975-56CF-4257-AC24-23C163E9B5A8}"/>
              </a:ext>
            </a:extLst>
          </p:cNvPr>
          <p:cNvSpPr/>
          <p:nvPr/>
        </p:nvSpPr>
        <p:spPr>
          <a:xfrm>
            <a:off x="7513983" y="2574234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FBC649-72F9-4022-A797-4CCB531AF3E8}"/>
              </a:ext>
            </a:extLst>
          </p:cNvPr>
          <p:cNvSpPr/>
          <p:nvPr/>
        </p:nvSpPr>
        <p:spPr>
          <a:xfrm>
            <a:off x="8478079" y="2584173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0940E4-7614-4607-AF08-5761997B3CA8}"/>
              </a:ext>
            </a:extLst>
          </p:cNvPr>
          <p:cNvSpPr/>
          <p:nvPr/>
        </p:nvSpPr>
        <p:spPr>
          <a:xfrm>
            <a:off x="9541566" y="260405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B67E3C-5016-4D82-9400-DAD9B119DA07}"/>
              </a:ext>
            </a:extLst>
          </p:cNvPr>
          <p:cNvSpPr/>
          <p:nvPr/>
        </p:nvSpPr>
        <p:spPr>
          <a:xfrm>
            <a:off x="10585175" y="2574234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F26BA-9781-4A6A-99F2-BF2F01F6A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974" y="3566145"/>
            <a:ext cx="10644809" cy="5415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9F8EB9-047B-4762-ACF0-D30129B4E4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85" y="4387439"/>
            <a:ext cx="9855695" cy="24705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2EF5732-12E9-4E01-ABA6-3BF0AD67E876}"/>
              </a:ext>
            </a:extLst>
          </p:cNvPr>
          <p:cNvSpPr txBox="1"/>
          <p:nvPr/>
        </p:nvSpPr>
        <p:spPr>
          <a:xfrm>
            <a:off x="4014844" y="4726631"/>
            <a:ext cx="6759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4ABEC9-2371-4196-BC5A-77CEC3FA9191}"/>
              </a:ext>
            </a:extLst>
          </p:cNvPr>
          <p:cNvSpPr/>
          <p:nvPr/>
        </p:nvSpPr>
        <p:spPr>
          <a:xfrm>
            <a:off x="286578" y="367749"/>
            <a:ext cx="11618844" cy="611256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7638B9-A9FD-4BAC-A914-46CC007BB26D}"/>
              </a:ext>
            </a:extLst>
          </p:cNvPr>
          <p:cNvGrpSpPr/>
          <p:nvPr/>
        </p:nvGrpSpPr>
        <p:grpSpPr>
          <a:xfrm rot="5400000">
            <a:off x="5645632" y="1565206"/>
            <a:ext cx="1932333" cy="542925"/>
            <a:chOff x="971550" y="1647826"/>
            <a:chExt cx="1932333" cy="5429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B597C-31A0-4037-B923-24B24638CC63}"/>
                </a:ext>
              </a:extLst>
            </p:cNvPr>
            <p:cNvSpPr/>
            <p:nvPr/>
          </p:nvSpPr>
          <p:spPr>
            <a:xfrm>
              <a:off x="971550" y="1647826"/>
              <a:ext cx="193233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0A96163-D25C-4D34-B851-971A06A0490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41DDC1F-7572-44FE-95B9-FE926C7DB90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A0CA70-94EC-43B0-A35E-823E7823177D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60FFDC1-94E7-4914-8041-32090F678428}"/>
                </a:ext>
              </a:extLst>
            </p:cNvPr>
            <p:cNvSpPr/>
            <p:nvPr/>
          </p:nvSpPr>
          <p:spPr>
            <a:xfrm>
              <a:off x="243798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440B6E-4250-4217-9275-4A4F2E9CFD75}"/>
              </a:ext>
            </a:extLst>
          </p:cNvPr>
          <p:cNvGrpSpPr/>
          <p:nvPr/>
        </p:nvGrpSpPr>
        <p:grpSpPr>
          <a:xfrm rot="5400000">
            <a:off x="5007871" y="1555267"/>
            <a:ext cx="1912455" cy="542925"/>
            <a:chOff x="971550" y="1647826"/>
            <a:chExt cx="1912455" cy="5429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2B1F4C-4712-4ECF-94CB-2AED74CA891B}"/>
                </a:ext>
              </a:extLst>
            </p:cNvPr>
            <p:cNvSpPr/>
            <p:nvPr/>
          </p:nvSpPr>
          <p:spPr>
            <a:xfrm>
              <a:off x="971550" y="1647826"/>
              <a:ext cx="191245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E6F6E2-4794-4912-8818-4A1F5B259BF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939B70-2A72-4DB7-968F-854D2E0F332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624FD4-168C-4B6F-B59C-8F433C6A2CE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C9BBBD5-3381-4BD5-A8F3-C0AEE09A7B7A}"/>
                </a:ext>
              </a:extLst>
            </p:cNvPr>
            <p:cNvSpPr/>
            <p:nvPr/>
          </p:nvSpPr>
          <p:spPr>
            <a:xfrm>
              <a:off x="2418107" y="172361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A21E3A-CA97-4E51-B7DE-5B0DB062DF4E}"/>
              </a:ext>
            </a:extLst>
          </p:cNvPr>
          <p:cNvGrpSpPr/>
          <p:nvPr/>
        </p:nvGrpSpPr>
        <p:grpSpPr>
          <a:xfrm rot="5400000">
            <a:off x="4393302" y="1560237"/>
            <a:ext cx="1922394" cy="542925"/>
            <a:chOff x="971550" y="1647826"/>
            <a:chExt cx="1922394" cy="5429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69DA18-D7F7-4E4F-8C58-6BC524886742}"/>
                </a:ext>
              </a:extLst>
            </p:cNvPr>
            <p:cNvSpPr/>
            <p:nvPr/>
          </p:nvSpPr>
          <p:spPr>
            <a:xfrm>
              <a:off x="971550" y="1647826"/>
              <a:ext cx="19223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D6FA1D-E50E-4400-9837-9EE23D0F9B78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4C9366-616D-4C77-9F33-48FABD0677F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9F203F-6EE4-44B3-BA2D-1870EAF8524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643C868-8F1A-4E92-8CDE-88CAB7F14FC1}"/>
                </a:ext>
              </a:extLst>
            </p:cNvPr>
            <p:cNvSpPr/>
            <p:nvPr/>
          </p:nvSpPr>
          <p:spPr>
            <a:xfrm>
              <a:off x="2467803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C8314FA-613E-4D63-B2B8-4E3BAACAF7D7}"/>
              </a:ext>
            </a:extLst>
          </p:cNvPr>
          <p:cNvSpPr txBox="1"/>
          <p:nvPr/>
        </p:nvSpPr>
        <p:spPr>
          <a:xfrm>
            <a:off x="5227568" y="2831409"/>
            <a:ext cx="189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FA7CC30-3B9D-4159-8725-E66057DAC3E7}"/>
              </a:ext>
            </a:extLst>
          </p:cNvPr>
          <p:cNvGrpSpPr/>
          <p:nvPr/>
        </p:nvGrpSpPr>
        <p:grpSpPr>
          <a:xfrm rot="5400000">
            <a:off x="4511950" y="4384399"/>
            <a:ext cx="1939373" cy="542925"/>
            <a:chOff x="971550" y="1647826"/>
            <a:chExt cx="1939373" cy="54292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354E4F9-AF9C-49FC-AAEB-BAC07C5A831A}"/>
                </a:ext>
              </a:extLst>
            </p:cNvPr>
            <p:cNvSpPr/>
            <p:nvPr/>
          </p:nvSpPr>
          <p:spPr>
            <a:xfrm>
              <a:off x="971550" y="1647826"/>
              <a:ext cx="193937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5FC6D9-B3E1-4BC6-AE91-874777F20FEF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5FCD63D-7A35-487C-BCD3-DF1DEF337F0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5C4EF8C-E22F-4DF9-8A9F-83411E6A1B6D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221DDD8-C2F0-425E-BF86-726D90F76E25}"/>
                </a:ext>
              </a:extLst>
            </p:cNvPr>
            <p:cNvSpPr/>
            <p:nvPr/>
          </p:nvSpPr>
          <p:spPr>
            <a:xfrm>
              <a:off x="2418108" y="172361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5EC802B-F7C4-4534-856A-D6B79E3CD136}"/>
              </a:ext>
            </a:extLst>
          </p:cNvPr>
          <p:cNvGrpSpPr/>
          <p:nvPr/>
        </p:nvGrpSpPr>
        <p:grpSpPr>
          <a:xfrm rot="5400000">
            <a:off x="3859281" y="4389368"/>
            <a:ext cx="1949312" cy="542925"/>
            <a:chOff x="971549" y="1647826"/>
            <a:chExt cx="1949312" cy="54292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D8C73E6-BE6F-428E-B28E-390D8B3685C3}"/>
                </a:ext>
              </a:extLst>
            </p:cNvPr>
            <p:cNvSpPr/>
            <p:nvPr/>
          </p:nvSpPr>
          <p:spPr>
            <a:xfrm>
              <a:off x="971549" y="1647826"/>
              <a:ext cx="194931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770C6D0-6814-4DAD-923A-ED1C019D11F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39517EB-A960-47B4-951C-75BD0357E3D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25DEE7F-1BB2-4F60-A448-67F9D29485D3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951A885-4CB0-46A1-9913-ED86B9C76CBF}"/>
                </a:ext>
              </a:extLst>
            </p:cNvPr>
            <p:cNvSpPr/>
            <p:nvPr/>
          </p:nvSpPr>
          <p:spPr>
            <a:xfrm>
              <a:off x="2418108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E26A151-F139-4E23-862F-75DF62A04A33}"/>
              </a:ext>
            </a:extLst>
          </p:cNvPr>
          <p:cNvGrpSpPr/>
          <p:nvPr/>
        </p:nvGrpSpPr>
        <p:grpSpPr>
          <a:xfrm rot="5400000">
            <a:off x="3254650" y="4384399"/>
            <a:ext cx="1939373" cy="542925"/>
            <a:chOff x="971550" y="1647826"/>
            <a:chExt cx="1939373" cy="54292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7008D3B-EE37-4873-9FA1-EE53D99D1B77}"/>
                </a:ext>
              </a:extLst>
            </p:cNvPr>
            <p:cNvSpPr/>
            <p:nvPr/>
          </p:nvSpPr>
          <p:spPr>
            <a:xfrm>
              <a:off x="971550" y="1647826"/>
              <a:ext cx="193937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39D7996-31A9-4A10-B032-26C404E0076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FAF5742-590A-4C2C-B5EB-97DE86E9264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0B9EBF3-727F-4C4F-865D-B164DA4D10E6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8C435B1-C2F2-4C40-9D73-7D63EAA0B16D}"/>
                </a:ext>
              </a:extLst>
            </p:cNvPr>
            <p:cNvSpPr/>
            <p:nvPr/>
          </p:nvSpPr>
          <p:spPr>
            <a:xfrm>
              <a:off x="242804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EC7769F-70A4-4CB1-8BCF-8AD8559D3642}"/>
              </a:ext>
            </a:extLst>
          </p:cNvPr>
          <p:cNvGrpSpPr/>
          <p:nvPr/>
        </p:nvGrpSpPr>
        <p:grpSpPr>
          <a:xfrm rot="5400000">
            <a:off x="5150332" y="4384192"/>
            <a:ext cx="1919909" cy="542925"/>
            <a:chOff x="971550" y="1647826"/>
            <a:chExt cx="1919909" cy="54292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A0BC89D-C833-4B73-83D0-7E0793BC65F9}"/>
                </a:ext>
              </a:extLst>
            </p:cNvPr>
            <p:cNvSpPr/>
            <p:nvPr/>
          </p:nvSpPr>
          <p:spPr>
            <a:xfrm>
              <a:off x="971550" y="1647826"/>
              <a:ext cx="191990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BEE1319-8B16-4EDC-BE85-CACDED6C396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0EA7FAC-9CF7-4914-86D7-F51B1936F45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BBBA67E-7F42-48A2-AEF9-2F4C5E23B3C4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894830C-FA79-42E2-883D-68C0317418F5}"/>
                </a:ext>
              </a:extLst>
            </p:cNvPr>
            <p:cNvSpPr/>
            <p:nvPr/>
          </p:nvSpPr>
          <p:spPr>
            <a:xfrm>
              <a:off x="2437987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264C62E-F8C7-48A4-A49B-E1F6FC6E0260}"/>
              </a:ext>
            </a:extLst>
          </p:cNvPr>
          <p:cNvGrpSpPr/>
          <p:nvPr/>
        </p:nvGrpSpPr>
        <p:grpSpPr>
          <a:xfrm rot="5400000">
            <a:off x="5793063" y="4398686"/>
            <a:ext cx="1910798" cy="542925"/>
            <a:chOff x="971549" y="1647826"/>
            <a:chExt cx="1910798" cy="54292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F7995E9-3D73-4522-985E-E4D36C7ACDAA}"/>
                </a:ext>
              </a:extLst>
            </p:cNvPr>
            <p:cNvSpPr/>
            <p:nvPr/>
          </p:nvSpPr>
          <p:spPr>
            <a:xfrm>
              <a:off x="971549" y="1647826"/>
              <a:ext cx="191079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4549CAB-22AA-4E90-B9EA-94BDC88E67A9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1BB4537-F912-4E9D-AD26-22D71052223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0F4069A-5BB8-4302-8D80-DCF0B838EED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5CE5540-7473-492E-8E40-F66B7901C236}"/>
                </a:ext>
              </a:extLst>
            </p:cNvPr>
            <p:cNvSpPr/>
            <p:nvPr/>
          </p:nvSpPr>
          <p:spPr>
            <a:xfrm>
              <a:off x="2388290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C0EE3032-A6CB-4D9B-89E5-2A72BF75D774}"/>
              </a:ext>
            </a:extLst>
          </p:cNvPr>
          <p:cNvSpPr txBox="1"/>
          <p:nvPr/>
        </p:nvSpPr>
        <p:spPr>
          <a:xfrm>
            <a:off x="5640871" y="5651224"/>
            <a:ext cx="189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7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70B26AB-3261-442F-A249-31C5FA59FE15}"/>
              </a:ext>
            </a:extLst>
          </p:cNvPr>
          <p:cNvGrpSpPr/>
          <p:nvPr/>
        </p:nvGrpSpPr>
        <p:grpSpPr>
          <a:xfrm rot="5400000">
            <a:off x="6454429" y="4413595"/>
            <a:ext cx="1940615" cy="542925"/>
            <a:chOff x="971550" y="1647826"/>
            <a:chExt cx="1940615" cy="54292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3397F4B-0C79-4D3D-8121-5E6EE5E87FE0}"/>
                </a:ext>
              </a:extLst>
            </p:cNvPr>
            <p:cNvSpPr/>
            <p:nvPr/>
          </p:nvSpPr>
          <p:spPr>
            <a:xfrm>
              <a:off x="971550" y="1647826"/>
              <a:ext cx="194061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3422CE5-C449-49A8-91D5-5C0B5D7DBE3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AD2AEC8-4561-41F4-955F-2AB7E635FFB2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967D4B5-AE02-4F51-857C-9224E559982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0E2CD8E-53B0-4382-9FDD-00D1215FEA17}"/>
                </a:ext>
              </a:extLst>
            </p:cNvPr>
            <p:cNvSpPr/>
            <p:nvPr/>
          </p:nvSpPr>
          <p:spPr>
            <a:xfrm>
              <a:off x="2437986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16700D1-D5C0-4C02-AC36-F6455A994F2E}"/>
              </a:ext>
            </a:extLst>
          </p:cNvPr>
          <p:cNvGrpSpPr/>
          <p:nvPr/>
        </p:nvGrpSpPr>
        <p:grpSpPr>
          <a:xfrm rot="5400000">
            <a:off x="7111861" y="4403863"/>
            <a:ext cx="1940201" cy="542925"/>
            <a:chOff x="971550" y="1647826"/>
            <a:chExt cx="1940201" cy="542925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A9BD416-5997-409B-8435-FDCDA95EE7AB}"/>
                </a:ext>
              </a:extLst>
            </p:cNvPr>
            <p:cNvSpPr/>
            <p:nvPr/>
          </p:nvSpPr>
          <p:spPr>
            <a:xfrm>
              <a:off x="971550" y="1647826"/>
              <a:ext cx="1940201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C7DFE3-1231-418B-99AD-53585F4DA65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09F17C8-2AE9-4999-A257-E3DCBA834E7E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5200B5A-BD02-468F-8B19-B3C94D6BE48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C47B17C-5A1F-478A-B99C-BE2E65A5BB15}"/>
                </a:ext>
              </a:extLst>
            </p:cNvPr>
            <p:cNvSpPr/>
            <p:nvPr/>
          </p:nvSpPr>
          <p:spPr>
            <a:xfrm>
              <a:off x="2457864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16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175</Words>
  <Application>Microsoft Office PowerPoint</Application>
  <PresentationFormat>Widescreen</PresentationFormat>
  <Paragraphs>45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#9Slide02 Noi dung dai</vt:lpstr>
      <vt:lpstr>#9Slide02 Tieu de dai</vt:lpstr>
      <vt:lpstr>等线</vt:lpstr>
      <vt:lpstr>Arial</vt:lpstr>
      <vt:lpstr>Calibri</vt:lpstr>
      <vt:lpstr>Nunito Black</vt:lpstr>
      <vt:lpstr>Tahoma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17</cp:revision>
  <dcterms:created xsi:type="dcterms:W3CDTF">2022-09-07T02:03:15Z</dcterms:created>
  <dcterms:modified xsi:type="dcterms:W3CDTF">2022-09-08T00:57:45Z</dcterms:modified>
</cp:coreProperties>
</file>