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701" r:id="rId3"/>
    <p:sldMasterId id="2147483728" r:id="rId4"/>
  </p:sldMasterIdLst>
  <p:notesMasterIdLst>
    <p:notesMasterId r:id="rId28"/>
  </p:notesMasterIdLst>
  <p:sldIdLst>
    <p:sldId id="875" r:id="rId5"/>
    <p:sldId id="874" r:id="rId6"/>
    <p:sldId id="872" r:id="rId7"/>
    <p:sldId id="293" r:id="rId8"/>
    <p:sldId id="868" r:id="rId9"/>
    <p:sldId id="257" r:id="rId10"/>
    <p:sldId id="836" r:id="rId11"/>
    <p:sldId id="881" r:id="rId12"/>
    <p:sldId id="882" r:id="rId13"/>
    <p:sldId id="837" r:id="rId14"/>
    <p:sldId id="879" r:id="rId15"/>
    <p:sldId id="880" r:id="rId16"/>
    <p:sldId id="845" r:id="rId17"/>
    <p:sldId id="865" r:id="rId18"/>
    <p:sldId id="849" r:id="rId19"/>
    <p:sldId id="854" r:id="rId20"/>
    <p:sldId id="851" r:id="rId21"/>
    <p:sldId id="850" r:id="rId22"/>
    <p:sldId id="878" r:id="rId23"/>
    <p:sldId id="857" r:id="rId24"/>
    <p:sldId id="877" r:id="rId25"/>
    <p:sldId id="867" r:id="rId26"/>
    <p:sldId id="86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640" autoAdjust="0"/>
  </p:normalViewPr>
  <p:slideViewPr>
    <p:cSldViewPr snapToGrid="0">
      <p:cViewPr varScale="1">
        <p:scale>
          <a:sx n="75" d="100"/>
          <a:sy n="75" d="100"/>
        </p:scale>
        <p:origin x="97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49B5EF-1A75-4DBA-A7EA-813C5893B795}" type="datetimeFigureOut">
              <a:rPr lang="en-US" smtClean="0"/>
              <a:t>20/09/2024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344687-A1B6-4B0C-98F3-EDFF38DCC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77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ở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(</a:t>
            </a:r>
            <a:r>
              <a:rPr lang="en-US" dirty="0" err="1"/>
              <a:t>thừa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)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169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0BFA5F-D1D2-4422-9CB0-061FCF5C3C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425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0BFA5F-D1D2-4422-9CB0-061FCF5C3C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842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(1, 2,…, 6)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178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FACEBOOK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19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722F8-99D6-4831-839A-63E73867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EED6-99BC-456B-8C49-2B9D08160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20/09/2024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972D0-66CF-4455-A065-5C9887637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54536-2DA7-490C-8A6C-30AB0165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88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72E0EB-3207-4E2B-A5C9-CF5DD7C84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20/09/2024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0C39D-27BD-4A2F-B121-04FE9338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39D7A-BB9B-4E93-868B-2E8BE243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88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9401-57D3-4156-BF3A-A2FFAF47A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38387-E781-411E-BFA2-11FD60F0A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DFD2C-D3E0-4D89-ACD2-14C1DB580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E993D-014B-4537-9CC4-F4E0E90AD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20/09/2024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80A11-D6A8-4B93-AD4A-2E4DFC95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EEB4A-386B-4B53-8FFA-11380223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64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2C431-C63C-4FEC-943C-80F24C58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AA5E81-865D-4EFE-8ED5-89AE65027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7F17A-4F3A-4343-A855-05FB26B74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25E25-0555-4926-BAFE-C1B482F0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20/09/2024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F6DD29-4C31-410F-9BF8-6D0766E8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305A4-A529-4F57-B061-7EEBEF22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37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F9D0-475A-4FB7-91BC-EF40973E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3E402-D20E-4B8A-A882-055E48CA6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96221-8FD6-42D7-8CE8-529EA14E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20/09/2024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6CCF-2DF6-41BB-9DC7-BB400B14F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35A35-511F-44F1-8FCD-D421FB33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988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661AFE-46C3-40F5-A281-9ECBF760D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A5C58-5B3C-41BA-82C1-7CBDFFAC2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76ECB-6D62-4B4A-AC55-A7D6D571A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20/09/2024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612B1-E2F2-4B79-8C93-05FC27ED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BB88B-CBA0-4D77-9665-99095F1D8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56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20/09/2024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15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20/09/2024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460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20/09/2024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421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20/09/2024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244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77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20/09/2024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8649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121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20/09/2024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097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20/09/2024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314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20/09/2024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52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20/09/2024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618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20/09/2024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171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3792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8868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995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10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2907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9139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659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7196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9375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6483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5673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331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52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8BD3-317E-4F96-A5C5-C7A691EA3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CE4A5C-1740-4C54-B8B9-FFEB3E77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DBEF2-8FC4-44AF-A3DF-C1CD7713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20/09/2024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996DA-E334-440B-93DF-7E83E4774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0C084-EEE0-4E99-9E61-B4582F3A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68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43A9B-34F8-4193-917C-424CDDC0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0CBEF-E0E8-43E8-9A2B-B16D50BF2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A6D4E-2CB0-40C2-8C8A-F0C2C7367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20/09/2024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B6BFB-3BA4-4066-8F40-C6A682007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AA45C-803A-45AA-9C68-8BA25AB9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2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A484F-937D-43E7-9F00-386AD7CDF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4711D-7658-43E6-B2D9-D9F952695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332BB-095A-41E7-8F5A-757D08BF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20/09/2024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BAB14-66C8-4D3A-966F-86A1DBD64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1A600-F635-458B-BBC2-4EA74270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12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44A3E-0C09-4068-9296-8AB65C94D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7893-E23A-44D8-AE8F-72FB4D7E5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553E8-81A5-47E4-BE4B-2ACE51FA7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5686E-3DAF-4A10-BD1B-52C81B68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20/09/2024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C7797-CBE9-4B24-8F4F-C9C96C38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E8DD4-9C8E-45C6-8015-5B863F660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81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6D856-3957-4186-8407-EB15B0512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BFB05-107C-4E40-BEAA-86C610BC5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C9450-B128-455E-AAA7-D74B87A5F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7A23F5-38DE-477C-B9EB-87B370C89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EA344C-4808-4716-99F9-57F261448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EB2CB8-6412-48B7-AC1B-BB3A10E7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20/09/2024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D628E-7C61-4582-804A-45844F71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4A91B6-3C6A-4566-92BC-6E5BE9A9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19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2024/9/20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3693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C8180A-B0CC-4815-9A54-BD2E40A6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098E9-2027-46C3-931A-477FCD83F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8EDC1-CC4E-4F32-88CA-62830A8C9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71577-49AF-4FE7-A4FC-A9400A4C5B31}" type="datetimeFigureOut">
              <a:rPr lang="en-US" smtClean="0"/>
              <a:t>20/09/2024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BC510-71C0-4026-8A4D-B30F1968F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54077-CAA1-4B6B-A040-1EF923C94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2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20/09/2024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932825-105C-491C-B2D3-BA219C4562B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689" y="365125"/>
            <a:ext cx="1514177" cy="15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40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007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12.gif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1.png"/><Relationship Id="rId7" Type="http://schemas.microsoft.com/office/2007/relationships/hdphoto" Target="../media/hdphoto7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19.png"/><Relationship Id="rId4" Type="http://schemas.openxmlformats.org/officeDocument/2006/relationships/image" Target="../media/image1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facebook.com/huongthaoGADT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5" Type="http://schemas.openxmlformats.org/officeDocument/2006/relationships/image" Target="../media/image39.png"/><Relationship Id="rId4" Type="http://schemas.openxmlformats.org/officeDocument/2006/relationships/image" Target="../media/image12.gif"/><Relationship Id="rId9" Type="http://schemas.openxmlformats.org/officeDocument/2006/relationships/audio" Target="../media/audio7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7.wav"/><Relationship Id="rId7" Type="http://schemas.openxmlformats.org/officeDocument/2006/relationships/image" Target="../media/image12.gif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11" Type="http://schemas.openxmlformats.org/officeDocument/2006/relationships/audio" Target="../media/audio6.wav"/><Relationship Id="rId5" Type="http://schemas.openxmlformats.org/officeDocument/2006/relationships/audio" Target="../media/audio8.wav"/><Relationship Id="rId10" Type="http://schemas.openxmlformats.org/officeDocument/2006/relationships/audio" Target="../media/audio7.wav"/><Relationship Id="rId4" Type="http://schemas.openxmlformats.org/officeDocument/2006/relationships/audio" Target="../media/audio6.wav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openxmlformats.org/officeDocument/2006/relationships/image" Target="../media/image17.png"/><Relationship Id="rId12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microsoft.com/office/2007/relationships/hdphoto" Target="../media/hdphoto3.wdp"/><Relationship Id="rId5" Type="http://schemas.openxmlformats.org/officeDocument/2006/relationships/image" Target="../media/image24.png"/><Relationship Id="rId10" Type="http://schemas.openxmlformats.org/officeDocument/2006/relationships/image" Target="../media/image18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6.png"/><Relationship Id="rId3" Type="http://schemas.openxmlformats.org/officeDocument/2006/relationships/image" Target="../media/image1.png"/><Relationship Id="rId7" Type="http://schemas.microsoft.com/office/2007/relationships/hdphoto" Target="../media/hdphoto5.wdp"/><Relationship Id="rId12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audio" Target="../media/audio10.wav"/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8.wav"/><Relationship Id="rId12" Type="http://schemas.openxmlformats.org/officeDocument/2006/relationships/image" Target="../media/image51.png"/><Relationship Id="rId17" Type="http://schemas.openxmlformats.org/officeDocument/2006/relationships/audio" Target="../media/audio9.wav"/><Relationship Id="rId2" Type="http://schemas.openxmlformats.org/officeDocument/2006/relationships/audio" Target="../media/media2.mp3"/><Relationship Id="rId16" Type="http://schemas.openxmlformats.org/officeDocument/2006/relationships/image" Target="../media/image55.png"/><Relationship Id="rId1" Type="http://schemas.microsoft.com/office/2007/relationships/media" Target="../media/media2.mp3"/><Relationship Id="rId6" Type="http://schemas.openxmlformats.org/officeDocument/2006/relationships/audio" Target="../media/audio10.wav"/><Relationship Id="rId11" Type="http://schemas.openxmlformats.org/officeDocument/2006/relationships/image" Target="../media/image50.png"/><Relationship Id="rId5" Type="http://schemas.openxmlformats.org/officeDocument/2006/relationships/audio" Target="../media/audio9.wav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19" Type="http://schemas.openxmlformats.org/officeDocument/2006/relationships/audio" Target="../media/audio8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3.wdp"/><Relationship Id="rId11" Type="http://schemas.openxmlformats.org/officeDocument/2006/relationships/image" Target="../media/image57.png"/><Relationship Id="rId5" Type="http://schemas.openxmlformats.org/officeDocument/2006/relationships/image" Target="../media/image18.png"/><Relationship Id="rId10" Type="http://schemas.microsoft.com/office/2007/relationships/hdphoto" Target="../media/hdphoto9.wdp"/><Relationship Id="rId4" Type="http://schemas.openxmlformats.org/officeDocument/2006/relationships/image" Target="../media/image17.pn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13.jpg"/><Relationship Id="rId9" Type="http://schemas.openxmlformats.org/officeDocument/2006/relationships/image" Target="../media/image3.png"/><Relationship Id="rId1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13.jpg"/><Relationship Id="rId9" Type="http://schemas.openxmlformats.org/officeDocument/2006/relationships/image" Target="../media/image3.png"/><Relationship Id="rId1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audio" Target="../media/audio4.wav"/><Relationship Id="rId9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openxmlformats.org/officeDocument/2006/relationships/image" Target="../media/image17.png"/><Relationship Id="rId12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microsoft.com/office/2007/relationships/hdphoto" Target="../media/hdphoto3.wdp"/><Relationship Id="rId5" Type="http://schemas.openxmlformats.org/officeDocument/2006/relationships/image" Target="../media/image24.png"/><Relationship Id="rId10" Type="http://schemas.openxmlformats.org/officeDocument/2006/relationships/image" Target="../media/image18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7" Type="http://schemas.openxmlformats.org/officeDocument/2006/relationships/image" Target="../media/image2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867AE7-10A0-4CE9-B4E6-E9FFF2A85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395" y="1095670"/>
            <a:ext cx="4729603" cy="36104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9E00E10-BDB3-4D41-ABC6-F36460484B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5907" y="2507898"/>
            <a:ext cx="4928177" cy="411063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412E1C8-7715-4764-AD27-9EF2E0C7D737}"/>
              </a:ext>
            </a:extLst>
          </p:cNvPr>
          <p:cNvSpPr/>
          <p:nvPr/>
        </p:nvSpPr>
        <p:spPr>
          <a:xfrm>
            <a:off x="4310106" y="1778175"/>
            <a:ext cx="3159268" cy="1830210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dâu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tây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bánh.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33842F-ABE4-43DC-951C-9D58E1E35D9B}"/>
              </a:ext>
            </a:extLst>
          </p:cNvPr>
          <p:cNvSpPr/>
          <p:nvPr/>
        </p:nvSpPr>
        <p:spPr>
          <a:xfrm>
            <a:off x="4423904" y="2233440"/>
            <a:ext cx="3313078" cy="754468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Xin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chào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E5216C6-5E75-4E2B-BD4B-EC74F15275F1}"/>
              </a:ext>
            </a:extLst>
          </p:cNvPr>
          <p:cNvGrpSpPr/>
          <p:nvPr/>
        </p:nvGrpSpPr>
        <p:grpSpPr>
          <a:xfrm>
            <a:off x="3040176" y="1019552"/>
            <a:ext cx="5675661" cy="3762656"/>
            <a:chOff x="1323833" y="429251"/>
            <a:chExt cx="7352881" cy="41746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5E424A3-3C01-4DCF-A13F-71D64A22D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8CEC96F-3DA1-4D61-BD0E-FB198484FF8A}"/>
                </a:ext>
              </a:extLst>
            </p:cNvPr>
            <p:cNvSpPr/>
            <p:nvPr/>
          </p:nvSpPr>
          <p:spPr>
            <a:xfrm>
              <a:off x="2710390" y="1866644"/>
              <a:ext cx="4729446" cy="1023929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KHỞI ĐỘNG</a:t>
              </a:r>
            </a:p>
          </p:txBody>
        </p:sp>
      </p:grpSp>
      <p:pic>
        <p:nvPicPr>
          <p:cNvPr id="34" name="亲亲宝贝.mp3">
            <a:hlinkClick r:id="" action="ppaction://media"/>
            <a:extLst>
              <a:ext uri="{FF2B5EF4-FFF2-40B4-BE49-F238E27FC236}">
                <a16:creationId xmlns:a16="http://schemas.microsoft.com/office/drawing/2014/main" id="{CCE9EEC6-58B4-4DCA-892A-AD9684735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9647" y="270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0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/>
      <p:bldP spid="29" grpId="0"/>
      <p:bldP spid="2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FFD021-E4C7-4287-93CF-E3FF295A5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87" y="595312"/>
            <a:ext cx="9991725" cy="866775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E70621B-02BB-43DF-BF4D-4D54E9782114}"/>
              </a:ext>
            </a:extLst>
          </p:cNvPr>
          <p:cNvSpPr/>
          <p:nvPr/>
        </p:nvSpPr>
        <p:spPr>
          <a:xfrm>
            <a:off x="695324" y="1876425"/>
            <a:ext cx="6353175" cy="13906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D587A4-2DC2-4571-A304-2CA79870C380}"/>
              </a:ext>
            </a:extLst>
          </p:cNvPr>
          <p:cNvGrpSpPr/>
          <p:nvPr/>
        </p:nvGrpSpPr>
        <p:grpSpPr>
          <a:xfrm>
            <a:off x="904875" y="2028825"/>
            <a:ext cx="1571625" cy="542925"/>
            <a:chOff x="971550" y="1647825"/>
            <a:chExt cx="1571625" cy="54292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8FB3E07-DF84-41F0-A83E-876084E34152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11D86C3-00DC-4EFF-8A4D-3A7094251C40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A594962-4147-4D74-B888-816F1E4AC6D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2C6BFC6-5548-4241-9958-2153DA3A8A29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56D4006-66E2-49DC-A1B6-4509AD8C3B6F}"/>
              </a:ext>
            </a:extLst>
          </p:cNvPr>
          <p:cNvSpPr txBox="1"/>
          <p:nvPr/>
        </p:nvSpPr>
        <p:spPr>
          <a:xfrm>
            <a:off x="847725" y="2657475"/>
            <a:ext cx="3648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27B317-F860-4264-9F1B-FE7AB616A83E}"/>
              </a:ext>
            </a:extLst>
          </p:cNvPr>
          <p:cNvSpPr txBox="1"/>
          <p:nvPr/>
        </p:nvSpPr>
        <p:spPr>
          <a:xfrm>
            <a:off x="4581525" y="1962150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1 = 3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5E21184-57A4-4195-97AA-C488F9FFC02F}"/>
              </a:ext>
            </a:extLst>
          </p:cNvPr>
          <p:cNvSpPr/>
          <p:nvPr/>
        </p:nvSpPr>
        <p:spPr>
          <a:xfrm>
            <a:off x="638174" y="3562349"/>
            <a:ext cx="6353175" cy="268605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0201B8B-AD24-4DD5-B159-8E2D8FBFE7A1}"/>
              </a:ext>
            </a:extLst>
          </p:cNvPr>
          <p:cNvGrpSpPr/>
          <p:nvPr/>
        </p:nvGrpSpPr>
        <p:grpSpPr>
          <a:xfrm>
            <a:off x="904875" y="3771900"/>
            <a:ext cx="1571625" cy="542925"/>
            <a:chOff x="971550" y="1647825"/>
            <a:chExt cx="1571625" cy="542925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5061285-6218-4AF6-A2CD-5E34F1E410B1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C5B1F4A-4E80-4679-91B8-CAD68C1E2384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092E275-9BC5-44B1-8389-606DDA685A2C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2E876AE-5EA4-40D9-9695-828FA80037FF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23EC0D6-A01E-4134-A7FF-09488B368168}"/>
              </a:ext>
            </a:extLst>
          </p:cNvPr>
          <p:cNvGrpSpPr/>
          <p:nvPr/>
        </p:nvGrpSpPr>
        <p:grpSpPr>
          <a:xfrm>
            <a:off x="885825" y="4457700"/>
            <a:ext cx="1571625" cy="542925"/>
            <a:chOff x="971550" y="1647825"/>
            <a:chExt cx="1571625" cy="54292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CD3F543-16D4-43B5-9477-9C904FDF7BEC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8AC5E68-BD13-44D3-AD50-ED26349394A8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C603C87-30CC-43EE-A375-F0B4FADFE756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BF1E27D-6243-4C07-93BE-B23261A3AE23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B64FD09B-3FF1-41FC-ABC4-E73A2E5ED2D5}"/>
              </a:ext>
            </a:extLst>
          </p:cNvPr>
          <p:cNvSpPr txBox="1"/>
          <p:nvPr/>
        </p:nvSpPr>
        <p:spPr>
          <a:xfrm>
            <a:off x="781050" y="5124450"/>
            <a:ext cx="3648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ED0938-D750-4A9C-8211-BA40F1DA13B4}"/>
              </a:ext>
            </a:extLst>
          </p:cNvPr>
          <p:cNvSpPr txBox="1"/>
          <p:nvPr/>
        </p:nvSpPr>
        <p:spPr>
          <a:xfrm>
            <a:off x="828675" y="5724525"/>
            <a:ext cx="5076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3 x 2 = 3 + 3 = 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E2E593-1062-4B37-9D66-662857CD38E9}"/>
              </a:ext>
            </a:extLst>
          </p:cNvPr>
          <p:cNvSpPr txBox="1"/>
          <p:nvPr/>
        </p:nvSpPr>
        <p:spPr>
          <a:xfrm>
            <a:off x="4267200" y="3695700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2 = 6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3466F56-BD29-453B-B0A3-F5D80805E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8012" y="3924300"/>
            <a:ext cx="4595601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8" grpId="0"/>
      <p:bldP spid="29" grpId="0" animBg="1"/>
      <p:bldP spid="42" grpId="0"/>
      <p:bldP spid="43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5E21184-57A4-4195-97AA-C488F9FFC02F}"/>
              </a:ext>
            </a:extLst>
          </p:cNvPr>
          <p:cNvSpPr/>
          <p:nvPr/>
        </p:nvSpPr>
        <p:spPr>
          <a:xfrm>
            <a:off x="676274" y="542924"/>
            <a:ext cx="6353175" cy="360045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0201B8B-AD24-4DD5-B159-8E2D8FBFE7A1}"/>
              </a:ext>
            </a:extLst>
          </p:cNvPr>
          <p:cNvGrpSpPr/>
          <p:nvPr/>
        </p:nvGrpSpPr>
        <p:grpSpPr>
          <a:xfrm>
            <a:off x="942975" y="752475"/>
            <a:ext cx="1571625" cy="542925"/>
            <a:chOff x="971550" y="1647825"/>
            <a:chExt cx="1571625" cy="542925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5061285-6218-4AF6-A2CD-5E34F1E410B1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C5B1F4A-4E80-4679-91B8-CAD68C1E2384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092E275-9BC5-44B1-8389-606DDA685A2C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2E876AE-5EA4-40D9-9695-828FA80037FF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23EC0D6-A01E-4134-A7FF-09488B368168}"/>
              </a:ext>
            </a:extLst>
          </p:cNvPr>
          <p:cNvGrpSpPr/>
          <p:nvPr/>
        </p:nvGrpSpPr>
        <p:grpSpPr>
          <a:xfrm>
            <a:off x="923925" y="1438275"/>
            <a:ext cx="1571625" cy="542925"/>
            <a:chOff x="971550" y="1647825"/>
            <a:chExt cx="1571625" cy="54292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CD3F543-16D4-43B5-9477-9C904FDF7BEC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8AC5E68-BD13-44D3-AD50-ED26349394A8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C603C87-30CC-43EE-A375-F0B4FADFE756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BF1E27D-6243-4C07-93BE-B23261A3AE23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B64FD09B-3FF1-41FC-ABC4-E73A2E5ED2D5}"/>
              </a:ext>
            </a:extLst>
          </p:cNvPr>
          <p:cNvSpPr txBox="1"/>
          <p:nvPr/>
        </p:nvSpPr>
        <p:spPr>
          <a:xfrm>
            <a:off x="790575" y="2847975"/>
            <a:ext cx="3648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lần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ED0938-D750-4A9C-8211-BA40F1DA13B4}"/>
              </a:ext>
            </a:extLst>
          </p:cNvPr>
          <p:cNvSpPr txBox="1"/>
          <p:nvPr/>
        </p:nvSpPr>
        <p:spPr>
          <a:xfrm>
            <a:off x="838200" y="3448050"/>
            <a:ext cx="5076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3 x 3 = 3 + 3 + 3 = 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E2E593-1062-4B37-9D66-662857CD38E9}"/>
              </a:ext>
            </a:extLst>
          </p:cNvPr>
          <p:cNvSpPr txBox="1"/>
          <p:nvPr/>
        </p:nvSpPr>
        <p:spPr>
          <a:xfrm>
            <a:off x="4305300" y="676275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x 3 = 9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3466F56-BD29-453B-B0A3-F5D80805E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012" y="3924300"/>
            <a:ext cx="4595601" cy="239077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E121436F-8239-42C4-8C59-3761C62707F1}"/>
              </a:ext>
            </a:extLst>
          </p:cNvPr>
          <p:cNvGrpSpPr/>
          <p:nvPr/>
        </p:nvGrpSpPr>
        <p:grpSpPr>
          <a:xfrm>
            <a:off x="962025" y="2190750"/>
            <a:ext cx="1571625" cy="542925"/>
            <a:chOff x="971550" y="1647825"/>
            <a:chExt cx="1571625" cy="54292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70308FB-6270-4AB8-8599-0FEC407CBA97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BA2D8E3-ECAD-4E3F-AF08-61FA4EA4C207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13192DD-6B70-4F49-9F6D-B34B71406AF4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75510F9-0A41-4F82-9869-008DC8E0195C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69100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2" grpId="0"/>
      <p:bldP spid="43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247841C-418D-469E-AA6E-C8E377E60781}"/>
              </a:ext>
            </a:extLst>
          </p:cNvPr>
          <p:cNvGrpSpPr/>
          <p:nvPr/>
        </p:nvGrpSpPr>
        <p:grpSpPr>
          <a:xfrm>
            <a:off x="533400" y="547687"/>
            <a:ext cx="11029950" cy="995363"/>
            <a:chOff x="533400" y="547687"/>
            <a:chExt cx="11029950" cy="9953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E84552E-1DB6-49AD-8BE9-C19E9D0C6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400" y="547687"/>
              <a:ext cx="11029950" cy="92392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79250E4-B843-424A-A2D4-DE88C36F8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77275" y="1066800"/>
              <a:ext cx="2057400" cy="47625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920763E-4DC3-4287-BBA5-FD3837B84970}"/>
              </a:ext>
            </a:extLst>
          </p:cNvPr>
          <p:cNvGrpSpPr/>
          <p:nvPr/>
        </p:nvGrpSpPr>
        <p:grpSpPr>
          <a:xfrm rot="5400000">
            <a:off x="4905375" y="2133600"/>
            <a:ext cx="1571625" cy="542925"/>
            <a:chOff x="971550" y="1647825"/>
            <a:chExt cx="1571625" cy="542925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8154DB1-D571-4675-8DAE-DEBBB3F1AC50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6E8630E-F08A-461C-A4BE-C565512ACA4A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59B3DCC5-0135-448B-A89F-2801DCFFBA78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F217083-CF49-45DF-A17C-08DB51F04594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B4E9110-FA0B-4629-91F4-7988C51165F3}"/>
              </a:ext>
            </a:extLst>
          </p:cNvPr>
          <p:cNvGrpSpPr/>
          <p:nvPr/>
        </p:nvGrpSpPr>
        <p:grpSpPr>
          <a:xfrm rot="5400000">
            <a:off x="4257675" y="2133600"/>
            <a:ext cx="1571625" cy="542925"/>
            <a:chOff x="971550" y="1647825"/>
            <a:chExt cx="1571625" cy="542925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7AE5980-A92F-4CC3-8F68-D220420D8C48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33F27976-5909-45FA-BC8C-7B542C7258D0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AC24058-644C-4148-99A2-8CA035AB7C0F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6F02FD7-3F83-437E-A011-B464338C5784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A7EEB9F-81C2-4F1D-9B4D-06F934BFD042}"/>
              </a:ext>
            </a:extLst>
          </p:cNvPr>
          <p:cNvGrpSpPr/>
          <p:nvPr/>
        </p:nvGrpSpPr>
        <p:grpSpPr>
          <a:xfrm rot="5400000">
            <a:off x="3648075" y="2133600"/>
            <a:ext cx="1571625" cy="542925"/>
            <a:chOff x="971550" y="1647825"/>
            <a:chExt cx="1571625" cy="542925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42949DF-B174-44F8-A5A3-F04DC84031F7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2F7A9A7-022D-4A31-A76B-8A2657CF4CCB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A15A3EF-ECBB-4630-8F15-EF9995196AE4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BA8D604-59BA-43BF-BAF7-F360B7EE70DA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85543E4-1984-4E0E-8E6B-A0027117F747}"/>
              </a:ext>
            </a:extLst>
          </p:cNvPr>
          <p:cNvGrpSpPr/>
          <p:nvPr/>
        </p:nvGrpSpPr>
        <p:grpSpPr>
          <a:xfrm rot="5400000">
            <a:off x="3000375" y="2133600"/>
            <a:ext cx="1571625" cy="542925"/>
            <a:chOff x="971550" y="1647825"/>
            <a:chExt cx="1571625" cy="542925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EB93F7DA-A3CB-4C22-8AE0-794B648A5000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6AED148-5705-4D91-B30E-FBE8E663BECA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D4DCA726-231C-482C-B921-55F260238E96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F583CD1-402D-49EB-912B-7525B79AF2B3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69FF6D0-8343-4844-92E7-7AAB0A50CB0E}"/>
              </a:ext>
            </a:extLst>
          </p:cNvPr>
          <p:cNvGrpSpPr/>
          <p:nvPr/>
        </p:nvGrpSpPr>
        <p:grpSpPr>
          <a:xfrm rot="5400000">
            <a:off x="2390775" y="2143125"/>
            <a:ext cx="1571625" cy="542925"/>
            <a:chOff x="971550" y="1647825"/>
            <a:chExt cx="1571625" cy="542925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10F31494-17E0-4382-B0D0-96CB3AE10982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1EE7B0BF-94F7-49BC-824E-14768690EC54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BEF43E9-1977-4060-B7C6-465350E3E6BC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F294A58-B05E-4345-991C-7E0EBF0DF909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08D80CE-A12B-4984-8B64-7A63C8F2D7EC}"/>
              </a:ext>
            </a:extLst>
          </p:cNvPr>
          <p:cNvGrpSpPr/>
          <p:nvPr/>
        </p:nvGrpSpPr>
        <p:grpSpPr>
          <a:xfrm rot="5400000">
            <a:off x="1771650" y="2133600"/>
            <a:ext cx="1571625" cy="542925"/>
            <a:chOff x="971550" y="1647825"/>
            <a:chExt cx="1571625" cy="542925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59625B86-DF40-43A8-A81C-A42653D82644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8ECF6C8B-0062-4175-B900-018931AC71A9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FC7B627-42F3-402E-9602-9EAAB247E70E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80987D15-9A95-4C9A-AFDC-9AAA4B1CB98F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FE4FB49-F194-4159-B279-71C343F95A31}"/>
              </a:ext>
            </a:extLst>
          </p:cNvPr>
          <p:cNvGrpSpPr/>
          <p:nvPr/>
        </p:nvGrpSpPr>
        <p:grpSpPr>
          <a:xfrm rot="5400000">
            <a:off x="1133475" y="2124075"/>
            <a:ext cx="1571625" cy="542925"/>
            <a:chOff x="971550" y="1647825"/>
            <a:chExt cx="1571625" cy="542925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BD3B20DA-20BC-43F6-9B85-A37B3E07A9AD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3CB60666-6311-4C90-BFCB-9EE13E1D0E84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6FD5FE5B-67A7-42C0-901F-FC2BB20B0EE2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E707B0A6-2B69-4606-8F2F-27CC1518FB46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57F6223-B505-40D2-BBC7-74761C031AD0}"/>
              </a:ext>
            </a:extLst>
          </p:cNvPr>
          <p:cNvGrpSpPr/>
          <p:nvPr/>
        </p:nvGrpSpPr>
        <p:grpSpPr>
          <a:xfrm rot="5400000">
            <a:off x="523875" y="2143125"/>
            <a:ext cx="1571625" cy="542925"/>
            <a:chOff x="971550" y="1647825"/>
            <a:chExt cx="1571625" cy="542925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F327F26E-6EFF-43CE-9D7B-B19D13320BC3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1DBAF1C7-B3E8-4452-BE70-0A322ADC7CB6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E91D8BAC-B5F1-4122-9510-8A5A93EE39A2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68B6A845-2B88-4F10-B55E-6EC34C952E7B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735CEB0-1396-48EE-93F5-11252F216765}"/>
              </a:ext>
            </a:extLst>
          </p:cNvPr>
          <p:cNvGrpSpPr/>
          <p:nvPr/>
        </p:nvGrpSpPr>
        <p:grpSpPr>
          <a:xfrm rot="5400000">
            <a:off x="-95250" y="2152650"/>
            <a:ext cx="1571625" cy="542925"/>
            <a:chOff x="971550" y="1647825"/>
            <a:chExt cx="1571625" cy="542925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B3C187D1-3519-4253-896B-269A751D3720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5100A12E-57E1-4869-9633-046198655A8E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A6EE80A2-2A2A-47A4-A908-791E002C0005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A2D9F05E-BA5F-4D4B-89B9-3000D1221B39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380A72D9-E3C8-4B43-B771-A14ECEB363C2}"/>
              </a:ext>
            </a:extLst>
          </p:cNvPr>
          <p:cNvSpPr/>
          <p:nvPr/>
        </p:nvSpPr>
        <p:spPr>
          <a:xfrm>
            <a:off x="295275" y="1581150"/>
            <a:ext cx="3848100" cy="17335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3E67F0-AE25-44BC-9411-127AD059172B}"/>
              </a:ext>
            </a:extLst>
          </p:cNvPr>
          <p:cNvSpPr txBox="1"/>
          <p:nvPr/>
        </p:nvSpPr>
        <p:spPr>
          <a:xfrm>
            <a:off x="6905625" y="1514475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 x 4 = 12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A1C7EDD-AC57-4E08-BCD6-93B5412DEBB1}"/>
              </a:ext>
            </a:extLst>
          </p:cNvPr>
          <p:cNvSpPr/>
          <p:nvPr/>
        </p:nvSpPr>
        <p:spPr>
          <a:xfrm>
            <a:off x="333374" y="1552575"/>
            <a:ext cx="3152775" cy="17335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FB0CF28-415C-457F-8EE0-5E8915162F6A}"/>
              </a:ext>
            </a:extLst>
          </p:cNvPr>
          <p:cNvSpPr txBox="1"/>
          <p:nvPr/>
        </p:nvSpPr>
        <p:spPr>
          <a:xfrm>
            <a:off x="6924675" y="2209800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 x 5 = 15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8469060-449C-4B3B-BA44-4D51B8B841FF}"/>
              </a:ext>
            </a:extLst>
          </p:cNvPr>
          <p:cNvSpPr/>
          <p:nvPr/>
        </p:nvSpPr>
        <p:spPr>
          <a:xfrm>
            <a:off x="333375" y="1562100"/>
            <a:ext cx="2514600" cy="17335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9671126-B5EE-4D58-8F2E-E8B3DBF97A3F}"/>
              </a:ext>
            </a:extLst>
          </p:cNvPr>
          <p:cNvSpPr txBox="1"/>
          <p:nvPr/>
        </p:nvSpPr>
        <p:spPr>
          <a:xfrm>
            <a:off x="6946446" y="2862943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 x 6 = 18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3E1BCF3-6B8E-47D6-BE92-EA049C651D14}"/>
              </a:ext>
            </a:extLst>
          </p:cNvPr>
          <p:cNvGrpSpPr/>
          <p:nvPr/>
        </p:nvGrpSpPr>
        <p:grpSpPr>
          <a:xfrm rot="5400000">
            <a:off x="5534025" y="2143125"/>
            <a:ext cx="1571625" cy="542925"/>
            <a:chOff x="971550" y="1647825"/>
            <a:chExt cx="1571625" cy="542925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DFAE9671-79A3-4F9A-A828-2DAF999C31BB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A29DDDC9-4C23-4B70-B25F-3FB447DA30E6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4FBCB3F7-9199-405B-BCD0-8961FC48E876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FF353BC2-D3F2-4A7E-AF7C-C5BF67F68346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5FA6337-B330-4DAA-87AC-3A55CDFE9CF1}"/>
              </a:ext>
            </a:extLst>
          </p:cNvPr>
          <p:cNvSpPr/>
          <p:nvPr/>
        </p:nvSpPr>
        <p:spPr>
          <a:xfrm>
            <a:off x="342900" y="1571625"/>
            <a:ext cx="1914525" cy="17335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0C5D551-D0FD-4BFB-B292-0D0BD91FD22F}"/>
              </a:ext>
            </a:extLst>
          </p:cNvPr>
          <p:cNvSpPr txBox="1"/>
          <p:nvPr/>
        </p:nvSpPr>
        <p:spPr>
          <a:xfrm>
            <a:off x="6984546" y="3653518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 x 7 = 21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54965955-D5E2-4066-B069-0A65BE212FBC}"/>
              </a:ext>
            </a:extLst>
          </p:cNvPr>
          <p:cNvSpPr/>
          <p:nvPr/>
        </p:nvSpPr>
        <p:spPr>
          <a:xfrm>
            <a:off x="295276" y="1581150"/>
            <a:ext cx="1352550" cy="17335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909F86E-DA8A-41B4-96DA-B7708DCDC31E}"/>
              </a:ext>
            </a:extLst>
          </p:cNvPr>
          <p:cNvSpPr txBox="1"/>
          <p:nvPr/>
        </p:nvSpPr>
        <p:spPr>
          <a:xfrm>
            <a:off x="7051221" y="4434568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 x 8 = 24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AD7BC15A-68A1-45AF-9F81-1B66D59F2BAB}"/>
              </a:ext>
            </a:extLst>
          </p:cNvPr>
          <p:cNvSpPr/>
          <p:nvPr/>
        </p:nvSpPr>
        <p:spPr>
          <a:xfrm>
            <a:off x="276226" y="1543050"/>
            <a:ext cx="781049" cy="17335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6607163-F5A0-4FC6-AC49-D36038E22ADC}"/>
              </a:ext>
            </a:extLst>
          </p:cNvPr>
          <p:cNvSpPr txBox="1"/>
          <p:nvPr/>
        </p:nvSpPr>
        <p:spPr>
          <a:xfrm>
            <a:off x="7079796" y="5215618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 x 9 = 27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4E33C3F9-1491-4CC2-ACF2-D3280A213409}"/>
              </a:ext>
            </a:extLst>
          </p:cNvPr>
          <p:cNvSpPr txBox="1"/>
          <p:nvPr/>
        </p:nvSpPr>
        <p:spPr>
          <a:xfrm>
            <a:off x="7098846" y="5939518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 x 10 = 30</a:t>
            </a:r>
          </a:p>
        </p:txBody>
      </p:sp>
    </p:spTree>
    <p:extLst>
      <p:ext uri="{BB962C8B-B14F-4D97-AF65-F5344CB8AC3E}">
        <p14:creationId xmlns:p14="http://schemas.microsoft.com/office/powerpoint/2010/main" val="40950023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93" grpId="0" animBg="1"/>
      <p:bldP spid="93" grpId="1" animBg="1"/>
      <p:bldP spid="95" grpId="0" animBg="1"/>
      <p:bldP spid="95" grpId="1" animBg="1"/>
      <p:bldP spid="102" grpId="0" animBg="1"/>
      <p:bldP spid="102" grpId="1" animBg="1"/>
      <p:bldP spid="104" grpId="0" animBg="1"/>
      <p:bldP spid="104" grpId="1" animBg="1"/>
      <p:bldP spid="106" grpId="0" animBg="1"/>
      <p:bldP spid="10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2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3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4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5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B1C3CE-0F3C-4FEF-8F90-5BCAE0D7C2A4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7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8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9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10 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029B2D-F7AF-47C6-ACC0-B403650F4CC7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1617CF-1114-45B0-8E2B-F689F0848723}"/>
              </a:ext>
            </a:extLst>
          </p:cNvPr>
          <p:cNvSpPr txBox="1"/>
          <p:nvPr/>
        </p:nvSpPr>
        <p:spPr>
          <a:xfrm>
            <a:off x="2581315" y="227909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D300A3-9E32-44DE-8AF3-631A8A4037A2}"/>
              </a:ext>
            </a:extLst>
          </p:cNvPr>
          <p:cNvSpPr txBox="1"/>
          <p:nvPr/>
        </p:nvSpPr>
        <p:spPr>
          <a:xfrm>
            <a:off x="2594315" y="3133720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441E78-60F1-448C-98D9-6F538EC24325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07D1D6-ED44-4A24-984C-6DBA76C86815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8B9B33-BA94-42A1-A0E5-20BABE6367DF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330A80-FA5A-4A1D-8770-FA5A1F9055E3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D7AB8D-C8F2-4AFA-976C-3998BFFCE7DA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D1F33C-1DF7-4F07-947A-8D055D46A2DD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A69CBC-1148-4107-A491-FD012B75FD85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" descr="Compound adjectives | Baamboozle">
            <a:extLst>
              <a:ext uri="{FF2B5EF4-FFF2-40B4-BE49-F238E27FC236}">
                <a16:creationId xmlns:a16="http://schemas.microsoft.com/office/drawing/2014/main" id="{A5BEBDF2-F9B8-4798-A6A4-0A49E1B651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022F2969-DFC5-4A54-A0C2-3847BAA86855}"/>
              </a:ext>
            </a:extLst>
          </p:cNvPr>
          <p:cNvGrpSpPr/>
          <p:nvPr/>
        </p:nvGrpSpPr>
        <p:grpSpPr>
          <a:xfrm>
            <a:off x="7515225" y="-416560"/>
            <a:ext cx="4884320" cy="4389120"/>
            <a:chOff x="8010425" y="-416560"/>
            <a:chExt cx="4389120" cy="4389120"/>
          </a:xfrm>
        </p:grpSpPr>
        <p:pic>
          <p:nvPicPr>
            <p:cNvPr id="31" name="Picture 30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D330DEEE-BD15-4F79-A2F8-1093D5405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559B4DA-3B63-48AE-95AB-B0281E15ABF2}"/>
                </a:ext>
              </a:extLst>
            </p:cNvPr>
            <p:cNvSpPr txBox="1"/>
            <p:nvPr/>
          </p:nvSpPr>
          <p:spPr>
            <a:xfrm>
              <a:off x="9025828" y="957272"/>
              <a:ext cx="26903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01BD57"/>
                  </a:solidFill>
                  <a:latin typeface="Calibri" panose="020F0502020204030204"/>
                </a:rPr>
                <a:t>Đây</a:t>
              </a:r>
              <a:r>
                <a:rPr lang="en-US" sz="44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4400" b="1" dirty="0" err="1">
                  <a:solidFill>
                    <a:srgbClr val="01BD57"/>
                  </a:solidFill>
                  <a:latin typeface="Calibri" panose="020F0502020204030204"/>
                </a:rPr>
                <a:t>là</a:t>
              </a:r>
              <a:r>
                <a:rPr lang="en-US" sz="44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4400" b="1" dirty="0" err="1">
                  <a:solidFill>
                    <a:srgbClr val="01BD57"/>
                  </a:solidFill>
                  <a:latin typeface="Calibri" panose="020F0502020204030204"/>
                </a:rPr>
                <a:t>bảng</a:t>
              </a:r>
              <a:r>
                <a:rPr lang="en-US" sz="44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4400" b="1" dirty="0" err="1">
                  <a:solidFill>
                    <a:srgbClr val="01BD57"/>
                  </a:solidFill>
                  <a:latin typeface="Calibri" panose="020F0502020204030204"/>
                </a:rPr>
                <a:t>nhân</a:t>
              </a:r>
              <a:r>
                <a:rPr lang="en-US" sz="4400" b="1" dirty="0">
                  <a:solidFill>
                    <a:srgbClr val="01BD57"/>
                  </a:solidFill>
                  <a:latin typeface="Calibri" panose="020F0502020204030204"/>
                </a:rPr>
                <a:t> 3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1BD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488F6223-C548-4482-A0CB-72F2F7AF1D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9062" y="3357563"/>
            <a:ext cx="2719388" cy="278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57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6" grpId="0" animBg="1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975500" y="612844"/>
            <a:ext cx="2528489" cy="5632311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 = 3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2 = 6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3 = 9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4 = 12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5 = 15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6 = 18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7 = 21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8 = 24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9 = 27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10= 30</a:t>
            </a: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07" y="4248553"/>
            <a:ext cx="2639903" cy="263990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60C2B8E2-013D-4E64-BCC1-F585E48B8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098" y="1070520"/>
            <a:ext cx="7318842" cy="667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0F8BEF-6903-4611-8EA0-C541DECEF74A}"/>
              </a:ext>
            </a:extLst>
          </p:cNvPr>
          <p:cNvSpPr txBox="1"/>
          <p:nvPr/>
        </p:nvSpPr>
        <p:spPr>
          <a:xfrm>
            <a:off x="2947291" y="2395712"/>
            <a:ext cx="4191000" cy="1966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5A25D0-9DAA-4086-BB39-01FD19F4488F}"/>
              </a:ext>
            </a:extLst>
          </p:cNvPr>
          <p:cNvSpPr txBox="1"/>
          <p:nvPr/>
        </p:nvSpPr>
        <p:spPr>
          <a:xfrm>
            <a:off x="2426131" y="1579202"/>
            <a:ext cx="5233320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4014734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13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14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51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54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5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57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8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15" grpId="0"/>
          <p:bldP spid="1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7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59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62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3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6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" grpId="0"/>
          <p:bldP spid="15" grpId="0"/>
          <p:bldP spid="15" grpId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815009" y="612844"/>
            <a:ext cx="2953292" cy="5632311"/>
          </a:xfrm>
          <a:custGeom>
            <a:avLst/>
            <a:gdLst>
              <a:gd name="connsiteX0" fmla="*/ 0 w 2953292"/>
              <a:gd name="connsiteY0" fmla="*/ 0 h 5632311"/>
              <a:gd name="connsiteX1" fmla="*/ 2953292 w 2953292"/>
              <a:gd name="connsiteY1" fmla="*/ 0 h 5632311"/>
              <a:gd name="connsiteX2" fmla="*/ 2953292 w 2953292"/>
              <a:gd name="connsiteY2" fmla="*/ 5632311 h 5632311"/>
              <a:gd name="connsiteX3" fmla="*/ 0 w 2953292"/>
              <a:gd name="connsiteY3" fmla="*/ 5632311 h 5632311"/>
              <a:gd name="connsiteX4" fmla="*/ 0 w 295329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292" h="5632311" fill="none" extrusionOk="0">
                <a:moveTo>
                  <a:pt x="0" y="0"/>
                </a:moveTo>
                <a:cubicBezTo>
                  <a:pt x="1233402" y="149518"/>
                  <a:pt x="1925694" y="-90350"/>
                  <a:pt x="2953292" y="0"/>
                </a:cubicBezTo>
                <a:cubicBezTo>
                  <a:pt x="3122655" y="1857622"/>
                  <a:pt x="2979825" y="4188855"/>
                  <a:pt x="2953292" y="5632311"/>
                </a:cubicBezTo>
                <a:cubicBezTo>
                  <a:pt x="2258525" y="5788597"/>
                  <a:pt x="1002856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953292" h="5632311" stroke="0" extrusionOk="0">
                <a:moveTo>
                  <a:pt x="0" y="0"/>
                </a:moveTo>
                <a:cubicBezTo>
                  <a:pt x="1033704" y="-125902"/>
                  <a:pt x="2599274" y="163031"/>
                  <a:pt x="2953292" y="0"/>
                </a:cubicBezTo>
                <a:cubicBezTo>
                  <a:pt x="2889605" y="2595404"/>
                  <a:pt x="3038348" y="3596178"/>
                  <a:pt x="2953292" y="5632311"/>
                </a:cubicBezTo>
                <a:cubicBezTo>
                  <a:pt x="1508804" y="5678181"/>
                  <a:pt x="62253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 =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2 =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3 = 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3 x 4 =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3 x 5 = 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3 x 6 = 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3 x 7 = 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3 x 8 = 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3 x 9 = 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3 x 10=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394" y="4167414"/>
            <a:ext cx="2881086" cy="2881086"/>
          </a:xfrm>
          <a:prstGeom prst="rect">
            <a:avLst/>
          </a:prstGeom>
        </p:spPr>
      </p:pic>
      <p:pic>
        <p:nvPicPr>
          <p:cNvPr id="18" name="Picture 17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482A14CC-8071-485F-9B39-88583E3AE7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83080"/>
            <a:ext cx="7759070" cy="48463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C62038-0167-4BB2-9AEC-D9033C08F85B}"/>
              </a:ext>
            </a:extLst>
          </p:cNvPr>
          <p:cNvSpPr txBox="1"/>
          <p:nvPr/>
        </p:nvSpPr>
        <p:spPr>
          <a:xfrm>
            <a:off x="2518544" y="2222500"/>
            <a:ext cx="4919021" cy="2890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3.</a:t>
            </a:r>
          </a:p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10</a:t>
            </a:r>
          </a:p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DB9FC8D-40CC-4490-A381-012F785B5A07}"/>
              </a:ext>
            </a:extLst>
          </p:cNvPr>
          <p:cNvSpPr/>
          <p:nvPr/>
        </p:nvSpPr>
        <p:spPr>
          <a:xfrm>
            <a:off x="8153400" y="704850"/>
            <a:ext cx="544099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D538175-CA51-488F-B557-1C9C21B42883}"/>
              </a:ext>
            </a:extLst>
          </p:cNvPr>
          <p:cNvSpPr/>
          <p:nvPr/>
        </p:nvSpPr>
        <p:spPr>
          <a:xfrm>
            <a:off x="9088526" y="704850"/>
            <a:ext cx="566821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7551C5-0C39-4D88-921E-AED106A83C02}"/>
              </a:ext>
            </a:extLst>
          </p:cNvPr>
          <p:cNvSpPr/>
          <p:nvPr/>
        </p:nvSpPr>
        <p:spPr>
          <a:xfrm>
            <a:off x="9872659" y="612845"/>
            <a:ext cx="766765" cy="558657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FCE106-7462-4967-9DEE-527A50913252}"/>
              </a:ext>
            </a:extLst>
          </p:cNvPr>
          <p:cNvSpPr txBox="1"/>
          <p:nvPr/>
        </p:nvSpPr>
        <p:spPr>
          <a:xfrm>
            <a:off x="1287678" y="6267524"/>
            <a:ext cx="727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https://www.facebook.com/huongthaoGADT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6825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9" name="Picture 28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6151E697-36EF-43F3-9041-166931CB3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DBA523EE-EE5B-4C24-8B63-9273D35D7E78}"/>
              </a:ext>
            </a:extLst>
          </p:cNvPr>
          <p:cNvSpPr txBox="1"/>
          <p:nvPr/>
        </p:nvSpPr>
        <p:spPr>
          <a:xfrm>
            <a:off x="4390160" y="3289435"/>
            <a:ext cx="3877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pic>
        <p:nvPicPr>
          <p:cNvPr id="35" name="Picture 34" descr="A picture containing toy&#10;&#10;Description automatically generated">
            <a:extLst>
              <a:ext uri="{FF2B5EF4-FFF2-40B4-BE49-F238E27FC236}">
                <a16:creationId xmlns:a16="http://schemas.microsoft.com/office/drawing/2014/main" id="{033D54C6-B5EB-4C3F-93F4-2AFAF5D38E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38" y="3753441"/>
            <a:ext cx="3108960" cy="31089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301D3A-062B-47DB-9EE5-9C5349A9BE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53441"/>
            <a:ext cx="3220308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45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7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9" y="11154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528CA50-15B3-42A9-B677-05F494F35C0A}"/>
              </a:ext>
            </a:extLst>
          </p:cNvPr>
          <p:cNvGrpSpPr/>
          <p:nvPr/>
        </p:nvGrpSpPr>
        <p:grpSpPr>
          <a:xfrm>
            <a:off x="5346668" y="301078"/>
            <a:ext cx="1498664" cy="2651760"/>
            <a:chOff x="5346668" y="301078"/>
            <a:chExt cx="1498664" cy="2651760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832A9B45-1BDF-4F0A-880A-CDB44E6FA65D}"/>
                </a:ext>
              </a:extLst>
            </p:cNvPr>
            <p:cNvSpPr/>
            <p:nvPr/>
          </p:nvSpPr>
          <p:spPr>
            <a:xfrm>
              <a:off x="5418522" y="30107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37C6049D-198D-4F16-8838-B16031904F76}"/>
                </a:ext>
              </a:extLst>
            </p:cNvPr>
            <p:cNvSpPr txBox="1"/>
            <p:nvPr/>
          </p:nvSpPr>
          <p:spPr>
            <a:xfrm>
              <a:off x="5346668" y="432576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27225A-B274-43F0-93E9-C0390CE15488}"/>
              </a:ext>
            </a:extLst>
          </p:cNvPr>
          <p:cNvGrpSpPr/>
          <p:nvPr/>
        </p:nvGrpSpPr>
        <p:grpSpPr>
          <a:xfrm>
            <a:off x="6733999" y="698117"/>
            <a:ext cx="1625204" cy="2651760"/>
            <a:chOff x="6733999" y="698117"/>
            <a:chExt cx="1625204" cy="2651760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47C6A049-825D-4584-8DB3-381F1FEE52C0}"/>
                </a:ext>
              </a:extLst>
            </p:cNvPr>
            <p:cNvSpPr/>
            <p:nvPr/>
          </p:nvSpPr>
          <p:spPr>
            <a:xfrm rot="1900715">
              <a:off x="6733999" y="698117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F808DC3A-3C99-4369-B8F5-FFBE549E7D0E}"/>
                </a:ext>
              </a:extLst>
            </p:cNvPr>
            <p:cNvSpPr txBox="1"/>
            <p:nvPr/>
          </p:nvSpPr>
          <p:spPr>
            <a:xfrm>
              <a:off x="6860539" y="92615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C0D376-F176-43B5-8CB4-EBB85225299B}"/>
              </a:ext>
            </a:extLst>
          </p:cNvPr>
          <p:cNvGrpSpPr/>
          <p:nvPr/>
        </p:nvGrpSpPr>
        <p:grpSpPr>
          <a:xfrm>
            <a:off x="6803915" y="2154369"/>
            <a:ext cx="2651760" cy="1631216"/>
            <a:chOff x="6803915" y="2154369"/>
            <a:chExt cx="2651760" cy="1631216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13F6BECD-ECF4-4F19-A896-3EF9D6E9AC46}"/>
                </a:ext>
              </a:extLst>
            </p:cNvPr>
            <p:cNvSpPr/>
            <p:nvPr/>
          </p:nvSpPr>
          <p:spPr>
            <a:xfrm rot="4732362">
              <a:off x="7443995" y="173282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03C7B1E4-3AF6-4CB1-9C0F-8F9C6980CC57}"/>
                </a:ext>
              </a:extLst>
            </p:cNvPr>
            <p:cNvSpPr txBox="1"/>
            <p:nvPr/>
          </p:nvSpPr>
          <p:spPr>
            <a:xfrm>
              <a:off x="7922412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DAEDFE-1BAB-44C7-A98D-F339457F3CF7}"/>
              </a:ext>
            </a:extLst>
          </p:cNvPr>
          <p:cNvGrpSpPr/>
          <p:nvPr/>
        </p:nvGrpSpPr>
        <p:grpSpPr>
          <a:xfrm>
            <a:off x="6755623" y="3481061"/>
            <a:ext cx="2651760" cy="1700042"/>
            <a:chOff x="6755623" y="3481061"/>
            <a:chExt cx="2651760" cy="1700042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DB986F2B-CAFC-4D84-90C5-330490F4A31B}"/>
                </a:ext>
              </a:extLst>
            </p:cNvPr>
            <p:cNvSpPr/>
            <p:nvPr/>
          </p:nvSpPr>
          <p:spPr>
            <a:xfrm rot="6620694">
              <a:off x="7395703" y="284098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ECFAD21C-661A-4CF0-BC81-907C9EB1C35C}"/>
                </a:ext>
              </a:extLst>
            </p:cNvPr>
            <p:cNvSpPr txBox="1"/>
            <p:nvPr/>
          </p:nvSpPr>
          <p:spPr>
            <a:xfrm>
              <a:off x="7860092" y="35498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3D2F2754-FE63-4052-ACB2-3ED1AC31D75C}"/>
              </a:ext>
            </a:extLst>
          </p:cNvPr>
          <p:cNvGrpSpPr/>
          <p:nvPr/>
        </p:nvGrpSpPr>
        <p:grpSpPr>
          <a:xfrm>
            <a:off x="6713922" y="3793436"/>
            <a:ext cx="1742830" cy="2651760"/>
            <a:chOff x="6713922" y="3793436"/>
            <a:chExt cx="1742830" cy="2651760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B2E1108-7B55-4A80-B2D5-AC8563237C3F}"/>
                </a:ext>
              </a:extLst>
            </p:cNvPr>
            <p:cNvSpPr/>
            <p:nvPr/>
          </p:nvSpPr>
          <p:spPr>
            <a:xfrm rot="8807381">
              <a:off x="6713922" y="3793436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9223D772-5CD2-4CE6-8764-D6BE43A5632D}"/>
                </a:ext>
              </a:extLst>
            </p:cNvPr>
            <p:cNvSpPr txBox="1"/>
            <p:nvPr/>
          </p:nvSpPr>
          <p:spPr>
            <a:xfrm>
              <a:off x="6958088" y="4678751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EE058D3-12D6-4046-BA40-6442A796157B}"/>
              </a:ext>
            </a:extLst>
          </p:cNvPr>
          <p:cNvGrpSpPr/>
          <p:nvPr/>
        </p:nvGrpSpPr>
        <p:grpSpPr>
          <a:xfrm>
            <a:off x="5393847" y="3905162"/>
            <a:ext cx="1498664" cy="2651760"/>
            <a:chOff x="5393847" y="3905162"/>
            <a:chExt cx="1498664" cy="2651760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0C93C30-0CF7-4E1C-90BC-DFB84479F2FD}"/>
                </a:ext>
              </a:extLst>
            </p:cNvPr>
            <p:cNvSpPr/>
            <p:nvPr/>
          </p:nvSpPr>
          <p:spPr>
            <a:xfrm>
              <a:off x="5418522" y="390516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E9B81C74-9898-4CFE-8AE0-2E7D5D9794F6}"/>
                </a:ext>
              </a:extLst>
            </p:cNvPr>
            <p:cNvSpPr txBox="1"/>
            <p:nvPr/>
          </p:nvSpPr>
          <p:spPr>
            <a:xfrm>
              <a:off x="5393847" y="48592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0EFA14C1-590F-43A8-9922-87B535FC1068}"/>
              </a:ext>
            </a:extLst>
          </p:cNvPr>
          <p:cNvGrpSpPr/>
          <p:nvPr/>
        </p:nvGrpSpPr>
        <p:grpSpPr>
          <a:xfrm>
            <a:off x="3924043" y="3746101"/>
            <a:ext cx="1715460" cy="2651760"/>
            <a:chOff x="3924043" y="3746101"/>
            <a:chExt cx="1715460" cy="2651760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B79B3809-EFC4-43D6-83AC-0021FC1E58BF}"/>
                </a:ext>
              </a:extLst>
            </p:cNvPr>
            <p:cNvSpPr/>
            <p:nvPr/>
          </p:nvSpPr>
          <p:spPr>
            <a:xfrm rot="12792619" flipH="1">
              <a:off x="4267903" y="374610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BEA573CF-18BD-418A-A4F2-4B76F7D3EB6C}"/>
                </a:ext>
              </a:extLst>
            </p:cNvPr>
            <p:cNvSpPr txBox="1"/>
            <p:nvPr/>
          </p:nvSpPr>
          <p:spPr>
            <a:xfrm>
              <a:off x="3924043" y="476312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7FE4882E-8649-4FAB-B510-9E3FC1FB4FB1}"/>
              </a:ext>
            </a:extLst>
          </p:cNvPr>
          <p:cNvGrpSpPr/>
          <p:nvPr/>
        </p:nvGrpSpPr>
        <p:grpSpPr>
          <a:xfrm>
            <a:off x="3047276" y="3486191"/>
            <a:ext cx="2651760" cy="1657507"/>
            <a:chOff x="3047276" y="3486191"/>
            <a:chExt cx="2651760" cy="1657507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275E937-2C27-4F9C-BFF1-01A2A7AE5A56}"/>
                </a:ext>
              </a:extLst>
            </p:cNvPr>
            <p:cNvSpPr/>
            <p:nvPr/>
          </p:nvSpPr>
          <p:spPr>
            <a:xfrm rot="14979306" flipH="1">
              <a:off x="3687356" y="284611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47512F2-F4B7-487A-93AF-0CB103E27726}"/>
                </a:ext>
              </a:extLst>
            </p:cNvPr>
            <p:cNvSpPr txBox="1"/>
            <p:nvPr/>
          </p:nvSpPr>
          <p:spPr>
            <a:xfrm>
              <a:off x="3151768" y="351248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52446DDA-D464-4984-96C9-D5BFF9012B20}"/>
              </a:ext>
            </a:extLst>
          </p:cNvPr>
          <p:cNvGrpSpPr/>
          <p:nvPr/>
        </p:nvGrpSpPr>
        <p:grpSpPr>
          <a:xfrm>
            <a:off x="2804116" y="2154369"/>
            <a:ext cx="2651760" cy="1631216"/>
            <a:chOff x="2804116" y="2154369"/>
            <a:chExt cx="2651760" cy="1631216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56CAB69E-AEED-4705-A22C-17B750633F92}"/>
                </a:ext>
              </a:extLst>
            </p:cNvPr>
            <p:cNvSpPr/>
            <p:nvPr/>
          </p:nvSpPr>
          <p:spPr>
            <a:xfrm rot="16867638" flipH="1">
              <a:off x="3444196" y="1741259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23714748-1869-4F0F-BFF0-70F965D6A49D}"/>
                </a:ext>
              </a:extLst>
            </p:cNvPr>
            <p:cNvSpPr txBox="1"/>
            <p:nvPr/>
          </p:nvSpPr>
          <p:spPr>
            <a:xfrm>
              <a:off x="2855691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8D1E4B24-0E8A-4DED-B2A2-BC5A0464BB14}"/>
              </a:ext>
            </a:extLst>
          </p:cNvPr>
          <p:cNvGrpSpPr/>
          <p:nvPr/>
        </p:nvGrpSpPr>
        <p:grpSpPr>
          <a:xfrm>
            <a:off x="3937689" y="735522"/>
            <a:ext cx="1631604" cy="2651760"/>
            <a:chOff x="3937689" y="735522"/>
            <a:chExt cx="1631604" cy="2651760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B5D07918-79D3-4BE9-B42E-19152A6B218B}"/>
                </a:ext>
              </a:extLst>
            </p:cNvPr>
            <p:cNvSpPr/>
            <p:nvPr/>
          </p:nvSpPr>
          <p:spPr>
            <a:xfrm rot="19699285" flipH="1">
              <a:off x="4197693" y="73552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BFC1A13-40CF-494E-86E9-C628E00D961A}"/>
                </a:ext>
              </a:extLst>
            </p:cNvPr>
            <p:cNvSpPr txBox="1"/>
            <p:nvPr/>
          </p:nvSpPr>
          <p:spPr>
            <a:xfrm>
              <a:off x="3937689" y="928333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</a:p>
          </p:txBody>
        </p:sp>
      </p:grpSp>
      <p:sp>
        <p:nvSpPr>
          <p:cNvPr id="170" name="Oval 169">
            <a:extLst>
              <a:ext uri="{FF2B5EF4-FFF2-40B4-BE49-F238E27FC236}">
                <a16:creationId xmlns:a16="http://schemas.microsoft.com/office/drawing/2014/main" id="{A126D9D1-B0A5-4BFD-BD2C-16344597E842}"/>
              </a:ext>
            </a:extLst>
          </p:cNvPr>
          <p:cNvSpPr/>
          <p:nvPr/>
        </p:nvSpPr>
        <p:spPr>
          <a:xfrm>
            <a:off x="5420096" y="311435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516C22A7-F5A0-4CC5-9FCB-AD80DF317465}"/>
              </a:ext>
            </a:extLst>
          </p:cNvPr>
          <p:cNvSpPr/>
          <p:nvPr/>
        </p:nvSpPr>
        <p:spPr>
          <a:xfrm rot="1900715">
            <a:off x="6744666" y="673963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DA978B7E-2175-46DB-AB40-CF80EB38DE80}"/>
              </a:ext>
            </a:extLst>
          </p:cNvPr>
          <p:cNvSpPr/>
          <p:nvPr/>
        </p:nvSpPr>
        <p:spPr>
          <a:xfrm rot="4732362">
            <a:off x="7588775" y="1675488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108C137B-0E44-44D6-9282-91AD637F6479}"/>
              </a:ext>
            </a:extLst>
          </p:cNvPr>
          <p:cNvSpPr/>
          <p:nvPr/>
        </p:nvSpPr>
        <p:spPr>
          <a:xfrm rot="6620694">
            <a:off x="7465550" y="2840420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FE45A5B2-DE1E-40C3-805E-F16678AA766C}"/>
              </a:ext>
            </a:extLst>
          </p:cNvPr>
          <p:cNvSpPr/>
          <p:nvPr/>
        </p:nvSpPr>
        <p:spPr>
          <a:xfrm rot="8807381">
            <a:off x="6765243" y="3838544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C9A9638B-8228-4C3F-AE34-3AF0F28DEC2F}"/>
              </a:ext>
            </a:extLst>
          </p:cNvPr>
          <p:cNvSpPr/>
          <p:nvPr/>
        </p:nvSpPr>
        <p:spPr>
          <a:xfrm>
            <a:off x="5421965" y="4236271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E686DFC0-C8D2-40EC-A7F7-60DE4DC5F79B}"/>
              </a:ext>
            </a:extLst>
          </p:cNvPr>
          <p:cNvSpPr/>
          <p:nvPr/>
        </p:nvSpPr>
        <p:spPr>
          <a:xfrm rot="12792619" flipH="1">
            <a:off x="4128861" y="4002779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3B589175-E6A2-451F-B687-CDCBEDE70E15}"/>
              </a:ext>
            </a:extLst>
          </p:cNvPr>
          <p:cNvSpPr/>
          <p:nvPr/>
        </p:nvSpPr>
        <p:spPr>
          <a:xfrm rot="14979306" flipH="1">
            <a:off x="3577873" y="291169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46C3C9EF-2029-450A-850B-DF31CF57965A}"/>
              </a:ext>
            </a:extLst>
          </p:cNvPr>
          <p:cNvSpPr/>
          <p:nvPr/>
        </p:nvSpPr>
        <p:spPr>
          <a:xfrm rot="16867638" flipH="1">
            <a:off x="3284208" y="171122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40D37000-B933-4369-859B-E455E04F9DAF}"/>
              </a:ext>
            </a:extLst>
          </p:cNvPr>
          <p:cNvSpPr/>
          <p:nvPr/>
        </p:nvSpPr>
        <p:spPr>
          <a:xfrm rot="19699285" flipH="1">
            <a:off x="4034090" y="46010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654BDA0C-3193-4DCD-A67B-73FFB7EA5A85}"/>
              </a:ext>
            </a:extLst>
          </p:cNvPr>
          <p:cNvSpPr/>
          <p:nvPr/>
        </p:nvSpPr>
        <p:spPr>
          <a:xfrm>
            <a:off x="5090160" y="2433320"/>
            <a:ext cx="2011680" cy="2011680"/>
          </a:xfrm>
          <a:prstGeom prst="ellipse">
            <a:avLst/>
          </a:prstGeom>
          <a:solidFill>
            <a:srgbClr val="FF5E6D"/>
          </a:solidFill>
          <a:ln w="38100">
            <a:solidFill>
              <a:srgbClr val="FBCE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3A67BE3F-82A1-4ED6-A343-5A0D15ACEE9C}"/>
              </a:ext>
            </a:extLst>
          </p:cNvPr>
          <p:cNvSpPr txBox="1"/>
          <p:nvPr/>
        </p:nvSpPr>
        <p:spPr>
          <a:xfrm>
            <a:off x="5136970" y="2976339"/>
            <a:ext cx="18902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3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81DC1143-6C44-49FB-9707-6B95444E4951}"/>
              </a:ext>
            </a:extLst>
          </p:cNvPr>
          <p:cNvSpPr txBox="1"/>
          <p:nvPr/>
        </p:nvSpPr>
        <p:spPr>
          <a:xfrm>
            <a:off x="5378082" y="83490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8C5B3B85-1350-4606-99C8-B148A563C519}"/>
              </a:ext>
            </a:extLst>
          </p:cNvPr>
          <p:cNvSpPr txBox="1"/>
          <p:nvPr/>
        </p:nvSpPr>
        <p:spPr>
          <a:xfrm>
            <a:off x="6751621" y="997008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4DB45A5F-B36F-4390-A95B-37B71AFED78B}"/>
              </a:ext>
            </a:extLst>
          </p:cNvPr>
          <p:cNvSpPr txBox="1"/>
          <p:nvPr/>
        </p:nvSpPr>
        <p:spPr>
          <a:xfrm>
            <a:off x="7702844" y="218407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A54E98B9-47A0-4C8B-992D-C562504B8E3E}"/>
              </a:ext>
            </a:extLst>
          </p:cNvPr>
          <p:cNvSpPr txBox="1"/>
          <p:nvPr/>
        </p:nvSpPr>
        <p:spPr>
          <a:xfrm>
            <a:off x="7489935" y="332718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F4989B33-FDED-45FC-8193-15730ED73427}"/>
              </a:ext>
            </a:extLst>
          </p:cNvPr>
          <p:cNvSpPr txBox="1"/>
          <p:nvPr/>
        </p:nvSpPr>
        <p:spPr>
          <a:xfrm>
            <a:off x="6793789" y="446805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F2D0E259-AD55-48EF-B3C8-75932B717815}"/>
              </a:ext>
            </a:extLst>
          </p:cNvPr>
          <p:cNvSpPr txBox="1"/>
          <p:nvPr/>
        </p:nvSpPr>
        <p:spPr>
          <a:xfrm>
            <a:off x="5475581" y="4778492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34E2763B-7A30-4272-90E4-95455C2814DD}"/>
              </a:ext>
            </a:extLst>
          </p:cNvPr>
          <p:cNvSpPr txBox="1"/>
          <p:nvPr/>
        </p:nvSpPr>
        <p:spPr>
          <a:xfrm>
            <a:off x="4034210" y="461509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99B11B33-8612-4969-BAF8-63A49F8116CE}"/>
              </a:ext>
            </a:extLst>
          </p:cNvPr>
          <p:cNvSpPr txBox="1"/>
          <p:nvPr/>
        </p:nvSpPr>
        <p:spPr>
          <a:xfrm>
            <a:off x="3350143" y="3548721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DE53D381-5EE4-4B69-82C5-39D2B9188582}"/>
              </a:ext>
            </a:extLst>
          </p:cNvPr>
          <p:cNvSpPr txBox="1"/>
          <p:nvPr/>
        </p:nvSpPr>
        <p:spPr>
          <a:xfrm>
            <a:off x="3155640" y="2220326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B6053BC0-F34D-47D0-9E7F-7897CD5AC015}"/>
              </a:ext>
            </a:extLst>
          </p:cNvPr>
          <p:cNvSpPr txBox="1"/>
          <p:nvPr/>
        </p:nvSpPr>
        <p:spPr>
          <a:xfrm>
            <a:off x="3879982" y="86245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pic>
        <p:nvPicPr>
          <p:cNvPr id="192" name="Picture 191" descr="A picture containing toy&#10;&#10;Description automatically generated">
            <a:extLst>
              <a:ext uri="{FF2B5EF4-FFF2-40B4-BE49-F238E27FC236}">
                <a16:creationId xmlns:a16="http://schemas.microsoft.com/office/drawing/2014/main" id="{4C228E46-F4A5-4A70-8E6B-5D5D34DF19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751" y="4166300"/>
            <a:ext cx="3200400" cy="3200400"/>
          </a:xfrm>
          <a:prstGeom prst="rect">
            <a:avLst/>
          </a:prstGeom>
        </p:spPr>
      </p:pic>
      <p:pic>
        <p:nvPicPr>
          <p:cNvPr id="19456" name="Picture 19455">
            <a:extLst>
              <a:ext uri="{FF2B5EF4-FFF2-40B4-BE49-F238E27FC236}">
                <a16:creationId xmlns:a16="http://schemas.microsoft.com/office/drawing/2014/main" id="{C4B2D299-3914-4B6D-A91B-A3341F138C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6820" y="4030680"/>
            <a:ext cx="3305053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92975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9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0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3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4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2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1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5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8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30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1" fill="hold">
                          <p:stCondLst>
                            <p:cond delay="0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4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3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6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8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9" fill="hold">
                          <p:stCondLst>
                            <p:cond delay="0"/>
                          </p:stCondLst>
                          <p:childTnLst>
                            <p:par>
                              <p:cTn id="2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1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4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2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1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5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8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30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1" fill="hold">
                          <p:stCondLst>
                            <p:cond delay="0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4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3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6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8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9" fill="hold">
                          <p:stCondLst>
                            <p:cond delay="0"/>
                          </p:stCondLst>
                          <p:childTnLst>
                            <p:par>
                              <p:cTn id="2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1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4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6CA7AC-CAAB-408A-9CE0-0C2FC8E692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7618" y="2319045"/>
            <a:ext cx="709026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6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45116E-6733-41AE-90FC-4115C149E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87" y="490537"/>
            <a:ext cx="3618267" cy="10429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713979-FB14-4679-87A1-BAEE6A26D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49" y="1885949"/>
            <a:ext cx="11184601" cy="1247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E00957-6C05-499A-A2AE-BB416C61FC1F}"/>
              </a:ext>
            </a:extLst>
          </p:cNvPr>
          <p:cNvSpPr txBox="1"/>
          <p:nvPr/>
        </p:nvSpPr>
        <p:spPr>
          <a:xfrm>
            <a:off x="1400174" y="1885950"/>
            <a:ext cx="981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C5BBCC-F92F-4F0F-B8B9-4302473199A9}"/>
              </a:ext>
            </a:extLst>
          </p:cNvPr>
          <p:cNvSpPr txBox="1"/>
          <p:nvPr/>
        </p:nvSpPr>
        <p:spPr>
          <a:xfrm>
            <a:off x="1409699" y="2524125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06DC6F-33FD-4209-8FDE-301DD120CF1C}"/>
              </a:ext>
            </a:extLst>
          </p:cNvPr>
          <p:cNvSpPr txBox="1"/>
          <p:nvPr/>
        </p:nvSpPr>
        <p:spPr>
          <a:xfrm>
            <a:off x="3333749" y="1885950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8DE40D-6C9C-4E23-9A6A-A0A4691E9C24}"/>
              </a:ext>
            </a:extLst>
          </p:cNvPr>
          <p:cNvSpPr txBox="1"/>
          <p:nvPr/>
        </p:nvSpPr>
        <p:spPr>
          <a:xfrm>
            <a:off x="3333749" y="2533650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F6DBA0C-735E-414D-BC6E-5AD4FE49FECA}"/>
              </a:ext>
            </a:extLst>
          </p:cNvPr>
          <p:cNvSpPr txBox="1"/>
          <p:nvPr/>
        </p:nvSpPr>
        <p:spPr>
          <a:xfrm>
            <a:off x="5314949" y="1876425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7DBEA82-47FC-4F3D-940A-58F0F4497FAC}"/>
              </a:ext>
            </a:extLst>
          </p:cNvPr>
          <p:cNvSpPr txBox="1"/>
          <p:nvPr/>
        </p:nvSpPr>
        <p:spPr>
          <a:xfrm>
            <a:off x="5391149" y="2505075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0EC175E-B661-44A7-BFE8-39798CD6D7F0}"/>
              </a:ext>
            </a:extLst>
          </p:cNvPr>
          <p:cNvSpPr txBox="1"/>
          <p:nvPr/>
        </p:nvSpPr>
        <p:spPr>
          <a:xfrm>
            <a:off x="7429499" y="1895475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5609E49-8F79-4AEB-97A7-561A5B636654}"/>
              </a:ext>
            </a:extLst>
          </p:cNvPr>
          <p:cNvSpPr txBox="1"/>
          <p:nvPr/>
        </p:nvSpPr>
        <p:spPr>
          <a:xfrm>
            <a:off x="7353299" y="2524125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2180D3-619E-4AD1-81C0-744E10054EDB}"/>
              </a:ext>
            </a:extLst>
          </p:cNvPr>
          <p:cNvSpPr txBox="1"/>
          <p:nvPr/>
        </p:nvSpPr>
        <p:spPr>
          <a:xfrm>
            <a:off x="9286874" y="1885950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1946D45-1626-41BB-A575-34DA464846C5}"/>
              </a:ext>
            </a:extLst>
          </p:cNvPr>
          <p:cNvSpPr txBox="1"/>
          <p:nvPr/>
        </p:nvSpPr>
        <p:spPr>
          <a:xfrm>
            <a:off x="9363074" y="2514600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D149EEB-3F5B-4299-8E40-88DA7A415386}"/>
              </a:ext>
            </a:extLst>
          </p:cNvPr>
          <p:cNvSpPr txBox="1"/>
          <p:nvPr/>
        </p:nvSpPr>
        <p:spPr>
          <a:xfrm>
            <a:off x="11191874" y="1914525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0D46248-D026-49F7-BC97-69A5424684EF}"/>
              </a:ext>
            </a:extLst>
          </p:cNvPr>
          <p:cNvSpPr txBox="1"/>
          <p:nvPr/>
        </p:nvSpPr>
        <p:spPr>
          <a:xfrm>
            <a:off x="11239499" y="2533650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15</a:t>
            </a:r>
          </a:p>
        </p:txBody>
      </p:sp>
    </p:spTree>
    <p:extLst>
      <p:ext uri="{BB962C8B-B14F-4D97-AF65-F5344CB8AC3E}">
        <p14:creationId xmlns:p14="http://schemas.microsoft.com/office/powerpoint/2010/main" val="774368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  <p:bldP spid="30" grpId="0"/>
      <p:bldP spid="31" grpId="0"/>
      <p:bldP spid="32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AF5DF-4E31-4334-86BF-AB57B5474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3856D-9682-482F-84BB-7BD1F0C757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ED447B-8CBB-4514-8FEC-47730794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2A095B-7F65-49E6-BE13-845073091172}"/>
              </a:ext>
            </a:extLst>
          </p:cNvPr>
          <p:cNvSpPr/>
          <p:nvPr/>
        </p:nvSpPr>
        <p:spPr>
          <a:xfrm>
            <a:off x="7440687" y="1258981"/>
            <a:ext cx="3603498" cy="1492938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93EE53B-6517-4C1B-8B4F-F7E6B2DB34BC}"/>
              </a:ext>
            </a:extLst>
          </p:cNvPr>
          <p:cNvGrpSpPr/>
          <p:nvPr/>
        </p:nvGrpSpPr>
        <p:grpSpPr>
          <a:xfrm>
            <a:off x="4517248" y="5153523"/>
            <a:ext cx="3154090" cy="1160622"/>
            <a:chOff x="1557446" y="2449877"/>
            <a:chExt cx="3155231" cy="1161042"/>
          </a:xfrm>
        </p:grpSpPr>
        <p:sp>
          <p:nvSpPr>
            <p:cNvPr id="10" name="Rounded Rectangle 22">
              <a:extLst>
                <a:ext uri="{FF2B5EF4-FFF2-40B4-BE49-F238E27FC236}">
                  <a16:creationId xmlns:a16="http://schemas.microsoft.com/office/drawing/2014/main" id="{3F83463B-7622-48FD-BF68-6556582699FD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C2DCBE0-73C8-4312-9DA9-434B5150103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8FB403-A8A4-4ED3-9D0C-994A9A6480B9}"/>
                </a:ext>
              </a:extLst>
            </p:cNvPr>
            <p:cNvSpPr/>
            <p:nvPr/>
          </p:nvSpPr>
          <p:spPr>
            <a:xfrm>
              <a:off x="1726489" y="2449877"/>
              <a:ext cx="638480" cy="11080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05C423-CCAF-4B93-8EF1-73AB876BDB2F}"/>
              </a:ext>
            </a:extLst>
          </p:cNvPr>
          <p:cNvGrpSpPr/>
          <p:nvPr/>
        </p:nvGrpSpPr>
        <p:grpSpPr>
          <a:xfrm>
            <a:off x="1356899" y="1003103"/>
            <a:ext cx="8900636" cy="2569981"/>
            <a:chOff x="690522" y="43025"/>
            <a:chExt cx="8903855" cy="2570911"/>
          </a:xfrm>
        </p:grpSpPr>
        <p:sp>
          <p:nvSpPr>
            <p:cNvPr id="14" name="Rounded Rectangle 26">
              <a:extLst>
                <a:ext uri="{FF2B5EF4-FFF2-40B4-BE49-F238E27FC236}">
                  <a16:creationId xmlns:a16="http://schemas.microsoft.com/office/drawing/2014/main" id="{5095058F-2806-4087-B08E-7D01932517C7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EEE69E-86B9-4C5E-9C69-7CC0B608AB0E}"/>
                </a:ext>
              </a:extLst>
            </p:cNvPr>
            <p:cNvSpPr/>
            <p:nvPr/>
          </p:nvSpPr>
          <p:spPr>
            <a:xfrm>
              <a:off x="4363451" y="689984"/>
              <a:ext cx="3173744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50 : 5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8065876-1EB3-448B-B8E5-03EF2167D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690522" y="43025"/>
              <a:ext cx="2452858" cy="257091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EC63C03-4B0D-4506-B73E-7300F8FE317B}"/>
              </a:ext>
            </a:extLst>
          </p:cNvPr>
          <p:cNvGrpSpPr/>
          <p:nvPr/>
        </p:nvGrpSpPr>
        <p:grpSpPr>
          <a:xfrm>
            <a:off x="6587028" y="3689711"/>
            <a:ext cx="3154090" cy="1150196"/>
            <a:chOff x="1557446" y="2460307"/>
            <a:chExt cx="3155231" cy="1150612"/>
          </a:xfrm>
        </p:grpSpPr>
        <p:sp>
          <p:nvSpPr>
            <p:cNvPr id="18" name="Rounded Rectangle 30">
              <a:extLst>
                <a:ext uri="{FF2B5EF4-FFF2-40B4-BE49-F238E27FC236}">
                  <a16:creationId xmlns:a16="http://schemas.microsoft.com/office/drawing/2014/main" id="{E60ED71E-2C0E-4513-BBE6-7E7CC7F6EC81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10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B4B972F-3529-463A-971F-80BB23D7F5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6995CCE-CEDD-4A92-B036-4603CD759D47}"/>
                </a:ext>
              </a:extLst>
            </p:cNvPr>
            <p:cNvSpPr/>
            <p:nvPr/>
          </p:nvSpPr>
          <p:spPr>
            <a:xfrm>
              <a:off x="1663681" y="2460307"/>
              <a:ext cx="659326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30E302B-482C-4A12-A324-A319FA9C50C2}"/>
              </a:ext>
            </a:extLst>
          </p:cNvPr>
          <p:cNvGrpSpPr/>
          <p:nvPr/>
        </p:nvGrpSpPr>
        <p:grpSpPr>
          <a:xfrm>
            <a:off x="2385689" y="3670390"/>
            <a:ext cx="3154090" cy="1145990"/>
            <a:chOff x="1557446" y="2464515"/>
            <a:chExt cx="3155231" cy="1146404"/>
          </a:xfrm>
        </p:grpSpPr>
        <p:sp>
          <p:nvSpPr>
            <p:cNvPr id="22" name="Rounded Rectangle 34">
              <a:extLst>
                <a:ext uri="{FF2B5EF4-FFF2-40B4-BE49-F238E27FC236}">
                  <a16:creationId xmlns:a16="http://schemas.microsoft.com/office/drawing/2014/main" id="{49DE150B-4CE8-4A57-964B-815EF8A390E9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9D495F5-F8E3-40FD-875F-F6F21745654E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44C7667-495A-48AC-B84A-66D041B54E71}"/>
                </a:ext>
              </a:extLst>
            </p:cNvPr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pic>
        <p:nvPicPr>
          <p:cNvPr id="26" name="Picture 25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id="{49A47442-0216-4247-8E6E-9EAB5E0AB89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044" y="3977089"/>
            <a:ext cx="3453788" cy="34537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CCEEAB9-1D4C-473D-B011-6B005D052B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0916" y="4119115"/>
            <a:ext cx="3446831" cy="277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93 -0.05417 L -0.08893 -0.05393 C -0.09987 -0.08889 -0.09062 -0.06389 -0.11341 -0.09815 C -0.12487 -0.11551 -0.13581 -0.13727 -0.14778 -0.15255 C -0.17239 -0.18333 -0.19219 -0.18958 -0.21862 -0.20139 C -0.27578 -0.22639 -0.25846 -0.21875 -0.32396 -0.22662 L -0.7263 -0.2243 C -0.73541 -0.22361 -0.76263 -0.19074 -0.77383 -0.17292 C -0.77786 -0.16667 -0.78164 -0.16018 -0.78515 -0.15255 C -0.80508 -0.10671 -0.78242 -0.14305 -0.80742 -0.10833 C -0.80898 -0.10324 -0.81054 -0.09792 -0.81198 -0.09305 C -0.81406 -0.0868 -0.81693 -0.08241 -0.81862 -0.07523 C -0.82005 -0.06852 -0.82122 -0.04097 -0.82135 -0.0338 C -0.82174 -0.01991 -0.82213 0.00764 -0.82213 0.00833 " pathEditMode="relative" rAng="0" ptsTypes="AAAAAAAAAAAA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67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599"/>
            <a:ext cx="11612880" cy="651486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5B8A90-2E49-4D1F-8666-FE6E7E5DD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5" y="576262"/>
            <a:ext cx="1828480" cy="957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0E3138-8213-41E7-B07A-34F0AF9DB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75" y="1933574"/>
            <a:ext cx="10488960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7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706674" y="967657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618906" y="-168496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413623" y="390452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271478" y="-25733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52723" y="-13102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565F80-DC14-4616-AEF0-AF8D466F1F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03485" y="1481651"/>
            <a:ext cx="793768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2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0193B62-AC29-41DE-9CA1-349CD18390F8}"/>
              </a:ext>
            </a:extLst>
          </p:cNvPr>
          <p:cNvGrpSpPr/>
          <p:nvPr/>
        </p:nvGrpSpPr>
        <p:grpSpPr>
          <a:xfrm>
            <a:off x="0" y="-286033"/>
            <a:ext cx="12191997" cy="7321014"/>
            <a:chOff x="0" y="-286033"/>
            <a:chExt cx="12191997" cy="7321014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2B804920-3EBE-49AD-8B4D-127CB54E3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86033"/>
              <a:ext cx="7321014" cy="7321014"/>
            </a:xfrm>
            <a:prstGeom prst="rect">
              <a:avLst/>
            </a:prstGeom>
          </p:spPr>
        </p:pic>
        <p:pic>
          <p:nvPicPr>
            <p:cNvPr id="6" name="Picture 5" descr="Background pattern&#10;&#10;Description automatically generated">
              <a:extLst>
                <a:ext uri="{FF2B5EF4-FFF2-40B4-BE49-F238E27FC236}">
                  <a16:creationId xmlns:a16="http://schemas.microsoft.com/office/drawing/2014/main" id="{8AB6EABF-10EC-4881-B0B4-C21A7200B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466"/>
            <a:stretch/>
          </p:blipFill>
          <p:spPr>
            <a:xfrm>
              <a:off x="7321014" y="-286033"/>
              <a:ext cx="4870983" cy="7321014"/>
            </a:xfrm>
            <a:prstGeom prst="rect">
              <a:avLst/>
            </a:prstGeom>
          </p:spPr>
        </p:pic>
      </p:grpSp>
      <p:pic>
        <p:nvPicPr>
          <p:cNvPr id="99" name="Picture 98" descr="A picture containing container, ceramic ware, dessert&#10;&#10;Description automatically generated">
            <a:extLst>
              <a:ext uri="{FF2B5EF4-FFF2-40B4-BE49-F238E27FC236}">
                <a16:creationId xmlns:a16="http://schemas.microsoft.com/office/drawing/2014/main" id="{E0FC04CF-D979-42DE-BB57-6994DFEE35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665" y="4578860"/>
            <a:ext cx="2286000" cy="2286000"/>
          </a:xfrm>
          <a:prstGeom prst="rect">
            <a:avLst/>
          </a:prstGeom>
        </p:spPr>
      </p:pic>
      <p:pic>
        <p:nvPicPr>
          <p:cNvPr id="100" name="Picture 99" descr="A cupcake with a red and white frosting and white sprinkles on top&#10;&#10;Description automatically generated with low confidence">
            <a:extLst>
              <a:ext uri="{FF2B5EF4-FFF2-40B4-BE49-F238E27FC236}">
                <a16:creationId xmlns:a16="http://schemas.microsoft.com/office/drawing/2014/main" id="{78145F13-6535-4747-8FB1-95B1510CB8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8687" r="18637" b="14520"/>
          <a:stretch/>
        </p:blipFill>
        <p:spPr>
          <a:xfrm>
            <a:off x="2194508" y="4578860"/>
            <a:ext cx="1704817" cy="2286000"/>
          </a:xfrm>
          <a:prstGeom prst="rect">
            <a:avLst/>
          </a:prstGeom>
        </p:spPr>
      </p:pic>
      <p:pic>
        <p:nvPicPr>
          <p:cNvPr id="101" name="Picture 100" descr="A cupcake with frosting and sprinkles&#10;&#10;Description automatically generated">
            <a:extLst>
              <a:ext uri="{FF2B5EF4-FFF2-40B4-BE49-F238E27FC236}">
                <a16:creationId xmlns:a16="http://schemas.microsoft.com/office/drawing/2014/main" id="{B7C9E9F7-4DD9-43DB-A9FE-A7AD8C3133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 t="7743" r="19817" b="10852"/>
          <a:stretch/>
        </p:blipFill>
        <p:spPr>
          <a:xfrm>
            <a:off x="186235" y="4561661"/>
            <a:ext cx="1677518" cy="2286000"/>
          </a:xfrm>
          <a:prstGeom prst="rect">
            <a:avLst/>
          </a:prstGeom>
        </p:spPr>
      </p:pic>
      <p:pic>
        <p:nvPicPr>
          <p:cNvPr id="105" name="Picture 104" descr="A close-up of a cupcake&#10;&#10;Description automatically generated with low confidence">
            <a:extLst>
              <a:ext uri="{FF2B5EF4-FFF2-40B4-BE49-F238E27FC236}">
                <a16:creationId xmlns:a16="http://schemas.microsoft.com/office/drawing/2014/main" id="{02B9F8D8-FD8D-47F5-9B1C-8C49B39FE6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78" y="4483806"/>
            <a:ext cx="2279035" cy="2401794"/>
          </a:xfrm>
          <a:prstGeom prst="rect">
            <a:avLst/>
          </a:prstGeom>
        </p:spPr>
      </p:pic>
      <p:pic>
        <p:nvPicPr>
          <p:cNvPr id="107" name="Picture 106" descr="A picture containing dessert&#10;&#10;Description automatically generated">
            <a:extLst>
              <a:ext uri="{FF2B5EF4-FFF2-40B4-BE49-F238E27FC236}">
                <a16:creationId xmlns:a16="http://schemas.microsoft.com/office/drawing/2014/main" id="{B8C14DF9-211C-40E3-BB39-A577D4B882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308" y="4573777"/>
            <a:ext cx="2286000" cy="228600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67C5914F-1E05-4CAA-BC15-480AE95791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636" y="4651507"/>
            <a:ext cx="1805938" cy="2286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3B191FB-AB11-4591-98F6-05178DDA4164}"/>
              </a:ext>
            </a:extLst>
          </p:cNvPr>
          <p:cNvGrpSpPr/>
          <p:nvPr/>
        </p:nvGrpSpPr>
        <p:grpSpPr>
          <a:xfrm>
            <a:off x="218502" y="0"/>
            <a:ext cx="1597408" cy="2194560"/>
            <a:chOff x="218502" y="0"/>
            <a:chExt cx="1597408" cy="2194560"/>
          </a:xfrm>
        </p:grpSpPr>
        <p:pic>
          <p:nvPicPr>
            <p:cNvPr id="10" name="Picture 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E1077DA6-7C1F-4ADF-9326-296981BA3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18502" y="0"/>
              <a:ext cx="1597408" cy="2194560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323967B-D9B6-486E-A937-A0FBA656463B}"/>
                </a:ext>
              </a:extLst>
            </p:cNvPr>
            <p:cNvSpPr/>
            <p:nvPr/>
          </p:nvSpPr>
          <p:spPr>
            <a:xfrm>
              <a:off x="605725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46D5C35-D962-454A-9C87-770FF50D6EAF}"/>
              </a:ext>
            </a:extLst>
          </p:cNvPr>
          <p:cNvGrpSpPr/>
          <p:nvPr/>
        </p:nvGrpSpPr>
        <p:grpSpPr>
          <a:xfrm>
            <a:off x="2252107" y="712269"/>
            <a:ext cx="1597408" cy="2194560"/>
            <a:chOff x="2252107" y="712269"/>
            <a:chExt cx="1597408" cy="2194560"/>
          </a:xfrm>
        </p:grpSpPr>
        <p:pic>
          <p:nvPicPr>
            <p:cNvPr id="20" name="Picture 1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02F3469-0E9F-45F3-953F-8DED84A72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252107" y="712269"/>
              <a:ext cx="1597408" cy="2194560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7456B54-BE5E-4AED-81A7-964C818485E4}"/>
                </a:ext>
              </a:extLst>
            </p:cNvPr>
            <p:cNvSpPr/>
            <p:nvPr/>
          </p:nvSpPr>
          <p:spPr>
            <a:xfrm>
              <a:off x="2639330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624EA69-FBBA-45FB-9D77-49503D1B7584}"/>
              </a:ext>
            </a:extLst>
          </p:cNvPr>
          <p:cNvGrpSpPr/>
          <p:nvPr/>
        </p:nvGrpSpPr>
        <p:grpSpPr>
          <a:xfrm>
            <a:off x="4285712" y="508535"/>
            <a:ext cx="1597408" cy="2194560"/>
            <a:chOff x="4285712" y="508535"/>
            <a:chExt cx="1597408" cy="2194560"/>
          </a:xfrm>
        </p:grpSpPr>
        <p:pic>
          <p:nvPicPr>
            <p:cNvPr id="16" name="Picture 1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F3D3BF9-51C3-41BB-AB7D-75421D1EE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4285712" y="508535"/>
              <a:ext cx="1597408" cy="2194560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5DCD3C4-CF20-49A8-9226-184E1A963355}"/>
                </a:ext>
              </a:extLst>
            </p:cNvPr>
            <p:cNvSpPr/>
            <p:nvPr/>
          </p:nvSpPr>
          <p:spPr>
            <a:xfrm>
              <a:off x="4672935" y="1430153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ABE3826-1A5D-4436-9A89-756C854BD817}"/>
              </a:ext>
            </a:extLst>
          </p:cNvPr>
          <p:cNvGrpSpPr/>
          <p:nvPr/>
        </p:nvGrpSpPr>
        <p:grpSpPr>
          <a:xfrm>
            <a:off x="6319317" y="869481"/>
            <a:ext cx="1597408" cy="2194560"/>
            <a:chOff x="6319317" y="869481"/>
            <a:chExt cx="1597408" cy="2194560"/>
          </a:xfrm>
        </p:grpSpPr>
        <p:pic>
          <p:nvPicPr>
            <p:cNvPr id="17" name="Picture 16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98542F5-CBA8-4BF4-98B7-740DF4F30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6319317" y="869481"/>
              <a:ext cx="1597408" cy="219456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3ADB035-B5A0-4DB8-BEE7-99E5B4677055}"/>
                </a:ext>
              </a:extLst>
            </p:cNvPr>
            <p:cNvSpPr/>
            <p:nvPr/>
          </p:nvSpPr>
          <p:spPr>
            <a:xfrm>
              <a:off x="6706540" y="17830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299236-31C0-499C-BAE6-783C05BEA124}"/>
              </a:ext>
            </a:extLst>
          </p:cNvPr>
          <p:cNvGrpSpPr/>
          <p:nvPr/>
        </p:nvGrpSpPr>
        <p:grpSpPr>
          <a:xfrm>
            <a:off x="8352922" y="0"/>
            <a:ext cx="1597408" cy="2194560"/>
            <a:chOff x="8352922" y="0"/>
            <a:chExt cx="1597408" cy="2194560"/>
          </a:xfrm>
        </p:grpSpPr>
        <p:pic>
          <p:nvPicPr>
            <p:cNvPr id="18" name="Picture 1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0B0B2D-01CD-4D9B-9C6C-49C46673E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8352922" y="0"/>
              <a:ext cx="1597408" cy="219456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8A557CF-00BE-4B2B-BAA5-B64439C61CFF}"/>
                </a:ext>
              </a:extLst>
            </p:cNvPr>
            <p:cNvSpPr/>
            <p:nvPr/>
          </p:nvSpPr>
          <p:spPr>
            <a:xfrm>
              <a:off x="8740147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42B352-C7AD-4CC3-88FC-2E915FD2184E}"/>
              </a:ext>
            </a:extLst>
          </p:cNvPr>
          <p:cNvGrpSpPr/>
          <p:nvPr/>
        </p:nvGrpSpPr>
        <p:grpSpPr>
          <a:xfrm>
            <a:off x="10386529" y="712269"/>
            <a:ext cx="1597408" cy="2194560"/>
            <a:chOff x="10386529" y="712269"/>
            <a:chExt cx="1597408" cy="2194560"/>
          </a:xfrm>
        </p:grpSpPr>
        <p:pic>
          <p:nvPicPr>
            <p:cNvPr id="19" name="Picture 18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3830E73-3054-4032-AE04-F8F1F1C62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86529" y="712269"/>
              <a:ext cx="1597408" cy="219456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03DA20F-F088-4DF9-A303-7205AB271907}"/>
                </a:ext>
              </a:extLst>
            </p:cNvPr>
            <p:cNvSpPr/>
            <p:nvPr/>
          </p:nvSpPr>
          <p:spPr>
            <a:xfrm>
              <a:off x="10771835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8809AC4-70D6-4624-8064-6D2729BACF8F}"/>
              </a:ext>
            </a:extLst>
          </p:cNvPr>
          <p:cNvGrpSpPr/>
          <p:nvPr/>
        </p:nvGrpSpPr>
        <p:grpSpPr>
          <a:xfrm>
            <a:off x="22558" y="0"/>
            <a:ext cx="2115923" cy="2194560"/>
            <a:chOff x="829481" y="2606040"/>
            <a:chExt cx="2115923" cy="2194560"/>
          </a:xfrm>
        </p:grpSpPr>
        <p:pic>
          <p:nvPicPr>
            <p:cNvPr id="38" name="Picture 3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11805882-2358-4DF7-806D-D3608C771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BAD8F647-9097-4B66-AC3C-8A62C56265A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74CF674-C409-4AA8-9800-CDA2AD1947C4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kg x 2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8ACADDB-7FC5-4115-A117-60162766FF41}"/>
              </a:ext>
            </a:extLst>
          </p:cNvPr>
          <p:cNvGrpSpPr/>
          <p:nvPr/>
        </p:nvGrpSpPr>
        <p:grpSpPr>
          <a:xfrm>
            <a:off x="8134870" y="-9625"/>
            <a:ext cx="2237855" cy="2194560"/>
            <a:chOff x="829481" y="2606040"/>
            <a:chExt cx="2237855" cy="2194560"/>
          </a:xfrm>
        </p:grpSpPr>
        <p:pic>
          <p:nvPicPr>
            <p:cNvPr id="46" name="Picture 4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4503E742-DE07-4894-87A9-D1D3953A4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350AF70-AD9D-4943-A2A0-F76DC22652AF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032C9DD-4DA6-416B-B352-D4558FFCF5EE}"/>
                </a:ext>
              </a:extLst>
            </p:cNvPr>
            <p:cNvSpPr txBox="1"/>
            <p:nvPr/>
          </p:nvSpPr>
          <p:spPr>
            <a:xfrm>
              <a:off x="832211" y="3584653"/>
              <a:ext cx="2235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 7 = 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ADCAB4F-BF0E-4D3F-B282-BB12DE30222F}"/>
              </a:ext>
            </a:extLst>
          </p:cNvPr>
          <p:cNvGrpSpPr/>
          <p:nvPr/>
        </p:nvGrpSpPr>
        <p:grpSpPr>
          <a:xfrm>
            <a:off x="10020300" y="721599"/>
            <a:ext cx="2273605" cy="2194560"/>
            <a:chOff x="671799" y="2606040"/>
            <a:chExt cx="2273605" cy="2194560"/>
          </a:xfrm>
        </p:grpSpPr>
        <p:pic>
          <p:nvPicPr>
            <p:cNvPr id="50" name="Picture 4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EECC465-C7BB-4525-8041-7EDFFB4F3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6689B5E-82C7-49D6-843C-2F8B566B73B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BCABE87-A829-479F-9934-1AA143CC69D2}"/>
                </a:ext>
              </a:extLst>
            </p:cNvPr>
            <p:cNvSpPr txBox="1"/>
            <p:nvPr/>
          </p:nvSpPr>
          <p:spPr>
            <a:xfrm>
              <a:off x="671799" y="3584653"/>
              <a:ext cx="22736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mm x 10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DAC9805-1973-4269-806A-A0AD29CFF5FE}"/>
              </a:ext>
            </a:extLst>
          </p:cNvPr>
          <p:cNvGrpSpPr/>
          <p:nvPr/>
        </p:nvGrpSpPr>
        <p:grpSpPr>
          <a:xfrm>
            <a:off x="2061316" y="721599"/>
            <a:ext cx="2115923" cy="2194560"/>
            <a:chOff x="829481" y="2606040"/>
            <a:chExt cx="2115923" cy="2194560"/>
          </a:xfrm>
        </p:grpSpPr>
        <p:pic>
          <p:nvPicPr>
            <p:cNvPr id="58" name="Picture 5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6640C07-9E18-4AE3-929A-73AAB9B4A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6A55BE0-C61A-47DB-A04C-1C5CC99E3A41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D5DCC86-F426-413C-9747-53E83ABA414D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dm x 4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8AF92CA-304C-410C-9EDC-D16091A675FE}"/>
              </a:ext>
            </a:extLst>
          </p:cNvPr>
          <p:cNvGrpSpPr/>
          <p:nvPr/>
        </p:nvGrpSpPr>
        <p:grpSpPr>
          <a:xfrm>
            <a:off x="6029325" y="877363"/>
            <a:ext cx="2094180" cy="2194560"/>
            <a:chOff x="746981" y="2606040"/>
            <a:chExt cx="2094180" cy="2194560"/>
          </a:xfrm>
        </p:grpSpPr>
        <p:pic>
          <p:nvPicPr>
            <p:cNvPr id="62" name="Picture 6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5F4FACA-74B3-403F-A427-84FE39E6E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DAE92D84-5CEA-4402-922C-18D0C4E149A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AB88926-D859-4E86-B98B-991CEFDB059C}"/>
                </a:ext>
              </a:extLst>
            </p:cNvPr>
            <p:cNvSpPr txBox="1"/>
            <p:nvPr/>
          </p:nvSpPr>
          <p:spPr>
            <a:xfrm>
              <a:off x="746981" y="3584653"/>
              <a:ext cx="20821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kmx9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DDBEC17-B9AF-4D89-B57D-5350DB95B98B}"/>
              </a:ext>
            </a:extLst>
          </p:cNvPr>
          <p:cNvGrpSpPr/>
          <p:nvPr/>
        </p:nvGrpSpPr>
        <p:grpSpPr>
          <a:xfrm>
            <a:off x="4075232" y="537110"/>
            <a:ext cx="2115923" cy="2194560"/>
            <a:chOff x="829481" y="2606040"/>
            <a:chExt cx="2115923" cy="2194560"/>
          </a:xfrm>
        </p:grpSpPr>
        <p:pic>
          <p:nvPicPr>
            <p:cNvPr id="70" name="Picture 6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43FF0F3-F5FA-4C53-9AE8-73A8185A2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FD576D00-4CF0-40DF-9393-64A6B51D39F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68EAF3F-98EE-43BD-8695-C4880710E6D7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m x 8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FA914A4-AB00-4B69-8848-C7DABBBF07C7}"/>
              </a:ext>
            </a:extLst>
          </p:cNvPr>
          <p:cNvGrpSpPr/>
          <p:nvPr/>
        </p:nvGrpSpPr>
        <p:grpSpPr>
          <a:xfrm>
            <a:off x="69828" y="0"/>
            <a:ext cx="2283654" cy="2194560"/>
            <a:chOff x="2029631" y="2595701"/>
            <a:chExt cx="2283654" cy="2194560"/>
          </a:xfrm>
        </p:grpSpPr>
        <p:pic>
          <p:nvPicPr>
            <p:cNvPr id="76" name="Picture 7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C28156-17D7-46BC-9347-D45ADF9DA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179616" y="2595701"/>
              <a:ext cx="1597410" cy="2194560"/>
            </a:xfrm>
            <a:prstGeom prst="rect">
              <a:avLst/>
            </a:prstGeom>
          </p:spPr>
        </p:pic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EADF8ED9-90D2-491D-AC32-14D76A37202A}"/>
                </a:ext>
              </a:extLst>
            </p:cNvPr>
            <p:cNvSpPr/>
            <p:nvPr/>
          </p:nvSpPr>
          <p:spPr>
            <a:xfrm>
              <a:off x="2029631" y="35804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FCB1F47-6F59-43B2-81DA-F2B31D2AEC61}"/>
                </a:ext>
              </a:extLst>
            </p:cNvPr>
            <p:cNvSpPr txBox="1"/>
            <p:nvPr/>
          </p:nvSpPr>
          <p:spPr>
            <a:xfrm>
              <a:off x="2032361" y="3546553"/>
              <a:ext cx="22809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kg x 2 = 6 kg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4175213-87BC-4B68-BE6D-D77950597C59}"/>
              </a:ext>
            </a:extLst>
          </p:cNvPr>
          <p:cNvGrpSpPr/>
          <p:nvPr/>
        </p:nvGrpSpPr>
        <p:grpSpPr>
          <a:xfrm>
            <a:off x="1809750" y="740454"/>
            <a:ext cx="2828925" cy="2194560"/>
            <a:chOff x="604593" y="2606040"/>
            <a:chExt cx="2828925" cy="2194560"/>
          </a:xfrm>
        </p:grpSpPr>
        <p:pic>
          <p:nvPicPr>
            <p:cNvPr id="80" name="Picture 7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BB75152-54B1-4C75-A210-5EF003E85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BA943B57-E741-47A3-BCF4-92D55C2DF462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10AFA69-050B-4AAD-84B0-2D044A8AF0DA}"/>
                </a:ext>
              </a:extLst>
            </p:cNvPr>
            <p:cNvSpPr txBox="1"/>
            <p:nvPr/>
          </p:nvSpPr>
          <p:spPr>
            <a:xfrm>
              <a:off x="604593" y="3727528"/>
              <a:ext cx="282892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dm x 4 = 12 dm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FEDAD32-1A93-4FED-9CB3-A2540BA0CC33}"/>
              </a:ext>
            </a:extLst>
          </p:cNvPr>
          <p:cNvGrpSpPr/>
          <p:nvPr/>
        </p:nvGrpSpPr>
        <p:grpSpPr>
          <a:xfrm>
            <a:off x="3952875" y="506570"/>
            <a:ext cx="2436261" cy="2194560"/>
            <a:chOff x="681950" y="2606040"/>
            <a:chExt cx="2436261" cy="2194560"/>
          </a:xfrm>
        </p:grpSpPr>
        <p:pic>
          <p:nvPicPr>
            <p:cNvPr id="84" name="Picture 83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08BC3D6-182C-4405-9EAF-ADAD73717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08DB0B47-368D-42D1-8BC2-D47ACBBBAD18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8765F6E-C638-48D9-BAF8-8FDA7F5CEBB3}"/>
                </a:ext>
              </a:extLst>
            </p:cNvPr>
            <p:cNvSpPr txBox="1"/>
            <p:nvPr/>
          </p:nvSpPr>
          <p:spPr>
            <a:xfrm>
              <a:off x="681950" y="3584653"/>
              <a:ext cx="24362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m x 8 = 24 m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566652B-03EC-40EA-A972-4E0EB7563328}"/>
              </a:ext>
            </a:extLst>
          </p:cNvPr>
          <p:cNvGrpSpPr/>
          <p:nvPr/>
        </p:nvGrpSpPr>
        <p:grpSpPr>
          <a:xfrm>
            <a:off x="5876925" y="869192"/>
            <a:ext cx="2552700" cy="2194560"/>
            <a:chOff x="604048" y="2606040"/>
            <a:chExt cx="2552700" cy="2194560"/>
          </a:xfrm>
        </p:grpSpPr>
        <p:pic>
          <p:nvPicPr>
            <p:cNvPr id="88" name="Picture 8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14EBBF3-A753-4518-B261-5AB8701F1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8EFB6118-78AD-476C-A9A6-2D7313CED9B7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1660EF21-00C5-4FBA-8839-CCBBEB0D4D4E}"/>
                </a:ext>
              </a:extLst>
            </p:cNvPr>
            <p:cNvSpPr txBox="1"/>
            <p:nvPr/>
          </p:nvSpPr>
          <p:spPr>
            <a:xfrm>
              <a:off x="604048" y="3708478"/>
              <a:ext cx="25527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km x 9 = 27 km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8354112-ED81-4234-B58C-285A60FCD0B7}"/>
              </a:ext>
            </a:extLst>
          </p:cNvPr>
          <p:cNvGrpSpPr/>
          <p:nvPr/>
        </p:nvGrpSpPr>
        <p:grpSpPr>
          <a:xfrm>
            <a:off x="9658350" y="721794"/>
            <a:ext cx="2669429" cy="2194560"/>
            <a:chOff x="295026" y="2606040"/>
            <a:chExt cx="2669429" cy="2194560"/>
          </a:xfrm>
        </p:grpSpPr>
        <p:pic>
          <p:nvPicPr>
            <p:cNvPr id="92" name="Picture 9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F8B3674-D8E3-4F43-8D28-15CE68CCD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E967F034-708A-47D5-9BD1-D54D6A3BB2C3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A6C3A1D-2EFC-418F-91CE-9EC81FDB6CA3}"/>
                </a:ext>
              </a:extLst>
            </p:cNvPr>
            <p:cNvSpPr txBox="1"/>
            <p:nvPr/>
          </p:nvSpPr>
          <p:spPr>
            <a:xfrm>
              <a:off x="295026" y="3698953"/>
              <a:ext cx="26694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mm x 10 = 30 mm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CFC51B1-4F5F-49A5-99F4-F86A6B20466C}"/>
              </a:ext>
            </a:extLst>
          </p:cNvPr>
          <p:cNvGrpSpPr/>
          <p:nvPr/>
        </p:nvGrpSpPr>
        <p:grpSpPr>
          <a:xfrm>
            <a:off x="8156307" y="0"/>
            <a:ext cx="2281765" cy="2194560"/>
            <a:chOff x="829481" y="2606040"/>
            <a:chExt cx="2281765" cy="2194560"/>
          </a:xfrm>
        </p:grpSpPr>
        <p:pic>
          <p:nvPicPr>
            <p:cNvPr id="96" name="Picture 9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341829D-FC4E-4268-BD19-AC3CF32C1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C278AD11-067F-4199-AB08-08E1F5E4C98C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E92685D-531D-4C80-A5D7-6B5E6104EDD3}"/>
                </a:ext>
              </a:extLst>
            </p:cNvPr>
            <p:cNvSpPr txBox="1"/>
            <p:nvPr/>
          </p:nvSpPr>
          <p:spPr>
            <a:xfrm>
              <a:off x="832211" y="3584653"/>
              <a:ext cx="22790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FF0066"/>
                  </a:solidFill>
                  <a:latin typeface="Calibri" panose="020F0502020204030204"/>
                </a:rPr>
                <a:t>3 </a:t>
              </a:r>
              <a:r>
                <a:rPr lang="en-US" sz="2800" b="1" i="1" dirty="0">
                  <a:solidFill>
                    <a:srgbClr val="FF0066"/>
                  </a:solidFill>
                  <a:latin typeface="Calibri" panose="020F0502020204030204"/>
                </a:rPr>
                <a:t>l</a:t>
              </a:r>
              <a:r>
                <a:rPr lang="en-US" sz="2800" b="1" dirty="0">
                  <a:solidFill>
                    <a:srgbClr val="FF0066"/>
                  </a:solidFill>
                  <a:latin typeface="Calibri" panose="020F0502020204030204"/>
                </a:rPr>
                <a:t> x 7 = 21 </a:t>
              </a:r>
              <a:r>
                <a:rPr lang="en-US" sz="2800" b="1" i="1" dirty="0">
                  <a:solidFill>
                    <a:srgbClr val="FF0066"/>
                  </a:solidFill>
                  <a:latin typeface="Calibri" panose="020F0502020204030204"/>
                </a:rPr>
                <a:t>l</a:t>
              </a:r>
              <a:endPara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1" name="Picture 110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311C207-05B2-412B-9179-8E46F8AAD1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51616" y="1693568"/>
            <a:ext cx="665586" cy="914400"/>
          </a:xfrm>
          <a:prstGeom prst="rect">
            <a:avLst/>
          </a:prstGeom>
        </p:spPr>
      </p:pic>
      <p:pic>
        <p:nvPicPr>
          <p:cNvPr id="112" name="Picture 111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70DB2290-0673-482C-AE45-B15CCA6D59C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2680843" y="2408977"/>
            <a:ext cx="665586" cy="914400"/>
          </a:xfrm>
          <a:prstGeom prst="rect">
            <a:avLst/>
          </a:prstGeom>
        </p:spPr>
      </p:pic>
      <p:pic>
        <p:nvPicPr>
          <p:cNvPr id="113" name="Picture 112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DEEE3FA4-A573-4A53-BE55-81E2CBA99F7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4727491" y="2194560"/>
            <a:ext cx="665586" cy="914400"/>
          </a:xfrm>
          <a:prstGeom prst="rect">
            <a:avLst/>
          </a:prstGeom>
        </p:spPr>
      </p:pic>
      <p:pic>
        <p:nvPicPr>
          <p:cNvPr id="114" name="Picture 113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7A64145-C9F6-4E1B-9DA7-A0C3D8E1A99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756849" y="2558245"/>
            <a:ext cx="665586" cy="914400"/>
          </a:xfrm>
          <a:prstGeom prst="rect">
            <a:avLst/>
          </a:prstGeom>
        </p:spPr>
      </p:pic>
      <p:pic>
        <p:nvPicPr>
          <p:cNvPr id="115" name="Picture 114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7C3B519-E9BB-4EE3-AB5B-FAF3B5B7E1E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8785981" y="1684498"/>
            <a:ext cx="665586" cy="914400"/>
          </a:xfrm>
          <a:prstGeom prst="rect">
            <a:avLst/>
          </a:prstGeom>
        </p:spPr>
      </p:pic>
      <p:pic>
        <p:nvPicPr>
          <p:cNvPr id="116" name="Picture 115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411CCB5-3B7D-454F-82CE-4B26BB5BCB5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10817242" y="2383684"/>
            <a:ext cx="665586" cy="914400"/>
          </a:xfrm>
          <a:prstGeom prst="rect">
            <a:avLst/>
          </a:prstGeom>
        </p:spPr>
      </p:pic>
      <p:pic>
        <p:nvPicPr>
          <p:cNvPr id="11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BFED645-D427-4CD5-A062-0DAE3FA4F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46868" y="-2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4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7024924" y="3136562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" panose="03080902040302020200" pitchFamily="66" charset="-93"/>
                </a:rPr>
                <a:t>25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716065" y="2449877"/>
              <a:ext cx="659326" cy="11080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445193" y="996891"/>
            <a:ext cx="8812342" cy="2469574"/>
            <a:chOff x="778848" y="36811"/>
            <a:chExt cx="8815529" cy="2470467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4547059" y="689984"/>
              <a:ext cx="2806525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Baloo" panose="03080902040302020200" pitchFamily="66" charset="-93"/>
                </a:rPr>
                <a:t>5 x 6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78848" y="36811"/>
              <a:ext cx="2357027" cy="247046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2965216" y="3140456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" panose="03080902040302020200" pitchFamily="66" charset="-93"/>
                </a:rPr>
                <a:t>   30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644438" y="2460307"/>
              <a:ext cx="697812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5140258" y="471577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" panose="03080902040302020200" pitchFamily="66" charset="-93"/>
                </a:rPr>
                <a:t>35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1730761" y="2464515"/>
              <a:ext cx="638480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pic>
        <p:nvPicPr>
          <p:cNvPr id="30" name="Picture 29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id="{5D47A3C2-8176-4D41-860B-6B411A6C5CE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196" y="3966072"/>
            <a:ext cx="3453788" cy="34537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00B7A9-E980-4711-B4CB-F6C0682CFA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10169" y="5175372"/>
            <a:ext cx="1196485" cy="96453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46574A1-495B-4A37-B68A-9C48185CFDA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6827" y="3900758"/>
            <a:ext cx="3771366" cy="30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1 -0.0706 L -0.0681 -0.0706 C -0.09466 -0.08009 -0.12109 -0.0919 -0.14778 -0.09907 C -0.20846 -0.11528 -0.23815 -0.11574 -0.29505 -0.1206 L -0.43008 -0.10579 C -0.45312 -0.10347 -0.4763 -0.10463 -0.49935 -0.1007 C -0.52109 -0.09699 -0.54245 -0.08727 -0.56406 -0.08241 C -0.58906 -0.07662 -0.61406 -0.07338 -0.63906 -0.06898 C -0.66133 -0.05787 -0.68476 -0.05278 -0.7056 -0.03565 C -0.72161 -0.02245 -0.7276 -0.01644 -0.74219 -0.00718 C -0.74336 -0.00648 -0.74479 -0.00625 -0.74596 -0.00556 C -0.7526 -0.00139 -0.75885 0.00417 -0.76562 0.00787 C -0.77565 0.01319 -0.77213 0.01018 -0.77682 0.01458 " pathEditMode="relative" ptsTypes="AAAAAAAAAAAAA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492938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2322498" y="3878967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" panose="03080902040302020200" pitchFamily="66" charset="-93"/>
                </a:rPr>
                <a:t>6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384650" y="1173948"/>
            <a:ext cx="8872885" cy="2305927"/>
            <a:chOff x="718283" y="213932"/>
            <a:chExt cx="8876094" cy="2306761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4419575" y="689984"/>
              <a:ext cx="3061494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Baloo" panose="03080902040302020200" pitchFamily="66" charset="-93"/>
                </a:rPr>
                <a:t>40 : ? = 5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18283" y="213932"/>
              <a:ext cx="2200838" cy="230676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6047184" y="3969744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" panose="03080902040302020200" pitchFamily="66" charset="-93"/>
                </a:rPr>
                <a:t>8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663681" y="2460307"/>
              <a:ext cx="659326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3910743" y="530552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" panose="03080902040302020200" pitchFamily="66" charset="-93"/>
                </a:rPr>
                <a:t>7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1720337" y="2464515"/>
              <a:ext cx="659326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pic>
        <p:nvPicPr>
          <p:cNvPr id="28" name="Picture 27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id="{CE392635-267F-4485-837D-33874966D1C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196" y="3966072"/>
            <a:ext cx="3453788" cy="345378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63F2B18-B5BC-4653-BB8F-30A7CB5BC1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10169" y="5175372"/>
            <a:ext cx="1196485" cy="96453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D1319E5-EFD0-41E4-B8E9-7B74011444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1524" y="5164355"/>
            <a:ext cx="1196485" cy="96453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7451476-AE5C-423E-9706-AE9E2A9933F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0276" y="3977235"/>
            <a:ext cx="3685792" cy="297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7 -0.07523 L -0.06667 -0.07523 C -0.0905 -0.09398 -0.11381 -0.11482 -0.13816 -0.13148 C -0.16303 -0.14884 -0.22227 -0.18056 -0.25014 -0.18797 C -0.26446 -0.19167 -0.27904 -0.19005 -0.29349 -0.19097 L -0.49415 -0.18472 C -0.52032 -0.18033 -0.54467 -0.15903 -0.57006 -0.14607 L -0.61342 -0.12361 C -0.6625 -0.09838 -0.63295 -0.11482 -0.66849 -0.09468 C -0.68282 -0.07801 -0.70808 -0.04584 -0.72448 -0.04005 C -0.72904 -0.03843 -0.7336 -0.03681 -0.73803 -0.03519 C -0.74948 -0.03056 -0.725 -0.0375 -0.74714 -0.03195 C -0.75144 -0.02547 -0.75248 -0.02222 -0.75704 -0.01898 C -0.76628 -0.01273 -0.76303 -0.01806 -0.76602 -0.0125 " pathEditMode="relative" ptsTypes="AAAAAAAAAAAAAA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97BDCABE-3430-425E-86CD-A6827466A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52" y="3622702"/>
            <a:ext cx="3200400" cy="3200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AA588E6-4FDF-4F99-89E4-F9272D79A89E}"/>
              </a:ext>
            </a:extLst>
          </p:cNvPr>
          <p:cNvSpPr txBox="1"/>
          <p:nvPr/>
        </p:nvSpPr>
        <p:spPr>
          <a:xfrm>
            <a:off x="2696053" y="563498"/>
            <a:ext cx="6784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1317467-20ED-4053-9B37-9638961B93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6933" y="1225658"/>
            <a:ext cx="3932261" cy="16826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1E6282-DA83-478A-B160-85F6CC7DE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580" y="2304564"/>
            <a:ext cx="11345639" cy="24203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0E6B71-9A09-42BA-87B4-5FA229CDC8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0812" y="3987880"/>
            <a:ext cx="241422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02F816-8A18-430F-808E-F57BE6F5F7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1839" y="2203094"/>
            <a:ext cx="655986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35" name="Hình ảnh 1">
            <a:extLst>
              <a:ext uri="{FF2B5EF4-FFF2-40B4-BE49-F238E27FC236}">
                <a16:creationId xmlns:a16="http://schemas.microsoft.com/office/drawing/2014/main" id="{F3E99972-3357-4A86-B640-DDE3C27F5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312" y="1978026"/>
            <a:ext cx="6667688" cy="4879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Bong bóng Ý nghĩ: Hình đám mây 2">
            <a:extLst>
              <a:ext uri="{FF2B5EF4-FFF2-40B4-BE49-F238E27FC236}">
                <a16:creationId xmlns:a16="http://schemas.microsoft.com/office/drawing/2014/main" id="{04B68F08-7E43-4947-851F-A9C11551DEFA}"/>
              </a:ext>
            </a:extLst>
          </p:cNvPr>
          <p:cNvSpPr/>
          <p:nvPr/>
        </p:nvSpPr>
        <p:spPr>
          <a:xfrm>
            <a:off x="104775" y="-2"/>
            <a:ext cx="8753381" cy="3171756"/>
          </a:xfrm>
          <a:prstGeom prst="cloudCallout">
            <a:avLst>
              <a:gd name="adj1" fmla="val 15540"/>
              <a:gd name="adj2" fmla="val 51732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nl-NL" sz="3200" b="1" i="1" kern="0" dirty="0">
                <a:solidFill>
                  <a:srgbClr val="002D3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Mỗi tầng của kệ bày hoa có 3 chậu hoa, 3 tầng có tất cả bao nhiêu chậu hoa?</a:t>
            </a:r>
            <a:endParaRPr lang="en-US" sz="3200" b="1" kern="0" dirty="0">
              <a:solidFill>
                <a:srgbClr val="002D38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Mũi tên: Phải 4">
            <a:extLst>
              <a:ext uri="{FF2B5EF4-FFF2-40B4-BE49-F238E27FC236}">
                <a16:creationId xmlns:a16="http://schemas.microsoft.com/office/drawing/2014/main" id="{556EFA53-3D96-4433-8F10-F7D80FE674C7}"/>
              </a:ext>
            </a:extLst>
          </p:cNvPr>
          <p:cNvSpPr/>
          <p:nvPr/>
        </p:nvSpPr>
        <p:spPr>
          <a:xfrm>
            <a:off x="104775" y="4600575"/>
            <a:ext cx="1562100" cy="68580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" name="Hộp Văn bản 5">
            <a:extLst>
              <a:ext uri="{FF2B5EF4-FFF2-40B4-BE49-F238E27FC236}">
                <a16:creationId xmlns:a16="http://schemas.microsoft.com/office/drawing/2014/main" id="{D61FA55B-BA8C-4E64-AB73-28A1B6680F27}"/>
              </a:ext>
            </a:extLst>
          </p:cNvPr>
          <p:cNvSpPr txBox="1"/>
          <p:nvPr/>
        </p:nvSpPr>
        <p:spPr>
          <a:xfrm>
            <a:off x="1805667" y="4666063"/>
            <a:ext cx="3297698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Có</a:t>
            </a:r>
            <a:r>
              <a:rPr lang="en-US" sz="3733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9 </a:t>
            </a:r>
            <a:r>
              <a:rPr lang="en-US" sz="3733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chậu</a:t>
            </a:r>
            <a:r>
              <a:rPr lang="en-US" sz="3733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hoa</a:t>
            </a:r>
            <a:endParaRPr lang="en-US" sz="3733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42283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5" grpId="0" animBg="1"/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杨任东竹石体-Medium" panose="020000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10" name="Bong bóng Ý nghĩ: Hình đám mây 1">
            <a:extLst>
              <a:ext uri="{FF2B5EF4-FFF2-40B4-BE49-F238E27FC236}">
                <a16:creationId xmlns:a16="http://schemas.microsoft.com/office/drawing/2014/main" id="{C2E042BF-7488-4326-9072-51BF06E2D533}"/>
              </a:ext>
            </a:extLst>
          </p:cNvPr>
          <p:cNvSpPr/>
          <p:nvPr/>
        </p:nvSpPr>
        <p:spPr>
          <a:xfrm>
            <a:off x="613871" y="649995"/>
            <a:ext cx="9556215" cy="131100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Nếu thêm 1 tầng có 3 chậu hoa nữa thì ta có phép nhân nào?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4">
                <a:extLst>
                  <a:ext uri="{FF2B5EF4-FFF2-40B4-BE49-F238E27FC236}">
                    <a16:creationId xmlns:a16="http://schemas.microsoft.com/office/drawing/2014/main" id="{7BA28DB2-9E90-4431-9DEC-3ED07628A37A}"/>
                  </a:ext>
                </a:extLst>
              </p:cNvPr>
              <p:cNvSpPr txBox="1"/>
              <p:nvPr/>
            </p:nvSpPr>
            <p:spPr>
              <a:xfrm>
                <a:off x="1381126" y="2500314"/>
                <a:ext cx="1267655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733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𝟒</m:t>
                      </m:r>
                    </m:oMath>
                  </m:oMathPara>
                </a14:m>
                <a:endParaRPr lang="en-US" sz="3733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Hộp Văn bản 4">
                <a:extLst>
                  <a:ext uri="{FF2B5EF4-FFF2-40B4-BE49-F238E27FC236}">
                    <a16:creationId xmlns:a16="http://schemas.microsoft.com/office/drawing/2014/main" id="{7BA28DB2-9E90-4431-9DEC-3ED07628A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1126" y="2500314"/>
                <a:ext cx="1267655" cy="5744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5">
                <a:extLst>
                  <a:ext uri="{FF2B5EF4-FFF2-40B4-BE49-F238E27FC236}">
                    <a16:creationId xmlns:a16="http://schemas.microsoft.com/office/drawing/2014/main" id="{868D4171-8446-4398-B626-6F13BAA0B054}"/>
                  </a:ext>
                </a:extLst>
              </p:cNvPr>
              <p:cNvSpPr txBox="1"/>
              <p:nvPr/>
            </p:nvSpPr>
            <p:spPr>
              <a:xfrm>
                <a:off x="2574873" y="2500314"/>
                <a:ext cx="4686219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𝟏𝟐</m:t>
                      </m:r>
                    </m:oMath>
                  </m:oMathPara>
                </a14:m>
                <a:endParaRPr lang="en-US" sz="3733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Hộp Văn bản 5">
                <a:extLst>
                  <a:ext uri="{FF2B5EF4-FFF2-40B4-BE49-F238E27FC236}">
                    <a16:creationId xmlns:a16="http://schemas.microsoft.com/office/drawing/2014/main" id="{868D4171-8446-4398-B626-6F13BAA0B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4873" y="2500314"/>
                <a:ext cx="4686219" cy="5744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Bong bóng Ý nghĩ: Hình đám mây 6">
            <a:extLst>
              <a:ext uri="{FF2B5EF4-FFF2-40B4-BE49-F238E27FC236}">
                <a16:creationId xmlns:a16="http://schemas.microsoft.com/office/drawing/2014/main" id="{48480AC7-20C6-4E7B-A69F-A6E3823D1274}"/>
              </a:ext>
            </a:extLst>
          </p:cNvPr>
          <p:cNvSpPr/>
          <p:nvPr/>
        </p:nvSpPr>
        <p:spPr>
          <a:xfrm>
            <a:off x="1080753" y="3373870"/>
            <a:ext cx="8603074" cy="142948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Nếu tiếp tục thêm 1 tầng có 3 chậu hoa nữa thì sao?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8">
                <a:extLst>
                  <a:ext uri="{FF2B5EF4-FFF2-40B4-BE49-F238E27FC236}">
                    <a16:creationId xmlns:a16="http://schemas.microsoft.com/office/drawing/2014/main" id="{4504DA0A-9C74-4CBC-B051-734C8AFB8FEC}"/>
                  </a:ext>
                </a:extLst>
              </p:cNvPr>
              <p:cNvSpPr txBox="1"/>
              <p:nvPr/>
            </p:nvSpPr>
            <p:spPr>
              <a:xfrm>
                <a:off x="2131293" y="5374455"/>
                <a:ext cx="1267655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733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𝟓</m:t>
                      </m:r>
                    </m:oMath>
                  </m:oMathPara>
                </a14:m>
                <a:endParaRPr lang="en-US" sz="3733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Hộp Văn bản 8">
                <a:extLst>
                  <a:ext uri="{FF2B5EF4-FFF2-40B4-BE49-F238E27FC236}">
                    <a16:creationId xmlns:a16="http://schemas.microsoft.com/office/drawing/2014/main" id="{4504DA0A-9C74-4CBC-B051-734C8AFB8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293" y="5374455"/>
                <a:ext cx="1267655" cy="5744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9">
                <a:extLst>
                  <a:ext uri="{FF2B5EF4-FFF2-40B4-BE49-F238E27FC236}">
                    <a16:creationId xmlns:a16="http://schemas.microsoft.com/office/drawing/2014/main" id="{7E06BBBA-D4EF-4823-9367-9F7B16C2CB29}"/>
                  </a:ext>
                </a:extLst>
              </p:cNvPr>
              <p:cNvSpPr txBox="1"/>
              <p:nvPr/>
            </p:nvSpPr>
            <p:spPr>
              <a:xfrm>
                <a:off x="3370258" y="5374455"/>
                <a:ext cx="5543505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𝟏𝟓</m:t>
                      </m:r>
                    </m:oMath>
                  </m:oMathPara>
                </a14:m>
                <a:endParaRPr lang="en-US" sz="3733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Hộp Văn bản 9">
                <a:extLst>
                  <a:ext uri="{FF2B5EF4-FFF2-40B4-BE49-F238E27FC236}">
                    <a16:creationId xmlns:a16="http://schemas.microsoft.com/office/drawing/2014/main" id="{7E06BBBA-D4EF-4823-9367-9F7B16C2CB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0258" y="5374455"/>
                <a:ext cx="5543505" cy="5744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">
            <a:extLst>
              <a:ext uri="{FF2B5EF4-FFF2-40B4-BE49-F238E27FC236}">
                <a16:creationId xmlns:a16="http://schemas.microsoft.com/office/drawing/2014/main" id="{DB07A43F-3F8D-4BBB-9EC6-1097E2228A6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931096" y="1945913"/>
            <a:ext cx="1682196" cy="172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07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 animBg="1"/>
      <p:bldP spid="14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697</Words>
  <Application>Microsoft Office PowerPoint</Application>
  <PresentationFormat>Widescreen</PresentationFormat>
  <Paragraphs>168</Paragraphs>
  <Slides>23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Arial</vt:lpstr>
      <vt:lpstr>Baloo</vt:lpstr>
      <vt:lpstr>Calibri</vt:lpstr>
      <vt:lpstr>Calibri Light</vt:lpstr>
      <vt:lpstr>Cambria Math</vt:lpstr>
      <vt:lpstr>iCiel Cadena</vt:lpstr>
      <vt:lpstr>SVN-Cookies</vt:lpstr>
      <vt:lpstr>Tahoma</vt:lpstr>
      <vt:lpstr>Times New Roman</vt:lpstr>
      <vt:lpstr>杨任东竹石体-Medium</vt:lpstr>
      <vt:lpstr>Office 主题​​</vt:lpstr>
      <vt:lpstr>1_Office Theme</vt:lpstr>
      <vt:lpstr>3_Office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HAI</cp:lastModifiedBy>
  <cp:revision>39</cp:revision>
  <dcterms:created xsi:type="dcterms:W3CDTF">2022-08-31T11:03:11Z</dcterms:created>
  <dcterms:modified xsi:type="dcterms:W3CDTF">2024-09-20T00:58:57Z</dcterms:modified>
</cp:coreProperties>
</file>