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25"/>
  </p:notesMasterIdLst>
  <p:sldIdLst>
    <p:sldId id="523" r:id="rId4"/>
    <p:sldId id="263" r:id="rId5"/>
    <p:sldId id="257" r:id="rId6"/>
    <p:sldId id="258" r:id="rId7"/>
    <p:sldId id="259" r:id="rId8"/>
    <p:sldId id="260" r:id="rId9"/>
    <p:sldId id="261" r:id="rId10"/>
    <p:sldId id="262" r:id="rId11"/>
    <p:sldId id="353" r:id="rId12"/>
    <p:sldId id="510" r:id="rId13"/>
    <p:sldId id="519" r:id="rId14"/>
    <p:sldId id="512" r:id="rId15"/>
    <p:sldId id="524" r:id="rId16"/>
    <p:sldId id="513" r:id="rId17"/>
    <p:sldId id="297" r:id="rId18"/>
    <p:sldId id="525" r:id="rId19"/>
    <p:sldId id="508" r:id="rId20"/>
    <p:sldId id="517" r:id="rId21"/>
    <p:sldId id="526" r:id="rId22"/>
    <p:sldId id="522" r:id="rId23"/>
    <p:sldId id="4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C42E6-3EE8-4631-A7C1-E1D38A7C2B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B8683-1295-4794-99BE-2046BB0DB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2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8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3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791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2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3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8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2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8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2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45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01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42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4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98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5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5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06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8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7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2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3AB63E-CACD-461C-866D-7221707F2C9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56954"/>
            <a:ext cx="1204282" cy="12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5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6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7.png"/><Relationship Id="rId1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emf"/><Relationship Id="rId11" Type="http://schemas.openxmlformats.org/officeDocument/2006/relationships/image" Target="../media/image9.png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21.emf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5" Type="http://schemas.openxmlformats.org/officeDocument/2006/relationships/image" Target="../media/image23.gif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1FDD5B9-5FC9-4DA0-AF28-FB1BC705D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3" y="1146944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44034-225F-4662-AA47-CC119DC20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04" y="316873"/>
            <a:ext cx="8713065" cy="916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980C6D-D624-43EB-8D2B-880E2488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44" y="1357534"/>
            <a:ext cx="10134600" cy="3781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CC6C7-D008-45FA-B4CA-92449BB89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342" y="5193008"/>
            <a:ext cx="9544050" cy="11715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BAEA8D-9F25-4FC8-BA3F-2A7CE80761CB}"/>
              </a:ext>
            </a:extLst>
          </p:cNvPr>
          <p:cNvSpPr/>
          <p:nvPr/>
        </p:nvSpPr>
        <p:spPr>
          <a:xfrm>
            <a:off x="1424763" y="5720316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7A4AF0-56B3-4CF2-BA1F-548DD10D3BFF}"/>
              </a:ext>
            </a:extLst>
          </p:cNvPr>
          <p:cNvSpPr/>
          <p:nvPr/>
        </p:nvSpPr>
        <p:spPr>
          <a:xfrm>
            <a:off x="2062716" y="5762847"/>
            <a:ext cx="542260" cy="499730"/>
          </a:xfrm>
          <a:prstGeom prst="ellips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153BCF-D60B-41D4-A359-94CFE8016F24}"/>
              </a:ext>
            </a:extLst>
          </p:cNvPr>
          <p:cNvSpPr/>
          <p:nvPr/>
        </p:nvSpPr>
        <p:spPr>
          <a:xfrm>
            <a:off x="2679404" y="5762846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B7E73A1-04A4-4C4E-941C-A4E7CA48DE3A}"/>
              </a:ext>
            </a:extLst>
          </p:cNvPr>
          <p:cNvSpPr/>
          <p:nvPr/>
        </p:nvSpPr>
        <p:spPr>
          <a:xfrm>
            <a:off x="3593804" y="5752213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CD2C55-8CFC-4E1B-ACD4-DA85FB8F3DF1}"/>
              </a:ext>
            </a:extLst>
          </p:cNvPr>
          <p:cNvSpPr/>
          <p:nvPr/>
        </p:nvSpPr>
        <p:spPr>
          <a:xfrm>
            <a:off x="4731488" y="5741581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1061F8-8CB3-4DED-9457-99ED523F8717}"/>
              </a:ext>
            </a:extLst>
          </p:cNvPr>
          <p:cNvSpPr/>
          <p:nvPr/>
        </p:nvSpPr>
        <p:spPr>
          <a:xfrm>
            <a:off x="5326910" y="5762847"/>
            <a:ext cx="542260" cy="499730"/>
          </a:xfrm>
          <a:prstGeom prst="ellips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355961-D58E-4F0D-8318-DEBFA3A3090F}"/>
              </a:ext>
            </a:extLst>
          </p:cNvPr>
          <p:cNvSpPr/>
          <p:nvPr/>
        </p:nvSpPr>
        <p:spPr>
          <a:xfrm>
            <a:off x="5964864" y="5730949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B9C1E40-41F9-4726-B156-5973CD6E45E7}"/>
              </a:ext>
            </a:extLst>
          </p:cNvPr>
          <p:cNvSpPr/>
          <p:nvPr/>
        </p:nvSpPr>
        <p:spPr>
          <a:xfrm>
            <a:off x="6868632" y="5741581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9D5880-7C0B-4E30-AE3B-2B7A15789F47}"/>
              </a:ext>
            </a:extLst>
          </p:cNvPr>
          <p:cNvSpPr/>
          <p:nvPr/>
        </p:nvSpPr>
        <p:spPr>
          <a:xfrm>
            <a:off x="8006315" y="5720316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111260-7991-4879-9F01-0E4DF0CAA071}"/>
              </a:ext>
            </a:extLst>
          </p:cNvPr>
          <p:cNvSpPr/>
          <p:nvPr/>
        </p:nvSpPr>
        <p:spPr>
          <a:xfrm>
            <a:off x="8633635" y="5752214"/>
            <a:ext cx="542260" cy="499730"/>
          </a:xfrm>
          <a:prstGeom prst="ellips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3675D2-2C06-402F-9DD4-168E70E1B3AE}"/>
              </a:ext>
            </a:extLst>
          </p:cNvPr>
          <p:cNvSpPr/>
          <p:nvPr/>
        </p:nvSpPr>
        <p:spPr>
          <a:xfrm>
            <a:off x="9271589" y="5752214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148F180-6087-407D-90ED-7F1513CAED45}"/>
              </a:ext>
            </a:extLst>
          </p:cNvPr>
          <p:cNvSpPr/>
          <p:nvPr/>
        </p:nvSpPr>
        <p:spPr>
          <a:xfrm>
            <a:off x="10196621" y="5730949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954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5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1C283E-8F74-407E-B83D-49F53E995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" y="1720252"/>
            <a:ext cx="9855695" cy="4229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617280" y="2495984"/>
            <a:ext cx="5695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800" b="1" dirty="0" err="1">
                <a:solidFill>
                  <a:srgbClr val="FFFFFF"/>
                </a:solidFill>
              </a:rPr>
              <a:t>Bài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đã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củng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cố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cho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chúng</a:t>
            </a:r>
            <a:r>
              <a:rPr lang="en-US" sz="4800" b="1" dirty="0">
                <a:solidFill>
                  <a:srgbClr val="FFFFFF"/>
                </a:solidFill>
              </a:rPr>
              <a:t> ta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nhân</a:t>
            </a:r>
            <a:r>
              <a:rPr lang="en-US" sz="4800" b="1" dirty="0">
                <a:solidFill>
                  <a:srgbClr val="FFFFFF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273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5D224-FB4D-436F-B235-2171402D3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97" y="482674"/>
            <a:ext cx="9277350" cy="89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A7149-94FF-4768-AE7D-667C0B34C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98" y="1733427"/>
            <a:ext cx="11702902" cy="353905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46A697A-084E-4AE0-8A66-EBB4CFCC2CD9}"/>
              </a:ext>
            </a:extLst>
          </p:cNvPr>
          <p:cNvSpPr/>
          <p:nvPr/>
        </p:nvSpPr>
        <p:spPr>
          <a:xfrm>
            <a:off x="850604" y="4518837"/>
            <a:ext cx="606056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45258E-AE84-4B67-90F5-C3B5DB1FDDF5}"/>
              </a:ext>
            </a:extLst>
          </p:cNvPr>
          <p:cNvSpPr/>
          <p:nvPr/>
        </p:nvSpPr>
        <p:spPr>
          <a:xfrm>
            <a:off x="1605517" y="4550735"/>
            <a:ext cx="616688" cy="606055"/>
          </a:xfrm>
          <a:prstGeom prst="ellips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E431ED-A812-416A-8D57-AD7A3EE7C57A}"/>
              </a:ext>
            </a:extLst>
          </p:cNvPr>
          <p:cNvSpPr/>
          <p:nvPr/>
        </p:nvSpPr>
        <p:spPr>
          <a:xfrm>
            <a:off x="2349794" y="4518837"/>
            <a:ext cx="606056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FDACFDD-F964-467F-81EA-4F1E7C3797CA}"/>
              </a:ext>
            </a:extLst>
          </p:cNvPr>
          <p:cNvSpPr/>
          <p:nvPr/>
        </p:nvSpPr>
        <p:spPr>
          <a:xfrm>
            <a:off x="3434314" y="4540103"/>
            <a:ext cx="606056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23D23E8-E435-4EC6-959C-A507F15873C3}"/>
              </a:ext>
            </a:extLst>
          </p:cNvPr>
          <p:cNvSpPr/>
          <p:nvPr/>
        </p:nvSpPr>
        <p:spPr>
          <a:xfrm>
            <a:off x="4795282" y="4518838"/>
            <a:ext cx="606056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EBFB6B5-26EE-4DB7-96F5-145D72801012}"/>
              </a:ext>
            </a:extLst>
          </p:cNvPr>
          <p:cNvSpPr/>
          <p:nvPr/>
        </p:nvSpPr>
        <p:spPr>
          <a:xfrm>
            <a:off x="5550197" y="4550736"/>
            <a:ext cx="616688" cy="606055"/>
          </a:xfrm>
          <a:prstGeom prst="ellips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81A8C4-6382-4162-AA70-0118A387AFFA}"/>
              </a:ext>
            </a:extLst>
          </p:cNvPr>
          <p:cNvSpPr/>
          <p:nvPr/>
        </p:nvSpPr>
        <p:spPr>
          <a:xfrm>
            <a:off x="6294474" y="4518838"/>
            <a:ext cx="627320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F4F93EB-B5A1-4394-B9E0-53CC35B4C61F}"/>
              </a:ext>
            </a:extLst>
          </p:cNvPr>
          <p:cNvSpPr/>
          <p:nvPr/>
        </p:nvSpPr>
        <p:spPr>
          <a:xfrm>
            <a:off x="7336464" y="4508205"/>
            <a:ext cx="776177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2973A08-6FAE-4852-91FD-A7565FA24D8E}"/>
              </a:ext>
            </a:extLst>
          </p:cNvPr>
          <p:cNvSpPr/>
          <p:nvPr/>
        </p:nvSpPr>
        <p:spPr>
          <a:xfrm>
            <a:off x="8846286" y="4518838"/>
            <a:ext cx="606056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47BE451-F370-4BC1-9BE5-8F178FEC265B}"/>
              </a:ext>
            </a:extLst>
          </p:cNvPr>
          <p:cNvSpPr/>
          <p:nvPr/>
        </p:nvSpPr>
        <p:spPr>
          <a:xfrm>
            <a:off x="9590569" y="4550736"/>
            <a:ext cx="616688" cy="606055"/>
          </a:xfrm>
          <a:prstGeom prst="ellips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2DC6-85D9-43F5-B5AA-59D10D556F71}"/>
              </a:ext>
            </a:extLst>
          </p:cNvPr>
          <p:cNvSpPr/>
          <p:nvPr/>
        </p:nvSpPr>
        <p:spPr>
          <a:xfrm>
            <a:off x="10334845" y="4518838"/>
            <a:ext cx="606056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CD15136-4752-4721-A882-A994ED62709C}"/>
              </a:ext>
            </a:extLst>
          </p:cNvPr>
          <p:cNvSpPr/>
          <p:nvPr/>
        </p:nvSpPr>
        <p:spPr>
          <a:xfrm>
            <a:off x="11415823" y="4529470"/>
            <a:ext cx="776177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9956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5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1C283E-8F74-407E-B83D-49F53E995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" y="1720252"/>
            <a:ext cx="9855695" cy="4229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617280" y="2495984"/>
            <a:ext cx="5695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2717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05330-6529-49F5-A513-AB2328983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55" y="473924"/>
            <a:ext cx="3181350" cy="1019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A87F3-D9FC-4CA0-A3E5-25E693BB0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2414587"/>
            <a:ext cx="1145857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6"/>
          <a:stretch/>
        </p:blipFill>
        <p:spPr>
          <a:xfrm>
            <a:off x="-81547" y="-19051"/>
            <a:ext cx="12273547" cy="68770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40077" y="3115414"/>
            <a:ext cx="1310705" cy="1803311"/>
            <a:chOff x="-226791" y="2329989"/>
            <a:chExt cx="1310705" cy="1803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29" name="Picture 28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4" y="4850314"/>
            <a:ext cx="918455" cy="629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4" y="5343700"/>
            <a:ext cx="1290895" cy="3867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47" y="5286476"/>
            <a:ext cx="1290895" cy="3867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27" y="6087768"/>
            <a:ext cx="1290895" cy="3867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94" y="6167294"/>
            <a:ext cx="1290895" cy="38670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4536" y="-97497"/>
            <a:ext cx="5245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thỏ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gieo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54" y="6087768"/>
            <a:ext cx="1290895" cy="3867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61" y="5323955"/>
            <a:ext cx="1290895" cy="3867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59" y="5333559"/>
            <a:ext cx="1290895" cy="3867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70" y="6076579"/>
            <a:ext cx="1290895" cy="3867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635" y="6471291"/>
            <a:ext cx="1290895" cy="3867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26" y="5303319"/>
            <a:ext cx="1290895" cy="3867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94263" y="71780"/>
            <a:ext cx="586398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0821" y="876653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7 =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94307" y="823556"/>
            <a:ext cx="70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77059" y="5172944"/>
            <a:ext cx="868685" cy="561579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019341" y="1663665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 x 5 =….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47926" y="1683058"/>
            <a:ext cx="74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719526" y="4215358"/>
            <a:ext cx="1310705" cy="1803311"/>
            <a:chOff x="-226791" y="2329989"/>
            <a:chExt cx="1310705" cy="180331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53" name="Picture 52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8" y="5683559"/>
            <a:ext cx="918455" cy="629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136662" y="6006189"/>
            <a:ext cx="868685" cy="561579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019341" y="2507165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2 = ….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480588" y="2496684"/>
            <a:ext cx="43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427712" y="3333883"/>
            <a:ext cx="1310705" cy="1803311"/>
            <a:chOff x="-226791" y="2329989"/>
            <a:chExt cx="1310705" cy="18033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62" name="Picture 61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09" y="4802041"/>
            <a:ext cx="918455" cy="62951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2452312" y="5124671"/>
            <a:ext cx="868685" cy="561579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3728818" y="876653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4 =….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168618" y="889517"/>
            <a:ext cx="681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2501405" y="4081171"/>
            <a:ext cx="1310705" cy="1803311"/>
            <a:chOff x="-226791" y="2329989"/>
            <a:chExt cx="1310705" cy="180331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71" name="Picture 70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69" y="5537227"/>
            <a:ext cx="918455" cy="62951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512872" y="5859857"/>
            <a:ext cx="868685" cy="561579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728818" y="1657627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9 =….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95871" y="1665044"/>
            <a:ext cx="766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743705" y="3407639"/>
            <a:ext cx="1310705" cy="1803311"/>
            <a:chOff x="-226791" y="2329989"/>
            <a:chExt cx="1310705" cy="180331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0" name="Picture 79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22" y="4791217"/>
            <a:ext cx="918455" cy="62951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4753726" y="5113847"/>
            <a:ext cx="868685" cy="561579"/>
          </a:xfrm>
          <a:prstGeom prst="rect">
            <a:avLst/>
          </a:prstGeom>
        </p:spPr>
      </p:pic>
      <p:sp>
        <p:nvSpPr>
          <p:cNvPr id="84" name="Rounded Rectangle 83"/>
          <p:cNvSpPr/>
          <p:nvPr/>
        </p:nvSpPr>
        <p:spPr>
          <a:xfrm>
            <a:off x="3725762" y="2501127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6 = …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190010" y="2535259"/>
            <a:ext cx="747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5010564" y="4121937"/>
            <a:ext cx="1310705" cy="1803311"/>
            <a:chOff x="-226791" y="2329989"/>
            <a:chExt cx="1310705" cy="180331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9" name="Picture 88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50" y="5540571"/>
            <a:ext cx="918455" cy="629516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5952554" y="5863201"/>
            <a:ext cx="868685" cy="561579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396817" y="858757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5 =….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873394" y="856649"/>
            <a:ext cx="74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6107698" y="3377885"/>
            <a:ext cx="1310705" cy="1803311"/>
            <a:chOff x="-226791" y="2329989"/>
            <a:chExt cx="1310705" cy="1803311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98" name="Picture 97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66" y="4794441"/>
            <a:ext cx="918455" cy="62951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6947870" y="5117071"/>
            <a:ext cx="868685" cy="561579"/>
          </a:xfrm>
          <a:prstGeom prst="rect">
            <a:avLst/>
          </a:prstGeom>
        </p:spPr>
      </p:pic>
      <p:sp>
        <p:nvSpPr>
          <p:cNvPr id="102" name="Rounded Rectangle 101"/>
          <p:cNvSpPr/>
          <p:nvPr/>
        </p:nvSpPr>
        <p:spPr>
          <a:xfrm>
            <a:off x="6396817" y="1654911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7 = ….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800662" y="1662847"/>
            <a:ext cx="704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7167641" y="4081171"/>
            <a:ext cx="1310705" cy="1803311"/>
            <a:chOff x="-226791" y="2329989"/>
            <a:chExt cx="1310705" cy="180331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07" name="Picture 10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05" y="5644621"/>
            <a:ext cx="918455" cy="629516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7896609" y="5967251"/>
            <a:ext cx="868685" cy="561579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6389291" y="2494221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….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894444" y="2511162"/>
            <a:ext cx="65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8068548" y="3432389"/>
            <a:ext cx="1310705" cy="1803311"/>
            <a:chOff x="-226791" y="2329989"/>
            <a:chExt cx="1310705" cy="1803311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16" name="Picture 115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10" y="4813447"/>
            <a:ext cx="918455" cy="629516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080015" y="5136077"/>
            <a:ext cx="868685" cy="561579"/>
          </a:xfrm>
          <a:prstGeom prst="rect">
            <a:avLst/>
          </a:prstGeom>
        </p:spPr>
      </p:pic>
      <p:sp>
        <p:nvSpPr>
          <p:cNvPr id="120" name="Rounded Rectangle 119"/>
          <p:cNvSpPr/>
          <p:nvPr/>
        </p:nvSpPr>
        <p:spPr>
          <a:xfrm>
            <a:off x="9065961" y="863504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6 = ….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671059" y="911221"/>
            <a:ext cx="8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8932905" y="4639653"/>
            <a:ext cx="1310705" cy="1803311"/>
            <a:chOff x="-226791" y="2329989"/>
            <a:chExt cx="1310705" cy="1803311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25" name="Picture 124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831" y="6057274"/>
            <a:ext cx="918455" cy="629516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941536" y="6379904"/>
            <a:ext cx="868685" cy="561579"/>
          </a:xfrm>
          <a:prstGeom prst="rect">
            <a:avLst/>
          </a:prstGeom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0C5030C-9D0E-4FB3-BEF9-CFC53FEA1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96642" y="4622795"/>
            <a:ext cx="609600" cy="60960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634323EF-DA87-4FD7-946E-E1537D80B6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135" y="6366516"/>
            <a:ext cx="1290895" cy="386709"/>
          </a:xfrm>
          <a:prstGeom prst="rect">
            <a:avLst/>
          </a:prstGeom>
        </p:spPr>
      </p:pic>
      <p:sp>
        <p:nvSpPr>
          <p:cNvPr id="166" name="Rounded Rectangle 119">
            <a:extLst>
              <a:ext uri="{FF2B5EF4-FFF2-40B4-BE49-F238E27FC236}">
                <a16:creationId xmlns:a16="http://schemas.microsoft.com/office/drawing/2014/main" id="{50EC8C98-4883-4439-B70E-C607A0225998}"/>
              </a:ext>
            </a:extLst>
          </p:cNvPr>
          <p:cNvSpPr/>
          <p:nvPr/>
        </p:nvSpPr>
        <p:spPr>
          <a:xfrm>
            <a:off x="9085011" y="1758854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8 = ….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68D1DA5-226F-4EB6-BCEE-16B22377D89F}"/>
              </a:ext>
            </a:extLst>
          </p:cNvPr>
          <p:cNvSpPr txBox="1"/>
          <p:nvPr/>
        </p:nvSpPr>
        <p:spPr>
          <a:xfrm>
            <a:off x="10690109" y="1806571"/>
            <a:ext cx="8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379AB502-164D-4597-B459-AC7588B18D40}"/>
              </a:ext>
            </a:extLst>
          </p:cNvPr>
          <p:cNvGrpSpPr/>
          <p:nvPr/>
        </p:nvGrpSpPr>
        <p:grpSpPr>
          <a:xfrm>
            <a:off x="10309948" y="4600192"/>
            <a:ext cx="1310705" cy="1803311"/>
            <a:chOff x="-226791" y="2329989"/>
            <a:chExt cx="1310705" cy="180331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2A0B82F6-B26C-4E81-8590-CB1EEE50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A08740F8-B1FF-429C-82DD-90543C57BC68}"/>
                </a:ext>
              </a:extLst>
            </p:cNvPr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71" name="Picture 17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827CD7CE-C520-4A54-978E-19BAA27D9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45A81FF2-3C63-4A0E-A2AA-279C017D9A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73" name="Picture 172">
            <a:extLst>
              <a:ext uri="{FF2B5EF4-FFF2-40B4-BE49-F238E27FC236}">
                <a16:creationId xmlns:a16="http://schemas.microsoft.com/office/drawing/2014/main" id="{9938A400-B8BC-4AA8-AC9C-53D86DB960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31" y="5952499"/>
            <a:ext cx="918455" cy="629516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2CBA516A-3FE9-43F1-A3AC-C6810C0FE3C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1275036" y="6275129"/>
            <a:ext cx="868685" cy="561579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DD41531-D7CB-4A05-8595-916D903277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60" y="4350487"/>
            <a:ext cx="1290895" cy="386709"/>
          </a:xfrm>
          <a:prstGeom prst="rect">
            <a:avLst/>
          </a:prstGeom>
        </p:spPr>
      </p:pic>
      <p:sp>
        <p:nvSpPr>
          <p:cNvPr id="185" name="Rounded Rectangle 119">
            <a:extLst>
              <a:ext uri="{FF2B5EF4-FFF2-40B4-BE49-F238E27FC236}">
                <a16:creationId xmlns:a16="http://schemas.microsoft.com/office/drawing/2014/main" id="{58D23160-85DE-43A4-BD07-8CDDA33F3EA5}"/>
              </a:ext>
            </a:extLst>
          </p:cNvPr>
          <p:cNvSpPr/>
          <p:nvPr/>
        </p:nvSpPr>
        <p:spPr>
          <a:xfrm>
            <a:off x="9094536" y="2524125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9 = ….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ABD0D9BA-4DE8-4D21-A073-74182DE3A34E}"/>
              </a:ext>
            </a:extLst>
          </p:cNvPr>
          <p:cNvSpPr txBox="1"/>
          <p:nvPr/>
        </p:nvSpPr>
        <p:spPr>
          <a:xfrm>
            <a:off x="10680584" y="2571842"/>
            <a:ext cx="8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0236352F-71B1-4CD4-A2FA-5625DC8CCA9F}"/>
              </a:ext>
            </a:extLst>
          </p:cNvPr>
          <p:cNvGrpSpPr/>
          <p:nvPr/>
        </p:nvGrpSpPr>
        <p:grpSpPr>
          <a:xfrm>
            <a:off x="9332955" y="2995099"/>
            <a:ext cx="1310705" cy="1803311"/>
            <a:chOff x="-226791" y="2329989"/>
            <a:chExt cx="1310705" cy="1803311"/>
          </a:xfrm>
        </p:grpSpPr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BAD4EF8-30EB-436D-9A21-C6E1E11CE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B922A367-FA8A-46E5-B2AC-3FD196AD9228}"/>
                </a:ext>
              </a:extLst>
            </p:cNvPr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90" name="Picture 1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3EC720E-BDBA-4334-8067-CA4422CF0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806A8954-1F03-486D-8FAD-A769CE0CF7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92" name="Picture 191">
            <a:extLst>
              <a:ext uri="{FF2B5EF4-FFF2-40B4-BE49-F238E27FC236}">
                <a16:creationId xmlns:a16="http://schemas.microsoft.com/office/drawing/2014/main" id="{B34A530C-00B5-4181-B946-BA6B97C529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31" y="3917420"/>
            <a:ext cx="918455" cy="629516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2A99D0C5-9193-4E8E-93B0-26A05B6A791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0484461" y="3954300"/>
            <a:ext cx="868685" cy="56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500"/>
                            </p:stCondLst>
                            <p:childTnLst>
                              <p:par>
                                <p:cTn id="2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500"/>
                            </p:stCondLst>
                            <p:childTnLst>
                              <p:par>
                                <p:cTn id="3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500"/>
                            </p:stCondLst>
                            <p:childTnLst>
                              <p:par>
                                <p:cTn id="4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1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2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00"/>
                            </p:stCondLst>
                            <p:childTnLst>
                              <p:par>
                                <p:cTn id="4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250"/>
                            </p:stCondLst>
                            <p:childTnLst>
                              <p:par>
                                <p:cTn id="5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 animBg="1"/>
      <p:bldP spid="41" grpId="0"/>
      <p:bldP spid="44" grpId="0"/>
      <p:bldP spid="58" grpId="0"/>
      <p:bldP spid="67" grpId="0"/>
      <p:bldP spid="76" grpId="0"/>
      <p:bldP spid="85" grpId="0"/>
      <p:bldP spid="94" grpId="0"/>
      <p:bldP spid="103" grpId="0"/>
      <p:bldP spid="112" grpId="0"/>
      <p:bldP spid="121" grpId="0"/>
      <p:bldP spid="167" grpId="0"/>
      <p:bldP spid="1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5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1C283E-8F74-407E-B83D-49F53E995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" y="1123950"/>
            <a:ext cx="9855695" cy="48253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2809876" y="2086409"/>
            <a:ext cx="7381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/>
            <a:r>
              <a:rPr lang="en-US" sz="4800" b="1" dirty="0" err="1">
                <a:solidFill>
                  <a:srgbClr val="FFFFFF"/>
                </a:solidFill>
              </a:rPr>
              <a:t>Bài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đã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cho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chúng</a:t>
            </a:r>
            <a:r>
              <a:rPr lang="en-US" sz="4800" b="1" dirty="0">
                <a:solidFill>
                  <a:srgbClr val="FFFFFF"/>
                </a:solidFill>
              </a:rPr>
              <a:t> ta </a:t>
            </a:r>
            <a:r>
              <a:rPr lang="en-US" sz="4800" b="1" dirty="0" err="1">
                <a:solidFill>
                  <a:srgbClr val="FFFFFF"/>
                </a:solidFill>
              </a:rPr>
              <a:t>khắc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sâu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thêm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về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nhân</a:t>
            </a:r>
            <a:r>
              <a:rPr lang="en-US" sz="4800" b="1" dirty="0">
                <a:solidFill>
                  <a:srgbClr val="FFFFFF"/>
                </a:solidFill>
              </a:rPr>
              <a:t> 2 </a:t>
            </a:r>
            <a:r>
              <a:rPr lang="en-US" sz="4800" b="1" dirty="0" err="1">
                <a:solidFill>
                  <a:srgbClr val="FFFFFF"/>
                </a:solidFill>
              </a:rPr>
              <a:t>và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nhân</a:t>
            </a:r>
            <a:r>
              <a:rPr lang="en-US" sz="4800" b="1" dirty="0">
                <a:solidFill>
                  <a:srgbClr val="FFFFFF"/>
                </a:solidFill>
              </a:rPr>
              <a:t> 5 </a:t>
            </a:r>
            <a:r>
              <a:rPr lang="en-US" sz="4800" b="1" dirty="0" err="1">
                <a:solidFill>
                  <a:srgbClr val="FFFFFF"/>
                </a:solidFill>
              </a:rPr>
              <a:t>đã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15F8C30-174A-4228-9FF4-E2B18160CB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50" y="1350291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3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35798-1EC9-493D-8D9A-C722CFC8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266700"/>
            <a:ext cx="6896100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792939-7529-46AD-A5A2-E87EAF36F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1196266"/>
            <a:ext cx="8867776" cy="3039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F7437-C4F4-41BD-93B8-DDE5B2D522CC}"/>
              </a:ext>
            </a:extLst>
          </p:cNvPr>
          <p:cNvSpPr txBox="1"/>
          <p:nvPr/>
        </p:nvSpPr>
        <p:spPr>
          <a:xfrm>
            <a:off x="4857750" y="4314825"/>
            <a:ext cx="300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7367C8-6C07-4669-834E-4DDC2E5A3FEA}"/>
              </a:ext>
            </a:extLst>
          </p:cNvPr>
          <p:cNvSpPr txBox="1"/>
          <p:nvPr/>
        </p:nvSpPr>
        <p:spPr>
          <a:xfrm>
            <a:off x="3209925" y="4914900"/>
            <a:ext cx="634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ổ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5FA90-9525-47E4-A858-E5D2EEC587AC}"/>
              </a:ext>
            </a:extLst>
          </p:cNvPr>
          <p:cNvSpPr txBox="1"/>
          <p:nvPr/>
        </p:nvSpPr>
        <p:spPr>
          <a:xfrm>
            <a:off x="3438525" y="5524500"/>
            <a:ext cx="634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4 = 20 (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FADEE5-A61A-4ED8-878C-07460137C2A8}"/>
              </a:ext>
            </a:extLst>
          </p:cNvPr>
          <p:cNvSpPr txBox="1"/>
          <p:nvPr/>
        </p:nvSpPr>
        <p:spPr>
          <a:xfrm>
            <a:off x="4733925" y="6057900"/>
            <a:ext cx="634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20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40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16A4B-36D5-422C-8192-CADDDF47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673141"/>
            <a:ext cx="11477625" cy="633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7D7460-2972-41ED-80A1-F4CBD542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3410"/>
            <a:ext cx="7467600" cy="41911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3979FB-5C97-4699-815C-0E27022BDE7E}"/>
              </a:ext>
            </a:extLst>
          </p:cNvPr>
          <p:cNvSpPr txBox="1"/>
          <p:nvPr/>
        </p:nvSpPr>
        <p:spPr>
          <a:xfrm>
            <a:off x="8249064" y="1482587"/>
            <a:ext cx="300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6E1A5-135F-4A61-8073-6F40C9DBD300}"/>
              </a:ext>
            </a:extLst>
          </p:cNvPr>
          <p:cNvSpPr txBox="1"/>
          <p:nvPr/>
        </p:nvSpPr>
        <p:spPr>
          <a:xfrm>
            <a:off x="7603434" y="2162175"/>
            <a:ext cx="4154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con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37E68A-A7C2-485C-B561-448B373A656E}"/>
              </a:ext>
            </a:extLst>
          </p:cNvPr>
          <p:cNvSpPr txBox="1"/>
          <p:nvPr/>
        </p:nvSpPr>
        <p:spPr>
          <a:xfrm>
            <a:off x="6909352" y="3328367"/>
            <a:ext cx="634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8 = 16 (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22D45D-309F-4835-A221-E60627D52F3D}"/>
              </a:ext>
            </a:extLst>
          </p:cNvPr>
          <p:cNvSpPr txBox="1"/>
          <p:nvPr/>
        </p:nvSpPr>
        <p:spPr>
          <a:xfrm>
            <a:off x="7320169" y="4020792"/>
            <a:ext cx="634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16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1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F530B5-BA62-4B2E-8AA5-C2FF2D60C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2942" y="397881"/>
            <a:ext cx="90838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5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1C283E-8F74-407E-B83D-49F53E995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" y="1720252"/>
            <a:ext cx="9855695" cy="4229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117523" y="2245831"/>
            <a:ext cx="6680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800" b="1" dirty="0" err="1">
                <a:solidFill>
                  <a:srgbClr val="FFFFFF"/>
                </a:solidFill>
              </a:rPr>
              <a:t>Về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chuẩn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bị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cho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bài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nhân</a:t>
            </a:r>
            <a:r>
              <a:rPr lang="en-US" sz="4800" b="1" dirty="0">
                <a:solidFill>
                  <a:srgbClr val="FFFFFF"/>
                </a:solidFill>
              </a:rPr>
              <a:t> 3</a:t>
            </a:r>
            <a:endParaRPr lang="en-US" sz="4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E1E16-387D-477E-9075-3E02C5A71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86" y="427710"/>
            <a:ext cx="357866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DA2D9A-4C2D-444F-B9F8-C0CE8F65C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690" y="1260209"/>
            <a:ext cx="6462320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1331024" y="425100"/>
            <a:ext cx="3995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4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884456" y="520793"/>
            <a:ext cx="4070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6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852559" y="510161"/>
            <a:ext cx="4527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9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36690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8863287" y="1366902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17555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6992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1772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916354" y="659016"/>
            <a:ext cx="4995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10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810028" y="371937"/>
            <a:ext cx="4410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7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34" y="73295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"/>
                            </p:stCondLst>
                            <p:childTnLst>
                              <p:par>
                                <p:cTn id="7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00"/>
                            </p:stCondLst>
                            <p:childTnLst>
                              <p:par>
                                <p:cTn id="10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8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7E2EF8-399D-4EB5-8DBE-8B8D0C37AFD3}"/>
              </a:ext>
            </a:extLst>
          </p:cNvPr>
          <p:cNvGrpSpPr/>
          <p:nvPr/>
        </p:nvGrpSpPr>
        <p:grpSpPr>
          <a:xfrm>
            <a:off x="2583933" y="170520"/>
            <a:ext cx="6814348" cy="615411"/>
            <a:chOff x="3170156" y="170559"/>
            <a:chExt cx="6815925" cy="615553"/>
          </a:xfrm>
        </p:grpSpPr>
        <p:sp>
          <p:nvSpPr>
            <p:cNvPr id="2" name="Flowchart: Alternate Process 1">
              <a:extLst>
                <a:ext uri="{FF2B5EF4-FFF2-40B4-BE49-F238E27FC236}">
                  <a16:creationId xmlns:a16="http://schemas.microsoft.com/office/drawing/2014/main" id="{7AA69F36-DC15-4E1E-8E74-A7D1DD20C305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B26B86-50C7-4577-A2F2-856ABD3BB793}"/>
                </a:ext>
              </a:extLst>
            </p:cNvPr>
            <p:cNvSpPr txBox="1"/>
            <p:nvPr/>
          </p:nvSpPr>
          <p:spPr>
            <a:xfrm>
              <a:off x="3179474" y="170559"/>
              <a:ext cx="680660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17"/>
              <a:r>
                <a:rPr lang="en-US" sz="3999">
                  <a:solidFill>
                    <a:srgbClr val="000000"/>
                  </a:solidFill>
                  <a:latin typeface="Calibri"/>
                </a:rPr>
                <a:t>Thứ ... ngày ... tháng ... năm .....</a:t>
              </a:r>
            </a:p>
          </p:txBody>
        </p:sp>
      </p:grpSp>
      <p:sp>
        <p:nvSpPr>
          <p:cNvPr id="26" name="矩形: 圆角 6">
            <a:extLst>
              <a:ext uri="{FF2B5EF4-FFF2-40B4-BE49-F238E27FC236}">
                <a16:creationId xmlns:a16="http://schemas.microsoft.com/office/drawing/2014/main" id="{89312621-FCDE-489D-B9BD-5105F83D13E8}"/>
              </a:ext>
            </a:extLst>
          </p:cNvPr>
          <p:cNvSpPr/>
          <p:nvPr/>
        </p:nvSpPr>
        <p:spPr>
          <a:xfrm>
            <a:off x="1786270" y="980587"/>
            <a:ext cx="8474149" cy="353825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ln>
                <a:solidFill>
                  <a:srgbClr val="000000"/>
                </a:solidFill>
              </a:ln>
              <a:solidFill>
                <a:srgbClr val="FFFF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264551-52AC-4A5C-BE61-7C46298628ED}"/>
              </a:ext>
            </a:extLst>
          </p:cNvPr>
          <p:cNvSpPr txBox="1"/>
          <p:nvPr/>
        </p:nvSpPr>
        <p:spPr>
          <a:xfrm>
            <a:off x="4671004" y="3721628"/>
            <a:ext cx="2497693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999" dirty="0" err="1">
                <a:solidFill>
                  <a:srgbClr val="000000"/>
                </a:solidFill>
                <a:latin typeface="UVN Bai Sau Nang" panose="04030905020802020C03" pitchFamily="82" charset="0"/>
              </a:rPr>
              <a:t>Tiết</a:t>
            </a:r>
            <a:r>
              <a:rPr lang="en-US" sz="3999" dirty="0">
                <a:solidFill>
                  <a:srgbClr val="000000"/>
                </a:solidFill>
                <a:latin typeface="UVN Bai Sau Nang" panose="04030905020802020C03" pitchFamily="82" charset="0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46E84-0104-4444-B697-4FFCC28EA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056" y="1787439"/>
            <a:ext cx="9175275" cy="2614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4A2997-2FDA-45AD-AA00-9961EC709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297" y="999910"/>
            <a:ext cx="298120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264</Words>
  <Application>Microsoft Office PowerPoint</Application>
  <PresentationFormat>Widescreen</PresentationFormat>
  <Paragraphs>94</Paragraphs>
  <Slides>21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#9Slide02 Noi dung dai</vt:lpstr>
      <vt:lpstr>等线</vt:lpstr>
      <vt:lpstr>ITC Avant Garde Std Bk</vt:lpstr>
      <vt:lpstr>UVN Bai Sau Nang</vt:lpstr>
      <vt:lpstr>字魂59号-创粗黑</vt:lpstr>
      <vt:lpstr>Arial</vt:lpstr>
      <vt:lpstr>Calibri</vt:lpstr>
      <vt:lpstr>Calibri Light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42</cp:revision>
  <dcterms:created xsi:type="dcterms:W3CDTF">2022-08-31T08:37:31Z</dcterms:created>
  <dcterms:modified xsi:type="dcterms:W3CDTF">2022-08-31T22:50:49Z</dcterms:modified>
</cp:coreProperties>
</file>