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  <p:sldMasterId id="2147483688" r:id="rId4"/>
  </p:sldMasterIdLst>
  <p:notesMasterIdLst>
    <p:notesMasterId r:id="rId23"/>
  </p:notesMasterIdLst>
  <p:sldIdLst>
    <p:sldId id="258" r:id="rId5"/>
    <p:sldId id="622" r:id="rId6"/>
    <p:sldId id="624" r:id="rId7"/>
    <p:sldId id="625" r:id="rId8"/>
    <p:sldId id="626" r:id="rId9"/>
    <p:sldId id="307" r:id="rId10"/>
    <p:sldId id="260" r:id="rId11"/>
    <p:sldId id="259" r:id="rId12"/>
    <p:sldId id="629" r:id="rId13"/>
    <p:sldId id="631" r:id="rId14"/>
    <p:sldId id="628" r:id="rId15"/>
    <p:sldId id="341" r:id="rId16"/>
    <p:sldId id="343" r:id="rId17"/>
    <p:sldId id="344" r:id="rId18"/>
    <p:sldId id="345" r:id="rId19"/>
    <p:sldId id="346" r:id="rId20"/>
    <p:sldId id="347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38" autoAdjust="0"/>
  </p:normalViewPr>
  <p:slideViewPr>
    <p:cSldViewPr snapToGrid="0">
      <p:cViewPr varScale="1">
        <p:scale>
          <a:sx n="61" d="100"/>
          <a:sy n="61" d="100"/>
        </p:scale>
        <p:origin x="8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ABFB3-820D-4775-9101-14759BFDDAC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2EA9-BB58-4F1D-8F69-4625E346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1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BF2FF-AB26-42B1-B18B-19F5B70C60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4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BF2FF-AB26-42B1-B18B-19F5B70C60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08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46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5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8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5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9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kệ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này</a:t>
            </a:r>
            <a:endParaRPr lang="en-US" baseline="0" dirty="0"/>
          </a:p>
          <a:p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2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BF2FF-AB26-42B1-B18B-19F5B70C60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17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2A4E-A499-4A06-AE13-7E067E97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DB1F9-E87B-449E-A1F5-BA3F3678A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F9BD-1284-493E-8501-4ADC3FDE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F3A7-148B-4C64-B337-9C0A1AD6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CD7F-97F8-46EA-BFD4-1807867F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5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CFAD-45B1-4F0A-8FE7-F84B10C5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3915-F2B7-4AD7-98F2-911B7112A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AA696-60EF-4212-AC6E-86308413C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3DF56-D9CA-4AE3-AB85-205FC6E2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0D79-835F-48AE-B6C9-41D3F85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717DB-88A6-4C23-AA79-597D98D1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8C24-AC64-40F0-AF4E-24E73226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50136-39B2-4909-93C1-CE205DC6C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D923A-FF13-42AB-B116-7F559BCCB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1A7ED-DC64-4BDD-9300-157BC567B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480EA-BBD5-4FB5-9370-3595725BB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FAB38-15DA-4E43-9E06-F349D9AE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EEC0A-8589-4C20-A854-3BE65E1F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7252A-E2F7-4A33-896E-DD104270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45DF-C285-42DE-B99D-F63A8FE0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BA650-DC3E-4331-B850-1E02D253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58F82-11AB-49E7-852B-3A48618B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DFDAA-31FA-4E2E-821E-75C3FB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674E3-2C3C-49C8-91DB-94A7F1D3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4CF15-4918-4741-AD5C-623615C0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6A73E-0611-49DC-8EFD-BD0C582D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8B1B-2855-491E-92AC-DB6C8423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CFBB-C4DF-4C5C-8056-C99DD82D3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32580-F670-48FF-B387-B7029C622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6DF43-8DFA-4364-9367-82DEE0B1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7F151-8DBB-4D06-8CEB-FF44ADB2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45774-F348-4D4A-A540-0CC4C209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6EBE-1781-4F2C-9330-5D63CC3F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7F05D-AE65-4836-A09D-A766FC979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78006-41EF-4817-95BE-6867A82C5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B24B2-C27B-450B-8846-42D9D7A0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625D1-2183-4D55-8092-2B969920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373C3-3590-4117-8778-BE58E2AB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DFDD-0B96-4437-A38A-73D4A7F9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42D24-193E-41FA-AC80-124E6D2BF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CAAD-E91A-414A-AEAA-9675B3DD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30634-6599-4D87-86A8-A14C77E2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8EC28-AC95-44E8-B754-CDC2E66A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8610B-EDD9-440A-BE19-A3893076E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8BBE2-58D3-4D33-A6F9-3F6D15D19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7975E-5374-4B60-A022-87401326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0C5B-0B48-4737-9322-4D8B7108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E6AD-94D7-428A-AA81-2B890E92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5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0DC37C-FBD0-4E4C-B8A1-39E31882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F8F4F-A902-46CB-96A4-0BBAB59F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C9552-E69A-4BAB-B275-2F747292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7968E-809D-42C6-BF77-06292993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7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49DFC4-FDED-4B41-982D-8052FC63661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17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18" y="279483"/>
            <a:ext cx="49776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31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1927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27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42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6991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9492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0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49DFC4-FDED-4B41-982D-8052FC63661B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79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18" y="279483"/>
            <a:ext cx="49776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46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2314-CD3A-42D8-A4B0-868707D55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EDCC1-5593-4747-95B5-331056AB3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3BA75-24BA-4018-9A94-A7C98121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9DE6F-76FB-4371-8495-FB5D18EB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45669-C8F6-49DA-BAE4-D5DDA7C7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1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C71F-0C18-4A68-A204-8B75DC7E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4F34-EFDA-4119-8048-31C42ACE0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E320-A500-428C-B43C-40E26D3C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7231D-C0B4-423E-A7EF-443F385D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4E0E4-3006-4273-BFFF-8562F7B5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23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7FA620-686B-47A7-9F5C-58B38EFD674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126" y="373912"/>
            <a:ext cx="1448831" cy="14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4CB50-EFA4-4335-AEED-7CB1C3E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884DC-5B07-4AA2-AE56-41E43577F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9BEB-0252-4256-A5E5-6B3BD0D08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8451-4102-4A52-B4C4-7486F342282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2CF28-2149-418D-9534-0CF2F2F04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6E245-60D2-4C22-9591-149ED9D59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1EC08A-A7B7-474D-990F-01A2C647021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107" y="245297"/>
            <a:ext cx="1302365" cy="13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5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37177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6" Type="http://schemas.openxmlformats.org/officeDocument/2006/relationships/slide" Target="slide7.xml"/><Relationship Id="rId11" Type="http://schemas.openxmlformats.org/officeDocument/2006/relationships/audio" Target="../media/audio1.wav"/><Relationship Id="rId5" Type="http://schemas.openxmlformats.org/officeDocument/2006/relationships/image" Target="../media/image5.jpg"/><Relationship Id="rId10" Type="http://schemas.openxmlformats.org/officeDocument/2006/relationships/image" Target="../media/image36.png"/><Relationship Id="rId4" Type="http://schemas.openxmlformats.org/officeDocument/2006/relationships/audio" Target="../media/audio1.wav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5.jp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6.wdp"/><Relationship Id="rId1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11" Type="http://schemas.openxmlformats.org/officeDocument/2006/relationships/slide" Target="slide17.xml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image" Target="../media/image44.png"/><Relationship Id="rId19" Type="http://schemas.openxmlformats.org/officeDocument/2006/relationships/slide" Target="slide18.xml"/><Relationship Id="rId4" Type="http://schemas.openxmlformats.org/officeDocument/2006/relationships/image" Target="../media/image40.png"/><Relationship Id="rId9" Type="http://schemas.openxmlformats.org/officeDocument/2006/relationships/slide" Target="slide14.xml"/><Relationship Id="rId1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4.wav"/><Relationship Id="rId7" Type="http://schemas.openxmlformats.org/officeDocument/2006/relationships/slide" Target="slide1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50.png"/><Relationship Id="rId4" Type="http://schemas.openxmlformats.org/officeDocument/2006/relationships/audio" Target="../media/audio5.wav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image" Target="../media/image40.png"/><Relationship Id="rId10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4.wav"/><Relationship Id="rId7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image" Target="../media/image40.png"/><Relationship Id="rId10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4.wav"/><Relationship Id="rId7" Type="http://schemas.openxmlformats.org/officeDocument/2006/relationships/slide" Target="slide13.xml"/><Relationship Id="rId12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11" Type="http://schemas.openxmlformats.org/officeDocument/2006/relationships/image" Target="../media/image49.png"/><Relationship Id="rId5" Type="http://schemas.openxmlformats.org/officeDocument/2006/relationships/image" Target="../media/image40.png"/><Relationship Id="rId10" Type="http://schemas.microsoft.com/office/2007/relationships/hdphoto" Target="../media/hdphoto6.wdp"/><Relationship Id="rId4" Type="http://schemas.openxmlformats.org/officeDocument/2006/relationships/audio" Target="../media/audio5.wav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image" Target="../media/image15.png"/><Relationship Id="rId2" Type="http://schemas.openxmlformats.org/officeDocument/2006/relationships/image" Target="../media/image9.jp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7.gif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11" Type="http://schemas.openxmlformats.org/officeDocument/2006/relationships/slide" Target="slide7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11" Type="http://schemas.openxmlformats.org/officeDocument/2006/relationships/slide" Target="slide7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11" Type="http://schemas.openxmlformats.org/officeDocument/2006/relationships/slide" Target="slide7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jp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29" y="64318"/>
            <a:ext cx="3827972" cy="191804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074251" y="1892223"/>
            <a:ext cx="8194344" cy="1536777"/>
            <a:chOff x="588835" y="1018940"/>
            <a:chExt cx="6145758" cy="1152583"/>
          </a:xfrm>
        </p:grpSpPr>
        <p:sp>
          <p:nvSpPr>
            <p:cNvPr id="114" name="六边形 113"/>
            <p:cNvSpPr/>
            <p:nvPr/>
          </p:nvSpPr>
          <p:spPr>
            <a:xfrm>
              <a:off x="1111248" y="1018940"/>
              <a:ext cx="5086351" cy="987451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588835" y="1184696"/>
              <a:ext cx="6145758" cy="9868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924" tIns="54463" rIns="108924" bIns="54463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 panose="020B0503020204020204" pitchFamily="34" charset="-122"/>
                  <a:cs typeface="+mn-cs"/>
                </a:rPr>
                <a:t>KHỞI ĐỘNG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4F164DA-BDE9-4B2F-91F6-3657F8B2F6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3600" y="25908000"/>
            <a:ext cx="2119555" cy="2119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72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203A7EB2-6E6E-413C-819B-772C8089B714}"/>
              </a:ext>
            </a:extLst>
          </p:cNvPr>
          <p:cNvSpPr/>
          <p:nvPr/>
        </p:nvSpPr>
        <p:spPr>
          <a:xfrm flipV="1">
            <a:off x="-1" y="762000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ADED1-FDA6-48BF-8EDD-DEAD1DD6E79F}"/>
              </a:ext>
            </a:extLst>
          </p:cNvPr>
          <p:cNvGrpSpPr/>
          <p:nvPr/>
        </p:nvGrpSpPr>
        <p:grpSpPr>
          <a:xfrm>
            <a:off x="388882" y="727694"/>
            <a:ext cx="11350833" cy="5703585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6" action="ppaction://hlinksldjump"/>
            <a:extLst>
              <a:ext uri="{FF2B5EF4-FFF2-40B4-BE49-F238E27FC236}">
                <a16:creationId xmlns:a16="http://schemas.microsoft.com/office/drawing/2014/main" id="{C0D407A1-541A-4A47-BBF1-6C75635001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16" y="5824731"/>
            <a:ext cx="1102043" cy="966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F5A7C4-FB5A-414E-B568-C13BCCBE1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245" y="2974427"/>
            <a:ext cx="5222029" cy="3277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DABBDB-2775-43ED-A1F7-7E05AB2182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738" y="1650103"/>
            <a:ext cx="7011008" cy="1554615"/>
          </a:xfrm>
          <a:prstGeom prst="rect">
            <a:avLst/>
          </a:prstGeom>
        </p:spPr>
      </p:pic>
      <p:sp>
        <p:nvSpPr>
          <p:cNvPr id="15" name="Google Shape;522;p35">
            <a:extLst>
              <a:ext uri="{FF2B5EF4-FFF2-40B4-BE49-F238E27FC236}">
                <a16:creationId xmlns:a16="http://schemas.microsoft.com/office/drawing/2014/main" id="{48F4CDFC-8324-4CC2-AFC3-C484E9BC431C}"/>
              </a:ext>
            </a:extLst>
          </p:cNvPr>
          <p:cNvSpPr txBox="1">
            <a:spLocks/>
          </p:cNvSpPr>
          <p:nvPr/>
        </p:nvSpPr>
        <p:spPr>
          <a:xfrm>
            <a:off x="6230200" y="2699901"/>
            <a:ext cx="5509516" cy="23518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2D6C"/>
              </a:buClr>
              <a:buSzPts val="3500"/>
              <a:buFont typeface="Fredoka One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Fredoka One"/>
              </a:rPr>
              <a:t>Thực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Fredoka One"/>
              </a:rPr>
              <a:t> hành đo đồ vật có trong lớp và ghi vào phiếu học tập.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92D6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Fredoka On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4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Google Shape;3644;p39">
            <a:extLst>
              <a:ext uri="{FF2B5EF4-FFF2-40B4-BE49-F238E27FC236}">
                <a16:creationId xmlns:a16="http://schemas.microsoft.com/office/drawing/2014/main" id="{6BDA1964-432B-4F79-92D2-79C545228B91}"/>
              </a:ext>
            </a:extLst>
          </p:cNvPr>
          <p:cNvGrpSpPr/>
          <p:nvPr/>
        </p:nvGrpSpPr>
        <p:grpSpPr>
          <a:xfrm>
            <a:off x="9252467" y="309951"/>
            <a:ext cx="2464797" cy="3391391"/>
            <a:chOff x="6642183" y="457201"/>
            <a:chExt cx="1848598" cy="2543543"/>
          </a:xfrm>
        </p:grpSpPr>
        <p:sp>
          <p:nvSpPr>
            <p:cNvPr id="18" name="Google Shape;3645;p39">
              <a:extLst>
                <a:ext uri="{FF2B5EF4-FFF2-40B4-BE49-F238E27FC236}">
                  <a16:creationId xmlns:a16="http://schemas.microsoft.com/office/drawing/2014/main" id="{641CEB5E-C493-4199-850F-5C460F3143B8}"/>
                </a:ext>
              </a:extLst>
            </p:cNvPr>
            <p:cNvSpPr/>
            <p:nvPr/>
          </p:nvSpPr>
          <p:spPr>
            <a:xfrm rot="2831813">
              <a:off x="6788129" y="581809"/>
              <a:ext cx="600430" cy="649740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Google Shape;3646;p39">
              <a:extLst>
                <a:ext uri="{FF2B5EF4-FFF2-40B4-BE49-F238E27FC236}">
                  <a16:creationId xmlns:a16="http://schemas.microsoft.com/office/drawing/2014/main" id="{DB924BBD-EC6B-46E2-B68C-1042F9DB5164}"/>
                </a:ext>
              </a:extLst>
            </p:cNvPr>
            <p:cNvSpPr/>
            <p:nvPr/>
          </p:nvSpPr>
          <p:spPr>
            <a:xfrm rot="2831813">
              <a:off x="6831403" y="585728"/>
              <a:ext cx="356589" cy="455222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0" name="Google Shape;3647;p39">
              <a:extLst>
                <a:ext uri="{FF2B5EF4-FFF2-40B4-BE49-F238E27FC236}">
                  <a16:creationId xmlns:a16="http://schemas.microsoft.com/office/drawing/2014/main" id="{49261108-EB2F-4C8B-A27E-09399B45365F}"/>
                </a:ext>
              </a:extLst>
            </p:cNvPr>
            <p:cNvSpPr/>
            <p:nvPr/>
          </p:nvSpPr>
          <p:spPr>
            <a:xfrm rot="2831813">
              <a:off x="6788638" y="573028"/>
              <a:ext cx="605757" cy="663845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1" name="Google Shape;3648;p39">
              <a:extLst>
                <a:ext uri="{FF2B5EF4-FFF2-40B4-BE49-F238E27FC236}">
                  <a16:creationId xmlns:a16="http://schemas.microsoft.com/office/drawing/2014/main" id="{02958736-71C4-46E6-A9E8-4DB47A0736CC}"/>
                </a:ext>
              </a:extLst>
            </p:cNvPr>
            <p:cNvSpPr/>
            <p:nvPr/>
          </p:nvSpPr>
          <p:spPr>
            <a:xfrm rot="2831813">
              <a:off x="6906401" y="692594"/>
              <a:ext cx="442111" cy="446739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2" name="Google Shape;3649;p39">
              <a:extLst>
                <a:ext uri="{FF2B5EF4-FFF2-40B4-BE49-F238E27FC236}">
                  <a16:creationId xmlns:a16="http://schemas.microsoft.com/office/drawing/2014/main" id="{52288E62-8328-4457-965A-F8554D7F0931}"/>
                </a:ext>
              </a:extLst>
            </p:cNvPr>
            <p:cNvSpPr/>
            <p:nvPr/>
          </p:nvSpPr>
          <p:spPr>
            <a:xfrm rot="2438469">
              <a:off x="7321960" y="872854"/>
              <a:ext cx="390130" cy="28478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3" name="Google Shape;3650;p39">
              <a:extLst>
                <a:ext uri="{FF2B5EF4-FFF2-40B4-BE49-F238E27FC236}">
                  <a16:creationId xmlns:a16="http://schemas.microsoft.com/office/drawing/2014/main" id="{84964E9A-ABE2-41D5-939E-042276023E99}"/>
                </a:ext>
              </a:extLst>
            </p:cNvPr>
            <p:cNvSpPr/>
            <p:nvPr/>
          </p:nvSpPr>
          <p:spPr>
            <a:xfrm rot="2438469">
              <a:off x="7299102" y="894175"/>
              <a:ext cx="392398" cy="209910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4" name="Google Shape;3651;p39">
              <a:extLst>
                <a:ext uri="{FF2B5EF4-FFF2-40B4-BE49-F238E27FC236}">
                  <a16:creationId xmlns:a16="http://schemas.microsoft.com/office/drawing/2014/main" id="{D3FC4F22-8DF5-47B9-BCA0-189C0845B50F}"/>
                </a:ext>
              </a:extLst>
            </p:cNvPr>
            <p:cNvSpPr/>
            <p:nvPr/>
          </p:nvSpPr>
          <p:spPr>
            <a:xfrm rot="2438469">
              <a:off x="7414720" y="872782"/>
              <a:ext cx="295828" cy="315260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5" name="Google Shape;3652;p39">
              <a:extLst>
                <a:ext uri="{FF2B5EF4-FFF2-40B4-BE49-F238E27FC236}">
                  <a16:creationId xmlns:a16="http://schemas.microsoft.com/office/drawing/2014/main" id="{2800D912-6B52-4EA2-AC16-9C469B2C53B5}"/>
                </a:ext>
              </a:extLst>
            </p:cNvPr>
            <p:cNvSpPr/>
            <p:nvPr/>
          </p:nvSpPr>
          <p:spPr>
            <a:xfrm rot="2438469">
              <a:off x="7347442" y="881732"/>
              <a:ext cx="364581" cy="287542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6" name="Google Shape;3653;p39">
              <a:extLst>
                <a:ext uri="{FF2B5EF4-FFF2-40B4-BE49-F238E27FC236}">
                  <a16:creationId xmlns:a16="http://schemas.microsoft.com/office/drawing/2014/main" id="{BD0EE661-6D40-4078-9193-5AA2BF1717FC}"/>
                </a:ext>
              </a:extLst>
            </p:cNvPr>
            <p:cNvSpPr/>
            <p:nvPr/>
          </p:nvSpPr>
          <p:spPr>
            <a:xfrm rot="2831813">
              <a:off x="7598972" y="662440"/>
              <a:ext cx="612366" cy="619457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7" name="Google Shape;3654;p39">
              <a:extLst>
                <a:ext uri="{FF2B5EF4-FFF2-40B4-BE49-F238E27FC236}">
                  <a16:creationId xmlns:a16="http://schemas.microsoft.com/office/drawing/2014/main" id="{CABA92D2-5338-4ED6-94BD-AE24A3AE90C7}"/>
                </a:ext>
              </a:extLst>
            </p:cNvPr>
            <p:cNvSpPr/>
            <p:nvPr/>
          </p:nvSpPr>
          <p:spPr>
            <a:xfrm rot="2831813">
              <a:off x="7592800" y="784700"/>
              <a:ext cx="76053" cy="6036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8" name="Google Shape;3655;p39">
              <a:extLst>
                <a:ext uri="{FF2B5EF4-FFF2-40B4-BE49-F238E27FC236}">
                  <a16:creationId xmlns:a16="http://schemas.microsoft.com/office/drawing/2014/main" id="{C407231B-BC4B-40A6-9AE0-3D2950CDD6FD}"/>
                </a:ext>
              </a:extLst>
            </p:cNvPr>
            <p:cNvSpPr/>
            <p:nvPr/>
          </p:nvSpPr>
          <p:spPr>
            <a:xfrm rot="2831813">
              <a:off x="7692010" y="703099"/>
              <a:ext cx="98543" cy="78419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9" name="Google Shape;3656;p39">
              <a:extLst>
                <a:ext uri="{FF2B5EF4-FFF2-40B4-BE49-F238E27FC236}">
                  <a16:creationId xmlns:a16="http://schemas.microsoft.com/office/drawing/2014/main" id="{5399673B-CC06-478A-95D6-03A7F393D57E}"/>
                </a:ext>
              </a:extLst>
            </p:cNvPr>
            <p:cNvSpPr/>
            <p:nvPr/>
          </p:nvSpPr>
          <p:spPr>
            <a:xfrm rot="2831813">
              <a:off x="8058008" y="904802"/>
              <a:ext cx="141945" cy="110181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0" name="Google Shape;3657;p39">
              <a:extLst>
                <a:ext uri="{FF2B5EF4-FFF2-40B4-BE49-F238E27FC236}">
                  <a16:creationId xmlns:a16="http://schemas.microsoft.com/office/drawing/2014/main" id="{22A009E3-CACB-4ECD-9EB7-09D5BC6B50AB}"/>
                </a:ext>
              </a:extLst>
            </p:cNvPr>
            <p:cNvSpPr/>
            <p:nvPr/>
          </p:nvSpPr>
          <p:spPr>
            <a:xfrm rot="2831813">
              <a:off x="8024369" y="1075624"/>
              <a:ext cx="120047" cy="94990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1" name="Google Shape;3658;p39">
              <a:extLst>
                <a:ext uri="{FF2B5EF4-FFF2-40B4-BE49-F238E27FC236}">
                  <a16:creationId xmlns:a16="http://schemas.microsoft.com/office/drawing/2014/main" id="{2E1C1DAC-57B2-4845-B2F7-35C1C790659E}"/>
                </a:ext>
              </a:extLst>
            </p:cNvPr>
            <p:cNvSpPr/>
            <p:nvPr/>
          </p:nvSpPr>
          <p:spPr>
            <a:xfrm rot="2831813">
              <a:off x="7744699" y="905244"/>
              <a:ext cx="132081" cy="104755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2" name="Google Shape;3659;p39">
              <a:extLst>
                <a:ext uri="{FF2B5EF4-FFF2-40B4-BE49-F238E27FC236}">
                  <a16:creationId xmlns:a16="http://schemas.microsoft.com/office/drawing/2014/main" id="{D98688FA-0FC3-461A-BC26-40F9D3DAA812}"/>
                </a:ext>
              </a:extLst>
            </p:cNvPr>
            <p:cNvSpPr/>
            <p:nvPr/>
          </p:nvSpPr>
          <p:spPr>
            <a:xfrm rot="2831813">
              <a:off x="7765058" y="1098454"/>
              <a:ext cx="107026" cy="8483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3" name="Google Shape;3660;p39">
              <a:extLst>
                <a:ext uri="{FF2B5EF4-FFF2-40B4-BE49-F238E27FC236}">
                  <a16:creationId xmlns:a16="http://schemas.microsoft.com/office/drawing/2014/main" id="{76FF6891-B11C-4FC3-A8D7-083A08796ECB}"/>
                </a:ext>
              </a:extLst>
            </p:cNvPr>
            <p:cNvSpPr/>
            <p:nvPr/>
          </p:nvSpPr>
          <p:spPr>
            <a:xfrm rot="2831813">
              <a:off x="7659732" y="891524"/>
              <a:ext cx="84634" cy="67174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4" name="Google Shape;3661;p39">
              <a:extLst>
                <a:ext uri="{FF2B5EF4-FFF2-40B4-BE49-F238E27FC236}">
                  <a16:creationId xmlns:a16="http://schemas.microsoft.com/office/drawing/2014/main" id="{E1F47142-92A2-4D81-A6FD-7C73884DBF9E}"/>
                </a:ext>
              </a:extLst>
            </p:cNvPr>
            <p:cNvSpPr/>
            <p:nvPr/>
          </p:nvSpPr>
          <p:spPr>
            <a:xfrm rot="2831813">
              <a:off x="7977603" y="1251815"/>
              <a:ext cx="94104" cy="74670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5" name="Google Shape;3662;p39">
              <a:extLst>
                <a:ext uri="{FF2B5EF4-FFF2-40B4-BE49-F238E27FC236}">
                  <a16:creationId xmlns:a16="http://schemas.microsoft.com/office/drawing/2014/main" id="{B36454D8-E90D-4AE2-B7BE-AE5C77B6961D}"/>
                </a:ext>
              </a:extLst>
            </p:cNvPr>
            <p:cNvSpPr/>
            <p:nvPr/>
          </p:nvSpPr>
          <p:spPr>
            <a:xfrm rot="2831813">
              <a:off x="7829001" y="1314969"/>
              <a:ext cx="130404" cy="102585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Google Shape;3663;p39">
              <a:extLst>
                <a:ext uri="{FF2B5EF4-FFF2-40B4-BE49-F238E27FC236}">
                  <a16:creationId xmlns:a16="http://schemas.microsoft.com/office/drawing/2014/main" id="{02FDFE8E-38D5-4095-B117-0316457125D9}"/>
                </a:ext>
              </a:extLst>
            </p:cNvPr>
            <p:cNvSpPr/>
            <p:nvPr/>
          </p:nvSpPr>
          <p:spPr>
            <a:xfrm rot="2831813">
              <a:off x="7718672" y="1239377"/>
              <a:ext cx="108999" cy="86310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Google Shape;3664;p39">
              <a:extLst>
                <a:ext uri="{FF2B5EF4-FFF2-40B4-BE49-F238E27FC236}">
                  <a16:creationId xmlns:a16="http://schemas.microsoft.com/office/drawing/2014/main" id="{1AD7336F-7C80-4F97-8F45-522D0A414D1F}"/>
                </a:ext>
              </a:extLst>
            </p:cNvPr>
            <p:cNvSpPr/>
            <p:nvPr/>
          </p:nvSpPr>
          <p:spPr>
            <a:xfrm rot="2831813">
              <a:off x="7753206" y="1273780"/>
              <a:ext cx="44093" cy="45374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8" name="Google Shape;3665;p39">
              <a:extLst>
                <a:ext uri="{FF2B5EF4-FFF2-40B4-BE49-F238E27FC236}">
                  <a16:creationId xmlns:a16="http://schemas.microsoft.com/office/drawing/2014/main" id="{DDB0F903-F4DD-4609-904C-F7965D00991A}"/>
                </a:ext>
              </a:extLst>
            </p:cNvPr>
            <p:cNvSpPr/>
            <p:nvPr/>
          </p:nvSpPr>
          <p:spPr>
            <a:xfrm rot="2831813">
              <a:off x="7871248" y="1364410"/>
              <a:ext cx="37089" cy="40640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9" name="Google Shape;3666;p39">
              <a:extLst>
                <a:ext uri="{FF2B5EF4-FFF2-40B4-BE49-F238E27FC236}">
                  <a16:creationId xmlns:a16="http://schemas.microsoft.com/office/drawing/2014/main" id="{54BECBD2-D385-48F7-A13B-8D46FD6A8A4C}"/>
                </a:ext>
              </a:extLst>
            </p:cNvPr>
            <p:cNvSpPr/>
            <p:nvPr/>
          </p:nvSpPr>
          <p:spPr>
            <a:xfrm rot="2831813">
              <a:off x="8011800" y="1282385"/>
              <a:ext cx="31861" cy="33242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0" name="Google Shape;3667;p39">
              <a:extLst>
                <a:ext uri="{FF2B5EF4-FFF2-40B4-BE49-F238E27FC236}">
                  <a16:creationId xmlns:a16="http://schemas.microsoft.com/office/drawing/2014/main" id="{818EA172-DFE8-48BD-9EAC-42E29206E581}"/>
                </a:ext>
              </a:extLst>
            </p:cNvPr>
            <p:cNvSpPr/>
            <p:nvPr/>
          </p:nvSpPr>
          <p:spPr>
            <a:xfrm rot="2831813">
              <a:off x="8064560" y="1118931"/>
              <a:ext cx="35314" cy="36201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1" name="Google Shape;3668;p39">
              <a:extLst>
                <a:ext uri="{FF2B5EF4-FFF2-40B4-BE49-F238E27FC236}">
                  <a16:creationId xmlns:a16="http://schemas.microsoft.com/office/drawing/2014/main" id="{49B86804-C735-4D87-931F-32F73850E85B}"/>
                </a:ext>
              </a:extLst>
            </p:cNvPr>
            <p:cNvSpPr/>
            <p:nvPr/>
          </p:nvSpPr>
          <p:spPr>
            <a:xfrm rot="2831813">
              <a:off x="8097426" y="954711"/>
              <a:ext cx="46756" cy="47150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2" name="Google Shape;3669;p39">
              <a:extLst>
                <a:ext uri="{FF2B5EF4-FFF2-40B4-BE49-F238E27FC236}">
                  <a16:creationId xmlns:a16="http://schemas.microsoft.com/office/drawing/2014/main" id="{1D0F157D-812F-4163-9297-6BBDF406EC31}"/>
                </a:ext>
              </a:extLst>
            </p:cNvPr>
            <p:cNvSpPr/>
            <p:nvPr/>
          </p:nvSpPr>
          <p:spPr>
            <a:xfrm rot="2831813">
              <a:off x="7801634" y="1130365"/>
              <a:ext cx="32650" cy="38272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3" name="Google Shape;3670;p39">
              <a:extLst>
                <a:ext uri="{FF2B5EF4-FFF2-40B4-BE49-F238E27FC236}">
                  <a16:creationId xmlns:a16="http://schemas.microsoft.com/office/drawing/2014/main" id="{F7A69D84-2DA4-4947-BEE6-67F997266B54}"/>
                </a:ext>
              </a:extLst>
            </p:cNvPr>
            <p:cNvSpPr/>
            <p:nvPr/>
          </p:nvSpPr>
          <p:spPr>
            <a:xfrm rot="2831813">
              <a:off x="7784085" y="946199"/>
              <a:ext cx="44191" cy="45670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4" name="Google Shape;3671;p39">
              <a:extLst>
                <a:ext uri="{FF2B5EF4-FFF2-40B4-BE49-F238E27FC236}">
                  <a16:creationId xmlns:a16="http://schemas.microsoft.com/office/drawing/2014/main" id="{7CEF3014-84A1-432F-A92D-FAE6E3FDCF85}"/>
                </a:ext>
              </a:extLst>
            </p:cNvPr>
            <p:cNvSpPr/>
            <p:nvPr/>
          </p:nvSpPr>
          <p:spPr>
            <a:xfrm rot="2831813">
              <a:off x="7681497" y="914899"/>
              <a:ext cx="35314" cy="33044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5" name="Google Shape;3672;p39">
              <a:extLst>
                <a:ext uri="{FF2B5EF4-FFF2-40B4-BE49-F238E27FC236}">
                  <a16:creationId xmlns:a16="http://schemas.microsoft.com/office/drawing/2014/main" id="{4EB7245D-7593-467B-8BAC-393AF110322B}"/>
                </a:ext>
              </a:extLst>
            </p:cNvPr>
            <p:cNvSpPr/>
            <p:nvPr/>
          </p:nvSpPr>
          <p:spPr>
            <a:xfrm rot="2831813">
              <a:off x="7612814" y="804083"/>
              <a:ext cx="34524" cy="33340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6" name="Google Shape;3673;p39">
              <a:extLst>
                <a:ext uri="{FF2B5EF4-FFF2-40B4-BE49-F238E27FC236}">
                  <a16:creationId xmlns:a16="http://schemas.microsoft.com/office/drawing/2014/main" id="{24629806-D65A-43A1-85BA-A2ABAC466CFB}"/>
                </a:ext>
              </a:extLst>
            </p:cNvPr>
            <p:cNvSpPr/>
            <p:nvPr/>
          </p:nvSpPr>
          <p:spPr>
            <a:xfrm rot="2831813">
              <a:off x="7726722" y="742018"/>
              <a:ext cx="33538" cy="32650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7" name="Google Shape;3674;p39">
              <a:extLst>
                <a:ext uri="{FF2B5EF4-FFF2-40B4-BE49-F238E27FC236}">
                  <a16:creationId xmlns:a16="http://schemas.microsoft.com/office/drawing/2014/main" id="{1781E128-C62D-4EC3-A6CE-9E9500721ACA}"/>
                </a:ext>
              </a:extLst>
            </p:cNvPr>
            <p:cNvSpPr/>
            <p:nvPr/>
          </p:nvSpPr>
          <p:spPr>
            <a:xfrm rot="2831813">
              <a:off x="7601931" y="785767"/>
              <a:ext cx="69542" cy="60959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8" name="Google Shape;3675;p39">
              <a:extLst>
                <a:ext uri="{FF2B5EF4-FFF2-40B4-BE49-F238E27FC236}">
                  <a16:creationId xmlns:a16="http://schemas.microsoft.com/office/drawing/2014/main" id="{CB4F0BE6-0A7F-43FF-9FAF-13A8E787CE32}"/>
                </a:ext>
              </a:extLst>
            </p:cNvPr>
            <p:cNvSpPr/>
            <p:nvPr/>
          </p:nvSpPr>
          <p:spPr>
            <a:xfrm rot="2831813">
              <a:off x="7701857" y="707710"/>
              <a:ext cx="86311" cy="78419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9" name="Google Shape;3676;p39">
              <a:extLst>
                <a:ext uri="{FF2B5EF4-FFF2-40B4-BE49-F238E27FC236}">
                  <a16:creationId xmlns:a16="http://schemas.microsoft.com/office/drawing/2014/main" id="{DD8D9158-0CAF-4598-A30E-CCB7C30CEF37}"/>
                </a:ext>
              </a:extLst>
            </p:cNvPr>
            <p:cNvSpPr/>
            <p:nvPr/>
          </p:nvSpPr>
          <p:spPr>
            <a:xfrm rot="2831813">
              <a:off x="8068718" y="908114"/>
              <a:ext cx="127839" cy="111167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0" name="Google Shape;3677;p39">
              <a:extLst>
                <a:ext uri="{FF2B5EF4-FFF2-40B4-BE49-F238E27FC236}">
                  <a16:creationId xmlns:a16="http://schemas.microsoft.com/office/drawing/2014/main" id="{2FF72007-F8BE-48C5-ACDD-E286D6CFE21F}"/>
                </a:ext>
              </a:extLst>
            </p:cNvPr>
            <p:cNvSpPr/>
            <p:nvPr/>
          </p:nvSpPr>
          <p:spPr>
            <a:xfrm rot="2831813">
              <a:off x="8037212" y="1083891"/>
              <a:ext cx="105842" cy="93905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1" name="Google Shape;3678;p39">
              <a:extLst>
                <a:ext uri="{FF2B5EF4-FFF2-40B4-BE49-F238E27FC236}">
                  <a16:creationId xmlns:a16="http://schemas.microsoft.com/office/drawing/2014/main" id="{01FC208E-3796-433A-83E2-A43AC573D6E8}"/>
                </a:ext>
              </a:extLst>
            </p:cNvPr>
            <p:cNvSpPr/>
            <p:nvPr/>
          </p:nvSpPr>
          <p:spPr>
            <a:xfrm rot="2831813">
              <a:off x="7759414" y="909423"/>
              <a:ext cx="105744" cy="103079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2" name="Google Shape;3679;p39">
              <a:extLst>
                <a:ext uri="{FF2B5EF4-FFF2-40B4-BE49-F238E27FC236}">
                  <a16:creationId xmlns:a16="http://schemas.microsoft.com/office/drawing/2014/main" id="{4A20A20F-7C16-4BD6-AA6E-419235E67F2C}"/>
                </a:ext>
              </a:extLst>
            </p:cNvPr>
            <p:cNvSpPr/>
            <p:nvPr/>
          </p:nvSpPr>
          <p:spPr>
            <a:xfrm rot="2831813">
              <a:off x="7776705" y="1104337"/>
              <a:ext cx="93413" cy="84534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3" name="Google Shape;3680;p39">
              <a:extLst>
                <a:ext uri="{FF2B5EF4-FFF2-40B4-BE49-F238E27FC236}">
                  <a16:creationId xmlns:a16="http://schemas.microsoft.com/office/drawing/2014/main" id="{FCD71326-215C-4AE3-B913-987FFF29FCB1}"/>
                </a:ext>
              </a:extLst>
            </p:cNvPr>
            <p:cNvSpPr/>
            <p:nvPr/>
          </p:nvSpPr>
          <p:spPr>
            <a:xfrm rot="2831813">
              <a:off x="7665515" y="892241"/>
              <a:ext cx="76447" cy="67075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4" name="Google Shape;3681;p39">
              <a:extLst>
                <a:ext uri="{FF2B5EF4-FFF2-40B4-BE49-F238E27FC236}">
                  <a16:creationId xmlns:a16="http://schemas.microsoft.com/office/drawing/2014/main" id="{F50A1796-2D9F-4FCF-988D-83A2D488A8F1}"/>
                </a:ext>
              </a:extLst>
            </p:cNvPr>
            <p:cNvSpPr/>
            <p:nvPr/>
          </p:nvSpPr>
          <p:spPr>
            <a:xfrm rot="2831813">
              <a:off x="7986323" y="1256394"/>
              <a:ext cx="84338" cy="74670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5" name="Google Shape;3682;p39">
              <a:extLst>
                <a:ext uri="{FF2B5EF4-FFF2-40B4-BE49-F238E27FC236}">
                  <a16:creationId xmlns:a16="http://schemas.microsoft.com/office/drawing/2014/main" id="{52224302-4881-437A-971B-D3A23AA30651}"/>
                </a:ext>
              </a:extLst>
            </p:cNvPr>
            <p:cNvSpPr/>
            <p:nvPr/>
          </p:nvSpPr>
          <p:spPr>
            <a:xfrm rot="2831813">
              <a:off x="7843732" y="1319042"/>
              <a:ext cx="105744" cy="102092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6" name="Google Shape;3683;p39">
              <a:extLst>
                <a:ext uri="{FF2B5EF4-FFF2-40B4-BE49-F238E27FC236}">
                  <a16:creationId xmlns:a16="http://schemas.microsoft.com/office/drawing/2014/main" id="{E86C8C02-BCC3-4F9E-BEA8-EFBFB291B089}"/>
                </a:ext>
              </a:extLst>
            </p:cNvPr>
            <p:cNvSpPr/>
            <p:nvPr/>
          </p:nvSpPr>
          <p:spPr>
            <a:xfrm rot="2831813">
              <a:off x="7730405" y="1246191"/>
              <a:ext cx="95584" cy="85422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7" name="Google Shape;3684;p39">
              <a:extLst>
                <a:ext uri="{FF2B5EF4-FFF2-40B4-BE49-F238E27FC236}">
                  <a16:creationId xmlns:a16="http://schemas.microsoft.com/office/drawing/2014/main" id="{53EE729E-5F92-4F46-9CF4-9319E467867A}"/>
                </a:ext>
              </a:extLst>
            </p:cNvPr>
            <p:cNvSpPr/>
            <p:nvPr/>
          </p:nvSpPr>
          <p:spPr>
            <a:xfrm rot="-7840364">
              <a:off x="7681244" y="17861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8" name="Google Shape;3685;p39">
              <a:extLst>
                <a:ext uri="{FF2B5EF4-FFF2-40B4-BE49-F238E27FC236}">
                  <a16:creationId xmlns:a16="http://schemas.microsoft.com/office/drawing/2014/main" id="{033364EE-E45B-43AF-8A1F-9BBC5B9D9C20}"/>
                </a:ext>
              </a:extLst>
            </p:cNvPr>
            <p:cNvSpPr/>
            <p:nvPr/>
          </p:nvSpPr>
          <p:spPr>
            <a:xfrm rot="-7840364">
              <a:off x="7772131" y="17399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9" name="Google Shape;3686;p39">
              <a:extLst>
                <a:ext uri="{FF2B5EF4-FFF2-40B4-BE49-F238E27FC236}">
                  <a16:creationId xmlns:a16="http://schemas.microsoft.com/office/drawing/2014/main" id="{4CBF7530-8DF6-4932-AB15-255AACBE0DF0}"/>
                </a:ext>
              </a:extLst>
            </p:cNvPr>
            <p:cNvSpPr/>
            <p:nvPr/>
          </p:nvSpPr>
          <p:spPr>
            <a:xfrm rot="-7840364">
              <a:off x="7737949" y="18101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0" name="Google Shape;3687;p39">
              <a:extLst>
                <a:ext uri="{FF2B5EF4-FFF2-40B4-BE49-F238E27FC236}">
                  <a16:creationId xmlns:a16="http://schemas.microsoft.com/office/drawing/2014/main" id="{4AFBFD8F-A396-40B9-91D7-CE67ED7D7955}"/>
                </a:ext>
              </a:extLst>
            </p:cNvPr>
            <p:cNvSpPr/>
            <p:nvPr/>
          </p:nvSpPr>
          <p:spPr>
            <a:xfrm rot="-7840364">
              <a:off x="7700144" y="17901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1" name="Google Shape;3688;p39">
              <a:extLst>
                <a:ext uri="{FF2B5EF4-FFF2-40B4-BE49-F238E27FC236}">
                  <a16:creationId xmlns:a16="http://schemas.microsoft.com/office/drawing/2014/main" id="{74219C76-BE3E-4643-9E88-588FC755A76D}"/>
                </a:ext>
              </a:extLst>
            </p:cNvPr>
            <p:cNvSpPr/>
            <p:nvPr/>
          </p:nvSpPr>
          <p:spPr>
            <a:xfrm rot="-7840364">
              <a:off x="8058097" y="18666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2" name="Google Shape;3689;p39">
              <a:extLst>
                <a:ext uri="{FF2B5EF4-FFF2-40B4-BE49-F238E27FC236}">
                  <a16:creationId xmlns:a16="http://schemas.microsoft.com/office/drawing/2014/main" id="{6AF9FEA7-11AC-4D0A-8C56-D851B3D1D7C2}"/>
                </a:ext>
              </a:extLst>
            </p:cNvPr>
            <p:cNvSpPr/>
            <p:nvPr/>
          </p:nvSpPr>
          <p:spPr>
            <a:xfrm rot="-7840364">
              <a:off x="8136829" y="19426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3" name="Google Shape;3690;p39">
              <a:extLst>
                <a:ext uri="{FF2B5EF4-FFF2-40B4-BE49-F238E27FC236}">
                  <a16:creationId xmlns:a16="http://schemas.microsoft.com/office/drawing/2014/main" id="{28ED88FC-8A8E-4C43-882A-43E9EF20987C}"/>
                </a:ext>
              </a:extLst>
            </p:cNvPr>
            <p:cNvSpPr/>
            <p:nvPr/>
          </p:nvSpPr>
          <p:spPr>
            <a:xfrm rot="-7840364">
              <a:off x="8077838" y="19995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4" name="Google Shape;3691;p39">
              <a:extLst>
                <a:ext uri="{FF2B5EF4-FFF2-40B4-BE49-F238E27FC236}">
                  <a16:creationId xmlns:a16="http://schemas.microsoft.com/office/drawing/2014/main" id="{8FCC1210-A862-4FE6-8D0A-4792295AC787}"/>
                </a:ext>
              </a:extLst>
            </p:cNvPr>
            <p:cNvSpPr/>
            <p:nvPr/>
          </p:nvSpPr>
          <p:spPr>
            <a:xfrm rot="-7840364">
              <a:off x="8063412" y="17405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5" name="Google Shape;3692;p39">
              <a:extLst>
                <a:ext uri="{FF2B5EF4-FFF2-40B4-BE49-F238E27FC236}">
                  <a16:creationId xmlns:a16="http://schemas.microsoft.com/office/drawing/2014/main" id="{E67FC5C9-ECA3-4B6E-A35A-6AEC6455FDD9}"/>
                </a:ext>
              </a:extLst>
            </p:cNvPr>
            <p:cNvSpPr/>
            <p:nvPr/>
          </p:nvSpPr>
          <p:spPr>
            <a:xfrm rot="-7840364">
              <a:off x="8142008" y="18161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6" name="Google Shape;3693;p39">
              <a:extLst>
                <a:ext uri="{FF2B5EF4-FFF2-40B4-BE49-F238E27FC236}">
                  <a16:creationId xmlns:a16="http://schemas.microsoft.com/office/drawing/2014/main" id="{C8F42611-050C-4408-B045-5DA5818AFE53}"/>
                </a:ext>
              </a:extLst>
            </p:cNvPr>
            <p:cNvSpPr/>
            <p:nvPr/>
          </p:nvSpPr>
          <p:spPr>
            <a:xfrm rot="-7840364">
              <a:off x="8060868" y="16167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7" name="Google Shape;3694;p39">
              <a:extLst>
                <a:ext uri="{FF2B5EF4-FFF2-40B4-BE49-F238E27FC236}">
                  <a16:creationId xmlns:a16="http://schemas.microsoft.com/office/drawing/2014/main" id="{25B3EDD4-6D4C-4CA9-A712-F5F6BFA07335}"/>
                </a:ext>
              </a:extLst>
            </p:cNvPr>
            <p:cNvSpPr/>
            <p:nvPr/>
          </p:nvSpPr>
          <p:spPr>
            <a:xfrm rot="-7840364">
              <a:off x="8145543" y="16645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8" name="Google Shape;3695;p39">
              <a:extLst>
                <a:ext uri="{FF2B5EF4-FFF2-40B4-BE49-F238E27FC236}">
                  <a16:creationId xmlns:a16="http://schemas.microsoft.com/office/drawing/2014/main" id="{0DEC8ED5-E1A6-4EF0-A928-C82D895FC66F}"/>
                </a:ext>
              </a:extLst>
            </p:cNvPr>
            <p:cNvSpPr/>
            <p:nvPr/>
          </p:nvSpPr>
          <p:spPr>
            <a:xfrm rot="-7840364">
              <a:off x="8041393" y="14948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9" name="Google Shape;3696;p39">
              <a:extLst>
                <a:ext uri="{FF2B5EF4-FFF2-40B4-BE49-F238E27FC236}">
                  <a16:creationId xmlns:a16="http://schemas.microsoft.com/office/drawing/2014/main" id="{0036D1D0-02C9-4A65-8A2C-CF6BC0900BBF}"/>
                </a:ext>
              </a:extLst>
            </p:cNvPr>
            <p:cNvSpPr/>
            <p:nvPr/>
          </p:nvSpPr>
          <p:spPr>
            <a:xfrm rot="-7840364">
              <a:off x="8137553" y="15156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0" name="Google Shape;3697;p39">
              <a:extLst>
                <a:ext uri="{FF2B5EF4-FFF2-40B4-BE49-F238E27FC236}">
                  <a16:creationId xmlns:a16="http://schemas.microsoft.com/office/drawing/2014/main" id="{7591856F-BCAC-4312-BF49-C23DBD5D8670}"/>
                </a:ext>
              </a:extLst>
            </p:cNvPr>
            <p:cNvSpPr/>
            <p:nvPr/>
          </p:nvSpPr>
          <p:spPr>
            <a:xfrm rot="-7840364">
              <a:off x="8082520" y="19807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1" name="Google Shape;3698;p39">
              <a:extLst>
                <a:ext uri="{FF2B5EF4-FFF2-40B4-BE49-F238E27FC236}">
                  <a16:creationId xmlns:a16="http://schemas.microsoft.com/office/drawing/2014/main" id="{9B3027DB-F7D4-4D46-9D93-A04F464383A1}"/>
                </a:ext>
              </a:extLst>
            </p:cNvPr>
            <p:cNvSpPr/>
            <p:nvPr/>
          </p:nvSpPr>
          <p:spPr>
            <a:xfrm rot="-7840364">
              <a:off x="8077000" y="18510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2" name="Google Shape;3699;p39">
              <a:extLst>
                <a:ext uri="{FF2B5EF4-FFF2-40B4-BE49-F238E27FC236}">
                  <a16:creationId xmlns:a16="http://schemas.microsoft.com/office/drawing/2014/main" id="{C08159C6-98A4-4807-9420-087F90940F0C}"/>
                </a:ext>
              </a:extLst>
            </p:cNvPr>
            <p:cNvSpPr/>
            <p:nvPr/>
          </p:nvSpPr>
          <p:spPr>
            <a:xfrm rot="-7840364">
              <a:off x="8137750" y="19383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3" name="Google Shape;3700;p39">
              <a:extLst>
                <a:ext uri="{FF2B5EF4-FFF2-40B4-BE49-F238E27FC236}">
                  <a16:creationId xmlns:a16="http://schemas.microsoft.com/office/drawing/2014/main" id="{87FFE6B8-133D-43FB-BEF1-B973E8B4470F}"/>
                </a:ext>
              </a:extLst>
            </p:cNvPr>
            <p:cNvSpPr/>
            <p:nvPr/>
          </p:nvSpPr>
          <p:spPr>
            <a:xfrm rot="-7840364">
              <a:off x="8080041" y="17274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4" name="Google Shape;3701;p39">
              <a:extLst>
                <a:ext uri="{FF2B5EF4-FFF2-40B4-BE49-F238E27FC236}">
                  <a16:creationId xmlns:a16="http://schemas.microsoft.com/office/drawing/2014/main" id="{9042FFD8-2424-4E2D-9572-E55F39A9BA95}"/>
                </a:ext>
              </a:extLst>
            </p:cNvPr>
            <p:cNvSpPr/>
            <p:nvPr/>
          </p:nvSpPr>
          <p:spPr>
            <a:xfrm rot="-7840364">
              <a:off x="8143025" y="18115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5" name="Google Shape;3702;p39">
              <a:extLst>
                <a:ext uri="{FF2B5EF4-FFF2-40B4-BE49-F238E27FC236}">
                  <a16:creationId xmlns:a16="http://schemas.microsoft.com/office/drawing/2014/main" id="{6CCDC4AC-6A6F-438D-9AA7-FB83349639AB}"/>
                </a:ext>
              </a:extLst>
            </p:cNvPr>
            <p:cNvSpPr/>
            <p:nvPr/>
          </p:nvSpPr>
          <p:spPr>
            <a:xfrm rot="-7840364">
              <a:off x="8074400" y="16018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6" name="Google Shape;3703;p39">
              <a:extLst>
                <a:ext uri="{FF2B5EF4-FFF2-40B4-BE49-F238E27FC236}">
                  <a16:creationId xmlns:a16="http://schemas.microsoft.com/office/drawing/2014/main" id="{12E443A2-9CFC-45F5-84D9-0A819DF48A61}"/>
                </a:ext>
              </a:extLst>
            </p:cNvPr>
            <p:cNvSpPr/>
            <p:nvPr/>
          </p:nvSpPr>
          <p:spPr>
            <a:xfrm rot="-7840364">
              <a:off x="8145792" y="16620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7" name="Google Shape;3704;p39">
              <a:extLst>
                <a:ext uri="{FF2B5EF4-FFF2-40B4-BE49-F238E27FC236}">
                  <a16:creationId xmlns:a16="http://schemas.microsoft.com/office/drawing/2014/main" id="{EAB3359F-571F-456B-8D11-C803E1E46BF7}"/>
                </a:ext>
              </a:extLst>
            </p:cNvPr>
            <p:cNvSpPr/>
            <p:nvPr/>
          </p:nvSpPr>
          <p:spPr>
            <a:xfrm rot="-7840364">
              <a:off x="8054417" y="14793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8" name="Google Shape;3705;p39">
              <a:extLst>
                <a:ext uri="{FF2B5EF4-FFF2-40B4-BE49-F238E27FC236}">
                  <a16:creationId xmlns:a16="http://schemas.microsoft.com/office/drawing/2014/main" id="{DF928C7F-2B10-4E75-A7E5-A875B4C39620}"/>
                </a:ext>
              </a:extLst>
            </p:cNvPr>
            <p:cNvSpPr/>
            <p:nvPr/>
          </p:nvSpPr>
          <p:spPr>
            <a:xfrm rot="-7840364">
              <a:off x="8135431" y="15136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9" name="Google Shape;3706;p39">
              <a:extLst>
                <a:ext uri="{FF2B5EF4-FFF2-40B4-BE49-F238E27FC236}">
                  <a16:creationId xmlns:a16="http://schemas.microsoft.com/office/drawing/2014/main" id="{DB89A782-00F3-4292-86DD-7DE618397AD3}"/>
                </a:ext>
              </a:extLst>
            </p:cNvPr>
            <p:cNvSpPr/>
            <p:nvPr/>
          </p:nvSpPr>
          <p:spPr>
            <a:xfrm rot="-7840364">
              <a:off x="7893380" y="15236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0" name="Google Shape;3707;p39">
              <a:extLst>
                <a:ext uri="{FF2B5EF4-FFF2-40B4-BE49-F238E27FC236}">
                  <a16:creationId xmlns:a16="http://schemas.microsoft.com/office/drawing/2014/main" id="{FC22BEEE-FF2D-4FA1-AC5B-A9F0475BE6E8}"/>
                </a:ext>
              </a:extLst>
            </p:cNvPr>
            <p:cNvSpPr/>
            <p:nvPr/>
          </p:nvSpPr>
          <p:spPr>
            <a:xfrm rot="-7840364">
              <a:off x="8038416" y="16817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1" name="Google Shape;3708;p39">
              <a:extLst>
                <a:ext uri="{FF2B5EF4-FFF2-40B4-BE49-F238E27FC236}">
                  <a16:creationId xmlns:a16="http://schemas.microsoft.com/office/drawing/2014/main" id="{B77F8F06-0BE2-4957-8F20-00C007CC7175}"/>
                </a:ext>
              </a:extLst>
            </p:cNvPr>
            <p:cNvSpPr/>
            <p:nvPr/>
          </p:nvSpPr>
          <p:spPr>
            <a:xfrm rot="-7840364">
              <a:off x="7997088" y="17783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2" name="Google Shape;3709;p39">
              <a:extLst>
                <a:ext uri="{FF2B5EF4-FFF2-40B4-BE49-F238E27FC236}">
                  <a16:creationId xmlns:a16="http://schemas.microsoft.com/office/drawing/2014/main" id="{BED8B11E-3730-4342-83E3-70F8C544F57A}"/>
                </a:ext>
              </a:extLst>
            </p:cNvPr>
            <p:cNvSpPr/>
            <p:nvPr/>
          </p:nvSpPr>
          <p:spPr>
            <a:xfrm rot="-7840364">
              <a:off x="8047823" y="16755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3" name="Google Shape;3710;p39">
              <a:extLst>
                <a:ext uri="{FF2B5EF4-FFF2-40B4-BE49-F238E27FC236}">
                  <a16:creationId xmlns:a16="http://schemas.microsoft.com/office/drawing/2014/main" id="{79157558-76E6-4B22-9A86-C73EBBAFEA19}"/>
                </a:ext>
              </a:extLst>
            </p:cNvPr>
            <p:cNvSpPr/>
            <p:nvPr/>
          </p:nvSpPr>
          <p:spPr>
            <a:xfrm rot="-3422581">
              <a:off x="7878580" y="26798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4" name="Google Shape;3711;p39">
              <a:extLst>
                <a:ext uri="{FF2B5EF4-FFF2-40B4-BE49-F238E27FC236}">
                  <a16:creationId xmlns:a16="http://schemas.microsoft.com/office/drawing/2014/main" id="{2EEF7593-4BAC-4792-84AF-D543109DCF71}"/>
                </a:ext>
              </a:extLst>
            </p:cNvPr>
            <p:cNvSpPr/>
            <p:nvPr/>
          </p:nvSpPr>
          <p:spPr>
            <a:xfrm rot="-3422581">
              <a:off x="7881164" y="26398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5" name="Google Shape;3712;p39">
              <a:extLst>
                <a:ext uri="{FF2B5EF4-FFF2-40B4-BE49-F238E27FC236}">
                  <a16:creationId xmlns:a16="http://schemas.microsoft.com/office/drawing/2014/main" id="{39B73924-ED96-4A3C-8E56-DEAD1B7BFF29}"/>
                </a:ext>
              </a:extLst>
            </p:cNvPr>
            <p:cNvSpPr/>
            <p:nvPr/>
          </p:nvSpPr>
          <p:spPr>
            <a:xfrm rot="-3422581">
              <a:off x="7872585" y="27282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6" name="Google Shape;3713;p39">
              <a:extLst>
                <a:ext uri="{FF2B5EF4-FFF2-40B4-BE49-F238E27FC236}">
                  <a16:creationId xmlns:a16="http://schemas.microsoft.com/office/drawing/2014/main" id="{A7CEF63E-DD31-44EC-9FF6-926CB62F49F6}"/>
                </a:ext>
              </a:extLst>
            </p:cNvPr>
            <p:cNvSpPr/>
            <p:nvPr/>
          </p:nvSpPr>
          <p:spPr>
            <a:xfrm rot="-3422581">
              <a:off x="7880982" y="26774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87" name="Google Shape;3719;p39">
            <a:extLst>
              <a:ext uri="{FF2B5EF4-FFF2-40B4-BE49-F238E27FC236}">
                <a16:creationId xmlns:a16="http://schemas.microsoft.com/office/drawing/2014/main" id="{0CF5F9B6-A0FB-4853-B7C9-31D0067234B1}"/>
              </a:ext>
            </a:extLst>
          </p:cNvPr>
          <p:cNvGrpSpPr/>
          <p:nvPr/>
        </p:nvGrpSpPr>
        <p:grpSpPr>
          <a:xfrm>
            <a:off x="10599601" y="4569334"/>
            <a:ext cx="450859" cy="512300"/>
            <a:chOff x="1463726" y="289374"/>
            <a:chExt cx="338144" cy="384225"/>
          </a:xfrm>
        </p:grpSpPr>
        <p:sp>
          <p:nvSpPr>
            <p:cNvPr id="88" name="Google Shape;3720;p39">
              <a:extLst>
                <a:ext uri="{FF2B5EF4-FFF2-40B4-BE49-F238E27FC236}">
                  <a16:creationId xmlns:a16="http://schemas.microsoft.com/office/drawing/2014/main" id="{93E90EDB-FF68-4BAE-8C48-069EC86BC2B6}"/>
                </a:ext>
              </a:extLst>
            </p:cNvPr>
            <p:cNvSpPr/>
            <p:nvPr/>
          </p:nvSpPr>
          <p:spPr>
            <a:xfrm rot="4905228" flipH="1">
              <a:off x="1515392" y="395830"/>
              <a:ext cx="273098" cy="249482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9" name="Google Shape;3721;p39">
              <a:extLst>
                <a:ext uri="{FF2B5EF4-FFF2-40B4-BE49-F238E27FC236}">
                  <a16:creationId xmlns:a16="http://schemas.microsoft.com/office/drawing/2014/main" id="{568F7E5D-6E42-4421-98FC-D88126410439}"/>
                </a:ext>
              </a:extLst>
            </p:cNvPr>
            <p:cNvSpPr/>
            <p:nvPr/>
          </p:nvSpPr>
          <p:spPr>
            <a:xfrm rot="4905228" flipH="1">
              <a:off x="1453132" y="341615"/>
              <a:ext cx="346970" cy="27890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0" name="Google Shape;3722;p39">
              <a:extLst>
                <a:ext uri="{FF2B5EF4-FFF2-40B4-BE49-F238E27FC236}">
                  <a16:creationId xmlns:a16="http://schemas.microsoft.com/office/drawing/2014/main" id="{3F9C77E8-9A32-4949-8459-EFACFBE94C7C}"/>
                </a:ext>
              </a:extLst>
            </p:cNvPr>
            <p:cNvSpPr/>
            <p:nvPr/>
          </p:nvSpPr>
          <p:spPr>
            <a:xfrm rot="4905228" flipH="1">
              <a:off x="1603054" y="464739"/>
              <a:ext cx="177228" cy="197021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1" name="Google Shape;3723;p39">
              <a:extLst>
                <a:ext uri="{FF2B5EF4-FFF2-40B4-BE49-F238E27FC236}">
                  <a16:creationId xmlns:a16="http://schemas.microsoft.com/office/drawing/2014/main" id="{D7DA5307-9606-4706-81AD-B04C4968E89F}"/>
                </a:ext>
              </a:extLst>
            </p:cNvPr>
            <p:cNvSpPr/>
            <p:nvPr/>
          </p:nvSpPr>
          <p:spPr>
            <a:xfrm rot="4905228" flipH="1">
              <a:off x="1516393" y="393111"/>
              <a:ext cx="270235" cy="252151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928F7C9A-DCB8-4232-AE02-E9832C9F5E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2" y="4740739"/>
            <a:ext cx="2475340" cy="1781096"/>
          </a:xfrm>
          <a:prstGeom prst="rect">
            <a:avLst/>
          </a:prstGeom>
        </p:spPr>
      </p:pic>
      <p:pic>
        <p:nvPicPr>
          <p:cNvPr id="93" name="图片 8" descr="觅元素58b0fbac4bf92">
            <a:extLst>
              <a:ext uri="{FF2B5EF4-FFF2-40B4-BE49-F238E27FC236}">
                <a16:creationId xmlns:a16="http://schemas.microsoft.com/office/drawing/2014/main" id="{266A073C-DFA2-4968-833B-9154175A8E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05" y="5824258"/>
            <a:ext cx="5212715" cy="740410"/>
          </a:xfrm>
          <a:prstGeom prst="rect">
            <a:avLst/>
          </a:prstGeom>
        </p:spPr>
      </p:pic>
      <p:pic>
        <p:nvPicPr>
          <p:cNvPr id="94" name="图片 1" descr="31f7217a017c2d9a8a7bcbd9844c1629">
            <a:extLst>
              <a:ext uri="{FF2B5EF4-FFF2-40B4-BE49-F238E27FC236}">
                <a16:creationId xmlns:a16="http://schemas.microsoft.com/office/drawing/2014/main" id="{DD43AFBF-D28E-4CEB-890D-EDBD748A40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95" name="图片 15" descr="a05684f714522ad77246dba9447411ba">
            <a:extLst>
              <a:ext uri="{FF2B5EF4-FFF2-40B4-BE49-F238E27FC236}">
                <a16:creationId xmlns:a16="http://schemas.microsoft.com/office/drawing/2014/main" id="{55E4F850-0CBC-4CAA-81EA-8772C9A755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2137" y="3197288"/>
            <a:ext cx="4174490" cy="2952115"/>
          </a:xfrm>
          <a:prstGeom prst="rect">
            <a:avLst/>
          </a:prstGeom>
        </p:spPr>
      </p:pic>
      <p:pic>
        <p:nvPicPr>
          <p:cNvPr id="96" name="图片 2" descr="觅元素584a989cd6c5a">
            <a:extLst>
              <a:ext uri="{FF2B5EF4-FFF2-40B4-BE49-F238E27FC236}">
                <a16:creationId xmlns:a16="http://schemas.microsoft.com/office/drawing/2014/main" id="{B06A5931-B720-4FA0-AFCC-4BFF6AE1EC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97" name="文本框 11">
            <a:extLst>
              <a:ext uri="{FF2B5EF4-FFF2-40B4-BE49-F238E27FC236}">
                <a16:creationId xmlns:a16="http://schemas.microsoft.com/office/drawing/2014/main" id="{31C187F8-F068-432B-9F00-F3FAE4BC87AA}"/>
              </a:ext>
            </a:extLst>
          </p:cNvPr>
          <p:cNvSpPr txBox="1"/>
          <p:nvPr/>
        </p:nvSpPr>
        <p:spPr>
          <a:xfrm>
            <a:off x="4876138" y="296391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cố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8" name="图片 7" descr="572005ec0a0c4">
            <a:extLst>
              <a:ext uri="{FF2B5EF4-FFF2-40B4-BE49-F238E27FC236}">
                <a16:creationId xmlns:a16="http://schemas.microsoft.com/office/drawing/2014/main" id="{0EDAF36B-3D08-4748-9AF1-CAAF1FAC46C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78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13556"/>
          <a:stretch/>
        </p:blipFill>
        <p:spPr>
          <a:xfrm>
            <a:off x="15081" y="47440"/>
            <a:ext cx="12161838" cy="66480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6080" y="845716"/>
            <a:ext cx="3969185" cy="1390360"/>
          </a:xfrm>
          <a:prstGeom prst="wedgeRoundRectCallout">
            <a:avLst>
              <a:gd name="adj1" fmla="val 49497"/>
              <a:gd name="adj2" fmla="val 77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CÙNG CHÚNG TỚ ĐI SIÊU THỊ NÀO!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03" y="2590800"/>
            <a:ext cx="4124325" cy="23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97" b="82436" l="5600" r="92000">
                        <a14:foregroundMark x1="26700" y1="17564" x2="72300" y2="17564"/>
                        <a14:foregroundMark x1="78400" y1="15897" x2="78400" y2="15897"/>
                        <a14:foregroundMark x1="18800" y1="15256" x2="21900" y2="18974"/>
                        <a14:foregroundMark x1="80900" y1="15256" x2="82400" y2="18333"/>
                        <a14:foregroundMark x1="84500" y1="24744" x2="84500" y2="38077"/>
                        <a14:foregroundMark x1="16000" y1="14744" x2="16300" y2="32821"/>
                        <a14:foregroundMark x1="15500" y1="17051" x2="15500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882" b="19333"/>
          <a:stretch/>
        </p:blipFill>
        <p:spPr>
          <a:xfrm>
            <a:off x="3505200" y="-393649"/>
            <a:ext cx="5105400" cy="51611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52" y="2290607"/>
            <a:ext cx="2282723" cy="480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lol | Tynk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94" y="1800050"/>
            <a:ext cx="451045" cy="5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unk Food Cartoon clipart - Snack, Food, transparent clip art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14" l="9961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66" y="2479621"/>
            <a:ext cx="602334" cy="6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ownload HD Milk Cartoon Png - Milk Transparent PNG Image - NicePNG.com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/>
        </p:blipFill>
        <p:spPr bwMode="auto">
          <a:xfrm>
            <a:off x="6385416" y="1085362"/>
            <a:ext cx="338467" cy="5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range Clipart. Free Download Transparent .PNG or Vector | Creazilla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35" y="1070883"/>
            <a:ext cx="281312" cy="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2590800" y="4191000"/>
            <a:ext cx="2758440" cy="2424884"/>
          </a:xfrm>
          <a:prstGeom prst="rect">
            <a:avLst/>
          </a:prstGeom>
        </p:spPr>
      </p:pic>
      <p:sp>
        <p:nvSpPr>
          <p:cNvPr id="7" name="Arrow: Right 6">
            <a:hlinkClick r:id="rId19" action="ppaction://hlinksldjump"/>
            <a:extLst>
              <a:ext uri="{FF2B5EF4-FFF2-40B4-BE49-F238E27FC236}">
                <a16:creationId xmlns:a16="http://schemas.microsoft.com/office/drawing/2014/main" id="{AEA6A182-6535-43C2-B35B-D82F7ABAF158}"/>
              </a:ext>
            </a:extLst>
          </p:cNvPr>
          <p:cNvSpPr/>
          <p:nvPr/>
        </p:nvSpPr>
        <p:spPr>
          <a:xfrm>
            <a:off x="10500852" y="5928852"/>
            <a:ext cx="1443658" cy="687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5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0001E-7 -4.07407E-6 L -0.06122 0.4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" y="2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05E-6 4.81481E-6 L -0.11395 0.55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4" y="2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084E-6 -1.85185E-6 L -0.23809 0.5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4" y="2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581E-6 -4.07407E-6 L -0.17569 0.33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1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54792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30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300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55391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3000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3 cm = …..mm</a:t>
            </a:r>
          </a:p>
        </p:txBody>
      </p:sp>
    </p:spTree>
    <p:extLst>
      <p:ext uri="{BB962C8B-B14F-4D97-AF65-F5344CB8AC3E}">
        <p14:creationId xmlns:p14="http://schemas.microsoft.com/office/powerpoint/2010/main" val="270940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4" name="Picture 16" descr="Orange Clipart. Free Download Transparent .PNG or Vector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311" y="79584"/>
            <a:ext cx="281312" cy="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42219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4</a:t>
            </a:r>
            <a:endParaRPr kumimoji="0" lang="vi-VN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54556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4000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42818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259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400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953909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40 mm = ? cm</a:t>
            </a:r>
          </a:p>
        </p:txBody>
      </p:sp>
    </p:spTree>
    <p:extLst>
      <p:ext uri="{BB962C8B-B14F-4D97-AF65-F5344CB8AC3E}">
        <p14:creationId xmlns:p14="http://schemas.microsoft.com/office/powerpoint/2010/main" val="335082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2" name="Picture 14" descr="Download HD Milk Cartoon Png - Milk Transparent PNG Image - NicePNG.co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/>
        </p:blipFill>
        <p:spPr bwMode="auto">
          <a:xfrm>
            <a:off x="11606044" y="152401"/>
            <a:ext cx="338467" cy="5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2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20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54821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200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591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2 000 mm = ? m</a:t>
            </a:r>
          </a:p>
        </p:txBody>
      </p:sp>
    </p:spTree>
    <p:extLst>
      <p:ext uri="{BB962C8B-B14F-4D97-AF65-F5344CB8AC3E}">
        <p14:creationId xmlns:p14="http://schemas.microsoft.com/office/powerpoint/2010/main" val="180139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5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Junk Food Cartoon clipart - Snack, Food, transparent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14" l="9961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176" y="152400"/>
            <a:ext cx="602334" cy="6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8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80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8 000 mm = ?m</a:t>
            </a:r>
          </a:p>
        </p:txBody>
      </p:sp>
    </p:spTree>
    <p:extLst>
      <p:ext uri="{BB962C8B-B14F-4D97-AF65-F5344CB8AC3E}">
        <p14:creationId xmlns:p14="http://schemas.microsoft.com/office/powerpoint/2010/main" val="108950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29" y="64318"/>
            <a:ext cx="3827972" cy="191804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E82E132-C8F7-4283-B6D8-21B7A780D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58102"/>
            <a:ext cx="6686269" cy="45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E82C8-1441-4779-8D0C-1F924D759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0DE49-1A3D-4F1B-8D29-55B1F8FEC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708" y="5334000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2E9BF-EB47-42FF-8BFA-AF0FC13E3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200" r="97300">
                        <a14:foregroundMark x1="18400" y1="17564" x2="17900" y2="25000"/>
                        <a14:foregroundMark x1="10500" y1="24487" x2="11000" y2="30000"/>
                        <a14:foregroundMark x1="12800" y1="25769" x2="13300" y2="31923"/>
                        <a14:foregroundMark x1="8500" y1="27692" x2="9700" y2="30513"/>
                        <a14:foregroundMark x1="7700" y1="41282" x2="9000" y2="41923"/>
                        <a14:foregroundMark x1="1200" y1="59103" x2="5400" y2="58590"/>
                        <a14:foregroundMark x1="14300" y1="67692" x2="15600" y2="67564"/>
                        <a14:foregroundMark x1="38900" y1="75128" x2="39900" y2="74744"/>
                        <a14:foregroundMark x1="59000" y1="73846" x2="60800" y2="73846"/>
                        <a14:foregroundMark x1="69900" y1="73846" x2="71600" y2="73846"/>
                        <a14:foregroundMark x1="88900" y1="55000" x2="96800" y2="56923"/>
                        <a14:foregroundMark x1="97300" y1="58846" x2="97300" y2="58846"/>
                        <a14:foregroundMark x1="67400" y1="33846" x2="68100" y2="35513"/>
                        <a14:foregroundMark x1="66300" y1="34487" x2="67300" y2="35128"/>
                        <a14:foregroundMark x1="34300" y1="32436" x2="34600" y2="30000"/>
                        <a14:foregroundMark x1="35700" y1="32179" x2="36100" y2="32436"/>
                        <a14:foregroundMark x1="44700" y1="36667" x2="77800" y2="48077"/>
                        <a14:foregroundMark x1="93000" y1="56667" x2="93000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4982308" cy="388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84F09-59AE-4EAD-919A-52A453284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5181600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DC8D6-FAA5-457C-8527-D8E5FBFCE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4572000"/>
            <a:ext cx="762000" cy="7620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16CFC646-BF29-4039-BBB1-F51BC52191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09" y="4377679"/>
            <a:ext cx="718700" cy="630245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D7992A84-9726-4FE1-B423-B657907337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68" y="4172209"/>
            <a:ext cx="613140" cy="537677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08DCE5B1-0345-45CB-8106-32ED3BB053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89" y="5155596"/>
            <a:ext cx="1102043" cy="966408"/>
          </a:xfrm>
          <a:prstGeom prst="rect">
            <a:avLst/>
          </a:prstGeom>
        </p:spPr>
      </p:pic>
      <p:pic>
        <p:nvPicPr>
          <p:cNvPr id="14" name="Picture 10" descr="C:\Users\ADMIN\Desktop\Tai nguyen thiet ke tro choi\Bảng gỗ\images.jpg">
            <a:extLst>
              <a:ext uri="{FF2B5EF4-FFF2-40B4-BE49-F238E27FC236}">
                <a16:creationId xmlns:a16="http://schemas.microsoft.com/office/drawing/2014/main" id="{FBC19A69-E5ED-4B1E-A173-213CD15D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63" y="-100135"/>
            <a:ext cx="5207345" cy="34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514EF8-1CBD-4672-829E-F8E64D2FD4C1}"/>
              </a:ext>
            </a:extLst>
          </p:cNvPr>
          <p:cNvSpPr txBox="1"/>
          <p:nvPr/>
        </p:nvSpPr>
        <p:spPr>
          <a:xfrm>
            <a:off x="4261997" y="1295400"/>
            <a:ext cx="366800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THA LÁ VỀ TỔ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" descr="Insect Jumping Sticker">
            <a:extLst>
              <a:ext uri="{FF2B5EF4-FFF2-40B4-BE49-F238E27FC236}">
                <a16:creationId xmlns:a16="http://schemas.microsoft.com/office/drawing/2014/main" id="{C82AEBDC-4687-4725-B781-7DF31196D6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00" y="5827653"/>
            <a:ext cx="839298" cy="83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Walking Bug Sticker by NickiP">
            <a:extLst>
              <a:ext uri="{FF2B5EF4-FFF2-40B4-BE49-F238E27FC236}">
                <a16:creationId xmlns:a16="http://schemas.microsoft.com/office/drawing/2014/main" id="{E1EC9FFE-9A61-4393-B2DA-DB35252A7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96" y="5495840"/>
            <a:ext cx="1099205" cy="6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nsect Natura Sticker by entomologando">
            <a:extLst>
              <a:ext uri="{FF2B5EF4-FFF2-40B4-BE49-F238E27FC236}">
                <a16:creationId xmlns:a16="http://schemas.microsoft.com/office/drawing/2014/main" id="{9D587CDA-B6C5-418A-A2FB-C69E36844B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42" y="5021827"/>
            <a:ext cx="1074173" cy="10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0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E82C8-1441-4779-8D0C-1F924D759F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27C753-DD79-4B3F-B66E-CA9A9DBE4A53}"/>
              </a:ext>
            </a:extLst>
          </p:cNvPr>
          <p:cNvSpPr/>
          <p:nvPr/>
        </p:nvSpPr>
        <p:spPr>
          <a:xfrm>
            <a:off x="3385406" y="705541"/>
            <a:ext cx="4692162" cy="86014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0DE49-1A3D-4F1B-8D29-55B1F8FEC9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708" y="5334000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2E9BF-EB47-42FF-8BFA-AF0FC13E3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00" r="97300">
                        <a14:foregroundMark x1="18400" y1="17564" x2="17900" y2="25000"/>
                        <a14:foregroundMark x1="10500" y1="24487" x2="11000" y2="30000"/>
                        <a14:foregroundMark x1="12800" y1="25769" x2="13300" y2="31923"/>
                        <a14:foregroundMark x1="8500" y1="27692" x2="9700" y2="30513"/>
                        <a14:foregroundMark x1="7700" y1="41282" x2="9000" y2="41923"/>
                        <a14:foregroundMark x1="1200" y1="59103" x2="5400" y2="58590"/>
                        <a14:foregroundMark x1="14300" y1="67692" x2="15600" y2="67564"/>
                        <a14:foregroundMark x1="38900" y1="75128" x2="39900" y2="74744"/>
                        <a14:foregroundMark x1="59000" y1="73846" x2="60800" y2="73846"/>
                        <a14:foregroundMark x1="69900" y1="73846" x2="71600" y2="73846"/>
                        <a14:foregroundMark x1="88900" y1="55000" x2="96800" y2="56923"/>
                        <a14:foregroundMark x1="97300" y1="58846" x2="97300" y2="58846"/>
                        <a14:foregroundMark x1="67400" y1="33846" x2="68100" y2="35513"/>
                        <a14:foregroundMark x1="66300" y1="34487" x2="67300" y2="35128"/>
                        <a14:foregroundMark x1="34300" y1="32436" x2="34600" y2="30000"/>
                        <a14:foregroundMark x1="35700" y1="32179" x2="36100" y2="32436"/>
                        <a14:foregroundMark x1="44700" y1="36667" x2="77800" y2="48077"/>
                        <a14:foregroundMark x1="93000" y1="56667" x2="93000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85" y="3504057"/>
            <a:ext cx="4692162" cy="365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84F09-59AE-4EAD-919A-52A453284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5181600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DC8D6-FAA5-457C-8527-D8E5FBFCE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4572000"/>
            <a:ext cx="762000" cy="762000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16CFC646-BF29-4039-BBB1-F51BC52191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09" y="4377679"/>
            <a:ext cx="718700" cy="630245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D7992A84-9726-4FE1-B423-B657907337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68" y="4172209"/>
            <a:ext cx="613140" cy="537677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08DCE5B1-0345-45CB-8106-32ED3BB053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89" y="5155596"/>
            <a:ext cx="1102043" cy="9664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D8955-280A-4EF8-9E8D-F7CC7E41EC8E}"/>
              </a:ext>
            </a:extLst>
          </p:cNvPr>
          <p:cNvGrpSpPr/>
          <p:nvPr/>
        </p:nvGrpSpPr>
        <p:grpSpPr>
          <a:xfrm>
            <a:off x="1255562" y="2274784"/>
            <a:ext cx="2531652" cy="923330"/>
            <a:chOff x="2286000" y="73965"/>
            <a:chExt cx="2957247" cy="1215797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98E4A0A9-0AD9-4CDC-B726-F666D43ACA60}"/>
                </a:ext>
              </a:extLst>
            </p:cNvPr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AE3CA-369D-4938-B29D-D3250FF47EF7}"/>
                </a:ext>
              </a:extLst>
            </p:cNvPr>
            <p:cNvSpPr txBox="1"/>
            <p:nvPr/>
          </p:nvSpPr>
          <p:spPr>
            <a:xfrm>
              <a:off x="2863260" y="73965"/>
              <a:ext cx="2362199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A. 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B28010-EC7A-453F-A77B-4877C357EDE4}"/>
              </a:ext>
            </a:extLst>
          </p:cNvPr>
          <p:cNvGrpSpPr/>
          <p:nvPr/>
        </p:nvGrpSpPr>
        <p:grpSpPr>
          <a:xfrm>
            <a:off x="4830174" y="2258135"/>
            <a:ext cx="2531652" cy="923330"/>
            <a:chOff x="2285999" y="1386514"/>
            <a:chExt cx="2957248" cy="1215797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F7C50BC-692D-490F-9D8F-C2481BE1F36D}"/>
                </a:ext>
              </a:extLst>
            </p:cNvPr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8C3137-9C2D-4AF0-AB56-21D3D2FD6328}"/>
                </a:ext>
              </a:extLst>
            </p:cNvPr>
            <p:cNvSpPr txBox="1"/>
            <p:nvPr/>
          </p:nvSpPr>
          <p:spPr>
            <a:xfrm>
              <a:off x="2881047" y="1386514"/>
              <a:ext cx="2362200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B. 2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CD0BD1-E07B-400E-BB46-4F9291C1E12B}"/>
              </a:ext>
            </a:extLst>
          </p:cNvPr>
          <p:cNvGrpSpPr/>
          <p:nvPr/>
        </p:nvGrpSpPr>
        <p:grpSpPr>
          <a:xfrm>
            <a:off x="8468600" y="2274784"/>
            <a:ext cx="2792601" cy="968523"/>
            <a:chOff x="2286000" y="2800350"/>
            <a:chExt cx="3262065" cy="1275304"/>
          </a:xfrm>
        </p:grpSpPr>
        <p:sp>
          <p:nvSpPr>
            <p:cNvPr id="26" name="Rounded Rectangle 11">
              <a:extLst>
                <a:ext uri="{FF2B5EF4-FFF2-40B4-BE49-F238E27FC236}">
                  <a16:creationId xmlns:a16="http://schemas.microsoft.com/office/drawing/2014/main" id="{DF0D3732-87CC-4B58-8888-4709C9C27DF1}"/>
                </a:ext>
              </a:extLst>
            </p:cNvPr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81A032-2AA0-4204-BEBC-3E19A52D89E9}"/>
                </a:ext>
              </a:extLst>
            </p:cNvPr>
            <p:cNvSpPr txBox="1"/>
            <p:nvPr/>
          </p:nvSpPr>
          <p:spPr>
            <a:xfrm>
              <a:off x="2611206" y="2859858"/>
              <a:ext cx="2936859" cy="1215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C. 20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sadtrombone.swf.mp3">
            <a:hlinkClick r:id="" action="ppaction://media"/>
            <a:extLst>
              <a:ext uri="{FF2B5EF4-FFF2-40B4-BE49-F238E27FC236}">
                <a16:creationId xmlns:a16="http://schemas.microsoft.com/office/drawing/2014/main" id="{B29BBDB7-47FA-4738-9B5E-6D0D14BC5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id="{729E83EF-FD2C-4511-B413-77879DBEA583}"/>
              </a:ext>
            </a:extLst>
          </p:cNvPr>
          <p:cNvSpPr txBox="1"/>
          <p:nvPr/>
        </p:nvSpPr>
        <p:spPr>
          <a:xfrm>
            <a:off x="3387933" y="830574"/>
            <a:ext cx="477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cm = .?. mm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5C69A073-B7A9-4A61-BA71-5541274D1A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76702" y="-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62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362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2.22222E-6 L -0.26679 -0.14097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46" y="-70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414"/>
                                </p:stCondLst>
                                <p:childTnLst>
                                  <p:par>
                                    <p:cTn id="79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62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362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2.22222E-6 L -0.26679 -0.14097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46" y="-70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414"/>
                                </p:stCondLst>
                                <p:childTnLst>
                                  <p:par>
                                    <p:cTn id="79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E82C8-1441-4779-8D0C-1F924D759F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11111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0DE49-1A3D-4F1B-8D29-55B1F8FEC9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708" y="5334000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2E9BF-EB47-42FF-8BFA-AF0FC13E3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00" r="97300">
                        <a14:foregroundMark x1="18400" y1="17564" x2="17900" y2="25000"/>
                        <a14:foregroundMark x1="10500" y1="24487" x2="11000" y2="30000"/>
                        <a14:foregroundMark x1="12800" y1="25769" x2="13300" y2="31923"/>
                        <a14:foregroundMark x1="8500" y1="27692" x2="9700" y2="30513"/>
                        <a14:foregroundMark x1="7700" y1="41282" x2="9000" y2="41923"/>
                        <a14:foregroundMark x1="1200" y1="59103" x2="5400" y2="58590"/>
                        <a14:foregroundMark x1="14300" y1="67692" x2="15600" y2="67564"/>
                        <a14:foregroundMark x1="38900" y1="75128" x2="39900" y2="74744"/>
                        <a14:foregroundMark x1="59000" y1="73846" x2="60800" y2="73846"/>
                        <a14:foregroundMark x1="69900" y1="73846" x2="71600" y2="73846"/>
                        <a14:foregroundMark x1="88900" y1="55000" x2="96800" y2="56923"/>
                        <a14:foregroundMark x1="97300" y1="58846" x2="97300" y2="58846"/>
                        <a14:foregroundMark x1="67400" y1="33846" x2="68100" y2="35513"/>
                        <a14:foregroundMark x1="66300" y1="34487" x2="67300" y2="35128"/>
                        <a14:foregroundMark x1="34300" y1="32436" x2="34600" y2="30000"/>
                        <a14:foregroundMark x1="35700" y1="32179" x2="36100" y2="32436"/>
                        <a14:foregroundMark x1="44700" y1="36667" x2="77800" y2="48077"/>
                        <a14:foregroundMark x1="93000" y1="56667" x2="93000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85" y="3504057"/>
            <a:ext cx="4692162" cy="365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84F09-59AE-4EAD-919A-52A453284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5181600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DC8D6-FAA5-457C-8527-D8E5FBFCE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4572000"/>
            <a:ext cx="762000" cy="762000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16CFC646-BF29-4039-BBB1-F51BC52191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97" y="4478172"/>
            <a:ext cx="718700" cy="630245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D7992A84-9726-4FE1-B423-B657907337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68" y="4172209"/>
            <a:ext cx="613140" cy="5376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D8955-280A-4EF8-9E8D-F7CC7E41EC8E}"/>
              </a:ext>
            </a:extLst>
          </p:cNvPr>
          <p:cNvGrpSpPr/>
          <p:nvPr/>
        </p:nvGrpSpPr>
        <p:grpSpPr>
          <a:xfrm>
            <a:off x="1262222" y="2430613"/>
            <a:ext cx="2531652" cy="923330"/>
            <a:chOff x="2286000" y="73965"/>
            <a:chExt cx="2957247" cy="1215797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98E4A0A9-0AD9-4CDC-B726-F666D43ACA60}"/>
                </a:ext>
              </a:extLst>
            </p:cNvPr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AE3CA-369D-4938-B29D-D3250FF47EF7}"/>
                </a:ext>
              </a:extLst>
            </p:cNvPr>
            <p:cNvSpPr txBox="1"/>
            <p:nvPr/>
          </p:nvSpPr>
          <p:spPr>
            <a:xfrm>
              <a:off x="2488285" y="73965"/>
              <a:ext cx="2737174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A. 500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B28010-EC7A-453F-A77B-4877C357EDE4}"/>
              </a:ext>
            </a:extLst>
          </p:cNvPr>
          <p:cNvGrpSpPr/>
          <p:nvPr/>
        </p:nvGrpSpPr>
        <p:grpSpPr>
          <a:xfrm>
            <a:off x="8646229" y="2346310"/>
            <a:ext cx="2761417" cy="923330"/>
            <a:chOff x="2285999" y="1386514"/>
            <a:chExt cx="3225639" cy="1215797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F7C50BC-692D-490F-9D8F-C2481BE1F36D}"/>
                </a:ext>
              </a:extLst>
            </p:cNvPr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8C3137-9C2D-4AF0-AB56-21D3D2FD6328}"/>
                </a:ext>
              </a:extLst>
            </p:cNvPr>
            <p:cNvSpPr txBox="1"/>
            <p:nvPr/>
          </p:nvSpPr>
          <p:spPr>
            <a:xfrm>
              <a:off x="2881047" y="1386514"/>
              <a:ext cx="2630591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C.15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CD0BD1-E07B-400E-BB46-4F9291C1E12B}"/>
              </a:ext>
            </a:extLst>
          </p:cNvPr>
          <p:cNvGrpSpPr/>
          <p:nvPr/>
        </p:nvGrpSpPr>
        <p:grpSpPr>
          <a:xfrm>
            <a:off x="4950704" y="2438604"/>
            <a:ext cx="2792601" cy="968523"/>
            <a:chOff x="2286000" y="2800350"/>
            <a:chExt cx="3262065" cy="1275304"/>
          </a:xfrm>
        </p:grpSpPr>
        <p:sp>
          <p:nvSpPr>
            <p:cNvPr id="26" name="Rounded Rectangle 11">
              <a:extLst>
                <a:ext uri="{FF2B5EF4-FFF2-40B4-BE49-F238E27FC236}">
                  <a16:creationId xmlns:a16="http://schemas.microsoft.com/office/drawing/2014/main" id="{DF0D3732-87CC-4B58-8888-4709C9C27DF1}"/>
                </a:ext>
              </a:extLst>
            </p:cNvPr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81A032-2AA0-4204-BEBC-3E19A52D89E9}"/>
                </a:ext>
              </a:extLst>
            </p:cNvPr>
            <p:cNvSpPr txBox="1"/>
            <p:nvPr/>
          </p:nvSpPr>
          <p:spPr>
            <a:xfrm>
              <a:off x="2611206" y="2859858"/>
              <a:ext cx="2936859" cy="1215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B. 5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sadtrombone.swf.mp3">
            <a:hlinkClick r:id="" action="ppaction://media"/>
            <a:extLst>
              <a:ext uri="{FF2B5EF4-FFF2-40B4-BE49-F238E27FC236}">
                <a16:creationId xmlns:a16="http://schemas.microsoft.com/office/drawing/2014/main" id="{B29BBDB7-47FA-4738-9B5E-6D0D14BC5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pic>
        <p:nvPicPr>
          <p:cNvPr id="31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5C69A073-B7A9-4A61-BA71-5541274D1A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76702" y="-1524000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0B46F2-F4AA-4690-AFAA-2323490690D5}"/>
              </a:ext>
            </a:extLst>
          </p:cNvPr>
          <p:cNvSpPr/>
          <p:nvPr/>
        </p:nvSpPr>
        <p:spPr>
          <a:xfrm>
            <a:off x="2304925" y="705541"/>
            <a:ext cx="7391400" cy="86014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729E83EF-FD2C-4511-B413-77879DBEA583}"/>
              </a:ext>
            </a:extLst>
          </p:cNvPr>
          <p:cNvSpPr txBox="1"/>
          <p:nvPr/>
        </p:nvSpPr>
        <p:spPr>
          <a:xfrm>
            <a:off x="1941491" y="792646"/>
            <a:ext cx="811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 mm = ..?.. cm</a:t>
            </a:r>
          </a:p>
        </p:txBody>
      </p:sp>
    </p:spTree>
    <p:extLst>
      <p:ext uri="{BB962C8B-B14F-4D97-AF65-F5344CB8AC3E}">
        <p14:creationId xmlns:p14="http://schemas.microsoft.com/office/powerpoint/2010/main" val="42465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6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26602 -0.0120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14"/>
                            </p:stCondLst>
                            <p:childTnLst>
                              <p:par>
                                <p:cTn id="5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E82C8-1441-4779-8D0C-1F924D759F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11111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0DE49-1A3D-4F1B-8D29-55B1F8FEC9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708" y="5334000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2E9BF-EB47-42FF-8BFA-AF0FC13E3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00" r="97300">
                        <a14:foregroundMark x1="18400" y1="17564" x2="17900" y2="25000"/>
                        <a14:foregroundMark x1="10500" y1="24487" x2="11000" y2="30000"/>
                        <a14:foregroundMark x1="12800" y1="25769" x2="13300" y2="31923"/>
                        <a14:foregroundMark x1="8500" y1="27692" x2="9700" y2="30513"/>
                        <a14:foregroundMark x1="7700" y1="41282" x2="9000" y2="41923"/>
                        <a14:foregroundMark x1="1200" y1="59103" x2="5400" y2="58590"/>
                        <a14:foregroundMark x1="14300" y1="67692" x2="15600" y2="67564"/>
                        <a14:foregroundMark x1="38900" y1="75128" x2="39900" y2="74744"/>
                        <a14:foregroundMark x1="59000" y1="73846" x2="60800" y2="73846"/>
                        <a14:foregroundMark x1="69900" y1="73846" x2="71600" y2="73846"/>
                        <a14:foregroundMark x1="88900" y1="55000" x2="96800" y2="56923"/>
                        <a14:foregroundMark x1="97300" y1="58846" x2="97300" y2="58846"/>
                        <a14:foregroundMark x1="67400" y1="33846" x2="68100" y2="35513"/>
                        <a14:foregroundMark x1="66300" y1="34487" x2="67300" y2="35128"/>
                        <a14:foregroundMark x1="34300" y1="32436" x2="34600" y2="30000"/>
                        <a14:foregroundMark x1="35700" y1="32179" x2="36100" y2="32436"/>
                        <a14:foregroundMark x1="44700" y1="36667" x2="77800" y2="48077"/>
                        <a14:foregroundMark x1="93000" y1="56667" x2="93000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85" y="3504057"/>
            <a:ext cx="4692162" cy="365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84F09-59AE-4EAD-919A-52A453284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5181600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DC8D6-FAA5-457C-8527-D8E5FBFCE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4572000"/>
            <a:ext cx="762000" cy="762000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D7992A84-9726-4FE1-B423-B657907337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68" y="4172209"/>
            <a:ext cx="613140" cy="5376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D8955-280A-4EF8-9E8D-F7CC7E41EC8E}"/>
              </a:ext>
            </a:extLst>
          </p:cNvPr>
          <p:cNvGrpSpPr/>
          <p:nvPr/>
        </p:nvGrpSpPr>
        <p:grpSpPr>
          <a:xfrm>
            <a:off x="5247998" y="2447255"/>
            <a:ext cx="2589857" cy="930493"/>
            <a:chOff x="2286000" y="117634"/>
            <a:chExt cx="3025237" cy="1225229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98E4A0A9-0AD9-4CDC-B726-F666D43ACA60}"/>
                </a:ext>
              </a:extLst>
            </p:cNvPr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AE3CA-369D-4938-B29D-D3250FF47EF7}"/>
                </a:ext>
              </a:extLst>
            </p:cNvPr>
            <p:cNvSpPr txBox="1"/>
            <p:nvPr/>
          </p:nvSpPr>
          <p:spPr>
            <a:xfrm>
              <a:off x="2537213" y="127066"/>
              <a:ext cx="2774024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B.100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B28010-EC7A-453F-A77B-4877C357EDE4}"/>
              </a:ext>
            </a:extLst>
          </p:cNvPr>
          <p:cNvGrpSpPr/>
          <p:nvPr/>
        </p:nvGrpSpPr>
        <p:grpSpPr>
          <a:xfrm>
            <a:off x="8646229" y="2361095"/>
            <a:ext cx="2625572" cy="923330"/>
            <a:chOff x="2285999" y="1405982"/>
            <a:chExt cx="3066957" cy="1215797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F7C50BC-692D-490F-9D8F-C2481BE1F36D}"/>
                </a:ext>
              </a:extLst>
            </p:cNvPr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8C3137-9C2D-4AF0-AB56-21D3D2FD6328}"/>
                </a:ext>
              </a:extLst>
            </p:cNvPr>
            <p:cNvSpPr txBox="1"/>
            <p:nvPr/>
          </p:nvSpPr>
          <p:spPr>
            <a:xfrm>
              <a:off x="2722365" y="1405982"/>
              <a:ext cx="2630591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C.10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CD0BD1-E07B-400E-BB46-4F9291C1E12B}"/>
              </a:ext>
            </a:extLst>
          </p:cNvPr>
          <p:cNvGrpSpPr/>
          <p:nvPr/>
        </p:nvGrpSpPr>
        <p:grpSpPr>
          <a:xfrm>
            <a:off x="1282835" y="2441155"/>
            <a:ext cx="3132514" cy="965474"/>
            <a:chOff x="2286000" y="2800350"/>
            <a:chExt cx="3091443" cy="1271289"/>
          </a:xfrm>
        </p:grpSpPr>
        <p:sp>
          <p:nvSpPr>
            <p:cNvPr id="26" name="Rounded Rectangle 11">
              <a:extLst>
                <a:ext uri="{FF2B5EF4-FFF2-40B4-BE49-F238E27FC236}">
                  <a16:creationId xmlns:a16="http://schemas.microsoft.com/office/drawing/2014/main" id="{DF0D3732-87CC-4B58-8888-4709C9C27DF1}"/>
                </a:ext>
              </a:extLst>
            </p:cNvPr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81A032-2AA0-4204-BEBC-3E19A52D89E9}"/>
                </a:ext>
              </a:extLst>
            </p:cNvPr>
            <p:cNvSpPr txBox="1"/>
            <p:nvPr/>
          </p:nvSpPr>
          <p:spPr>
            <a:xfrm>
              <a:off x="2440584" y="2855843"/>
              <a:ext cx="2936859" cy="1215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A.1 000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sadtrombone.swf.mp3">
            <a:hlinkClick r:id="" action="ppaction://media"/>
            <a:extLst>
              <a:ext uri="{FF2B5EF4-FFF2-40B4-BE49-F238E27FC236}">
                <a16:creationId xmlns:a16="http://schemas.microsoft.com/office/drawing/2014/main" id="{B29BBDB7-47FA-4738-9B5E-6D0D14BC5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pic>
        <p:nvPicPr>
          <p:cNvPr id="31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5C69A073-B7A9-4A61-BA71-5541274D1A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76702" y="-1524000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0B46F2-F4AA-4690-AFAA-2323490690D5}"/>
              </a:ext>
            </a:extLst>
          </p:cNvPr>
          <p:cNvSpPr/>
          <p:nvPr/>
        </p:nvSpPr>
        <p:spPr>
          <a:xfrm>
            <a:off x="3227057" y="704700"/>
            <a:ext cx="5413072" cy="86014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729E83EF-FD2C-4511-B413-77879DBEA583}"/>
              </a:ext>
            </a:extLst>
          </p:cNvPr>
          <p:cNvSpPr txBox="1"/>
          <p:nvPr/>
        </p:nvSpPr>
        <p:spPr>
          <a:xfrm>
            <a:off x="2863623" y="791805"/>
            <a:ext cx="636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m = .?. mm</a:t>
            </a:r>
          </a:p>
        </p:txBody>
      </p:sp>
    </p:spTree>
    <p:extLst>
      <p:ext uri="{BB962C8B-B14F-4D97-AF65-F5344CB8AC3E}">
        <p14:creationId xmlns:p14="http://schemas.microsoft.com/office/powerpoint/2010/main" val="426797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6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013 0.057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3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14"/>
                            </p:stCondLst>
                            <p:childTnLst>
                              <p:par>
                                <p:cTn id="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矩形 7">
            <a:extLst>
              <a:ext uri="{FF2B5EF4-FFF2-40B4-BE49-F238E27FC236}">
                <a16:creationId xmlns:a16="http://schemas.microsoft.com/office/drawing/2014/main" id="{30B1267E-5236-4DF8-A213-0268E06637D5}"/>
              </a:ext>
            </a:extLst>
          </p:cNvPr>
          <p:cNvSpPr/>
          <p:nvPr/>
        </p:nvSpPr>
        <p:spPr>
          <a:xfrm flipV="1">
            <a:off x="1587" y="592015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96055C-FB19-4ACA-915C-0506A13E3EB2}"/>
              </a:ext>
            </a:extLst>
          </p:cNvPr>
          <p:cNvGrpSpPr/>
          <p:nvPr/>
        </p:nvGrpSpPr>
        <p:grpSpPr>
          <a:xfrm>
            <a:off x="420582" y="577207"/>
            <a:ext cx="11350833" cy="5703585"/>
            <a:chOff x="388883" y="1124654"/>
            <a:chExt cx="11350833" cy="5438254"/>
          </a:xfrm>
        </p:grpSpPr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DCE7FD80-CDB4-4A34-8836-E1EBAE5FA670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Flowchart: Manual Operation 14">
              <a:extLst>
                <a:ext uri="{FF2B5EF4-FFF2-40B4-BE49-F238E27FC236}">
                  <a16:creationId xmlns:a16="http://schemas.microsoft.com/office/drawing/2014/main" id="{137BB191-B0CD-429F-BC01-911D4AF5989F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" name="Flowchart: Manual Operation 15">
              <a:extLst>
                <a:ext uri="{FF2B5EF4-FFF2-40B4-BE49-F238E27FC236}">
                  <a16:creationId xmlns:a16="http://schemas.microsoft.com/office/drawing/2014/main" id="{451CAB04-D629-4417-B9ED-6C5B68EF2305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7" name="Flowchart: Manual Operation 16">
              <a:extLst>
                <a:ext uri="{FF2B5EF4-FFF2-40B4-BE49-F238E27FC236}">
                  <a16:creationId xmlns:a16="http://schemas.microsoft.com/office/drawing/2014/main" id="{9AD9C64C-0B43-4A56-AB0B-CE843AB1E5BB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2B2AB765-2D30-41AA-8386-5CA13046E76D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Flowchart: Manual Operation 18">
              <a:extLst>
                <a:ext uri="{FF2B5EF4-FFF2-40B4-BE49-F238E27FC236}">
                  <a16:creationId xmlns:a16="http://schemas.microsoft.com/office/drawing/2014/main" id="{C1A913C3-DBEE-42FA-A335-91928512A41E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" name="Flowchart: Manual Operation 19">
              <a:extLst>
                <a:ext uri="{FF2B5EF4-FFF2-40B4-BE49-F238E27FC236}">
                  <a16:creationId xmlns:a16="http://schemas.microsoft.com/office/drawing/2014/main" id="{949BFCC3-5402-4CA2-9DF6-4E629745DBD9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6517"/>
            <a:ext cx="5120216" cy="2795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29" y="64318"/>
            <a:ext cx="3827972" cy="191804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B685644-F07E-47EC-98F5-6C463DC5D26A}"/>
              </a:ext>
            </a:extLst>
          </p:cNvPr>
          <p:cNvSpPr/>
          <p:nvPr/>
        </p:nvSpPr>
        <p:spPr>
          <a:xfrm>
            <a:off x="9975700" y="242979"/>
            <a:ext cx="2026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66699-0320-4B4A-ABEC-9DA5C71A6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314" y="2126480"/>
            <a:ext cx="9480102" cy="1536325"/>
          </a:xfrm>
          <a:prstGeom prst="rect">
            <a:avLst/>
          </a:prstGeom>
        </p:spPr>
      </p:pic>
      <p:sp>
        <p:nvSpPr>
          <p:cNvPr id="22" name="PA_文本框 11">
            <a:extLst>
              <a:ext uri="{FF2B5EF4-FFF2-40B4-BE49-F238E27FC236}">
                <a16:creationId xmlns:a16="http://schemas.microsoft.com/office/drawing/2014/main" id="{717A1377-7ADA-4360-8B46-16FC07116796}"/>
              </a:ext>
            </a:extLst>
          </p:cNvPr>
          <p:cNvSpPr txBox="1"/>
          <p:nvPr/>
        </p:nvSpPr>
        <p:spPr>
          <a:xfrm>
            <a:off x="2814480" y="152400"/>
            <a:ext cx="6563040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2DF45-41B4-4807-9633-F52774258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351" y="1086531"/>
            <a:ext cx="2584928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6D835-6199-47BB-81B0-374CFA465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492" y="3220408"/>
            <a:ext cx="27190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4927D-8265-44FC-8D73-CD6072A67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2" y="4740739"/>
            <a:ext cx="2475340" cy="1781096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8EBE9B8E-0A76-49F3-ACA8-B8B4832FC7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39401" y="336165"/>
            <a:ext cx="2142240" cy="1439401"/>
          </a:xfrm>
          <a:prstGeom prst="rect">
            <a:avLst/>
          </a:prstGeom>
        </p:spPr>
      </p:pic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5EA6917A-0FE5-4A75-8B9B-AC3ACE57E0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09" y="5994904"/>
            <a:ext cx="5212715" cy="740410"/>
          </a:xfrm>
          <a:prstGeom prst="rect">
            <a:avLst/>
          </a:prstGeom>
        </p:spPr>
      </p:pic>
      <p:pic>
        <p:nvPicPr>
          <p:cNvPr id="10" name="图片 1" descr="31f7217a017c2d9a8a7bcbd9844c1629">
            <a:extLst>
              <a:ext uri="{FF2B5EF4-FFF2-40B4-BE49-F238E27FC236}">
                <a16:creationId xmlns:a16="http://schemas.microsoft.com/office/drawing/2014/main" id="{3CB4AD8E-23C2-4998-B21D-2581833FAD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207" y="1768509"/>
            <a:ext cx="5994717" cy="4726940"/>
          </a:xfrm>
          <a:prstGeom prst="rect">
            <a:avLst/>
          </a:prstGeom>
        </p:spPr>
      </p:pic>
      <p:pic>
        <p:nvPicPr>
          <p:cNvPr id="11" name="图片 2" descr="觅元素584a989cd6c5a">
            <a:extLst>
              <a:ext uri="{FF2B5EF4-FFF2-40B4-BE49-F238E27FC236}">
                <a16:creationId xmlns:a16="http://schemas.microsoft.com/office/drawing/2014/main" id="{BDEB9A88-62C2-4E06-811A-70F9D2921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5745" y="577662"/>
            <a:ext cx="6506845" cy="13944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271EEF-5D70-4297-BAA4-DB75CD3FC2B7}"/>
              </a:ext>
            </a:extLst>
          </p:cNvPr>
          <p:cNvSpPr txBox="1"/>
          <p:nvPr/>
        </p:nvSpPr>
        <p:spPr>
          <a:xfrm>
            <a:off x="5028537" y="2373071"/>
            <a:ext cx="6234053" cy="26825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13" name="图片 8" descr="觅元素58b0fbac4bf92">
            <a:extLst>
              <a:ext uri="{FF2B5EF4-FFF2-40B4-BE49-F238E27FC236}">
                <a16:creationId xmlns:a16="http://schemas.microsoft.com/office/drawing/2014/main" id="{899AD10D-6450-473C-8A79-2BC72DA4B2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09" y="5994904"/>
            <a:ext cx="5212715" cy="740410"/>
          </a:xfrm>
          <a:prstGeom prst="rect">
            <a:avLst/>
          </a:prstGeom>
        </p:spPr>
      </p:pic>
      <p:pic>
        <p:nvPicPr>
          <p:cNvPr id="14" name="图片 1" descr="31f7217a017c2d9a8a7bcbd9844c1629">
            <a:extLst>
              <a:ext uri="{FF2B5EF4-FFF2-40B4-BE49-F238E27FC236}">
                <a16:creationId xmlns:a16="http://schemas.microsoft.com/office/drawing/2014/main" id="{4F5EE2E4-608E-41BF-843F-855D38C4E0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207" y="1768509"/>
            <a:ext cx="5994717" cy="4726940"/>
          </a:xfrm>
          <a:prstGeom prst="rect">
            <a:avLst/>
          </a:prstGeom>
        </p:spPr>
      </p:pic>
      <p:pic>
        <p:nvPicPr>
          <p:cNvPr id="15" name="图片 2" descr="觅元素584a989cd6c5a">
            <a:extLst>
              <a:ext uri="{FF2B5EF4-FFF2-40B4-BE49-F238E27FC236}">
                <a16:creationId xmlns:a16="http://schemas.microsoft.com/office/drawing/2014/main" id="{208D20AC-1DBA-415E-A716-60808671BA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5745" y="577662"/>
            <a:ext cx="6506845" cy="1394460"/>
          </a:xfrm>
          <a:prstGeom prst="rect">
            <a:avLst/>
          </a:prstGeom>
        </p:spPr>
      </p:pic>
      <p:sp>
        <p:nvSpPr>
          <p:cNvPr id="16" name="文本框 11">
            <a:extLst>
              <a:ext uri="{FF2B5EF4-FFF2-40B4-BE49-F238E27FC236}">
                <a16:creationId xmlns:a16="http://schemas.microsoft.com/office/drawing/2014/main" id="{4E982A9B-C933-4D4A-90F5-6FF97BA3BB75}"/>
              </a:ext>
            </a:extLst>
          </p:cNvPr>
          <p:cNvSpPr txBox="1"/>
          <p:nvPr/>
        </p:nvSpPr>
        <p:spPr>
          <a:xfrm>
            <a:off x="5028537" y="2373071"/>
            <a:ext cx="6234053" cy="13062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LUYỆN TẬP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77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203A7EB2-6E6E-413C-819B-772C8089B714}"/>
              </a:ext>
            </a:extLst>
          </p:cNvPr>
          <p:cNvSpPr/>
          <p:nvPr/>
        </p:nvSpPr>
        <p:spPr>
          <a:xfrm flipV="1">
            <a:off x="-1" y="762000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ADED1-FDA6-48BF-8EDD-DEAD1DD6E79F}"/>
              </a:ext>
            </a:extLst>
          </p:cNvPr>
          <p:cNvGrpSpPr/>
          <p:nvPr/>
        </p:nvGrpSpPr>
        <p:grpSpPr>
          <a:xfrm>
            <a:off x="223284" y="0"/>
            <a:ext cx="11695814" cy="6581553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2CA4C5A-F8B4-45A3-B005-01D01CC1E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70" y="752936"/>
            <a:ext cx="10759151" cy="823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D28E4-9999-485F-97E8-D210577A1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991" y="1942215"/>
            <a:ext cx="3703674" cy="4050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CE56A-A0F6-4991-BB97-776D2C897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876" y="2723042"/>
            <a:ext cx="2676525" cy="321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BE270-A3EB-4892-8B48-DC6085945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6222" y="4041590"/>
            <a:ext cx="3057525" cy="16668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EE021C-5A59-4393-B47D-9B6CE4E17BFC}"/>
              </a:ext>
            </a:extLst>
          </p:cNvPr>
          <p:cNvSpPr/>
          <p:nvPr/>
        </p:nvSpPr>
        <p:spPr>
          <a:xfrm>
            <a:off x="4072270" y="5486400"/>
            <a:ext cx="489097" cy="46783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ACAF3A5-9018-4A8B-AB83-6675B2E39B87}"/>
              </a:ext>
            </a:extLst>
          </p:cNvPr>
          <p:cNvSpPr/>
          <p:nvPr/>
        </p:nvSpPr>
        <p:spPr>
          <a:xfrm>
            <a:off x="6570921" y="5337544"/>
            <a:ext cx="723014" cy="51036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C4DFEC8-843E-410B-9C04-533BB892677E}"/>
              </a:ext>
            </a:extLst>
          </p:cNvPr>
          <p:cNvSpPr/>
          <p:nvPr/>
        </p:nvSpPr>
        <p:spPr>
          <a:xfrm>
            <a:off x="10749517" y="5146158"/>
            <a:ext cx="850604" cy="51036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99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203A7EB2-6E6E-413C-819B-772C8089B714}"/>
              </a:ext>
            </a:extLst>
          </p:cNvPr>
          <p:cNvSpPr/>
          <p:nvPr/>
        </p:nvSpPr>
        <p:spPr>
          <a:xfrm flipV="1">
            <a:off x="-1" y="762000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ADED1-FDA6-48BF-8EDD-DEAD1DD6E79F}"/>
              </a:ext>
            </a:extLst>
          </p:cNvPr>
          <p:cNvGrpSpPr/>
          <p:nvPr/>
        </p:nvGrpSpPr>
        <p:grpSpPr>
          <a:xfrm>
            <a:off x="223284" y="0"/>
            <a:ext cx="11695814" cy="6581553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142780A-25DC-490C-B4E9-94CB5048D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06" y="867217"/>
            <a:ext cx="7724333" cy="843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23434-A489-48CA-A085-2CE0AC8A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649243"/>
            <a:ext cx="8031457" cy="4558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15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193</Words>
  <Application>Microsoft Office PowerPoint</Application>
  <PresentationFormat>Widescreen</PresentationFormat>
  <Paragraphs>51</Paragraphs>
  <Slides>18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#9Slide02 Noi dung dai</vt:lpstr>
      <vt:lpstr>#9Slide02 Tieu de dai</vt:lpstr>
      <vt:lpstr>等线</vt:lpstr>
      <vt:lpstr>Gochi Hand</vt:lpstr>
      <vt:lpstr>微软雅黑</vt:lpstr>
      <vt:lpstr>Arial</vt:lpstr>
      <vt:lpstr>Calibri</vt:lpstr>
      <vt:lpstr>Calibri Light</vt:lpstr>
      <vt:lpstr>Coiny</vt:lpstr>
      <vt:lpstr>Fredoka One</vt:lpstr>
      <vt:lpstr>Nunito black</vt:lpstr>
      <vt:lpstr>Patrick Hand</vt:lpstr>
      <vt:lpstr>Patrick Hand SC</vt:lpstr>
      <vt:lpstr>UTM Avo</vt:lpstr>
      <vt:lpstr>1_Office Theme</vt:lpstr>
      <vt:lpstr>Custom Design</vt:lpstr>
      <vt:lpstr>2_Office Theme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2022-08-31T08:04:01Z</dcterms:created>
  <dcterms:modified xsi:type="dcterms:W3CDTF">2022-08-31T22:48:32Z</dcterms:modified>
</cp:coreProperties>
</file>