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notesSlides/notesSlide16.xml" ContentType="application/vnd.openxmlformats-officedocument.presentationml.notesSlide+xml"/>
  <Override PartName="/ppt/tags/tag17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8.xml" ContentType="application/vnd.openxmlformats-officedocument.presentationml.tags+xml"/>
  <Override PartName="/ppt/notesSlides/notesSlide19.xml" ContentType="application/vnd.openxmlformats-officedocument.presentationml.notesSlide+xml"/>
  <Override PartName="/ppt/tags/tag19.xml" ContentType="application/vnd.openxmlformats-officedocument.presentationml.tags+xml"/>
  <Override PartName="/ppt/notesSlides/notesSlide20.xml" ContentType="application/vnd.openxmlformats-officedocument.presentationml.notesSlide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  <p:sldMasterId id="2147483685" r:id="rId3"/>
    <p:sldMasterId id="2147483702" r:id="rId4"/>
    <p:sldMasterId id="2147483710" r:id="rId5"/>
  </p:sldMasterIdLst>
  <p:notesMasterIdLst>
    <p:notesMasterId r:id="rId36"/>
  </p:notesMasterIdLst>
  <p:sldIdLst>
    <p:sldId id="882" r:id="rId6"/>
    <p:sldId id="866" r:id="rId7"/>
    <p:sldId id="867" r:id="rId8"/>
    <p:sldId id="869" r:id="rId9"/>
    <p:sldId id="870" r:id="rId10"/>
    <p:sldId id="871" r:id="rId11"/>
    <p:sldId id="307" r:id="rId12"/>
    <p:sldId id="260" r:id="rId13"/>
    <p:sldId id="308" r:id="rId14"/>
    <p:sldId id="872" r:id="rId15"/>
    <p:sldId id="875" r:id="rId16"/>
    <p:sldId id="873" r:id="rId17"/>
    <p:sldId id="876" r:id="rId18"/>
    <p:sldId id="259" r:id="rId19"/>
    <p:sldId id="877" r:id="rId20"/>
    <p:sldId id="310" r:id="rId21"/>
    <p:sldId id="317" r:id="rId22"/>
    <p:sldId id="270" r:id="rId23"/>
    <p:sldId id="271" r:id="rId24"/>
    <p:sldId id="256" r:id="rId25"/>
    <p:sldId id="257" r:id="rId26"/>
    <p:sldId id="878" r:id="rId27"/>
    <p:sldId id="879" r:id="rId28"/>
    <p:sldId id="880" r:id="rId29"/>
    <p:sldId id="261" r:id="rId30"/>
    <p:sldId id="262" r:id="rId31"/>
    <p:sldId id="627" r:id="rId32"/>
    <p:sldId id="628" r:id="rId33"/>
    <p:sldId id="881" r:id="rId34"/>
    <p:sldId id="28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1498" autoAdjust="0"/>
  </p:normalViewPr>
  <p:slideViewPr>
    <p:cSldViewPr snapToGrid="0">
      <p:cViewPr varScale="1">
        <p:scale>
          <a:sx n="61" d="100"/>
          <a:sy n="61" d="100"/>
        </p:scale>
        <p:origin x="88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36ED24-8126-43F1-B5F1-6AA9CAE682B3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EF6EC-59F5-40E9-81B8-4EB5895EF9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01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431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85813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30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310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1485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5520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7414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637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40216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. </a:t>
            </a:r>
            <a:r>
              <a:rPr lang="en-US" dirty="0" err="1"/>
              <a:t>Rồi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con </a:t>
            </a:r>
            <a:r>
              <a:rPr lang="en-US" dirty="0" err="1"/>
              <a:t>kiến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tha</a:t>
            </a:r>
            <a:r>
              <a:rPr lang="en-US" dirty="0"/>
              <a:t> </a:t>
            </a:r>
            <a:r>
              <a:rPr lang="en-US" dirty="0" err="1"/>
              <a:t>mồi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tổ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2EF6EC-59F5-40E9-81B8-4EB5895EF9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1315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4579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0921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7829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81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39615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2" name="Google Shape;592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7BF2FF-AB26-42B1-B18B-19F5B70C603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0828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4641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930D33-079D-4CA9-A1E7-7078CAC5F2F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424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49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082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251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950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669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01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297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89977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144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670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5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00DC37C-FBD0-4E4C-B8A1-39E318827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8F8F4F-A902-46CB-96A4-0BBAB59F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B2C9552-E69A-4BAB-B275-2F747292A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267968E-809D-42C6-BF77-06292993CB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07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7830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64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408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07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81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/>
        </p:nvGrpSpPr>
        <p:grpSpPr>
          <a:xfrm>
            <a:off x="952713" y="653238"/>
            <a:ext cx="10269603" cy="5551529"/>
            <a:chOff x="2028844" y="986080"/>
            <a:chExt cx="5086312" cy="2810236"/>
          </a:xfrm>
        </p:grpSpPr>
        <p:sp>
          <p:nvSpPr>
            <p:cNvPr id="76" name="Google Shape;76;p25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85" name="Google Shape;85;p25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86" name="Google Shape;86;p25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p25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" name="Google Shape;88;p25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25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25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25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" name="Google Shape;101;p25"/>
          <p:cNvGrpSpPr/>
          <p:nvPr/>
        </p:nvGrpSpPr>
        <p:grpSpPr>
          <a:xfrm>
            <a:off x="9922634" y="403433"/>
            <a:ext cx="2108967" cy="2180600"/>
            <a:chOff x="7289575" y="226375"/>
            <a:chExt cx="1581725" cy="1635450"/>
          </a:xfrm>
        </p:grpSpPr>
        <p:sp>
          <p:nvSpPr>
            <p:cNvPr id="102" name="Google Shape;102;p25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054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217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9167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592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378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1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187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8289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636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770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2440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31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61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76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19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2337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47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05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18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8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84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66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6815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684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762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8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60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5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778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91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82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449DFC4-FDED-4B41-982D-8052FC63661B}" type="datetimeFigureOut">
              <a:rPr lang="zh-CN" altLang="en-US" smtClean="0"/>
              <a:t>2022/9/1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65FFF5A-79EA-4B61-A2E3-443713E820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68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18" y="279483"/>
            <a:ext cx="497764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7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2208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4520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oogle Shape;75;p25"/>
          <p:cNvGrpSpPr/>
          <p:nvPr userDrawn="1"/>
        </p:nvGrpSpPr>
        <p:grpSpPr>
          <a:xfrm>
            <a:off x="331999" y="286779"/>
            <a:ext cx="11528001" cy="6284442"/>
            <a:chOff x="2028844" y="986080"/>
            <a:chExt cx="5086312" cy="2810236"/>
          </a:xfrm>
        </p:grpSpPr>
        <p:sp>
          <p:nvSpPr>
            <p:cNvPr id="76" name="Google Shape;76;p25"/>
            <p:cNvSpPr/>
            <p:nvPr userDrawn="1"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5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8" name="Google Shape;78;p25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 dirty="0"/>
          </a:p>
        </p:txBody>
      </p:sp>
      <p:sp>
        <p:nvSpPr>
          <p:cNvPr id="79" name="Google Shape;79;p25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33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0" name="Google Shape;80;p25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33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1" name="Google Shape;81;p25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2" name="Google Shape;82;p25"/>
          <p:cNvSpPr txBox="1">
            <a:spLocks noGrp="1"/>
          </p:cNvSpPr>
          <p:nvPr>
            <p:ph type="subTitle" idx="4"/>
          </p:nvPr>
        </p:nvSpPr>
        <p:spPr>
          <a:xfrm>
            <a:off x="7604833" y="5208025"/>
            <a:ext cx="1992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3" name="Google Shape;83;p25"/>
          <p:cNvSpPr txBox="1">
            <a:spLocks noGrp="1"/>
          </p:cNvSpPr>
          <p:nvPr>
            <p:ph type="subTitle" idx="5"/>
          </p:nvPr>
        </p:nvSpPr>
        <p:spPr>
          <a:xfrm>
            <a:off x="2885000" y="2160025"/>
            <a:ext cx="642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84" name="Google Shape;84;p25"/>
          <p:cNvSpPr txBox="1">
            <a:spLocks noGrp="1"/>
          </p:cNvSpPr>
          <p:nvPr>
            <p:ph type="subTitle" idx="6"/>
          </p:nvPr>
        </p:nvSpPr>
        <p:spPr>
          <a:xfrm>
            <a:off x="5325211" y="3684025"/>
            <a:ext cx="14612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01" name="Google Shape;101;p25"/>
          <p:cNvGrpSpPr/>
          <p:nvPr/>
        </p:nvGrpSpPr>
        <p:grpSpPr>
          <a:xfrm>
            <a:off x="9922634" y="403433"/>
            <a:ext cx="2108967" cy="2180600"/>
            <a:chOff x="7289575" y="226375"/>
            <a:chExt cx="1581725" cy="1635450"/>
          </a:xfrm>
        </p:grpSpPr>
        <p:sp>
          <p:nvSpPr>
            <p:cNvPr id="102" name="Google Shape;102;p25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5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5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25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5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5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" name="Google Shape;116;p25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17" name="Google Shape;117;p25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5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5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5"/>
          <p:cNvGrpSpPr/>
          <p:nvPr/>
        </p:nvGrpSpPr>
        <p:grpSpPr>
          <a:xfrm rot="6420098">
            <a:off x="10789792" y="5686408"/>
            <a:ext cx="1444505" cy="654969"/>
            <a:chOff x="7787925" y="226375"/>
            <a:chExt cx="1083375" cy="491225"/>
          </a:xfrm>
        </p:grpSpPr>
        <p:sp>
          <p:nvSpPr>
            <p:cNvPr id="121" name="Google Shape;121;p25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5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5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91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3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2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tags" Target="../tags/tag6.xml"/><Relationship Id="rId5" Type="http://schemas.openxmlformats.org/officeDocument/2006/relationships/slideLayout" Target="../slideLayouts/slideLayout44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43.xml"/><Relationship Id="rId9" Type="http://schemas.openxmlformats.org/officeDocument/2006/relationships/tags" Target="../tags/tag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C1EC08A-A7B7-474D-990F-01A2C647021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107" y="245297"/>
            <a:ext cx="1302365" cy="1302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87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38C01626-207A-47EE-AC28-386E92ED878A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311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:a16="http://schemas.microsoft.com/office/drawing/2014/main" id="{9456B203-1D00-4673-BBF1-EEBFAD854675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6923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9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 dirty="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1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586A60-5874-4941-8CFC-C608DDD44C76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7234" y="245298"/>
            <a:ext cx="1136492" cy="1136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55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B1C5A-CB58-4DD1-90B1-7052941874B4}" type="datetimeFigureOut">
              <a:rPr lang="en-US" smtClean="0"/>
              <a:t>9/1/2022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D37797-F2D5-4D76-8220-41DF9AD2BB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73050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2.xml"/><Relationship Id="rId6" Type="http://schemas.openxmlformats.org/officeDocument/2006/relationships/image" Target="../media/image31.png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40.xml"/><Relationship Id="rId1" Type="http://schemas.openxmlformats.org/officeDocument/2006/relationships/tags" Target="../tags/tag1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5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6" Type="http://schemas.openxmlformats.org/officeDocument/2006/relationships/slide" Target="slide8.xml"/><Relationship Id="rId11" Type="http://schemas.openxmlformats.org/officeDocument/2006/relationships/audio" Target="../media/audio1.wav"/><Relationship Id="rId5" Type="http://schemas.openxmlformats.org/officeDocument/2006/relationships/image" Target="../media/image5.jpg"/><Relationship Id="rId10" Type="http://schemas.openxmlformats.org/officeDocument/2006/relationships/image" Target="../media/image38.png"/><Relationship Id="rId4" Type="http://schemas.openxmlformats.org/officeDocument/2006/relationships/audio" Target="../media/audio1.wav"/><Relationship Id="rId9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6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5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4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19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46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slide" Target="slide22.xml"/><Relationship Id="rId18" Type="http://schemas.openxmlformats.org/officeDocument/2006/relationships/image" Target="../media/image49.png"/><Relationship Id="rId3" Type="http://schemas.openxmlformats.org/officeDocument/2006/relationships/image" Target="../media/image50.png"/><Relationship Id="rId7" Type="http://schemas.microsoft.com/office/2007/relationships/hdphoto" Target="../media/hdphoto4.wdp"/><Relationship Id="rId12" Type="http://schemas.openxmlformats.org/officeDocument/2006/relationships/slide" Target="slide21.xml"/><Relationship Id="rId17" Type="http://schemas.openxmlformats.org/officeDocument/2006/relationships/slide" Target="slide26.xml"/><Relationship Id="rId2" Type="http://schemas.openxmlformats.org/officeDocument/2006/relationships/notesSlide" Target="../notesSlides/notesSlide18.xml"/><Relationship Id="rId16" Type="http://schemas.openxmlformats.org/officeDocument/2006/relationships/slide" Target="slide25.xml"/><Relationship Id="rId20" Type="http://schemas.openxmlformats.org/officeDocument/2006/relationships/slide" Target="slide2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52.png"/><Relationship Id="rId11" Type="http://schemas.openxmlformats.org/officeDocument/2006/relationships/image" Target="../media/image56.png"/><Relationship Id="rId5" Type="http://schemas.openxmlformats.org/officeDocument/2006/relationships/image" Target="../media/image51.png"/><Relationship Id="rId15" Type="http://schemas.openxmlformats.org/officeDocument/2006/relationships/slide" Target="slide24.xml"/><Relationship Id="rId10" Type="http://schemas.openxmlformats.org/officeDocument/2006/relationships/image" Target="../media/image55.png"/><Relationship Id="rId19" Type="http://schemas.microsoft.com/office/2007/relationships/hdphoto" Target="../media/hdphoto2.wdp"/><Relationship Id="rId4" Type="http://schemas.microsoft.com/office/2007/relationships/hdphoto" Target="../media/hdphoto3.wdp"/><Relationship Id="rId9" Type="http://schemas.openxmlformats.org/officeDocument/2006/relationships/image" Target="../media/image54.png"/><Relationship Id="rId14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8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1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62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slide" Target="slide20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6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5.jpg"/><Relationship Id="rId9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5" Type="http://schemas.openxmlformats.org/officeDocument/2006/relationships/image" Target="../media/image28.png"/><Relationship Id="rId4" Type="http://schemas.openxmlformats.org/officeDocument/2006/relationships/image" Target="../media/image5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5.jp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1">
            <a:extLst>
              <a:ext uri="{FF2B5EF4-FFF2-40B4-BE49-F238E27FC236}">
                <a16:creationId xmlns:a16="http://schemas.microsoft.com/office/drawing/2014/main" id="{01C64740-B23E-4AED-9C99-53EDF39EA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8" name="图片 9">
            <a:extLst>
              <a:ext uri="{FF2B5EF4-FFF2-40B4-BE49-F238E27FC236}">
                <a16:creationId xmlns:a16="http://schemas.microsoft.com/office/drawing/2014/main" id="{58F4FBF2-BC76-4542-B90B-D9136349AD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9" name="图片 10">
            <a:extLst>
              <a:ext uri="{FF2B5EF4-FFF2-40B4-BE49-F238E27FC236}">
                <a16:creationId xmlns:a16="http://schemas.microsoft.com/office/drawing/2014/main" id="{30C99693-02D3-4F16-B017-F81E33453A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grpSp>
        <p:nvGrpSpPr>
          <p:cNvPr id="20" name="组合 7">
            <a:extLst>
              <a:ext uri="{FF2B5EF4-FFF2-40B4-BE49-F238E27FC236}">
                <a16:creationId xmlns:a16="http://schemas.microsoft.com/office/drawing/2014/main" id="{ACC16B84-0BF6-49C4-9392-B1DF056239F6}"/>
              </a:ext>
            </a:extLst>
          </p:cNvPr>
          <p:cNvGrpSpPr/>
          <p:nvPr/>
        </p:nvGrpSpPr>
        <p:grpSpPr>
          <a:xfrm>
            <a:off x="2074251" y="1892223"/>
            <a:ext cx="8194344" cy="1536777"/>
            <a:chOff x="588835" y="1018940"/>
            <a:chExt cx="6145758" cy="1152583"/>
          </a:xfrm>
        </p:grpSpPr>
        <p:sp>
          <p:nvSpPr>
            <p:cNvPr id="21" name="六边形 113">
              <a:extLst>
                <a:ext uri="{FF2B5EF4-FFF2-40B4-BE49-F238E27FC236}">
                  <a16:creationId xmlns:a16="http://schemas.microsoft.com/office/drawing/2014/main" id="{77E1813D-458C-44A2-96D5-B98ACEDF9509}"/>
                </a:ext>
              </a:extLst>
            </p:cNvPr>
            <p:cNvSpPr/>
            <p:nvPr/>
          </p:nvSpPr>
          <p:spPr>
            <a:xfrm>
              <a:off x="1111248" y="1018940"/>
              <a:ext cx="5086351" cy="987451"/>
            </a:xfrm>
            <a:prstGeom prst="hexagon">
              <a:avLst/>
            </a:prstGeom>
            <a:solidFill>
              <a:srgbClr val="92D050"/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endParaRPr>
            </a:p>
          </p:txBody>
        </p:sp>
        <p:sp>
          <p:nvSpPr>
            <p:cNvPr id="22" name="圆角矩形 114">
              <a:extLst>
                <a:ext uri="{FF2B5EF4-FFF2-40B4-BE49-F238E27FC236}">
                  <a16:creationId xmlns:a16="http://schemas.microsoft.com/office/drawing/2014/main" id="{F84EA981-D135-413D-A5B2-6771924BD870}"/>
                </a:ext>
              </a:extLst>
            </p:cNvPr>
            <p:cNvSpPr/>
            <p:nvPr/>
          </p:nvSpPr>
          <p:spPr>
            <a:xfrm>
              <a:off x="588835" y="1184696"/>
              <a:ext cx="6145758" cy="986827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08924" tIns="54463" rIns="108924" bIns="54463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Nunito Black" pitchFamily="2" charset="0"/>
                  <a:ea typeface="微软雅黑" panose="020B0503020204020204" pitchFamily="34" charset="-122"/>
                </a:rPr>
                <a:t>KHỞI ĐỘNG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Nunito Black" pitchFamily="2" charset="0"/>
                <a:ea typeface="微软雅黑" panose="020B0503020204020204" pitchFamily="34" charset="-122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045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A87DAD3-D100-4604-AE87-BB6DDA6A21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61509" y="1477346"/>
            <a:ext cx="3762375" cy="24193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2F2911-91E6-4E75-BCA2-E7BDAF3133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2638" y="2201227"/>
            <a:ext cx="1647825" cy="2962275"/>
          </a:xfrm>
          <a:prstGeom prst="rect">
            <a:avLst/>
          </a:prstGeom>
        </p:spPr>
      </p:pic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DE4814BD-01A9-4DFD-8F6B-5813823989C3}"/>
              </a:ext>
            </a:extLst>
          </p:cNvPr>
          <p:cNvSpPr/>
          <p:nvPr/>
        </p:nvSpPr>
        <p:spPr>
          <a:xfrm>
            <a:off x="2196662" y="1177159"/>
            <a:ext cx="3899338" cy="1334813"/>
          </a:xfrm>
          <a:prstGeom prst="wedgeEllipseCallout">
            <a:avLst>
              <a:gd name="adj1" fmla="val -45742"/>
              <a:gd name="adj2" fmla="val 56988"/>
            </a:avLst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Băng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mười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mi-li-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mét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4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23" name="矩形 7">
            <a:extLst>
              <a:ext uri="{FF2B5EF4-FFF2-40B4-BE49-F238E27FC236}">
                <a16:creationId xmlns:a16="http://schemas.microsoft.com/office/drawing/2014/main" id="{94B532BE-3ECA-472C-BC2A-B54643426A9F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EC2ABA-A5A1-4069-AAFB-EC57BB8387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31416" y="2429963"/>
            <a:ext cx="2604054" cy="418381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A985026E-1BB2-4FD2-B402-060E6A77C3D1}"/>
              </a:ext>
            </a:extLst>
          </p:cNvPr>
          <p:cNvSpPr txBox="1"/>
          <p:nvPr/>
        </p:nvSpPr>
        <p:spPr>
          <a:xfrm>
            <a:off x="1995778" y="4293222"/>
            <a:ext cx="10226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–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mét là</a:t>
            </a:r>
            <a:r>
              <a:rPr lang="en-US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một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đơn vị đo </a:t>
            </a:r>
            <a:r>
              <a:rPr lang="vi-VN" altLang="zh-CN" sz="3600" b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 dài.</a:t>
            </a:r>
            <a:endParaRPr lang="vi-VN" altLang="zh-CN" sz="36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631DB66-6069-426C-A7DD-73BFB47112A1}"/>
              </a:ext>
            </a:extLst>
          </p:cNvPr>
          <p:cNvSpPr txBox="1"/>
          <p:nvPr/>
        </p:nvSpPr>
        <p:spPr>
          <a:xfrm>
            <a:off x="1965298" y="5437431"/>
            <a:ext cx="92368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mm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altLang="zh-CN" sz="36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à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mi – li – m</a:t>
            </a:r>
            <a:r>
              <a:rPr lang="vi-VN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é</a:t>
            </a:r>
            <a:r>
              <a:rPr lang="en-US" altLang="zh-CN" sz="36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t.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6C4CDB86-443E-47B8-88F3-EB9D10453DDD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0BDC760-C466-470C-A128-0EC81B01EBEB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28C0F2D6-ADD1-4510-A262-1E07480B49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27" b="18346"/>
          <a:stretch/>
        </p:blipFill>
        <p:spPr>
          <a:xfrm>
            <a:off x="2998896" y="1117895"/>
            <a:ext cx="6013534" cy="2952185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545B705A-65C8-41AA-BA8C-2DBC5948BD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8167" y="2143070"/>
            <a:ext cx="4633362" cy="128636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5994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15" name="矩形 7">
            <a:extLst>
              <a:ext uri="{FF2B5EF4-FFF2-40B4-BE49-F238E27FC236}">
                <a16:creationId xmlns:a16="http://schemas.microsoft.com/office/drawing/2014/main" id="{439E6E7C-4AD3-4ABA-BE37-5B6B9A50C167}"/>
              </a:ext>
            </a:extLst>
          </p:cNvPr>
          <p:cNvSpPr/>
          <p:nvPr/>
        </p:nvSpPr>
        <p:spPr>
          <a:xfrm flipV="1">
            <a:off x="0" y="1158959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BF2DA5F-C17A-4A8E-89F6-8E87D7D269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19540" y="2610496"/>
            <a:ext cx="2604054" cy="418381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8E5614F-34A7-478B-B0DB-F2786D35DD2C}"/>
              </a:ext>
            </a:extLst>
          </p:cNvPr>
          <p:cNvSpPr txBox="1"/>
          <p:nvPr/>
        </p:nvSpPr>
        <p:spPr>
          <a:xfrm>
            <a:off x="4269816" y="5407293"/>
            <a:ext cx="26040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cm</a:t>
            </a:r>
            <a:endParaRPr kumimoji="0" lang="vi-VN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4D89C6-0170-4675-B9D4-09447414B86F}"/>
              </a:ext>
            </a:extLst>
          </p:cNvPr>
          <p:cNvSpPr/>
          <p:nvPr/>
        </p:nvSpPr>
        <p:spPr>
          <a:xfrm>
            <a:off x="1917283" y="4517812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2AAEDA7-EC4F-4E2F-8A25-93758242BC3F}"/>
              </a:ext>
            </a:extLst>
          </p:cNvPr>
          <p:cNvSpPr/>
          <p:nvPr/>
        </p:nvSpPr>
        <p:spPr>
          <a:xfrm>
            <a:off x="1870149" y="5675891"/>
            <a:ext cx="94268" cy="94268"/>
          </a:xfrm>
          <a:prstGeom prst="ellipse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A3FE74-1510-4BC3-98E0-744F269B18F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629" y="1960415"/>
            <a:ext cx="6114741" cy="2651665"/>
          </a:xfrm>
          <a:prstGeom prst="rect">
            <a:avLst/>
          </a:prstGeom>
        </p:spPr>
      </p:pic>
      <p:sp>
        <p:nvSpPr>
          <p:cNvPr id="7" name="Right Brace 6">
            <a:extLst>
              <a:ext uri="{FF2B5EF4-FFF2-40B4-BE49-F238E27FC236}">
                <a16:creationId xmlns:a16="http://schemas.microsoft.com/office/drawing/2014/main" id="{EF712531-A71D-40EE-B182-8B1C39289712}"/>
              </a:ext>
            </a:extLst>
          </p:cNvPr>
          <p:cNvSpPr/>
          <p:nvPr/>
        </p:nvSpPr>
        <p:spPr>
          <a:xfrm rot="5400000">
            <a:off x="4443503" y="4035678"/>
            <a:ext cx="872988" cy="1974804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D5D2A03C-967E-4827-89A9-60EBBE474789}"/>
              </a:ext>
            </a:extLst>
          </p:cNvPr>
          <p:cNvSpPr/>
          <p:nvPr/>
        </p:nvSpPr>
        <p:spPr>
          <a:xfrm rot="16200000">
            <a:off x="3807391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E1E3A8-3DED-45B1-83BF-5DA74607329D}"/>
              </a:ext>
            </a:extLst>
          </p:cNvPr>
          <p:cNvSpPr txBox="1"/>
          <p:nvPr/>
        </p:nvSpPr>
        <p:spPr>
          <a:xfrm>
            <a:off x="3260291" y="1659465"/>
            <a:ext cx="2604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 mm</a:t>
            </a:r>
            <a:endParaRPr kumimoji="0" lang="vi-VN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ight Brace 31">
            <a:extLst>
              <a:ext uri="{FF2B5EF4-FFF2-40B4-BE49-F238E27FC236}">
                <a16:creationId xmlns:a16="http://schemas.microsoft.com/office/drawing/2014/main" id="{E7552129-8CBE-49F9-B963-72DAB8821D20}"/>
              </a:ext>
            </a:extLst>
          </p:cNvPr>
          <p:cNvSpPr/>
          <p:nvPr/>
        </p:nvSpPr>
        <p:spPr>
          <a:xfrm rot="16200000">
            <a:off x="406246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ight Brace 33">
            <a:extLst>
              <a:ext uri="{FF2B5EF4-FFF2-40B4-BE49-F238E27FC236}">
                <a16:creationId xmlns:a16="http://schemas.microsoft.com/office/drawing/2014/main" id="{FCDD9A87-45CA-4640-8B2B-9344CCE63051}"/>
              </a:ext>
            </a:extLst>
          </p:cNvPr>
          <p:cNvSpPr/>
          <p:nvPr/>
        </p:nvSpPr>
        <p:spPr>
          <a:xfrm rot="16200000">
            <a:off x="423910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5" name="Right Brace 34">
            <a:extLst>
              <a:ext uri="{FF2B5EF4-FFF2-40B4-BE49-F238E27FC236}">
                <a16:creationId xmlns:a16="http://schemas.microsoft.com/office/drawing/2014/main" id="{B0A32ABE-B5B0-4B30-9790-1A0C0C473F7A}"/>
              </a:ext>
            </a:extLst>
          </p:cNvPr>
          <p:cNvSpPr/>
          <p:nvPr/>
        </p:nvSpPr>
        <p:spPr>
          <a:xfrm rot="16200000">
            <a:off x="4439694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2B51FEE0-876F-43F7-B8DD-CAFF1038E8BD}"/>
              </a:ext>
            </a:extLst>
          </p:cNvPr>
          <p:cNvSpPr/>
          <p:nvPr/>
        </p:nvSpPr>
        <p:spPr>
          <a:xfrm rot="16200000">
            <a:off x="4613519" y="2147604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9C203832-35B0-46C7-8435-A3E62C57C600}"/>
              </a:ext>
            </a:extLst>
          </p:cNvPr>
          <p:cNvSpPr/>
          <p:nvPr/>
        </p:nvSpPr>
        <p:spPr>
          <a:xfrm rot="16200000">
            <a:off x="4844830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9" name="Right Brace 38">
            <a:extLst>
              <a:ext uri="{FF2B5EF4-FFF2-40B4-BE49-F238E27FC236}">
                <a16:creationId xmlns:a16="http://schemas.microsoft.com/office/drawing/2014/main" id="{0D095E00-789D-48B1-8527-66CD5FF7A22A}"/>
              </a:ext>
            </a:extLst>
          </p:cNvPr>
          <p:cNvSpPr/>
          <p:nvPr/>
        </p:nvSpPr>
        <p:spPr>
          <a:xfrm rot="16200000">
            <a:off x="5039218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0" name="Right Brace 39">
            <a:extLst>
              <a:ext uri="{FF2B5EF4-FFF2-40B4-BE49-F238E27FC236}">
                <a16:creationId xmlns:a16="http://schemas.microsoft.com/office/drawing/2014/main" id="{A4C064A2-ADAB-4C6D-9588-AD1A40D8DE2E}"/>
              </a:ext>
            </a:extLst>
          </p:cNvPr>
          <p:cNvSpPr/>
          <p:nvPr/>
        </p:nvSpPr>
        <p:spPr>
          <a:xfrm rot="16200000">
            <a:off x="5192764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3" name="Right Brace 42">
            <a:extLst>
              <a:ext uri="{FF2B5EF4-FFF2-40B4-BE49-F238E27FC236}">
                <a16:creationId xmlns:a16="http://schemas.microsoft.com/office/drawing/2014/main" id="{9051A63E-4D3E-4D43-AC97-72CC2D8816E4}"/>
              </a:ext>
            </a:extLst>
          </p:cNvPr>
          <p:cNvSpPr/>
          <p:nvPr/>
        </p:nvSpPr>
        <p:spPr>
          <a:xfrm rot="16200000">
            <a:off x="5463683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4" name="Right Brace 43">
            <a:extLst>
              <a:ext uri="{FF2B5EF4-FFF2-40B4-BE49-F238E27FC236}">
                <a16:creationId xmlns:a16="http://schemas.microsoft.com/office/drawing/2014/main" id="{A3337DFD-10DC-490D-A5DC-7899915FDBD5}"/>
              </a:ext>
            </a:extLst>
          </p:cNvPr>
          <p:cNvSpPr/>
          <p:nvPr/>
        </p:nvSpPr>
        <p:spPr>
          <a:xfrm rot="16200000">
            <a:off x="5617229" y="2166168"/>
            <a:ext cx="170407" cy="285597"/>
          </a:xfrm>
          <a:prstGeom prst="rightBrace">
            <a:avLst>
              <a:gd name="adj1" fmla="val 25790"/>
              <a:gd name="adj2" fmla="val 50000"/>
            </a:avLst>
          </a:prstGeom>
          <a:ln w="127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8394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" grpId="0" animBg="1"/>
      <p:bldP spid="30" grpId="0" animBg="1"/>
      <p:bldP spid="31" grpId="0"/>
      <p:bldP spid="32" grpId="0" animBg="1"/>
      <p:bldP spid="34" grpId="0" animBg="1"/>
      <p:bldP spid="35" grpId="0" animBg="1"/>
      <p:bldP spid="36" grpId="0" animBg="1"/>
      <p:bldP spid="38" grpId="0" animBg="1"/>
      <p:bldP spid="39" grpId="0" animBg="1"/>
      <p:bldP spid="40" grpId="0" animBg="1"/>
      <p:bldP spid="43" grpId="0" animBg="1"/>
      <p:bldP spid="4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B040316F-6C4C-4028-B3DE-61EC906B5E9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-147096" y="3520751"/>
            <a:ext cx="2094608" cy="336531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C15BB3B-9281-432E-98EC-8307B9EE9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208" y="929852"/>
            <a:ext cx="10631107" cy="447531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5A2801-DC7D-4E7B-B4F3-F7389BE60B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807" y="5598017"/>
            <a:ext cx="4138334" cy="64041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92053C12-58CA-47E7-ABBF-F29040711B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279" y="5598017"/>
            <a:ext cx="4138334" cy="6404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2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1" y="76200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388882" y="727694"/>
            <a:ext cx="11350833" cy="5703585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0" name="Picture 29">
            <a:hlinkClick r:id="rId6" action="ppaction://hlinksldjump"/>
            <a:extLst>
              <a:ext uri="{FF2B5EF4-FFF2-40B4-BE49-F238E27FC236}">
                <a16:creationId xmlns:a16="http://schemas.microsoft.com/office/drawing/2014/main" id="{C0D407A1-541A-4A47-BBF1-6C75635001A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816" y="5824731"/>
            <a:ext cx="1102043" cy="9664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AF5A7C4-FB5A-414E-B568-C13BCCBE1DD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245" y="2974427"/>
            <a:ext cx="5222029" cy="327765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DABBDB-2775-43ED-A1F7-7E05AB2182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3738" y="1650103"/>
            <a:ext cx="7011008" cy="1554615"/>
          </a:xfrm>
          <a:prstGeom prst="rect">
            <a:avLst/>
          </a:prstGeom>
        </p:spPr>
      </p:pic>
      <p:sp>
        <p:nvSpPr>
          <p:cNvPr id="15" name="Google Shape;522;p35">
            <a:extLst>
              <a:ext uri="{FF2B5EF4-FFF2-40B4-BE49-F238E27FC236}">
                <a16:creationId xmlns:a16="http://schemas.microsoft.com/office/drawing/2014/main" id="{48F4CDFC-8324-4CC2-AFC3-C484E9BC431C}"/>
              </a:ext>
            </a:extLst>
          </p:cNvPr>
          <p:cNvSpPr txBox="1">
            <a:spLocks/>
          </p:cNvSpPr>
          <p:nvPr/>
        </p:nvSpPr>
        <p:spPr>
          <a:xfrm>
            <a:off x="6230200" y="2699901"/>
            <a:ext cx="5509516" cy="2351895"/>
          </a:xfrm>
          <a:prstGeom prst="roundRect">
            <a:avLst>
              <a:gd name="adj" fmla="val 40314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500"/>
              <a:buFont typeface="Fredoka One"/>
              <a:buNone/>
              <a:defRPr sz="3000" b="0" i="0" u="none" strike="noStrike" cap="none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nl-NL" sz="3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hia sẻ với bạn một số đồ vật trong thực tế có độ dày và độ dài 1mm.</a:t>
            </a:r>
            <a:endParaRPr lang="en-US" sz="3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699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endCondLst>
                                        <p:cond evt="onNext" delay="0">
                                          <p:tgtEl>
                                            <p:sldTgt/>
                                          </p:tgtEl>
                                        </p:cond>
                                      </p:end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54901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Luyện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tập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111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563710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282E85D6-88C8-4DB6-A9AC-40838868C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1924" y="929852"/>
            <a:ext cx="9496425" cy="904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C64017-DAB1-4B11-83C7-9D72737DE3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3288" y="1864326"/>
            <a:ext cx="4563709" cy="18669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8D4395-22E7-4D12-A1D4-2C7E2DDF6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28416" y="1885556"/>
            <a:ext cx="4765102" cy="18998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E4D698-D90C-4080-921F-9414761C1A93}"/>
              </a:ext>
            </a:extLst>
          </p:cNvPr>
          <p:cNvSpPr txBox="1"/>
          <p:nvPr/>
        </p:nvSpPr>
        <p:spPr>
          <a:xfrm>
            <a:off x="1100424" y="3796044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23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77A9C8C-DB75-4638-82B3-95BAD32B99F9}"/>
              </a:ext>
            </a:extLst>
          </p:cNvPr>
          <p:cNvSpPr txBox="1"/>
          <p:nvPr/>
        </p:nvSpPr>
        <p:spPr>
          <a:xfrm>
            <a:off x="7424456" y="3749660"/>
            <a:ext cx="348943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nl-NL" sz="4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32 mm</a:t>
            </a:r>
            <a:endParaRPr lang="en-US" sz="4800" b="1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B33765C-5D79-472A-81B9-54E1EE99FC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9975" y="4941722"/>
            <a:ext cx="6867525" cy="742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412A52-65BA-41C4-965C-A761414AE264}"/>
              </a:ext>
            </a:extLst>
          </p:cNvPr>
          <p:cNvSpPr txBox="1"/>
          <p:nvPr/>
        </p:nvSpPr>
        <p:spPr>
          <a:xfrm>
            <a:off x="3665089" y="5684672"/>
            <a:ext cx="510291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endParaRPr lang="en-US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531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534C5D3-B07D-4258-A07B-AFE548B5A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397" y="1012606"/>
            <a:ext cx="2209800" cy="1238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6359483-5A3E-4E9F-A388-B5EABBB0EF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6" y="2559290"/>
            <a:ext cx="11193517" cy="16392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08965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77" y="-135615"/>
            <a:ext cx="8235554" cy="285257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112665" y="518722"/>
            <a:ext cx="541686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KIẾN VỀ TỔ</a:t>
            </a:r>
          </a:p>
        </p:txBody>
      </p:sp>
      <p:pic>
        <p:nvPicPr>
          <p:cNvPr id="54" name="Picture 11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933" y="2738435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648784" y="51872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6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Ã¬nh áº£nh cÃ³ liÃªn qua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0" y="265567"/>
            <a:ext cx="11220450" cy="653528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216762" y="1305340"/>
            <a:ext cx="74866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kiến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tổ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trước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mưa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cách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200" b="0" i="0" u="none" strike="noStrike" kern="1200" cap="none" spc="0" normalizeH="0" baseline="0" noProof="0" dirty="0" err="1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52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7904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490F5-0004-4BF3-93F5-1C862F8484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5477" y="2458729"/>
            <a:ext cx="7523116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23082" y="3882571"/>
            <a:ext cx="652605" cy="157914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4527" flipH="1">
            <a:off x="3746515" y="4356142"/>
            <a:ext cx="860825" cy="89629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919527" y="5000839"/>
            <a:ext cx="732469" cy="154122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0982" flipH="1">
            <a:off x="2153688" y="3514355"/>
            <a:ext cx="857843" cy="173736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7290" y="4579828"/>
            <a:ext cx="817309" cy="17373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907" y="4251795"/>
            <a:ext cx="662490" cy="1393982"/>
          </a:xfrm>
          <a:prstGeom prst="rect">
            <a:avLst/>
          </a:prstGeom>
        </p:spPr>
      </p:pic>
      <p:sp>
        <p:nvSpPr>
          <p:cNvPr id="41" name="Oval 40">
            <a:hlinkClick r:id="rId12" action="ppaction://hlinksldjump"/>
          </p:cNvPr>
          <p:cNvSpPr/>
          <p:nvPr/>
        </p:nvSpPr>
        <p:spPr>
          <a:xfrm>
            <a:off x="374049" y="3816365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43" name="Oval 42">
            <a:hlinkClick r:id="rId13" action="ppaction://hlinksldjump"/>
          </p:cNvPr>
          <p:cNvSpPr/>
          <p:nvPr/>
        </p:nvSpPr>
        <p:spPr>
          <a:xfrm>
            <a:off x="1309241" y="480428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44" name="Oval 43">
            <a:hlinkClick r:id="rId14" action="ppaction://hlinksldjump"/>
          </p:cNvPr>
          <p:cNvSpPr/>
          <p:nvPr/>
        </p:nvSpPr>
        <p:spPr>
          <a:xfrm>
            <a:off x="2202261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45" name="Oval 44">
            <a:hlinkClick r:id="rId15" action="ppaction://hlinksldjump"/>
          </p:cNvPr>
          <p:cNvSpPr/>
          <p:nvPr/>
        </p:nvSpPr>
        <p:spPr>
          <a:xfrm>
            <a:off x="2879849" y="500151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46" name="Oval 45">
            <a:hlinkClick r:id="rId16" action="ppaction://hlinksldjump"/>
          </p:cNvPr>
          <p:cNvSpPr/>
          <p:nvPr/>
        </p:nvSpPr>
        <p:spPr>
          <a:xfrm>
            <a:off x="3920897" y="3619546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47" name="Oval 46">
            <a:hlinkClick r:id="rId17" action="ppaction://hlinksldjump"/>
          </p:cNvPr>
          <p:cNvSpPr/>
          <p:nvPr/>
        </p:nvSpPr>
        <p:spPr>
          <a:xfrm>
            <a:off x="5045148" y="3968459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2" name="AutoShape 2" descr="HÃ¬nh áº£nh cÃ³ liÃªn qua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30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80" y="-1031631"/>
            <a:ext cx="4314825" cy="2776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06119" y="-2861962"/>
            <a:ext cx="7635600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Ã¬nh áº£nh cÃ³ liÃªn quan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81A1A4">
                  <a:alpha val="76471"/>
                </a:srgbClr>
              </a:clrFrom>
              <a:clrTo>
                <a:srgbClr val="81A1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3977" y="-3033596"/>
            <a:ext cx="6706119" cy="4195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hlinkClick r:id="rId20" action="ppaction://hlinksldjump"/>
            <a:extLst>
              <a:ext uri="{FF2B5EF4-FFF2-40B4-BE49-F238E27FC236}">
                <a16:creationId xmlns:a16="http://schemas.microsoft.com/office/drawing/2014/main" id="{81629CDF-2648-4DA8-BBA6-BEB30C20808A}"/>
              </a:ext>
            </a:extLst>
          </p:cNvPr>
          <p:cNvSpPr/>
          <p:nvPr/>
        </p:nvSpPr>
        <p:spPr>
          <a:xfrm>
            <a:off x="10609243" y="6147412"/>
            <a:ext cx="1366092" cy="5838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317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0" fill="hold">
                                          <p:stCondLst>
                                            <p:cond delay="8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0" fill="hold">
                                          <p:stCondLst>
                                            <p:cond delay="12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0" fill="hold">
                                          <p:stCondLst>
                                            <p:cond delay="160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22222E-6 L 0.44271 0.05301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35" y="2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44444E-6 L 0.36458 -0.0199 " pathEditMode="relative" rAng="0" ptsTypes="AA">
                                      <p:cBhvr>
                                        <p:cTn id="105" dur="3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29" y="-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000"/>
                            </p:stCondLst>
                            <p:childTnLst>
                              <p:par>
                                <p:cTn id="107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7 L 0.2901 0.12361 " pathEditMode="relative" rAng="0" ptsTypes="AA">
                                      <p:cBhvr>
                                        <p:cTn id="117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05" y="6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19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" decel="10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4.81481E-6 L 0.23255 -0.0669 " pathEditMode="relative" rAng="0" ptsTypes="AA">
                                      <p:cBhvr>
                                        <p:cTn id="129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28" y="-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3000"/>
                            </p:stCondLst>
                            <p:childTnLst>
                              <p:par>
                                <p:cTn id="13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" decel="10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96296E-6 L 0.1526 0.12269 " pathEditMode="relative" rAng="0" ptsTypes="AA">
                                      <p:cBhvr>
                                        <p:cTn id="141" dur="3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6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000"/>
                            </p:stCondLst>
                            <p:childTnLst>
                              <p:par>
                                <p:cTn id="143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022E-16 L 0.06536 0.09954 " pathEditMode="relative" rAng="0" ptsTypes="AA">
                                      <p:cBhvr>
                                        <p:cTn id="153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68" y="49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5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39534" y="5108999"/>
            <a:ext cx="40607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 mm</a:t>
            </a:r>
          </a:p>
        </p:txBody>
      </p:sp>
      <p:sp>
        <p:nvSpPr>
          <p:cNvPr id="12" name="Oval 11"/>
          <p:cNvSpPr/>
          <p:nvPr/>
        </p:nvSpPr>
        <p:spPr>
          <a:xfrm>
            <a:off x="70631" y="68037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D7460B-C723-450A-AB27-6F7AF17651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29759" y="1333502"/>
            <a:ext cx="4208849" cy="1328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9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55534" y="5092155"/>
            <a:ext cx="37369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80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45201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86D106-776D-44B9-B79B-1D49C52BB5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9891" y="1143001"/>
            <a:ext cx="5043603" cy="150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4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86889" y="5035678"/>
            <a:ext cx="350608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3 cm</a:t>
            </a:r>
          </a:p>
        </p:txBody>
      </p:sp>
      <p:sp>
        <p:nvSpPr>
          <p:cNvPr id="10" name="Oval 9"/>
          <p:cNvSpPr/>
          <p:nvPr/>
        </p:nvSpPr>
        <p:spPr>
          <a:xfrm>
            <a:off x="70631" y="12160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5A9886-9CB5-444B-84A0-18FFEAE9D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0453" y="1057958"/>
            <a:ext cx="4977788" cy="1640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80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80067" y="5061377"/>
            <a:ext cx="38186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Đáp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 </a:t>
            </a:r>
            <a:r>
              <a:rPr lang="en-US" sz="4800" b="1" dirty="0" err="1">
                <a:solidFill>
                  <a:srgbClr val="0000FF"/>
                </a:solidFill>
                <a:latin typeface="Calibri"/>
              </a:rPr>
              <a:t>án</a:t>
            </a:r>
            <a:r>
              <a:rPr lang="en-US" sz="4800" b="1" dirty="0">
                <a:solidFill>
                  <a:srgbClr val="0000FF"/>
                </a:solidFill>
                <a:latin typeface="Calibri"/>
              </a:rPr>
              <a:t>: 10 cm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3C5A9B-FA8E-406B-A6E7-ED3169B77A0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52022" y="1152525"/>
            <a:ext cx="6287955" cy="1623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0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25028" y="5035678"/>
            <a:ext cx="43733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100 mm</a:t>
            </a: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4DE859-9F42-467E-B581-C181296922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77006" y="914401"/>
            <a:ext cx="5770920" cy="1970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63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753" y="1"/>
            <a:ext cx="10584493" cy="424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057" y="3943351"/>
            <a:ext cx="7345993" cy="3067050"/>
          </a:xfrm>
          <a:prstGeom prst="rect">
            <a:avLst/>
          </a:prstGeom>
        </p:spPr>
      </p:pic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906" y="5035678"/>
            <a:ext cx="1877795" cy="164668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38590" y="5201332"/>
            <a:ext cx="48253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1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000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141262" y="197283"/>
            <a:ext cx="662491" cy="56667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5810C0-0BC2-4414-AF2B-73799E6567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648" y="1333502"/>
            <a:ext cx="4812593" cy="158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0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1" grpId="0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grpSp>
        <p:nvGrpSpPr>
          <p:cNvPr id="17" name="Google Shape;3644;p39">
            <a:extLst>
              <a:ext uri="{FF2B5EF4-FFF2-40B4-BE49-F238E27FC236}">
                <a16:creationId xmlns:a16="http://schemas.microsoft.com/office/drawing/2014/main" id="{6BDA1964-432B-4F79-92D2-79C545228B91}"/>
              </a:ext>
            </a:extLst>
          </p:cNvPr>
          <p:cNvGrpSpPr/>
          <p:nvPr/>
        </p:nvGrpSpPr>
        <p:grpSpPr>
          <a:xfrm>
            <a:off x="9252467" y="309951"/>
            <a:ext cx="2464797" cy="3391391"/>
            <a:chOff x="6642183" y="457201"/>
            <a:chExt cx="1848598" cy="2543543"/>
          </a:xfrm>
        </p:grpSpPr>
        <p:sp>
          <p:nvSpPr>
            <p:cNvPr id="18" name="Google Shape;3645;p39">
              <a:extLst>
                <a:ext uri="{FF2B5EF4-FFF2-40B4-BE49-F238E27FC236}">
                  <a16:creationId xmlns:a16="http://schemas.microsoft.com/office/drawing/2014/main" id="{641CEB5E-C493-4199-850F-5C460F3143B8}"/>
                </a:ext>
              </a:extLst>
            </p:cNvPr>
            <p:cNvSpPr/>
            <p:nvPr/>
          </p:nvSpPr>
          <p:spPr>
            <a:xfrm rot="2831813">
              <a:off x="6788129" y="581809"/>
              <a:ext cx="600430" cy="649740"/>
            </a:xfrm>
            <a:custGeom>
              <a:avLst/>
              <a:gdLst/>
              <a:ahLst/>
              <a:cxnLst/>
              <a:rect l="l" t="t" r="r" b="b"/>
              <a:pathLst>
                <a:path w="6087" h="6587" extrusionOk="0">
                  <a:moveTo>
                    <a:pt x="3972" y="0"/>
                  </a:moveTo>
                  <a:cubicBezTo>
                    <a:pt x="3972" y="0"/>
                    <a:pt x="3749" y="537"/>
                    <a:pt x="3402" y="537"/>
                  </a:cubicBezTo>
                  <a:cubicBezTo>
                    <a:pt x="3304" y="537"/>
                    <a:pt x="3195" y="494"/>
                    <a:pt x="3079" y="384"/>
                  </a:cubicBezTo>
                  <a:lnTo>
                    <a:pt x="3079" y="384"/>
                  </a:lnTo>
                  <a:cubicBezTo>
                    <a:pt x="3079" y="384"/>
                    <a:pt x="3177" y="1009"/>
                    <a:pt x="2820" y="1294"/>
                  </a:cubicBezTo>
                  <a:cubicBezTo>
                    <a:pt x="2764" y="1339"/>
                    <a:pt x="2701" y="1359"/>
                    <a:pt x="2635" y="1359"/>
                  </a:cubicBezTo>
                  <a:cubicBezTo>
                    <a:pt x="2280" y="1359"/>
                    <a:pt x="1823" y="806"/>
                    <a:pt x="1740" y="679"/>
                  </a:cubicBezTo>
                  <a:cubicBezTo>
                    <a:pt x="1740" y="679"/>
                    <a:pt x="1456" y="1447"/>
                    <a:pt x="334" y="1447"/>
                  </a:cubicBezTo>
                  <a:cubicBezTo>
                    <a:pt x="315" y="1447"/>
                    <a:pt x="296" y="1447"/>
                    <a:pt x="277" y="1446"/>
                  </a:cubicBezTo>
                  <a:lnTo>
                    <a:pt x="277" y="1446"/>
                  </a:lnTo>
                  <a:cubicBezTo>
                    <a:pt x="277" y="1446"/>
                    <a:pt x="1205" y="1901"/>
                    <a:pt x="741" y="2642"/>
                  </a:cubicBezTo>
                  <a:cubicBezTo>
                    <a:pt x="741" y="2642"/>
                    <a:pt x="904" y="2589"/>
                    <a:pt x="1103" y="2589"/>
                  </a:cubicBezTo>
                  <a:cubicBezTo>
                    <a:pt x="1303" y="2589"/>
                    <a:pt x="1540" y="2642"/>
                    <a:pt x="1687" y="2856"/>
                  </a:cubicBezTo>
                  <a:cubicBezTo>
                    <a:pt x="1939" y="3216"/>
                    <a:pt x="1556" y="3595"/>
                    <a:pt x="846" y="3595"/>
                  </a:cubicBezTo>
                  <a:cubicBezTo>
                    <a:pt x="727" y="3595"/>
                    <a:pt x="599" y="3584"/>
                    <a:pt x="464" y="3561"/>
                  </a:cubicBezTo>
                  <a:lnTo>
                    <a:pt x="464" y="3561"/>
                  </a:lnTo>
                  <a:cubicBezTo>
                    <a:pt x="464" y="3561"/>
                    <a:pt x="973" y="4507"/>
                    <a:pt x="0" y="5025"/>
                  </a:cubicBezTo>
                  <a:cubicBezTo>
                    <a:pt x="0" y="5025"/>
                    <a:pt x="265" y="4906"/>
                    <a:pt x="588" y="4906"/>
                  </a:cubicBezTo>
                  <a:cubicBezTo>
                    <a:pt x="920" y="4906"/>
                    <a:pt x="1313" y="5032"/>
                    <a:pt x="1544" y="5543"/>
                  </a:cubicBezTo>
                  <a:cubicBezTo>
                    <a:pt x="1544" y="5543"/>
                    <a:pt x="2035" y="4503"/>
                    <a:pt x="2550" y="4503"/>
                  </a:cubicBezTo>
                  <a:cubicBezTo>
                    <a:pt x="2569" y="4503"/>
                    <a:pt x="2588" y="4505"/>
                    <a:pt x="2606" y="4507"/>
                  </a:cubicBezTo>
                  <a:cubicBezTo>
                    <a:pt x="3142" y="4588"/>
                    <a:pt x="2481" y="5659"/>
                    <a:pt x="2481" y="5659"/>
                  </a:cubicBezTo>
                  <a:cubicBezTo>
                    <a:pt x="2481" y="5659"/>
                    <a:pt x="2496" y="5657"/>
                    <a:pt x="2522" y="5657"/>
                  </a:cubicBezTo>
                  <a:cubicBezTo>
                    <a:pt x="2684" y="5657"/>
                    <a:pt x="3280" y="5717"/>
                    <a:pt x="3365" y="6587"/>
                  </a:cubicBezTo>
                  <a:cubicBezTo>
                    <a:pt x="3365" y="6587"/>
                    <a:pt x="3935" y="5578"/>
                    <a:pt x="4675" y="5578"/>
                  </a:cubicBezTo>
                  <a:cubicBezTo>
                    <a:pt x="4682" y="5578"/>
                    <a:pt x="4688" y="5578"/>
                    <a:pt x="4695" y="5578"/>
                  </a:cubicBezTo>
                  <a:cubicBezTo>
                    <a:pt x="4695" y="5578"/>
                    <a:pt x="4338" y="4677"/>
                    <a:pt x="4579" y="4409"/>
                  </a:cubicBezTo>
                  <a:cubicBezTo>
                    <a:pt x="4648" y="4332"/>
                    <a:pt x="4757" y="4305"/>
                    <a:pt x="4877" y="4305"/>
                  </a:cubicBezTo>
                  <a:cubicBezTo>
                    <a:pt x="5172" y="4305"/>
                    <a:pt x="5534" y="4472"/>
                    <a:pt x="5534" y="4472"/>
                  </a:cubicBezTo>
                  <a:cubicBezTo>
                    <a:pt x="5534" y="4472"/>
                    <a:pt x="5498" y="3829"/>
                    <a:pt x="6087" y="3802"/>
                  </a:cubicBezTo>
                  <a:cubicBezTo>
                    <a:pt x="6087" y="3802"/>
                    <a:pt x="5418" y="3053"/>
                    <a:pt x="5882" y="2660"/>
                  </a:cubicBezTo>
                  <a:lnTo>
                    <a:pt x="5882" y="2660"/>
                  </a:lnTo>
                  <a:cubicBezTo>
                    <a:pt x="5882" y="2660"/>
                    <a:pt x="5637" y="2722"/>
                    <a:pt x="5309" y="2722"/>
                  </a:cubicBezTo>
                  <a:cubicBezTo>
                    <a:pt x="5013" y="2722"/>
                    <a:pt x="4650" y="2672"/>
                    <a:pt x="4338" y="2481"/>
                  </a:cubicBezTo>
                  <a:cubicBezTo>
                    <a:pt x="4338" y="2481"/>
                    <a:pt x="4213" y="1518"/>
                    <a:pt x="4748" y="857"/>
                  </a:cubicBezTo>
                  <a:cubicBezTo>
                    <a:pt x="4748" y="857"/>
                    <a:pt x="3990" y="750"/>
                    <a:pt x="39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19" name="Google Shape;3646;p39">
              <a:extLst>
                <a:ext uri="{FF2B5EF4-FFF2-40B4-BE49-F238E27FC236}">
                  <a16:creationId xmlns:a16="http://schemas.microsoft.com/office/drawing/2014/main" id="{DB924BBD-EC6B-46E2-B68C-1042F9DB5164}"/>
                </a:ext>
              </a:extLst>
            </p:cNvPr>
            <p:cNvSpPr/>
            <p:nvPr/>
          </p:nvSpPr>
          <p:spPr>
            <a:xfrm rot="2831813">
              <a:off x="6831403" y="585728"/>
              <a:ext cx="356589" cy="455222"/>
            </a:xfrm>
            <a:custGeom>
              <a:avLst/>
              <a:gdLst/>
              <a:ahLst/>
              <a:cxnLst/>
              <a:rect l="l" t="t" r="r" b="b"/>
              <a:pathLst>
                <a:path w="3615" h="4615" extrusionOk="0">
                  <a:moveTo>
                    <a:pt x="1589" y="0"/>
                  </a:moveTo>
                  <a:cubicBezTo>
                    <a:pt x="1401" y="233"/>
                    <a:pt x="1009" y="536"/>
                    <a:pt x="277" y="518"/>
                  </a:cubicBezTo>
                  <a:cubicBezTo>
                    <a:pt x="277" y="518"/>
                    <a:pt x="1196" y="973"/>
                    <a:pt x="732" y="1705"/>
                  </a:cubicBezTo>
                  <a:cubicBezTo>
                    <a:pt x="732" y="1705"/>
                    <a:pt x="1392" y="1500"/>
                    <a:pt x="1687" y="1928"/>
                  </a:cubicBezTo>
                  <a:cubicBezTo>
                    <a:pt x="1981" y="2348"/>
                    <a:pt x="1410" y="2794"/>
                    <a:pt x="455" y="2633"/>
                  </a:cubicBezTo>
                  <a:cubicBezTo>
                    <a:pt x="455" y="2633"/>
                    <a:pt x="973" y="3579"/>
                    <a:pt x="0" y="4097"/>
                  </a:cubicBezTo>
                  <a:cubicBezTo>
                    <a:pt x="0" y="4097"/>
                    <a:pt x="1080" y="3606"/>
                    <a:pt x="1535" y="4615"/>
                  </a:cubicBezTo>
                  <a:cubicBezTo>
                    <a:pt x="1535" y="4615"/>
                    <a:pt x="2071" y="3499"/>
                    <a:pt x="2606" y="3579"/>
                  </a:cubicBezTo>
                  <a:cubicBezTo>
                    <a:pt x="2687" y="3579"/>
                    <a:pt x="2749" y="3633"/>
                    <a:pt x="2785" y="3704"/>
                  </a:cubicBezTo>
                  <a:cubicBezTo>
                    <a:pt x="3615" y="2357"/>
                    <a:pt x="3044" y="598"/>
                    <a:pt x="1589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0" name="Google Shape;3647;p39">
              <a:extLst>
                <a:ext uri="{FF2B5EF4-FFF2-40B4-BE49-F238E27FC236}">
                  <a16:creationId xmlns:a16="http://schemas.microsoft.com/office/drawing/2014/main" id="{49261108-EB2F-4C8B-A27E-09399B45365F}"/>
                </a:ext>
              </a:extLst>
            </p:cNvPr>
            <p:cNvSpPr/>
            <p:nvPr/>
          </p:nvSpPr>
          <p:spPr>
            <a:xfrm rot="2831813">
              <a:off x="6788638" y="573028"/>
              <a:ext cx="605757" cy="663845"/>
            </a:xfrm>
            <a:custGeom>
              <a:avLst/>
              <a:gdLst/>
              <a:ahLst/>
              <a:cxnLst/>
              <a:rect l="l" t="t" r="r" b="b"/>
              <a:pathLst>
                <a:path w="6141" h="6730" extrusionOk="0">
                  <a:moveTo>
                    <a:pt x="1551" y="2823"/>
                  </a:moveTo>
                  <a:cubicBezTo>
                    <a:pt x="1581" y="2844"/>
                    <a:pt x="1609" y="2867"/>
                    <a:pt x="1634" y="2893"/>
                  </a:cubicBezTo>
                  <a:lnTo>
                    <a:pt x="1634" y="2893"/>
                  </a:lnTo>
                  <a:cubicBezTo>
                    <a:pt x="1609" y="2867"/>
                    <a:pt x="1581" y="2843"/>
                    <a:pt x="1551" y="2823"/>
                  </a:cubicBezTo>
                  <a:close/>
                  <a:moveTo>
                    <a:pt x="599" y="5016"/>
                  </a:moveTo>
                  <a:cubicBezTo>
                    <a:pt x="551" y="5016"/>
                    <a:pt x="503" y="5019"/>
                    <a:pt x="455" y="5025"/>
                  </a:cubicBezTo>
                  <a:cubicBezTo>
                    <a:pt x="359" y="5036"/>
                    <a:pt x="266" y="5055"/>
                    <a:pt x="175" y="5083"/>
                  </a:cubicBezTo>
                  <a:lnTo>
                    <a:pt x="175" y="5083"/>
                  </a:lnTo>
                  <a:cubicBezTo>
                    <a:pt x="264" y="5058"/>
                    <a:pt x="355" y="5039"/>
                    <a:pt x="446" y="5034"/>
                  </a:cubicBezTo>
                  <a:cubicBezTo>
                    <a:pt x="497" y="5028"/>
                    <a:pt x="548" y="5025"/>
                    <a:pt x="598" y="5025"/>
                  </a:cubicBezTo>
                  <a:cubicBezTo>
                    <a:pt x="699" y="5025"/>
                    <a:pt x="801" y="5037"/>
                    <a:pt x="902" y="5061"/>
                  </a:cubicBezTo>
                  <a:cubicBezTo>
                    <a:pt x="804" y="5030"/>
                    <a:pt x="702" y="5016"/>
                    <a:pt x="599" y="5016"/>
                  </a:cubicBezTo>
                  <a:close/>
                  <a:moveTo>
                    <a:pt x="1634" y="2893"/>
                  </a:moveTo>
                  <a:lnTo>
                    <a:pt x="1634" y="2893"/>
                  </a:lnTo>
                  <a:cubicBezTo>
                    <a:pt x="1661" y="2919"/>
                    <a:pt x="1684" y="2949"/>
                    <a:pt x="1705" y="2981"/>
                  </a:cubicBezTo>
                  <a:cubicBezTo>
                    <a:pt x="1776" y="3070"/>
                    <a:pt x="1794" y="3195"/>
                    <a:pt x="1750" y="3302"/>
                  </a:cubicBezTo>
                  <a:cubicBezTo>
                    <a:pt x="1696" y="3410"/>
                    <a:pt x="1616" y="3490"/>
                    <a:pt x="1517" y="3543"/>
                  </a:cubicBezTo>
                  <a:cubicBezTo>
                    <a:pt x="1410" y="3597"/>
                    <a:pt x="1303" y="3633"/>
                    <a:pt x="1187" y="3651"/>
                  </a:cubicBezTo>
                  <a:cubicBezTo>
                    <a:pt x="1071" y="3673"/>
                    <a:pt x="955" y="3684"/>
                    <a:pt x="839" y="3684"/>
                  </a:cubicBezTo>
                  <a:cubicBezTo>
                    <a:pt x="723" y="3684"/>
                    <a:pt x="607" y="3673"/>
                    <a:pt x="491" y="3651"/>
                  </a:cubicBezTo>
                  <a:lnTo>
                    <a:pt x="464" y="3651"/>
                  </a:lnTo>
                  <a:lnTo>
                    <a:pt x="473" y="3677"/>
                  </a:lnTo>
                  <a:cubicBezTo>
                    <a:pt x="474" y="3679"/>
                    <a:pt x="475" y="3681"/>
                    <a:pt x="476" y="3683"/>
                  </a:cubicBezTo>
                  <a:lnTo>
                    <a:pt x="476" y="3683"/>
                  </a:lnTo>
                  <a:lnTo>
                    <a:pt x="464" y="3695"/>
                  </a:lnTo>
                  <a:cubicBezTo>
                    <a:pt x="471" y="3696"/>
                    <a:pt x="477" y="3698"/>
                    <a:pt x="484" y="3699"/>
                  </a:cubicBezTo>
                  <a:lnTo>
                    <a:pt x="484" y="3699"/>
                  </a:lnTo>
                  <a:cubicBezTo>
                    <a:pt x="541" y="3818"/>
                    <a:pt x="581" y="3953"/>
                    <a:pt x="598" y="4079"/>
                  </a:cubicBezTo>
                  <a:cubicBezTo>
                    <a:pt x="616" y="4222"/>
                    <a:pt x="607" y="4365"/>
                    <a:pt x="571" y="4507"/>
                  </a:cubicBezTo>
                  <a:cubicBezTo>
                    <a:pt x="527" y="4641"/>
                    <a:pt x="455" y="4766"/>
                    <a:pt x="357" y="4873"/>
                  </a:cubicBezTo>
                  <a:cubicBezTo>
                    <a:pt x="313" y="4927"/>
                    <a:pt x="259" y="4971"/>
                    <a:pt x="197" y="5016"/>
                  </a:cubicBezTo>
                  <a:cubicBezTo>
                    <a:pt x="143" y="5052"/>
                    <a:pt x="81" y="5087"/>
                    <a:pt x="18" y="5123"/>
                  </a:cubicBezTo>
                  <a:lnTo>
                    <a:pt x="18" y="5134"/>
                  </a:lnTo>
                  <a:lnTo>
                    <a:pt x="18" y="5134"/>
                  </a:lnTo>
                  <a:cubicBezTo>
                    <a:pt x="12" y="5137"/>
                    <a:pt x="6" y="5139"/>
                    <a:pt x="0" y="5141"/>
                  </a:cubicBezTo>
                  <a:lnTo>
                    <a:pt x="9" y="5150"/>
                  </a:lnTo>
                  <a:cubicBezTo>
                    <a:pt x="23" y="5142"/>
                    <a:pt x="37" y="5135"/>
                    <a:pt x="50" y="5127"/>
                  </a:cubicBezTo>
                  <a:lnTo>
                    <a:pt x="50" y="5127"/>
                  </a:lnTo>
                  <a:cubicBezTo>
                    <a:pt x="92" y="5110"/>
                    <a:pt x="133" y="5096"/>
                    <a:pt x="175" y="5083"/>
                  </a:cubicBezTo>
                  <a:lnTo>
                    <a:pt x="175" y="5083"/>
                  </a:lnTo>
                  <a:cubicBezTo>
                    <a:pt x="141" y="5092"/>
                    <a:pt x="108" y="5103"/>
                    <a:pt x="75" y="5114"/>
                  </a:cubicBezTo>
                  <a:lnTo>
                    <a:pt x="75" y="5114"/>
                  </a:lnTo>
                  <a:cubicBezTo>
                    <a:pt x="115" y="5093"/>
                    <a:pt x="153" y="5072"/>
                    <a:pt x="188" y="5043"/>
                  </a:cubicBezTo>
                  <a:cubicBezTo>
                    <a:pt x="250" y="4998"/>
                    <a:pt x="304" y="4954"/>
                    <a:pt x="357" y="4900"/>
                  </a:cubicBezTo>
                  <a:cubicBezTo>
                    <a:pt x="455" y="4793"/>
                    <a:pt x="527" y="4668"/>
                    <a:pt x="571" y="4525"/>
                  </a:cubicBezTo>
                  <a:cubicBezTo>
                    <a:pt x="616" y="4382"/>
                    <a:pt x="625" y="4240"/>
                    <a:pt x="607" y="4097"/>
                  </a:cubicBezTo>
                  <a:cubicBezTo>
                    <a:pt x="582" y="3962"/>
                    <a:pt x="549" y="3828"/>
                    <a:pt x="493" y="3700"/>
                  </a:cubicBezTo>
                  <a:lnTo>
                    <a:pt x="493" y="3700"/>
                  </a:lnTo>
                  <a:cubicBezTo>
                    <a:pt x="611" y="3722"/>
                    <a:pt x="732" y="3733"/>
                    <a:pt x="852" y="3733"/>
                  </a:cubicBezTo>
                  <a:cubicBezTo>
                    <a:pt x="959" y="3733"/>
                    <a:pt x="1065" y="3724"/>
                    <a:pt x="1169" y="3704"/>
                  </a:cubicBezTo>
                  <a:cubicBezTo>
                    <a:pt x="1285" y="3686"/>
                    <a:pt x="1401" y="3651"/>
                    <a:pt x="1509" y="3588"/>
                  </a:cubicBezTo>
                  <a:cubicBezTo>
                    <a:pt x="1616" y="3543"/>
                    <a:pt x="1705" y="3454"/>
                    <a:pt x="1758" y="3338"/>
                  </a:cubicBezTo>
                  <a:cubicBezTo>
                    <a:pt x="1803" y="3222"/>
                    <a:pt x="1785" y="3088"/>
                    <a:pt x="1714" y="2990"/>
                  </a:cubicBezTo>
                  <a:cubicBezTo>
                    <a:pt x="1692" y="2955"/>
                    <a:pt x="1665" y="2923"/>
                    <a:pt x="1634" y="2893"/>
                  </a:cubicBezTo>
                  <a:close/>
                  <a:moveTo>
                    <a:pt x="902" y="5061"/>
                  </a:moveTo>
                  <a:cubicBezTo>
                    <a:pt x="937" y="5079"/>
                    <a:pt x="973" y="5087"/>
                    <a:pt x="1018" y="5105"/>
                  </a:cubicBezTo>
                  <a:lnTo>
                    <a:pt x="1116" y="5150"/>
                  </a:lnTo>
                  <a:cubicBezTo>
                    <a:pt x="1178" y="5195"/>
                    <a:pt x="1241" y="5239"/>
                    <a:pt x="1294" y="5293"/>
                  </a:cubicBezTo>
                  <a:cubicBezTo>
                    <a:pt x="1348" y="5346"/>
                    <a:pt x="1401" y="5400"/>
                    <a:pt x="1446" y="5462"/>
                  </a:cubicBezTo>
                  <a:cubicBezTo>
                    <a:pt x="1491" y="5516"/>
                    <a:pt x="1517" y="5587"/>
                    <a:pt x="1562" y="5650"/>
                  </a:cubicBezTo>
                  <a:cubicBezTo>
                    <a:pt x="1500" y="5507"/>
                    <a:pt x="1410" y="5382"/>
                    <a:pt x="1294" y="5275"/>
                  </a:cubicBezTo>
                  <a:cubicBezTo>
                    <a:pt x="1241" y="5221"/>
                    <a:pt x="1187" y="5177"/>
                    <a:pt x="1116" y="5141"/>
                  </a:cubicBezTo>
                  <a:lnTo>
                    <a:pt x="1018" y="5096"/>
                  </a:lnTo>
                  <a:cubicBezTo>
                    <a:pt x="982" y="5079"/>
                    <a:pt x="946" y="5070"/>
                    <a:pt x="902" y="5061"/>
                  </a:cubicBezTo>
                  <a:close/>
                  <a:moveTo>
                    <a:pt x="4008" y="0"/>
                  </a:moveTo>
                  <a:lnTo>
                    <a:pt x="3963" y="98"/>
                  </a:lnTo>
                  <a:cubicBezTo>
                    <a:pt x="3927" y="179"/>
                    <a:pt x="3883" y="268"/>
                    <a:pt x="3820" y="348"/>
                  </a:cubicBezTo>
                  <a:cubicBezTo>
                    <a:pt x="3767" y="429"/>
                    <a:pt x="3695" y="491"/>
                    <a:pt x="3624" y="554"/>
                  </a:cubicBezTo>
                  <a:cubicBezTo>
                    <a:pt x="3564" y="594"/>
                    <a:pt x="3493" y="614"/>
                    <a:pt x="3424" y="614"/>
                  </a:cubicBezTo>
                  <a:cubicBezTo>
                    <a:pt x="3401" y="614"/>
                    <a:pt x="3378" y="612"/>
                    <a:pt x="3356" y="607"/>
                  </a:cubicBezTo>
                  <a:cubicBezTo>
                    <a:pt x="3267" y="580"/>
                    <a:pt x="3178" y="536"/>
                    <a:pt x="3115" y="473"/>
                  </a:cubicBezTo>
                  <a:lnTo>
                    <a:pt x="3062" y="429"/>
                  </a:lnTo>
                  <a:lnTo>
                    <a:pt x="3070" y="491"/>
                  </a:lnTo>
                  <a:cubicBezTo>
                    <a:pt x="3072" y="500"/>
                    <a:pt x="3073" y="508"/>
                    <a:pt x="3074" y="516"/>
                  </a:cubicBezTo>
                  <a:lnTo>
                    <a:pt x="3074" y="516"/>
                  </a:lnTo>
                  <a:lnTo>
                    <a:pt x="3070" y="518"/>
                  </a:lnTo>
                  <a:cubicBezTo>
                    <a:pt x="3072" y="519"/>
                    <a:pt x="3073" y="520"/>
                    <a:pt x="3074" y="521"/>
                  </a:cubicBezTo>
                  <a:lnTo>
                    <a:pt x="3074" y="521"/>
                  </a:lnTo>
                  <a:cubicBezTo>
                    <a:pt x="3095" y="700"/>
                    <a:pt x="3077" y="885"/>
                    <a:pt x="3035" y="1062"/>
                  </a:cubicBezTo>
                  <a:cubicBezTo>
                    <a:pt x="2999" y="1152"/>
                    <a:pt x="2954" y="1232"/>
                    <a:pt x="2901" y="1303"/>
                  </a:cubicBezTo>
                  <a:cubicBezTo>
                    <a:pt x="2838" y="1384"/>
                    <a:pt x="2758" y="1428"/>
                    <a:pt x="2669" y="1437"/>
                  </a:cubicBezTo>
                  <a:cubicBezTo>
                    <a:pt x="2571" y="1437"/>
                    <a:pt x="2481" y="1419"/>
                    <a:pt x="2401" y="1366"/>
                  </a:cubicBezTo>
                  <a:cubicBezTo>
                    <a:pt x="2321" y="1321"/>
                    <a:pt x="2240" y="1268"/>
                    <a:pt x="2169" y="1196"/>
                  </a:cubicBezTo>
                  <a:cubicBezTo>
                    <a:pt x="2017" y="1071"/>
                    <a:pt x="1892" y="928"/>
                    <a:pt x="1776" y="777"/>
                  </a:cubicBezTo>
                  <a:lnTo>
                    <a:pt x="1758" y="741"/>
                  </a:lnTo>
                  <a:lnTo>
                    <a:pt x="1741" y="777"/>
                  </a:lnTo>
                  <a:cubicBezTo>
                    <a:pt x="1678" y="911"/>
                    <a:pt x="1598" y="1027"/>
                    <a:pt x="1500" y="1125"/>
                  </a:cubicBezTo>
                  <a:cubicBezTo>
                    <a:pt x="1393" y="1223"/>
                    <a:pt x="1277" y="1303"/>
                    <a:pt x="1143" y="1375"/>
                  </a:cubicBezTo>
                  <a:cubicBezTo>
                    <a:pt x="1009" y="1428"/>
                    <a:pt x="875" y="1473"/>
                    <a:pt x="732" y="1500"/>
                  </a:cubicBezTo>
                  <a:cubicBezTo>
                    <a:pt x="661" y="1517"/>
                    <a:pt x="589" y="1526"/>
                    <a:pt x="518" y="1526"/>
                  </a:cubicBezTo>
                  <a:lnTo>
                    <a:pt x="232" y="1526"/>
                  </a:lnTo>
                  <a:lnTo>
                    <a:pt x="293" y="1561"/>
                  </a:lnTo>
                  <a:lnTo>
                    <a:pt x="293" y="1561"/>
                  </a:lnTo>
                  <a:lnTo>
                    <a:pt x="286" y="1589"/>
                  </a:lnTo>
                  <a:cubicBezTo>
                    <a:pt x="306" y="1589"/>
                    <a:pt x="325" y="1589"/>
                    <a:pt x="344" y="1590"/>
                  </a:cubicBezTo>
                  <a:lnTo>
                    <a:pt x="344" y="1590"/>
                  </a:lnTo>
                  <a:cubicBezTo>
                    <a:pt x="425" y="1640"/>
                    <a:pt x="506" y="1700"/>
                    <a:pt x="580" y="1767"/>
                  </a:cubicBezTo>
                  <a:cubicBezTo>
                    <a:pt x="679" y="1848"/>
                    <a:pt x="750" y="1946"/>
                    <a:pt x="803" y="2053"/>
                  </a:cubicBezTo>
                  <a:cubicBezTo>
                    <a:pt x="857" y="2160"/>
                    <a:pt x="884" y="2276"/>
                    <a:pt x="866" y="2392"/>
                  </a:cubicBezTo>
                  <a:cubicBezTo>
                    <a:pt x="848" y="2517"/>
                    <a:pt x="812" y="2624"/>
                    <a:pt x="750" y="2731"/>
                  </a:cubicBezTo>
                  <a:lnTo>
                    <a:pt x="743" y="2746"/>
                  </a:lnTo>
                  <a:lnTo>
                    <a:pt x="743" y="2746"/>
                  </a:lnTo>
                  <a:cubicBezTo>
                    <a:pt x="739" y="2747"/>
                    <a:pt x="736" y="2748"/>
                    <a:pt x="732" y="2749"/>
                  </a:cubicBezTo>
                  <a:lnTo>
                    <a:pt x="738" y="2755"/>
                  </a:lnTo>
                  <a:lnTo>
                    <a:pt x="738" y="2755"/>
                  </a:lnTo>
                  <a:lnTo>
                    <a:pt x="732" y="2767"/>
                  </a:lnTo>
                  <a:lnTo>
                    <a:pt x="746" y="2763"/>
                  </a:lnTo>
                  <a:lnTo>
                    <a:pt x="746" y="2763"/>
                  </a:lnTo>
                  <a:lnTo>
                    <a:pt x="759" y="2776"/>
                  </a:lnTo>
                  <a:cubicBezTo>
                    <a:pt x="762" y="2770"/>
                    <a:pt x="766" y="2764"/>
                    <a:pt x="769" y="2758"/>
                  </a:cubicBezTo>
                  <a:lnTo>
                    <a:pt x="769" y="2758"/>
                  </a:lnTo>
                  <a:cubicBezTo>
                    <a:pt x="877" y="2723"/>
                    <a:pt x="987" y="2706"/>
                    <a:pt x="1097" y="2706"/>
                  </a:cubicBezTo>
                  <a:cubicBezTo>
                    <a:pt x="1214" y="2706"/>
                    <a:pt x="1331" y="2726"/>
                    <a:pt x="1446" y="2767"/>
                  </a:cubicBezTo>
                  <a:cubicBezTo>
                    <a:pt x="1483" y="2782"/>
                    <a:pt x="1518" y="2801"/>
                    <a:pt x="1551" y="2823"/>
                  </a:cubicBezTo>
                  <a:lnTo>
                    <a:pt x="1551" y="2823"/>
                  </a:lnTo>
                  <a:cubicBezTo>
                    <a:pt x="1516" y="2798"/>
                    <a:pt x="1477" y="2777"/>
                    <a:pt x="1437" y="2758"/>
                  </a:cubicBezTo>
                  <a:cubicBezTo>
                    <a:pt x="1330" y="2713"/>
                    <a:pt x="1205" y="2696"/>
                    <a:pt x="1089" y="2696"/>
                  </a:cubicBezTo>
                  <a:cubicBezTo>
                    <a:pt x="989" y="2696"/>
                    <a:pt x="883" y="2709"/>
                    <a:pt x="782" y="2735"/>
                  </a:cubicBezTo>
                  <a:lnTo>
                    <a:pt x="782" y="2735"/>
                  </a:lnTo>
                  <a:cubicBezTo>
                    <a:pt x="832" y="2639"/>
                    <a:pt x="868" y="2537"/>
                    <a:pt x="884" y="2428"/>
                  </a:cubicBezTo>
                  <a:cubicBezTo>
                    <a:pt x="893" y="2303"/>
                    <a:pt x="875" y="2178"/>
                    <a:pt x="821" y="2062"/>
                  </a:cubicBezTo>
                  <a:cubicBezTo>
                    <a:pt x="759" y="1955"/>
                    <a:pt x="687" y="1857"/>
                    <a:pt x="598" y="1767"/>
                  </a:cubicBezTo>
                  <a:cubicBezTo>
                    <a:pt x="526" y="1703"/>
                    <a:pt x="443" y="1644"/>
                    <a:pt x="357" y="1591"/>
                  </a:cubicBezTo>
                  <a:lnTo>
                    <a:pt x="357" y="1591"/>
                  </a:lnTo>
                  <a:cubicBezTo>
                    <a:pt x="383" y="1592"/>
                    <a:pt x="408" y="1593"/>
                    <a:pt x="433" y="1593"/>
                  </a:cubicBezTo>
                  <a:cubicBezTo>
                    <a:pt x="457" y="1593"/>
                    <a:pt x="482" y="1592"/>
                    <a:pt x="509" y="1589"/>
                  </a:cubicBezTo>
                  <a:cubicBezTo>
                    <a:pt x="589" y="1580"/>
                    <a:pt x="661" y="1571"/>
                    <a:pt x="732" y="1562"/>
                  </a:cubicBezTo>
                  <a:cubicBezTo>
                    <a:pt x="875" y="1535"/>
                    <a:pt x="1018" y="1491"/>
                    <a:pt x="1152" y="1428"/>
                  </a:cubicBezTo>
                  <a:cubicBezTo>
                    <a:pt x="1418" y="1308"/>
                    <a:pt x="1626" y="1097"/>
                    <a:pt x="1761" y="842"/>
                  </a:cubicBezTo>
                  <a:lnTo>
                    <a:pt x="1761" y="842"/>
                  </a:lnTo>
                  <a:cubicBezTo>
                    <a:pt x="1864" y="991"/>
                    <a:pt x="1991" y="1124"/>
                    <a:pt x="2133" y="1250"/>
                  </a:cubicBezTo>
                  <a:cubicBezTo>
                    <a:pt x="2205" y="1312"/>
                    <a:pt x="2285" y="1375"/>
                    <a:pt x="2374" y="1419"/>
                  </a:cubicBezTo>
                  <a:cubicBezTo>
                    <a:pt x="2464" y="1473"/>
                    <a:pt x="2562" y="1500"/>
                    <a:pt x="2669" y="1500"/>
                  </a:cubicBezTo>
                  <a:cubicBezTo>
                    <a:pt x="2767" y="1491"/>
                    <a:pt x="2865" y="1437"/>
                    <a:pt x="2928" y="1348"/>
                  </a:cubicBezTo>
                  <a:cubicBezTo>
                    <a:pt x="2990" y="1276"/>
                    <a:pt x="3035" y="1187"/>
                    <a:pt x="3070" y="1089"/>
                  </a:cubicBezTo>
                  <a:cubicBezTo>
                    <a:pt x="3119" y="921"/>
                    <a:pt x="3138" y="738"/>
                    <a:pt x="3122" y="560"/>
                  </a:cubicBezTo>
                  <a:lnTo>
                    <a:pt x="3122" y="560"/>
                  </a:lnTo>
                  <a:cubicBezTo>
                    <a:pt x="3188" y="610"/>
                    <a:pt x="3260" y="648"/>
                    <a:pt x="3338" y="670"/>
                  </a:cubicBezTo>
                  <a:cubicBezTo>
                    <a:pt x="3364" y="674"/>
                    <a:pt x="3390" y="676"/>
                    <a:pt x="3416" y="676"/>
                  </a:cubicBezTo>
                  <a:cubicBezTo>
                    <a:pt x="3496" y="676"/>
                    <a:pt x="3574" y="654"/>
                    <a:pt x="3642" y="607"/>
                  </a:cubicBezTo>
                  <a:cubicBezTo>
                    <a:pt x="3722" y="554"/>
                    <a:pt x="3802" y="473"/>
                    <a:pt x="3856" y="393"/>
                  </a:cubicBezTo>
                  <a:cubicBezTo>
                    <a:pt x="3900" y="336"/>
                    <a:pt x="3935" y="276"/>
                    <a:pt x="3967" y="214"/>
                  </a:cubicBezTo>
                  <a:lnTo>
                    <a:pt x="3967" y="214"/>
                  </a:lnTo>
                  <a:cubicBezTo>
                    <a:pt x="3975" y="291"/>
                    <a:pt x="3993" y="366"/>
                    <a:pt x="4025" y="438"/>
                  </a:cubicBezTo>
                  <a:cubicBezTo>
                    <a:pt x="4061" y="545"/>
                    <a:pt x="4115" y="634"/>
                    <a:pt x="4195" y="714"/>
                  </a:cubicBezTo>
                  <a:cubicBezTo>
                    <a:pt x="4266" y="786"/>
                    <a:pt x="4356" y="857"/>
                    <a:pt x="4454" y="902"/>
                  </a:cubicBezTo>
                  <a:cubicBezTo>
                    <a:pt x="4538" y="948"/>
                    <a:pt x="4629" y="981"/>
                    <a:pt x="4721" y="1000"/>
                  </a:cubicBezTo>
                  <a:lnTo>
                    <a:pt x="4721" y="1000"/>
                  </a:lnTo>
                  <a:cubicBezTo>
                    <a:pt x="4644" y="1106"/>
                    <a:pt x="4581" y="1219"/>
                    <a:pt x="4525" y="1339"/>
                  </a:cubicBezTo>
                  <a:cubicBezTo>
                    <a:pt x="4463" y="1464"/>
                    <a:pt x="4418" y="1607"/>
                    <a:pt x="4382" y="1749"/>
                  </a:cubicBezTo>
                  <a:cubicBezTo>
                    <a:pt x="4356" y="1883"/>
                    <a:pt x="4338" y="2026"/>
                    <a:pt x="4329" y="2178"/>
                  </a:cubicBezTo>
                  <a:cubicBezTo>
                    <a:pt x="4320" y="2321"/>
                    <a:pt x="4320" y="2463"/>
                    <a:pt x="4338" y="2606"/>
                  </a:cubicBezTo>
                  <a:lnTo>
                    <a:pt x="4338" y="2624"/>
                  </a:lnTo>
                  <a:lnTo>
                    <a:pt x="4347" y="2624"/>
                  </a:lnTo>
                  <a:cubicBezTo>
                    <a:pt x="4463" y="2687"/>
                    <a:pt x="4588" y="2740"/>
                    <a:pt x="4713" y="2785"/>
                  </a:cubicBezTo>
                  <a:cubicBezTo>
                    <a:pt x="4846" y="2820"/>
                    <a:pt x="4971" y="2838"/>
                    <a:pt x="5105" y="2856"/>
                  </a:cubicBezTo>
                  <a:cubicBezTo>
                    <a:pt x="5170" y="2861"/>
                    <a:pt x="5235" y="2863"/>
                    <a:pt x="5300" y="2863"/>
                  </a:cubicBezTo>
                  <a:cubicBezTo>
                    <a:pt x="5478" y="2863"/>
                    <a:pt x="5655" y="2846"/>
                    <a:pt x="5832" y="2810"/>
                  </a:cubicBezTo>
                  <a:lnTo>
                    <a:pt x="5832" y="2810"/>
                  </a:lnTo>
                  <a:cubicBezTo>
                    <a:pt x="5779" y="2877"/>
                    <a:pt x="5742" y="2960"/>
                    <a:pt x="5721" y="3044"/>
                  </a:cubicBezTo>
                  <a:cubicBezTo>
                    <a:pt x="5712" y="3160"/>
                    <a:pt x="5721" y="3267"/>
                    <a:pt x="5757" y="3374"/>
                  </a:cubicBezTo>
                  <a:cubicBezTo>
                    <a:pt x="5832" y="3565"/>
                    <a:pt x="5930" y="3742"/>
                    <a:pt x="6059" y="3902"/>
                  </a:cubicBezTo>
                  <a:lnTo>
                    <a:pt x="6059" y="3902"/>
                  </a:lnTo>
                  <a:cubicBezTo>
                    <a:pt x="5988" y="3907"/>
                    <a:pt x="5921" y="3924"/>
                    <a:pt x="5855" y="3954"/>
                  </a:cubicBezTo>
                  <a:cubicBezTo>
                    <a:pt x="5784" y="3990"/>
                    <a:pt x="5712" y="4043"/>
                    <a:pt x="5668" y="4115"/>
                  </a:cubicBezTo>
                  <a:cubicBezTo>
                    <a:pt x="5623" y="4177"/>
                    <a:pt x="5587" y="4257"/>
                    <a:pt x="5560" y="4338"/>
                  </a:cubicBezTo>
                  <a:cubicBezTo>
                    <a:pt x="5545" y="4408"/>
                    <a:pt x="5536" y="4479"/>
                    <a:pt x="5534" y="4550"/>
                  </a:cubicBezTo>
                  <a:lnTo>
                    <a:pt x="5534" y="4550"/>
                  </a:lnTo>
                  <a:cubicBezTo>
                    <a:pt x="5372" y="4484"/>
                    <a:pt x="5203" y="4435"/>
                    <a:pt x="5025" y="4409"/>
                  </a:cubicBezTo>
                  <a:cubicBezTo>
                    <a:pt x="4987" y="4402"/>
                    <a:pt x="4950" y="4399"/>
                    <a:pt x="4913" y="4399"/>
                  </a:cubicBezTo>
                  <a:cubicBezTo>
                    <a:pt x="4853" y="4399"/>
                    <a:pt x="4795" y="4407"/>
                    <a:pt x="4739" y="4418"/>
                  </a:cubicBezTo>
                  <a:cubicBezTo>
                    <a:pt x="4641" y="4445"/>
                    <a:pt x="4570" y="4516"/>
                    <a:pt x="4534" y="4605"/>
                  </a:cubicBezTo>
                  <a:cubicBezTo>
                    <a:pt x="4498" y="4695"/>
                    <a:pt x="4489" y="4793"/>
                    <a:pt x="4498" y="4891"/>
                  </a:cubicBezTo>
                  <a:cubicBezTo>
                    <a:pt x="4507" y="4980"/>
                    <a:pt x="4516" y="5070"/>
                    <a:pt x="4534" y="5168"/>
                  </a:cubicBezTo>
                  <a:cubicBezTo>
                    <a:pt x="4568" y="5337"/>
                    <a:pt x="4618" y="5507"/>
                    <a:pt x="4684" y="5677"/>
                  </a:cubicBezTo>
                  <a:lnTo>
                    <a:pt x="4684" y="5677"/>
                  </a:lnTo>
                  <a:cubicBezTo>
                    <a:pt x="4548" y="5680"/>
                    <a:pt x="4412" y="5715"/>
                    <a:pt x="4284" y="5775"/>
                  </a:cubicBezTo>
                  <a:cubicBezTo>
                    <a:pt x="4150" y="5837"/>
                    <a:pt x="4025" y="5917"/>
                    <a:pt x="3918" y="6016"/>
                  </a:cubicBezTo>
                  <a:cubicBezTo>
                    <a:pt x="3811" y="6114"/>
                    <a:pt x="3713" y="6221"/>
                    <a:pt x="3624" y="6337"/>
                  </a:cubicBezTo>
                  <a:cubicBezTo>
                    <a:pt x="3532" y="6437"/>
                    <a:pt x="3456" y="6553"/>
                    <a:pt x="3388" y="6669"/>
                  </a:cubicBezTo>
                  <a:lnTo>
                    <a:pt x="3388" y="6669"/>
                  </a:lnTo>
                  <a:lnTo>
                    <a:pt x="3365" y="6515"/>
                  </a:lnTo>
                  <a:cubicBezTo>
                    <a:pt x="3356" y="6453"/>
                    <a:pt x="3338" y="6399"/>
                    <a:pt x="3320" y="6337"/>
                  </a:cubicBezTo>
                  <a:cubicBezTo>
                    <a:pt x="3285" y="6221"/>
                    <a:pt x="3222" y="6114"/>
                    <a:pt x="3142" y="6025"/>
                  </a:cubicBezTo>
                  <a:cubicBezTo>
                    <a:pt x="2994" y="5852"/>
                    <a:pt x="2785" y="5755"/>
                    <a:pt x="2557" y="5755"/>
                  </a:cubicBezTo>
                  <a:cubicBezTo>
                    <a:pt x="2543" y="5755"/>
                    <a:pt x="2529" y="5755"/>
                    <a:pt x="2515" y="5756"/>
                  </a:cubicBezTo>
                  <a:lnTo>
                    <a:pt x="2515" y="5756"/>
                  </a:lnTo>
                  <a:cubicBezTo>
                    <a:pt x="2645" y="5553"/>
                    <a:pt x="2741" y="5334"/>
                    <a:pt x="2812" y="5105"/>
                  </a:cubicBezTo>
                  <a:cubicBezTo>
                    <a:pt x="2847" y="4989"/>
                    <a:pt x="2856" y="4864"/>
                    <a:pt x="2821" y="4748"/>
                  </a:cubicBezTo>
                  <a:cubicBezTo>
                    <a:pt x="2794" y="4686"/>
                    <a:pt x="2749" y="4641"/>
                    <a:pt x="2687" y="4623"/>
                  </a:cubicBezTo>
                  <a:cubicBezTo>
                    <a:pt x="2647" y="4610"/>
                    <a:pt x="2603" y="4602"/>
                    <a:pt x="2558" y="4602"/>
                  </a:cubicBezTo>
                  <a:cubicBezTo>
                    <a:pt x="2542" y="4602"/>
                    <a:pt x="2525" y="4603"/>
                    <a:pt x="2508" y="4605"/>
                  </a:cubicBezTo>
                  <a:cubicBezTo>
                    <a:pt x="2392" y="4632"/>
                    <a:pt x="2276" y="4686"/>
                    <a:pt x="2187" y="4775"/>
                  </a:cubicBezTo>
                  <a:cubicBezTo>
                    <a:pt x="2098" y="4846"/>
                    <a:pt x="2008" y="4936"/>
                    <a:pt x="1937" y="5034"/>
                  </a:cubicBezTo>
                  <a:cubicBezTo>
                    <a:pt x="1794" y="5221"/>
                    <a:pt x="1660" y="5436"/>
                    <a:pt x="1562" y="5650"/>
                  </a:cubicBezTo>
                  <a:cubicBezTo>
                    <a:pt x="1669" y="5436"/>
                    <a:pt x="1794" y="5221"/>
                    <a:pt x="1946" y="5034"/>
                  </a:cubicBezTo>
                  <a:cubicBezTo>
                    <a:pt x="2017" y="4936"/>
                    <a:pt x="2098" y="4855"/>
                    <a:pt x="2196" y="4775"/>
                  </a:cubicBezTo>
                  <a:cubicBezTo>
                    <a:pt x="2285" y="4695"/>
                    <a:pt x="2392" y="4641"/>
                    <a:pt x="2508" y="4614"/>
                  </a:cubicBezTo>
                  <a:cubicBezTo>
                    <a:pt x="2525" y="4612"/>
                    <a:pt x="2542" y="4611"/>
                    <a:pt x="2558" y="4611"/>
                  </a:cubicBezTo>
                  <a:cubicBezTo>
                    <a:pt x="2603" y="4611"/>
                    <a:pt x="2647" y="4619"/>
                    <a:pt x="2687" y="4632"/>
                  </a:cubicBezTo>
                  <a:cubicBezTo>
                    <a:pt x="2740" y="4650"/>
                    <a:pt x="2785" y="4695"/>
                    <a:pt x="2812" y="4748"/>
                  </a:cubicBezTo>
                  <a:cubicBezTo>
                    <a:pt x="2838" y="4864"/>
                    <a:pt x="2838" y="4989"/>
                    <a:pt x="2794" y="5105"/>
                  </a:cubicBezTo>
                  <a:cubicBezTo>
                    <a:pt x="2722" y="5328"/>
                    <a:pt x="2624" y="5552"/>
                    <a:pt x="2499" y="5757"/>
                  </a:cubicBezTo>
                  <a:lnTo>
                    <a:pt x="2490" y="5775"/>
                  </a:lnTo>
                  <a:lnTo>
                    <a:pt x="2508" y="5775"/>
                  </a:lnTo>
                  <a:cubicBezTo>
                    <a:pt x="2518" y="5774"/>
                    <a:pt x="2528" y="5774"/>
                    <a:pt x="2537" y="5774"/>
                  </a:cubicBezTo>
                  <a:cubicBezTo>
                    <a:pt x="2760" y="5774"/>
                    <a:pt x="2979" y="5871"/>
                    <a:pt x="3133" y="6042"/>
                  </a:cubicBezTo>
                  <a:cubicBezTo>
                    <a:pt x="3204" y="6132"/>
                    <a:pt x="3258" y="6239"/>
                    <a:pt x="3294" y="6346"/>
                  </a:cubicBezTo>
                  <a:cubicBezTo>
                    <a:pt x="3320" y="6408"/>
                    <a:pt x="3329" y="6462"/>
                    <a:pt x="3347" y="6515"/>
                  </a:cubicBezTo>
                  <a:lnTo>
                    <a:pt x="3374" y="6694"/>
                  </a:lnTo>
                  <a:lnTo>
                    <a:pt x="3374" y="6730"/>
                  </a:lnTo>
                  <a:lnTo>
                    <a:pt x="3401" y="6694"/>
                  </a:lnTo>
                  <a:cubicBezTo>
                    <a:pt x="3472" y="6578"/>
                    <a:pt x="3552" y="6453"/>
                    <a:pt x="3642" y="6346"/>
                  </a:cubicBezTo>
                  <a:cubicBezTo>
                    <a:pt x="3731" y="6230"/>
                    <a:pt x="3838" y="6132"/>
                    <a:pt x="3945" y="6033"/>
                  </a:cubicBezTo>
                  <a:cubicBezTo>
                    <a:pt x="4052" y="5935"/>
                    <a:pt x="4168" y="5855"/>
                    <a:pt x="4302" y="5793"/>
                  </a:cubicBezTo>
                  <a:cubicBezTo>
                    <a:pt x="4427" y="5730"/>
                    <a:pt x="4570" y="5703"/>
                    <a:pt x="4713" y="5703"/>
                  </a:cubicBezTo>
                  <a:lnTo>
                    <a:pt x="4730" y="5703"/>
                  </a:lnTo>
                  <a:lnTo>
                    <a:pt x="4722" y="5676"/>
                  </a:lnTo>
                  <a:cubicBezTo>
                    <a:pt x="4659" y="5507"/>
                    <a:pt x="4606" y="5328"/>
                    <a:pt x="4570" y="5150"/>
                  </a:cubicBezTo>
                  <a:cubicBezTo>
                    <a:pt x="4552" y="5061"/>
                    <a:pt x="4543" y="4971"/>
                    <a:pt x="4534" y="4882"/>
                  </a:cubicBezTo>
                  <a:cubicBezTo>
                    <a:pt x="4525" y="4793"/>
                    <a:pt x="4534" y="4695"/>
                    <a:pt x="4570" y="4614"/>
                  </a:cubicBezTo>
                  <a:cubicBezTo>
                    <a:pt x="4597" y="4525"/>
                    <a:pt x="4668" y="4472"/>
                    <a:pt x="4757" y="4445"/>
                  </a:cubicBezTo>
                  <a:cubicBezTo>
                    <a:pt x="4807" y="4434"/>
                    <a:pt x="4863" y="4426"/>
                    <a:pt x="4920" y="4426"/>
                  </a:cubicBezTo>
                  <a:cubicBezTo>
                    <a:pt x="4956" y="4426"/>
                    <a:pt x="4991" y="4429"/>
                    <a:pt x="5025" y="4436"/>
                  </a:cubicBezTo>
                  <a:cubicBezTo>
                    <a:pt x="5203" y="4463"/>
                    <a:pt x="5382" y="4516"/>
                    <a:pt x="5552" y="4588"/>
                  </a:cubicBezTo>
                  <a:lnTo>
                    <a:pt x="5578" y="4605"/>
                  </a:lnTo>
                  <a:lnTo>
                    <a:pt x="5578" y="4570"/>
                  </a:lnTo>
                  <a:cubicBezTo>
                    <a:pt x="5569" y="4409"/>
                    <a:pt x="5614" y="4257"/>
                    <a:pt x="5703" y="4124"/>
                  </a:cubicBezTo>
                  <a:cubicBezTo>
                    <a:pt x="5748" y="4061"/>
                    <a:pt x="5810" y="4008"/>
                    <a:pt x="5882" y="3981"/>
                  </a:cubicBezTo>
                  <a:cubicBezTo>
                    <a:pt x="5946" y="3949"/>
                    <a:pt x="6010" y="3931"/>
                    <a:pt x="6080" y="3928"/>
                  </a:cubicBezTo>
                  <a:lnTo>
                    <a:pt x="6080" y="3928"/>
                  </a:lnTo>
                  <a:cubicBezTo>
                    <a:pt x="6082" y="3931"/>
                    <a:pt x="6085" y="3933"/>
                    <a:pt x="6087" y="3936"/>
                  </a:cubicBezTo>
                  <a:lnTo>
                    <a:pt x="6091" y="3927"/>
                  </a:lnTo>
                  <a:lnTo>
                    <a:pt x="6091" y="3927"/>
                  </a:lnTo>
                  <a:cubicBezTo>
                    <a:pt x="6096" y="3927"/>
                    <a:pt x="6100" y="3927"/>
                    <a:pt x="6105" y="3927"/>
                  </a:cubicBezTo>
                  <a:lnTo>
                    <a:pt x="6141" y="3927"/>
                  </a:lnTo>
                  <a:lnTo>
                    <a:pt x="6114" y="3900"/>
                  </a:lnTo>
                  <a:cubicBezTo>
                    <a:pt x="5980" y="3740"/>
                    <a:pt x="5864" y="3552"/>
                    <a:pt x="5801" y="3347"/>
                  </a:cubicBezTo>
                  <a:cubicBezTo>
                    <a:pt x="5766" y="3249"/>
                    <a:pt x="5748" y="3142"/>
                    <a:pt x="5766" y="3044"/>
                  </a:cubicBezTo>
                  <a:cubicBezTo>
                    <a:pt x="5782" y="2948"/>
                    <a:pt x="5826" y="2866"/>
                    <a:pt x="5887" y="2799"/>
                  </a:cubicBezTo>
                  <a:lnTo>
                    <a:pt x="5887" y="2799"/>
                  </a:lnTo>
                  <a:cubicBezTo>
                    <a:pt x="5894" y="2797"/>
                    <a:pt x="5901" y="2795"/>
                    <a:pt x="5909" y="2794"/>
                  </a:cubicBezTo>
                  <a:lnTo>
                    <a:pt x="5901" y="2784"/>
                  </a:lnTo>
                  <a:lnTo>
                    <a:pt x="5901" y="2784"/>
                  </a:lnTo>
                  <a:cubicBezTo>
                    <a:pt x="5903" y="2781"/>
                    <a:pt x="5906" y="2778"/>
                    <a:pt x="5909" y="2776"/>
                  </a:cubicBezTo>
                  <a:lnTo>
                    <a:pt x="5971" y="2722"/>
                  </a:lnTo>
                  <a:lnTo>
                    <a:pt x="5891" y="2740"/>
                  </a:lnTo>
                  <a:cubicBezTo>
                    <a:pt x="5708" y="2779"/>
                    <a:pt x="5515" y="2804"/>
                    <a:pt x="5324" y="2804"/>
                  </a:cubicBezTo>
                  <a:cubicBezTo>
                    <a:pt x="5254" y="2804"/>
                    <a:pt x="5184" y="2801"/>
                    <a:pt x="5114" y="2794"/>
                  </a:cubicBezTo>
                  <a:cubicBezTo>
                    <a:pt x="4980" y="2785"/>
                    <a:pt x="4855" y="2758"/>
                    <a:pt x="4730" y="2722"/>
                  </a:cubicBezTo>
                  <a:cubicBezTo>
                    <a:pt x="4609" y="2687"/>
                    <a:pt x="4487" y="2636"/>
                    <a:pt x="4381" y="2575"/>
                  </a:cubicBezTo>
                  <a:lnTo>
                    <a:pt x="4381" y="2575"/>
                  </a:lnTo>
                  <a:cubicBezTo>
                    <a:pt x="4356" y="2294"/>
                    <a:pt x="4374" y="2013"/>
                    <a:pt x="4436" y="1741"/>
                  </a:cubicBezTo>
                  <a:cubicBezTo>
                    <a:pt x="4463" y="1607"/>
                    <a:pt x="4507" y="1464"/>
                    <a:pt x="4570" y="1339"/>
                  </a:cubicBezTo>
                  <a:cubicBezTo>
                    <a:pt x="4632" y="1214"/>
                    <a:pt x="4704" y="1089"/>
                    <a:pt x="4793" y="982"/>
                  </a:cubicBezTo>
                  <a:lnTo>
                    <a:pt x="4820" y="946"/>
                  </a:lnTo>
                  <a:lnTo>
                    <a:pt x="4775" y="937"/>
                  </a:lnTo>
                  <a:cubicBezTo>
                    <a:pt x="4677" y="919"/>
                    <a:pt x="4579" y="884"/>
                    <a:pt x="4489" y="839"/>
                  </a:cubicBezTo>
                  <a:cubicBezTo>
                    <a:pt x="4391" y="795"/>
                    <a:pt x="4311" y="732"/>
                    <a:pt x="4240" y="661"/>
                  </a:cubicBezTo>
                  <a:cubicBezTo>
                    <a:pt x="4168" y="589"/>
                    <a:pt x="4106" y="500"/>
                    <a:pt x="4070" y="402"/>
                  </a:cubicBezTo>
                  <a:cubicBezTo>
                    <a:pt x="4034" y="304"/>
                    <a:pt x="4016" y="205"/>
                    <a:pt x="4016" y="98"/>
                  </a:cubicBezTo>
                  <a:lnTo>
                    <a:pt x="4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1" name="Google Shape;3648;p39">
              <a:extLst>
                <a:ext uri="{FF2B5EF4-FFF2-40B4-BE49-F238E27FC236}">
                  <a16:creationId xmlns:a16="http://schemas.microsoft.com/office/drawing/2014/main" id="{02958736-71C4-46E6-A9E8-4DB47A0736CC}"/>
                </a:ext>
              </a:extLst>
            </p:cNvPr>
            <p:cNvSpPr/>
            <p:nvPr/>
          </p:nvSpPr>
          <p:spPr>
            <a:xfrm rot="2831813">
              <a:off x="6906401" y="692594"/>
              <a:ext cx="442111" cy="446739"/>
            </a:xfrm>
            <a:custGeom>
              <a:avLst/>
              <a:gdLst/>
              <a:ahLst/>
              <a:cxnLst/>
              <a:rect l="l" t="t" r="r" b="b"/>
              <a:pathLst>
                <a:path w="4482" h="4529" extrusionOk="0">
                  <a:moveTo>
                    <a:pt x="2804" y="1"/>
                  </a:moveTo>
                  <a:cubicBezTo>
                    <a:pt x="2804" y="1"/>
                    <a:pt x="2804" y="1"/>
                    <a:pt x="2804" y="2"/>
                  </a:cubicBezTo>
                  <a:cubicBezTo>
                    <a:pt x="2805" y="7"/>
                    <a:pt x="2807" y="12"/>
                    <a:pt x="2808" y="17"/>
                  </a:cubicBezTo>
                  <a:lnTo>
                    <a:pt x="2808" y="17"/>
                  </a:lnTo>
                  <a:cubicBezTo>
                    <a:pt x="2806" y="7"/>
                    <a:pt x="2804" y="1"/>
                    <a:pt x="2804" y="1"/>
                  </a:cubicBezTo>
                  <a:close/>
                  <a:moveTo>
                    <a:pt x="26" y="3498"/>
                  </a:moveTo>
                  <a:cubicBezTo>
                    <a:pt x="15" y="3504"/>
                    <a:pt x="7" y="3508"/>
                    <a:pt x="3" y="3509"/>
                  </a:cubicBezTo>
                  <a:lnTo>
                    <a:pt x="10" y="3509"/>
                  </a:lnTo>
                  <a:cubicBezTo>
                    <a:pt x="16" y="3506"/>
                    <a:pt x="21" y="3502"/>
                    <a:pt x="26" y="3498"/>
                  </a:cubicBezTo>
                  <a:close/>
                  <a:moveTo>
                    <a:pt x="1" y="3509"/>
                  </a:moveTo>
                  <a:cubicBezTo>
                    <a:pt x="1" y="3510"/>
                    <a:pt x="1" y="3510"/>
                    <a:pt x="1" y="3510"/>
                  </a:cubicBezTo>
                  <a:cubicBezTo>
                    <a:pt x="1" y="3510"/>
                    <a:pt x="2" y="3510"/>
                    <a:pt x="3" y="3509"/>
                  </a:cubicBezTo>
                  <a:close/>
                  <a:moveTo>
                    <a:pt x="2808" y="17"/>
                  </a:moveTo>
                  <a:cubicBezTo>
                    <a:pt x="2833" y="141"/>
                    <a:pt x="2973" y="939"/>
                    <a:pt x="3054" y="1376"/>
                  </a:cubicBezTo>
                  <a:cubicBezTo>
                    <a:pt x="3072" y="1456"/>
                    <a:pt x="3081" y="1554"/>
                    <a:pt x="3098" y="1626"/>
                  </a:cubicBezTo>
                  <a:lnTo>
                    <a:pt x="2117" y="1403"/>
                  </a:lnTo>
                  <a:cubicBezTo>
                    <a:pt x="1582" y="1280"/>
                    <a:pt x="151" y="1037"/>
                    <a:pt x="135" y="1037"/>
                  </a:cubicBezTo>
                  <a:cubicBezTo>
                    <a:pt x="135" y="1037"/>
                    <a:pt x="135" y="1037"/>
                    <a:pt x="135" y="1037"/>
                  </a:cubicBezTo>
                  <a:lnTo>
                    <a:pt x="1171" y="1269"/>
                  </a:lnTo>
                  <a:lnTo>
                    <a:pt x="2804" y="1644"/>
                  </a:lnTo>
                  <a:lnTo>
                    <a:pt x="3027" y="1697"/>
                  </a:lnTo>
                  <a:lnTo>
                    <a:pt x="2697" y="1903"/>
                  </a:lnTo>
                  <a:lnTo>
                    <a:pt x="1983" y="2331"/>
                  </a:lnTo>
                  <a:lnTo>
                    <a:pt x="680" y="3107"/>
                  </a:lnTo>
                  <a:cubicBezTo>
                    <a:pt x="528" y="3197"/>
                    <a:pt x="376" y="3286"/>
                    <a:pt x="234" y="3375"/>
                  </a:cubicBezTo>
                  <a:lnTo>
                    <a:pt x="82" y="3464"/>
                  </a:lnTo>
                  <a:cubicBezTo>
                    <a:pt x="68" y="3472"/>
                    <a:pt x="47" y="3484"/>
                    <a:pt x="26" y="3498"/>
                  </a:cubicBezTo>
                  <a:lnTo>
                    <a:pt x="26" y="3498"/>
                  </a:lnTo>
                  <a:cubicBezTo>
                    <a:pt x="225" y="3404"/>
                    <a:pt x="1529" y="2737"/>
                    <a:pt x="1911" y="2509"/>
                  </a:cubicBezTo>
                  <a:cubicBezTo>
                    <a:pt x="2295" y="2277"/>
                    <a:pt x="2697" y="2036"/>
                    <a:pt x="3081" y="1795"/>
                  </a:cubicBezTo>
                  <a:lnTo>
                    <a:pt x="3081" y="1795"/>
                  </a:lnTo>
                  <a:cubicBezTo>
                    <a:pt x="3000" y="2072"/>
                    <a:pt x="2911" y="2358"/>
                    <a:pt x="2831" y="2625"/>
                  </a:cubicBezTo>
                  <a:cubicBezTo>
                    <a:pt x="2679" y="3143"/>
                    <a:pt x="2536" y="3652"/>
                    <a:pt x="2384" y="4170"/>
                  </a:cubicBezTo>
                  <a:lnTo>
                    <a:pt x="2286" y="4527"/>
                  </a:lnTo>
                  <a:cubicBezTo>
                    <a:pt x="2286" y="4528"/>
                    <a:pt x="2285" y="4529"/>
                    <a:pt x="2285" y="4529"/>
                  </a:cubicBezTo>
                  <a:cubicBezTo>
                    <a:pt x="2285" y="4529"/>
                    <a:pt x="2514" y="3960"/>
                    <a:pt x="2643" y="3598"/>
                  </a:cubicBezTo>
                  <a:cubicBezTo>
                    <a:pt x="2813" y="3107"/>
                    <a:pt x="2956" y="2590"/>
                    <a:pt x="3107" y="2072"/>
                  </a:cubicBezTo>
                  <a:cubicBezTo>
                    <a:pt x="3134" y="1974"/>
                    <a:pt x="3170" y="1867"/>
                    <a:pt x="3197" y="1760"/>
                  </a:cubicBezTo>
                  <a:lnTo>
                    <a:pt x="3786" y="2286"/>
                  </a:lnTo>
                  <a:cubicBezTo>
                    <a:pt x="3955" y="2447"/>
                    <a:pt x="4384" y="2777"/>
                    <a:pt x="4384" y="2777"/>
                  </a:cubicBezTo>
                  <a:cubicBezTo>
                    <a:pt x="4384" y="2777"/>
                    <a:pt x="3679" y="2090"/>
                    <a:pt x="3330" y="1787"/>
                  </a:cubicBezTo>
                  <a:lnTo>
                    <a:pt x="3241" y="1706"/>
                  </a:lnTo>
                  <a:lnTo>
                    <a:pt x="3313" y="1662"/>
                  </a:lnTo>
                  <a:cubicBezTo>
                    <a:pt x="3705" y="1421"/>
                    <a:pt x="4116" y="1126"/>
                    <a:pt x="4348" y="716"/>
                  </a:cubicBezTo>
                  <a:cubicBezTo>
                    <a:pt x="4437" y="591"/>
                    <a:pt x="4482" y="430"/>
                    <a:pt x="4473" y="269"/>
                  </a:cubicBezTo>
                  <a:lnTo>
                    <a:pt x="4473" y="260"/>
                  </a:lnTo>
                  <a:cubicBezTo>
                    <a:pt x="4473" y="234"/>
                    <a:pt x="4455" y="207"/>
                    <a:pt x="4419" y="198"/>
                  </a:cubicBezTo>
                  <a:cubicBezTo>
                    <a:pt x="4415" y="193"/>
                    <a:pt x="4404" y="189"/>
                    <a:pt x="4394" y="189"/>
                  </a:cubicBezTo>
                  <a:cubicBezTo>
                    <a:pt x="4384" y="189"/>
                    <a:pt x="4375" y="193"/>
                    <a:pt x="4375" y="207"/>
                  </a:cubicBezTo>
                  <a:cubicBezTo>
                    <a:pt x="4384" y="332"/>
                    <a:pt x="4357" y="457"/>
                    <a:pt x="4294" y="564"/>
                  </a:cubicBezTo>
                  <a:cubicBezTo>
                    <a:pt x="4107" y="948"/>
                    <a:pt x="3741" y="1233"/>
                    <a:pt x="3393" y="1465"/>
                  </a:cubicBezTo>
                  <a:cubicBezTo>
                    <a:pt x="3322" y="1510"/>
                    <a:pt x="3259" y="1554"/>
                    <a:pt x="3188" y="1599"/>
                  </a:cubicBezTo>
                  <a:cubicBezTo>
                    <a:pt x="3072" y="1135"/>
                    <a:pt x="2965" y="671"/>
                    <a:pt x="2857" y="216"/>
                  </a:cubicBezTo>
                  <a:cubicBezTo>
                    <a:pt x="2841" y="150"/>
                    <a:pt x="2824" y="83"/>
                    <a:pt x="2808" y="1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2" name="Google Shape;3649;p39">
              <a:extLst>
                <a:ext uri="{FF2B5EF4-FFF2-40B4-BE49-F238E27FC236}">
                  <a16:creationId xmlns:a16="http://schemas.microsoft.com/office/drawing/2014/main" id="{52288E62-8328-4457-965A-F8554D7F0931}"/>
                </a:ext>
              </a:extLst>
            </p:cNvPr>
            <p:cNvSpPr/>
            <p:nvPr/>
          </p:nvSpPr>
          <p:spPr>
            <a:xfrm rot="2438469">
              <a:off x="7321960" y="872854"/>
              <a:ext cx="390130" cy="284780"/>
            </a:xfrm>
            <a:custGeom>
              <a:avLst/>
              <a:gdLst/>
              <a:ahLst/>
              <a:cxnLst/>
              <a:rect l="l" t="t" r="r" b="b"/>
              <a:pathLst>
                <a:path w="3955" h="2887" extrusionOk="0">
                  <a:moveTo>
                    <a:pt x="2568" y="0"/>
                  </a:moveTo>
                  <a:cubicBezTo>
                    <a:pt x="1801" y="0"/>
                    <a:pt x="993" y="157"/>
                    <a:pt x="626" y="545"/>
                  </a:cubicBezTo>
                  <a:cubicBezTo>
                    <a:pt x="1" y="1206"/>
                    <a:pt x="527" y="2179"/>
                    <a:pt x="527" y="2179"/>
                  </a:cubicBezTo>
                  <a:cubicBezTo>
                    <a:pt x="668" y="2439"/>
                    <a:pt x="969" y="2887"/>
                    <a:pt x="1609" y="2887"/>
                  </a:cubicBezTo>
                  <a:cubicBezTo>
                    <a:pt x="1782" y="2887"/>
                    <a:pt x="1980" y="2854"/>
                    <a:pt x="2205" y="2777"/>
                  </a:cubicBezTo>
                  <a:cubicBezTo>
                    <a:pt x="3267" y="2411"/>
                    <a:pt x="3955" y="206"/>
                    <a:pt x="3955" y="206"/>
                  </a:cubicBezTo>
                  <a:cubicBezTo>
                    <a:pt x="3623" y="77"/>
                    <a:pt x="3106" y="0"/>
                    <a:pt x="2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3" name="Google Shape;3650;p39">
              <a:extLst>
                <a:ext uri="{FF2B5EF4-FFF2-40B4-BE49-F238E27FC236}">
                  <a16:creationId xmlns:a16="http://schemas.microsoft.com/office/drawing/2014/main" id="{84964E9A-ABE2-41D5-939E-042276023E99}"/>
                </a:ext>
              </a:extLst>
            </p:cNvPr>
            <p:cNvSpPr/>
            <p:nvPr/>
          </p:nvSpPr>
          <p:spPr>
            <a:xfrm rot="2438469">
              <a:off x="7299102" y="894175"/>
              <a:ext cx="392398" cy="209910"/>
            </a:xfrm>
            <a:custGeom>
              <a:avLst/>
              <a:gdLst/>
              <a:ahLst/>
              <a:cxnLst/>
              <a:rect l="l" t="t" r="r" b="b"/>
              <a:pathLst>
                <a:path w="3978" h="2128" extrusionOk="0">
                  <a:moveTo>
                    <a:pt x="3977" y="1"/>
                  </a:moveTo>
                  <a:cubicBezTo>
                    <a:pt x="3967" y="1"/>
                    <a:pt x="3296" y="292"/>
                    <a:pt x="2856" y="503"/>
                  </a:cubicBezTo>
                  <a:lnTo>
                    <a:pt x="2910" y="164"/>
                  </a:lnTo>
                  <a:lnTo>
                    <a:pt x="2928" y="111"/>
                  </a:lnTo>
                  <a:lnTo>
                    <a:pt x="2928" y="111"/>
                  </a:lnTo>
                  <a:cubicBezTo>
                    <a:pt x="2865" y="236"/>
                    <a:pt x="2829" y="378"/>
                    <a:pt x="2794" y="521"/>
                  </a:cubicBezTo>
                  <a:lnTo>
                    <a:pt x="2794" y="530"/>
                  </a:lnTo>
                  <a:cubicBezTo>
                    <a:pt x="2526" y="664"/>
                    <a:pt x="2321" y="780"/>
                    <a:pt x="2062" y="932"/>
                  </a:cubicBezTo>
                  <a:cubicBezTo>
                    <a:pt x="1955" y="994"/>
                    <a:pt x="1857" y="1066"/>
                    <a:pt x="1750" y="1128"/>
                  </a:cubicBezTo>
                  <a:lnTo>
                    <a:pt x="1830" y="396"/>
                  </a:lnTo>
                  <a:lnTo>
                    <a:pt x="1839" y="280"/>
                  </a:lnTo>
                  <a:cubicBezTo>
                    <a:pt x="1839" y="279"/>
                    <a:pt x="1839" y="279"/>
                    <a:pt x="1839" y="279"/>
                  </a:cubicBezTo>
                  <a:cubicBezTo>
                    <a:pt x="1832" y="279"/>
                    <a:pt x="1731" y="824"/>
                    <a:pt x="1696" y="1083"/>
                  </a:cubicBezTo>
                  <a:cubicBezTo>
                    <a:pt x="1696" y="1119"/>
                    <a:pt x="1696" y="1146"/>
                    <a:pt x="1687" y="1173"/>
                  </a:cubicBezTo>
                  <a:cubicBezTo>
                    <a:pt x="1535" y="1271"/>
                    <a:pt x="1384" y="1369"/>
                    <a:pt x="1232" y="1467"/>
                  </a:cubicBezTo>
                  <a:lnTo>
                    <a:pt x="1143" y="1521"/>
                  </a:lnTo>
                  <a:lnTo>
                    <a:pt x="1125" y="798"/>
                  </a:lnTo>
                  <a:lnTo>
                    <a:pt x="1125" y="682"/>
                  </a:lnTo>
                  <a:cubicBezTo>
                    <a:pt x="1125" y="681"/>
                    <a:pt x="1125" y="680"/>
                    <a:pt x="1125" y="680"/>
                  </a:cubicBezTo>
                  <a:cubicBezTo>
                    <a:pt x="1122" y="680"/>
                    <a:pt x="1080" y="1216"/>
                    <a:pt x="1089" y="1467"/>
                  </a:cubicBezTo>
                  <a:lnTo>
                    <a:pt x="1089" y="1548"/>
                  </a:lnTo>
                  <a:cubicBezTo>
                    <a:pt x="928" y="1646"/>
                    <a:pt x="759" y="1735"/>
                    <a:pt x="589" y="1815"/>
                  </a:cubicBezTo>
                  <a:cubicBezTo>
                    <a:pt x="420" y="1905"/>
                    <a:pt x="241" y="1967"/>
                    <a:pt x="54" y="2012"/>
                  </a:cubicBezTo>
                  <a:cubicBezTo>
                    <a:pt x="0" y="2038"/>
                    <a:pt x="18" y="2128"/>
                    <a:pt x="81" y="2128"/>
                  </a:cubicBezTo>
                  <a:cubicBezTo>
                    <a:pt x="241" y="2092"/>
                    <a:pt x="393" y="2038"/>
                    <a:pt x="545" y="1967"/>
                  </a:cubicBezTo>
                  <a:cubicBezTo>
                    <a:pt x="741" y="1878"/>
                    <a:pt x="928" y="1780"/>
                    <a:pt x="1107" y="1673"/>
                  </a:cubicBezTo>
                  <a:cubicBezTo>
                    <a:pt x="1205" y="1610"/>
                    <a:pt x="1294" y="1557"/>
                    <a:pt x="1393" y="1494"/>
                  </a:cubicBezTo>
                  <a:lnTo>
                    <a:pt x="2160" y="1699"/>
                  </a:lnTo>
                  <a:lnTo>
                    <a:pt x="2276" y="1735"/>
                  </a:lnTo>
                  <a:cubicBezTo>
                    <a:pt x="2277" y="1735"/>
                    <a:pt x="2277" y="1735"/>
                    <a:pt x="2278" y="1735"/>
                  </a:cubicBezTo>
                  <a:cubicBezTo>
                    <a:pt x="2288" y="1735"/>
                    <a:pt x="1753" y="1537"/>
                    <a:pt x="1491" y="1467"/>
                  </a:cubicBezTo>
                  <a:lnTo>
                    <a:pt x="1455" y="1458"/>
                  </a:lnTo>
                  <a:cubicBezTo>
                    <a:pt x="1642" y="1333"/>
                    <a:pt x="1830" y="1208"/>
                    <a:pt x="2017" y="1092"/>
                  </a:cubicBezTo>
                  <a:cubicBezTo>
                    <a:pt x="2160" y="1003"/>
                    <a:pt x="2312" y="914"/>
                    <a:pt x="2464" y="834"/>
                  </a:cubicBezTo>
                  <a:lnTo>
                    <a:pt x="3079" y="905"/>
                  </a:lnTo>
                  <a:lnTo>
                    <a:pt x="3186" y="914"/>
                  </a:lnTo>
                  <a:cubicBezTo>
                    <a:pt x="2972" y="860"/>
                    <a:pt x="2758" y="816"/>
                    <a:pt x="2544" y="780"/>
                  </a:cubicBezTo>
                  <a:cubicBezTo>
                    <a:pt x="2883" y="593"/>
                    <a:pt x="3222" y="405"/>
                    <a:pt x="3570" y="227"/>
                  </a:cubicBezTo>
                  <a:lnTo>
                    <a:pt x="3972" y="4"/>
                  </a:lnTo>
                  <a:cubicBezTo>
                    <a:pt x="3976" y="2"/>
                    <a:pt x="3977" y="1"/>
                    <a:pt x="3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4" name="Google Shape;3651;p39">
              <a:extLst>
                <a:ext uri="{FF2B5EF4-FFF2-40B4-BE49-F238E27FC236}">
                  <a16:creationId xmlns:a16="http://schemas.microsoft.com/office/drawing/2014/main" id="{D3FC4F22-8DF5-47B9-BCA0-189C0845B50F}"/>
                </a:ext>
              </a:extLst>
            </p:cNvPr>
            <p:cNvSpPr/>
            <p:nvPr/>
          </p:nvSpPr>
          <p:spPr>
            <a:xfrm rot="2438469">
              <a:off x="7414720" y="872782"/>
              <a:ext cx="295828" cy="315260"/>
            </a:xfrm>
            <a:custGeom>
              <a:avLst/>
              <a:gdLst/>
              <a:ahLst/>
              <a:cxnLst/>
              <a:rect l="l" t="t" r="r" b="b"/>
              <a:pathLst>
                <a:path w="2999" h="3196" extrusionOk="0">
                  <a:moveTo>
                    <a:pt x="964" y="3196"/>
                  </a:moveTo>
                  <a:cubicBezTo>
                    <a:pt x="1071" y="3178"/>
                    <a:pt x="1178" y="3151"/>
                    <a:pt x="1276" y="3116"/>
                  </a:cubicBezTo>
                  <a:cubicBezTo>
                    <a:pt x="2222" y="2794"/>
                    <a:pt x="2874" y="1018"/>
                    <a:pt x="2999" y="626"/>
                  </a:cubicBezTo>
                  <a:cubicBezTo>
                    <a:pt x="1428" y="1"/>
                    <a:pt x="0" y="1804"/>
                    <a:pt x="964" y="3196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5" name="Google Shape;3652;p39">
              <a:extLst>
                <a:ext uri="{FF2B5EF4-FFF2-40B4-BE49-F238E27FC236}">
                  <a16:creationId xmlns:a16="http://schemas.microsoft.com/office/drawing/2014/main" id="{2800D912-6B52-4EA2-AC16-9C469B2C53B5}"/>
                </a:ext>
              </a:extLst>
            </p:cNvPr>
            <p:cNvSpPr/>
            <p:nvPr/>
          </p:nvSpPr>
          <p:spPr>
            <a:xfrm rot="2438469">
              <a:off x="7347442" y="881732"/>
              <a:ext cx="364581" cy="287542"/>
            </a:xfrm>
            <a:custGeom>
              <a:avLst/>
              <a:gdLst/>
              <a:ahLst/>
              <a:cxnLst/>
              <a:rect l="l" t="t" r="r" b="b"/>
              <a:pathLst>
                <a:path w="3696" h="2915" extrusionOk="0">
                  <a:moveTo>
                    <a:pt x="233" y="2198"/>
                  </a:moveTo>
                  <a:cubicBezTo>
                    <a:pt x="331" y="2385"/>
                    <a:pt x="465" y="2555"/>
                    <a:pt x="643" y="2689"/>
                  </a:cubicBezTo>
                  <a:cubicBezTo>
                    <a:pt x="474" y="2555"/>
                    <a:pt x="331" y="2385"/>
                    <a:pt x="233" y="2198"/>
                  </a:cubicBezTo>
                  <a:close/>
                  <a:moveTo>
                    <a:pt x="2275" y="1"/>
                  </a:moveTo>
                  <a:cubicBezTo>
                    <a:pt x="1874" y="1"/>
                    <a:pt x="1473" y="47"/>
                    <a:pt x="1080" y="154"/>
                  </a:cubicBezTo>
                  <a:cubicBezTo>
                    <a:pt x="875" y="207"/>
                    <a:pt x="670" y="297"/>
                    <a:pt x="491" y="422"/>
                  </a:cubicBezTo>
                  <a:cubicBezTo>
                    <a:pt x="304" y="547"/>
                    <a:pt x="170" y="725"/>
                    <a:pt x="90" y="930"/>
                  </a:cubicBezTo>
                  <a:cubicBezTo>
                    <a:pt x="18" y="1136"/>
                    <a:pt x="0" y="1359"/>
                    <a:pt x="36" y="1573"/>
                  </a:cubicBezTo>
                  <a:cubicBezTo>
                    <a:pt x="63" y="1796"/>
                    <a:pt x="134" y="2001"/>
                    <a:pt x="232" y="2198"/>
                  </a:cubicBezTo>
                  <a:cubicBezTo>
                    <a:pt x="134" y="2001"/>
                    <a:pt x="72" y="1787"/>
                    <a:pt x="45" y="1573"/>
                  </a:cubicBezTo>
                  <a:cubicBezTo>
                    <a:pt x="9" y="1359"/>
                    <a:pt x="27" y="1144"/>
                    <a:pt x="107" y="939"/>
                  </a:cubicBezTo>
                  <a:cubicBezTo>
                    <a:pt x="188" y="734"/>
                    <a:pt x="322" y="555"/>
                    <a:pt x="500" y="430"/>
                  </a:cubicBezTo>
                  <a:cubicBezTo>
                    <a:pt x="679" y="314"/>
                    <a:pt x="884" y="225"/>
                    <a:pt x="1089" y="181"/>
                  </a:cubicBezTo>
                  <a:cubicBezTo>
                    <a:pt x="1474" y="82"/>
                    <a:pt x="1874" y="37"/>
                    <a:pt x="2275" y="37"/>
                  </a:cubicBezTo>
                  <a:cubicBezTo>
                    <a:pt x="2311" y="37"/>
                    <a:pt x="2347" y="37"/>
                    <a:pt x="2383" y="38"/>
                  </a:cubicBezTo>
                  <a:cubicBezTo>
                    <a:pt x="2598" y="47"/>
                    <a:pt x="2812" y="65"/>
                    <a:pt x="3026" y="100"/>
                  </a:cubicBezTo>
                  <a:cubicBezTo>
                    <a:pt x="3231" y="126"/>
                    <a:pt x="3428" y="176"/>
                    <a:pt x="3624" y="251"/>
                  </a:cubicBezTo>
                  <a:lnTo>
                    <a:pt x="3624" y="251"/>
                  </a:lnTo>
                  <a:cubicBezTo>
                    <a:pt x="3492" y="652"/>
                    <a:pt x="3334" y="1036"/>
                    <a:pt x="3142" y="1412"/>
                  </a:cubicBezTo>
                  <a:cubicBezTo>
                    <a:pt x="2955" y="1796"/>
                    <a:pt x="2714" y="2153"/>
                    <a:pt x="2410" y="2465"/>
                  </a:cubicBezTo>
                  <a:cubicBezTo>
                    <a:pt x="2120" y="2739"/>
                    <a:pt x="1731" y="2897"/>
                    <a:pt x="1334" y="2897"/>
                  </a:cubicBezTo>
                  <a:cubicBezTo>
                    <a:pt x="1303" y="2897"/>
                    <a:pt x="1272" y="2896"/>
                    <a:pt x="1241" y="2894"/>
                  </a:cubicBezTo>
                  <a:cubicBezTo>
                    <a:pt x="1027" y="2885"/>
                    <a:pt x="821" y="2813"/>
                    <a:pt x="643" y="2689"/>
                  </a:cubicBezTo>
                  <a:lnTo>
                    <a:pt x="643" y="2689"/>
                  </a:lnTo>
                  <a:cubicBezTo>
                    <a:pt x="813" y="2822"/>
                    <a:pt x="1027" y="2894"/>
                    <a:pt x="1241" y="2912"/>
                  </a:cubicBezTo>
                  <a:cubicBezTo>
                    <a:pt x="1273" y="2914"/>
                    <a:pt x="1304" y="2915"/>
                    <a:pt x="1335" y="2915"/>
                  </a:cubicBezTo>
                  <a:cubicBezTo>
                    <a:pt x="1740" y="2915"/>
                    <a:pt x="2130" y="2757"/>
                    <a:pt x="2428" y="2483"/>
                  </a:cubicBezTo>
                  <a:cubicBezTo>
                    <a:pt x="2731" y="2171"/>
                    <a:pt x="2990" y="1823"/>
                    <a:pt x="3178" y="1430"/>
                  </a:cubicBezTo>
                  <a:cubicBezTo>
                    <a:pt x="3374" y="1046"/>
                    <a:pt x="3544" y="654"/>
                    <a:pt x="3686" y="243"/>
                  </a:cubicBezTo>
                  <a:lnTo>
                    <a:pt x="3695" y="216"/>
                  </a:lnTo>
                  <a:lnTo>
                    <a:pt x="3669" y="207"/>
                  </a:lnTo>
                  <a:cubicBezTo>
                    <a:pt x="3463" y="136"/>
                    <a:pt x="3249" y="82"/>
                    <a:pt x="3035" y="56"/>
                  </a:cubicBezTo>
                  <a:cubicBezTo>
                    <a:pt x="2812" y="20"/>
                    <a:pt x="2598" y="11"/>
                    <a:pt x="2383" y="2"/>
                  </a:cubicBezTo>
                  <a:cubicBezTo>
                    <a:pt x="2347" y="1"/>
                    <a:pt x="2311" y="1"/>
                    <a:pt x="22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6" name="Google Shape;3653;p39">
              <a:extLst>
                <a:ext uri="{FF2B5EF4-FFF2-40B4-BE49-F238E27FC236}">
                  <a16:creationId xmlns:a16="http://schemas.microsoft.com/office/drawing/2014/main" id="{BD0EE661-6D40-4078-9193-5AA2BF1717FC}"/>
                </a:ext>
              </a:extLst>
            </p:cNvPr>
            <p:cNvSpPr/>
            <p:nvPr/>
          </p:nvSpPr>
          <p:spPr>
            <a:xfrm rot="2831813">
              <a:off x="7598972" y="662440"/>
              <a:ext cx="612366" cy="619457"/>
            </a:xfrm>
            <a:custGeom>
              <a:avLst/>
              <a:gdLst/>
              <a:ahLst/>
              <a:cxnLst/>
              <a:rect l="l" t="t" r="r" b="b"/>
              <a:pathLst>
                <a:path w="6208" h="6280" extrusionOk="0">
                  <a:moveTo>
                    <a:pt x="1551" y="0"/>
                  </a:moveTo>
                  <a:cubicBezTo>
                    <a:pt x="1515" y="18"/>
                    <a:pt x="1480" y="45"/>
                    <a:pt x="1462" y="81"/>
                  </a:cubicBezTo>
                  <a:lnTo>
                    <a:pt x="1533" y="170"/>
                  </a:lnTo>
                  <a:cubicBezTo>
                    <a:pt x="1016" y="750"/>
                    <a:pt x="632" y="1419"/>
                    <a:pt x="391" y="2151"/>
                  </a:cubicBezTo>
                  <a:cubicBezTo>
                    <a:pt x="311" y="2365"/>
                    <a:pt x="257" y="2589"/>
                    <a:pt x="212" y="2812"/>
                  </a:cubicBezTo>
                  <a:cubicBezTo>
                    <a:pt x="202" y="2849"/>
                    <a:pt x="236" y="2874"/>
                    <a:pt x="267" y="2874"/>
                  </a:cubicBezTo>
                  <a:cubicBezTo>
                    <a:pt x="288" y="2874"/>
                    <a:pt x="307" y="2863"/>
                    <a:pt x="311" y="2838"/>
                  </a:cubicBezTo>
                  <a:cubicBezTo>
                    <a:pt x="462" y="2080"/>
                    <a:pt x="775" y="1357"/>
                    <a:pt x="1221" y="723"/>
                  </a:cubicBezTo>
                  <a:cubicBezTo>
                    <a:pt x="1328" y="580"/>
                    <a:pt x="1435" y="438"/>
                    <a:pt x="1551" y="295"/>
                  </a:cubicBezTo>
                  <a:cubicBezTo>
                    <a:pt x="1587" y="795"/>
                    <a:pt x="1649" y="1294"/>
                    <a:pt x="1756" y="1785"/>
                  </a:cubicBezTo>
                  <a:cubicBezTo>
                    <a:pt x="1640" y="2196"/>
                    <a:pt x="1551" y="2615"/>
                    <a:pt x="1471" y="3035"/>
                  </a:cubicBezTo>
                  <a:cubicBezTo>
                    <a:pt x="909" y="3222"/>
                    <a:pt x="400" y="3579"/>
                    <a:pt x="34" y="4052"/>
                  </a:cubicBezTo>
                  <a:cubicBezTo>
                    <a:pt x="0" y="4092"/>
                    <a:pt x="32" y="4143"/>
                    <a:pt x="69" y="4143"/>
                  </a:cubicBezTo>
                  <a:cubicBezTo>
                    <a:pt x="81" y="4143"/>
                    <a:pt x="94" y="4137"/>
                    <a:pt x="105" y="4124"/>
                  </a:cubicBezTo>
                  <a:cubicBezTo>
                    <a:pt x="453" y="3677"/>
                    <a:pt x="926" y="3338"/>
                    <a:pt x="1462" y="3151"/>
                  </a:cubicBezTo>
                  <a:lnTo>
                    <a:pt x="1462" y="3151"/>
                  </a:lnTo>
                  <a:cubicBezTo>
                    <a:pt x="1399" y="3526"/>
                    <a:pt x="1355" y="3892"/>
                    <a:pt x="1346" y="4266"/>
                  </a:cubicBezTo>
                  <a:cubicBezTo>
                    <a:pt x="1346" y="4309"/>
                    <a:pt x="1378" y="4331"/>
                    <a:pt x="1409" y="4331"/>
                  </a:cubicBezTo>
                  <a:cubicBezTo>
                    <a:pt x="1436" y="4331"/>
                    <a:pt x="1462" y="4313"/>
                    <a:pt x="1462" y="4275"/>
                  </a:cubicBezTo>
                  <a:cubicBezTo>
                    <a:pt x="1498" y="3517"/>
                    <a:pt x="1614" y="2758"/>
                    <a:pt x="1810" y="2017"/>
                  </a:cubicBezTo>
                  <a:cubicBezTo>
                    <a:pt x="1971" y="2713"/>
                    <a:pt x="2176" y="3401"/>
                    <a:pt x="2435" y="4079"/>
                  </a:cubicBezTo>
                  <a:cubicBezTo>
                    <a:pt x="2444" y="4100"/>
                    <a:pt x="2461" y="4109"/>
                    <a:pt x="2478" y="4109"/>
                  </a:cubicBezTo>
                  <a:cubicBezTo>
                    <a:pt x="2513" y="4109"/>
                    <a:pt x="2551" y="4073"/>
                    <a:pt x="2533" y="4025"/>
                  </a:cubicBezTo>
                  <a:cubicBezTo>
                    <a:pt x="2113" y="2838"/>
                    <a:pt x="1828" y="1607"/>
                    <a:pt x="1676" y="357"/>
                  </a:cubicBezTo>
                  <a:lnTo>
                    <a:pt x="1676" y="357"/>
                  </a:lnTo>
                  <a:lnTo>
                    <a:pt x="2069" y="884"/>
                  </a:lnTo>
                  <a:lnTo>
                    <a:pt x="3773" y="3133"/>
                  </a:lnTo>
                  <a:cubicBezTo>
                    <a:pt x="3773" y="3142"/>
                    <a:pt x="3765" y="3142"/>
                    <a:pt x="3765" y="3151"/>
                  </a:cubicBezTo>
                  <a:cubicBezTo>
                    <a:pt x="3657" y="3704"/>
                    <a:pt x="3657" y="4266"/>
                    <a:pt x="3765" y="4820"/>
                  </a:cubicBezTo>
                  <a:cubicBezTo>
                    <a:pt x="3772" y="4854"/>
                    <a:pt x="3795" y="4869"/>
                    <a:pt x="3820" y="4869"/>
                  </a:cubicBezTo>
                  <a:cubicBezTo>
                    <a:pt x="3859" y="4869"/>
                    <a:pt x="3904" y="4833"/>
                    <a:pt x="3898" y="4784"/>
                  </a:cubicBezTo>
                  <a:cubicBezTo>
                    <a:pt x="3800" y="4284"/>
                    <a:pt x="3791" y="3776"/>
                    <a:pt x="3881" y="3276"/>
                  </a:cubicBezTo>
                  <a:lnTo>
                    <a:pt x="3881" y="3276"/>
                  </a:lnTo>
                  <a:lnTo>
                    <a:pt x="4345" y="3883"/>
                  </a:lnTo>
                  <a:cubicBezTo>
                    <a:pt x="4604" y="4641"/>
                    <a:pt x="4648" y="5445"/>
                    <a:pt x="4470" y="6221"/>
                  </a:cubicBezTo>
                  <a:cubicBezTo>
                    <a:pt x="4460" y="6259"/>
                    <a:pt x="4486" y="6279"/>
                    <a:pt x="4515" y="6279"/>
                  </a:cubicBezTo>
                  <a:cubicBezTo>
                    <a:pt x="4540" y="6279"/>
                    <a:pt x="4568" y="6263"/>
                    <a:pt x="4577" y="6230"/>
                  </a:cubicBezTo>
                  <a:cubicBezTo>
                    <a:pt x="4737" y="5543"/>
                    <a:pt x="4728" y="4829"/>
                    <a:pt x="4541" y="4141"/>
                  </a:cubicBezTo>
                  <a:lnTo>
                    <a:pt x="4541" y="4141"/>
                  </a:lnTo>
                  <a:lnTo>
                    <a:pt x="5799" y="5819"/>
                  </a:lnTo>
                  <a:cubicBezTo>
                    <a:pt x="5810" y="5833"/>
                    <a:pt x="5824" y="5838"/>
                    <a:pt x="5838" y="5838"/>
                  </a:cubicBezTo>
                  <a:cubicBezTo>
                    <a:pt x="5880" y="5838"/>
                    <a:pt x="5922" y="5786"/>
                    <a:pt x="5889" y="5739"/>
                  </a:cubicBezTo>
                  <a:cubicBezTo>
                    <a:pt x="5532" y="5266"/>
                    <a:pt x="5166" y="4784"/>
                    <a:pt x="4809" y="4311"/>
                  </a:cubicBezTo>
                  <a:lnTo>
                    <a:pt x="4809" y="4311"/>
                  </a:lnTo>
                  <a:cubicBezTo>
                    <a:pt x="5118" y="4515"/>
                    <a:pt x="5478" y="4619"/>
                    <a:pt x="5843" y="4619"/>
                  </a:cubicBezTo>
                  <a:cubicBezTo>
                    <a:pt x="5942" y="4619"/>
                    <a:pt x="6040" y="4612"/>
                    <a:pt x="6139" y="4597"/>
                  </a:cubicBezTo>
                  <a:cubicBezTo>
                    <a:pt x="6207" y="4588"/>
                    <a:pt x="6193" y="4489"/>
                    <a:pt x="6129" y="4489"/>
                  </a:cubicBezTo>
                  <a:cubicBezTo>
                    <a:pt x="6126" y="4489"/>
                    <a:pt x="6124" y="4489"/>
                    <a:pt x="6121" y="4490"/>
                  </a:cubicBezTo>
                  <a:cubicBezTo>
                    <a:pt x="6036" y="4501"/>
                    <a:pt x="5951" y="4507"/>
                    <a:pt x="5866" y="4507"/>
                  </a:cubicBezTo>
                  <a:cubicBezTo>
                    <a:pt x="5319" y="4507"/>
                    <a:pt x="4791" y="4262"/>
                    <a:pt x="4443" y="3829"/>
                  </a:cubicBezTo>
                  <a:lnTo>
                    <a:pt x="2595" y="1393"/>
                  </a:lnTo>
                  <a:lnTo>
                    <a:pt x="2595" y="1393"/>
                  </a:lnTo>
                  <a:cubicBezTo>
                    <a:pt x="3042" y="1785"/>
                    <a:pt x="3524" y="2115"/>
                    <a:pt x="4050" y="2401"/>
                  </a:cubicBezTo>
                  <a:cubicBezTo>
                    <a:pt x="4318" y="2535"/>
                    <a:pt x="4595" y="2660"/>
                    <a:pt x="4871" y="2758"/>
                  </a:cubicBezTo>
                  <a:cubicBezTo>
                    <a:pt x="4987" y="2803"/>
                    <a:pt x="5157" y="2821"/>
                    <a:pt x="5255" y="2901"/>
                  </a:cubicBezTo>
                  <a:cubicBezTo>
                    <a:pt x="5263" y="2909"/>
                    <a:pt x="5272" y="2912"/>
                    <a:pt x="5281" y="2912"/>
                  </a:cubicBezTo>
                  <a:cubicBezTo>
                    <a:pt x="5321" y="2912"/>
                    <a:pt x="5362" y="2839"/>
                    <a:pt x="5318" y="2803"/>
                  </a:cubicBezTo>
                  <a:cubicBezTo>
                    <a:pt x="5103" y="2624"/>
                    <a:pt x="4684" y="2571"/>
                    <a:pt x="4425" y="2455"/>
                  </a:cubicBezTo>
                  <a:cubicBezTo>
                    <a:pt x="3622" y="2080"/>
                    <a:pt x="2899" y="1571"/>
                    <a:pt x="2283" y="937"/>
                  </a:cubicBezTo>
                  <a:lnTo>
                    <a:pt x="2283" y="937"/>
                  </a:lnTo>
                  <a:cubicBezTo>
                    <a:pt x="2754" y="1242"/>
                    <a:pt x="3317" y="1443"/>
                    <a:pt x="3889" y="1443"/>
                  </a:cubicBezTo>
                  <a:cubicBezTo>
                    <a:pt x="4207" y="1443"/>
                    <a:pt x="4527" y="1381"/>
                    <a:pt x="4836" y="1241"/>
                  </a:cubicBezTo>
                  <a:cubicBezTo>
                    <a:pt x="4891" y="1209"/>
                    <a:pt x="4869" y="1129"/>
                    <a:pt x="4815" y="1129"/>
                  </a:cubicBezTo>
                  <a:cubicBezTo>
                    <a:pt x="4807" y="1129"/>
                    <a:pt x="4799" y="1131"/>
                    <a:pt x="4791" y="1134"/>
                  </a:cubicBezTo>
                  <a:cubicBezTo>
                    <a:pt x="4495" y="1266"/>
                    <a:pt x="4188" y="1325"/>
                    <a:pt x="3885" y="1325"/>
                  </a:cubicBezTo>
                  <a:cubicBezTo>
                    <a:pt x="3165" y="1325"/>
                    <a:pt x="2462" y="994"/>
                    <a:pt x="1953" y="536"/>
                  </a:cubicBezTo>
                  <a:lnTo>
                    <a:pt x="1658" y="152"/>
                  </a:lnTo>
                  <a:cubicBezTo>
                    <a:pt x="1658" y="143"/>
                    <a:pt x="1649" y="134"/>
                    <a:pt x="1649" y="134"/>
                  </a:cubicBezTo>
                  <a:lnTo>
                    <a:pt x="1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7" name="Google Shape;3654;p39">
              <a:extLst>
                <a:ext uri="{FF2B5EF4-FFF2-40B4-BE49-F238E27FC236}">
                  <a16:creationId xmlns:a16="http://schemas.microsoft.com/office/drawing/2014/main" id="{CABA92D2-5338-4ED6-94BD-AE24A3AE90C7}"/>
                </a:ext>
              </a:extLst>
            </p:cNvPr>
            <p:cNvSpPr/>
            <p:nvPr/>
          </p:nvSpPr>
          <p:spPr>
            <a:xfrm rot="2831813">
              <a:off x="7592800" y="784700"/>
              <a:ext cx="76053" cy="60368"/>
            </a:xfrm>
            <a:custGeom>
              <a:avLst/>
              <a:gdLst/>
              <a:ahLst/>
              <a:cxnLst/>
              <a:rect l="l" t="t" r="r" b="b"/>
              <a:pathLst>
                <a:path w="771" h="612" extrusionOk="0">
                  <a:moveTo>
                    <a:pt x="387" y="0"/>
                  </a:moveTo>
                  <a:cubicBezTo>
                    <a:pt x="360" y="0"/>
                    <a:pt x="332" y="4"/>
                    <a:pt x="304" y="11"/>
                  </a:cubicBezTo>
                  <a:cubicBezTo>
                    <a:pt x="36" y="83"/>
                    <a:pt x="0" y="449"/>
                    <a:pt x="250" y="574"/>
                  </a:cubicBezTo>
                  <a:cubicBezTo>
                    <a:pt x="295" y="599"/>
                    <a:pt x="343" y="611"/>
                    <a:pt x="390" y="611"/>
                  </a:cubicBezTo>
                  <a:cubicBezTo>
                    <a:pt x="491" y="611"/>
                    <a:pt x="588" y="555"/>
                    <a:pt x="643" y="458"/>
                  </a:cubicBezTo>
                  <a:cubicBezTo>
                    <a:pt x="770" y="250"/>
                    <a:pt x="613" y="0"/>
                    <a:pt x="3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8" name="Google Shape;3655;p39">
              <a:extLst>
                <a:ext uri="{FF2B5EF4-FFF2-40B4-BE49-F238E27FC236}">
                  <a16:creationId xmlns:a16="http://schemas.microsoft.com/office/drawing/2014/main" id="{C407231B-BC4B-40A6-9AE0-3D2950CDD6FD}"/>
                </a:ext>
              </a:extLst>
            </p:cNvPr>
            <p:cNvSpPr/>
            <p:nvPr/>
          </p:nvSpPr>
          <p:spPr>
            <a:xfrm rot="2831813">
              <a:off x="7692010" y="703099"/>
              <a:ext cx="98543" cy="78419"/>
            </a:xfrm>
            <a:custGeom>
              <a:avLst/>
              <a:gdLst/>
              <a:ahLst/>
              <a:cxnLst/>
              <a:rect l="l" t="t" r="r" b="b"/>
              <a:pathLst>
                <a:path w="999" h="795" extrusionOk="0">
                  <a:moveTo>
                    <a:pt x="497" y="1"/>
                  </a:moveTo>
                  <a:cubicBezTo>
                    <a:pt x="463" y="1"/>
                    <a:pt x="428" y="5"/>
                    <a:pt x="393" y="14"/>
                  </a:cubicBezTo>
                  <a:cubicBezTo>
                    <a:pt x="45" y="112"/>
                    <a:pt x="0" y="576"/>
                    <a:pt x="313" y="746"/>
                  </a:cubicBezTo>
                  <a:cubicBezTo>
                    <a:pt x="371" y="778"/>
                    <a:pt x="436" y="794"/>
                    <a:pt x="500" y="794"/>
                  </a:cubicBezTo>
                  <a:cubicBezTo>
                    <a:pt x="631" y="794"/>
                    <a:pt x="758" y="729"/>
                    <a:pt x="830" y="603"/>
                  </a:cubicBezTo>
                  <a:cubicBezTo>
                    <a:pt x="998" y="331"/>
                    <a:pt x="793" y="1"/>
                    <a:pt x="4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29" name="Google Shape;3656;p39">
              <a:extLst>
                <a:ext uri="{FF2B5EF4-FFF2-40B4-BE49-F238E27FC236}">
                  <a16:creationId xmlns:a16="http://schemas.microsoft.com/office/drawing/2014/main" id="{5399673B-CC06-478A-95D6-03A7F393D57E}"/>
                </a:ext>
              </a:extLst>
            </p:cNvPr>
            <p:cNvSpPr/>
            <p:nvPr/>
          </p:nvSpPr>
          <p:spPr>
            <a:xfrm rot="2831813">
              <a:off x="8058008" y="904802"/>
              <a:ext cx="141945" cy="110181"/>
            </a:xfrm>
            <a:custGeom>
              <a:avLst/>
              <a:gdLst/>
              <a:ahLst/>
              <a:cxnLst/>
              <a:rect l="l" t="t" r="r" b="b"/>
              <a:pathLst>
                <a:path w="1439" h="1117" extrusionOk="0">
                  <a:moveTo>
                    <a:pt x="726" y="0"/>
                  </a:moveTo>
                  <a:cubicBezTo>
                    <a:pt x="682" y="0"/>
                    <a:pt x="636" y="5"/>
                    <a:pt x="590" y="16"/>
                  </a:cubicBezTo>
                  <a:cubicBezTo>
                    <a:pt x="108" y="132"/>
                    <a:pt x="1" y="784"/>
                    <a:pt x="438" y="1034"/>
                  </a:cubicBezTo>
                  <a:cubicBezTo>
                    <a:pt x="529" y="1090"/>
                    <a:pt x="628" y="1116"/>
                    <a:pt x="725" y="1116"/>
                  </a:cubicBezTo>
                  <a:cubicBezTo>
                    <a:pt x="907" y="1116"/>
                    <a:pt x="1083" y="1024"/>
                    <a:pt x="1188" y="855"/>
                  </a:cubicBezTo>
                  <a:cubicBezTo>
                    <a:pt x="1439" y="475"/>
                    <a:pt x="1147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0" name="Google Shape;3657;p39">
              <a:extLst>
                <a:ext uri="{FF2B5EF4-FFF2-40B4-BE49-F238E27FC236}">
                  <a16:creationId xmlns:a16="http://schemas.microsoft.com/office/drawing/2014/main" id="{22A009E3-CACB-4ECD-9EB7-09D5BC6B50AB}"/>
                </a:ext>
              </a:extLst>
            </p:cNvPr>
            <p:cNvSpPr/>
            <p:nvPr/>
          </p:nvSpPr>
          <p:spPr>
            <a:xfrm rot="2831813">
              <a:off x="8024369" y="1075624"/>
              <a:ext cx="120047" cy="94990"/>
            </a:xfrm>
            <a:custGeom>
              <a:avLst/>
              <a:gdLst/>
              <a:ahLst/>
              <a:cxnLst/>
              <a:rect l="l" t="t" r="r" b="b"/>
              <a:pathLst>
                <a:path w="1217" h="963" extrusionOk="0">
                  <a:moveTo>
                    <a:pt x="613" y="0"/>
                  </a:moveTo>
                  <a:cubicBezTo>
                    <a:pt x="571" y="0"/>
                    <a:pt x="527" y="6"/>
                    <a:pt x="482" y="18"/>
                  </a:cubicBezTo>
                  <a:cubicBezTo>
                    <a:pt x="63" y="134"/>
                    <a:pt x="0" y="705"/>
                    <a:pt x="384" y="902"/>
                  </a:cubicBezTo>
                  <a:cubicBezTo>
                    <a:pt x="458" y="943"/>
                    <a:pt x="538" y="963"/>
                    <a:pt x="616" y="963"/>
                  </a:cubicBezTo>
                  <a:cubicBezTo>
                    <a:pt x="774" y="963"/>
                    <a:pt x="925" y="882"/>
                    <a:pt x="1009" y="732"/>
                  </a:cubicBezTo>
                  <a:cubicBezTo>
                    <a:pt x="1216" y="405"/>
                    <a:pt x="968" y="0"/>
                    <a:pt x="6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1" name="Google Shape;3658;p39">
              <a:extLst>
                <a:ext uri="{FF2B5EF4-FFF2-40B4-BE49-F238E27FC236}">
                  <a16:creationId xmlns:a16="http://schemas.microsoft.com/office/drawing/2014/main" id="{2E1C1DAC-57B2-4845-B2F7-35C1C790659E}"/>
                </a:ext>
              </a:extLst>
            </p:cNvPr>
            <p:cNvSpPr/>
            <p:nvPr/>
          </p:nvSpPr>
          <p:spPr>
            <a:xfrm rot="2831813">
              <a:off x="7744699" y="905244"/>
              <a:ext cx="132081" cy="104755"/>
            </a:xfrm>
            <a:custGeom>
              <a:avLst/>
              <a:gdLst/>
              <a:ahLst/>
              <a:cxnLst/>
              <a:rect l="l" t="t" r="r" b="b"/>
              <a:pathLst>
                <a:path w="1339" h="1062" extrusionOk="0">
                  <a:moveTo>
                    <a:pt x="669" y="1"/>
                  </a:moveTo>
                  <a:cubicBezTo>
                    <a:pt x="623" y="1"/>
                    <a:pt x="575" y="7"/>
                    <a:pt x="527" y="20"/>
                  </a:cubicBezTo>
                  <a:cubicBezTo>
                    <a:pt x="63" y="145"/>
                    <a:pt x="0" y="779"/>
                    <a:pt x="420" y="993"/>
                  </a:cubicBezTo>
                  <a:cubicBezTo>
                    <a:pt x="499" y="1040"/>
                    <a:pt x="586" y="1062"/>
                    <a:pt x="671" y="1062"/>
                  </a:cubicBezTo>
                  <a:cubicBezTo>
                    <a:pt x="847" y="1062"/>
                    <a:pt x="1017" y="970"/>
                    <a:pt x="1107" y="814"/>
                  </a:cubicBezTo>
                  <a:cubicBezTo>
                    <a:pt x="1338" y="447"/>
                    <a:pt x="1062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2" name="Google Shape;3659;p39">
              <a:extLst>
                <a:ext uri="{FF2B5EF4-FFF2-40B4-BE49-F238E27FC236}">
                  <a16:creationId xmlns:a16="http://schemas.microsoft.com/office/drawing/2014/main" id="{D98688FA-0FC3-461A-BC26-40F9D3DAA812}"/>
                </a:ext>
              </a:extLst>
            </p:cNvPr>
            <p:cNvSpPr/>
            <p:nvPr/>
          </p:nvSpPr>
          <p:spPr>
            <a:xfrm rot="2831813">
              <a:off x="7765058" y="1098454"/>
              <a:ext cx="107026" cy="84830"/>
            </a:xfrm>
            <a:custGeom>
              <a:avLst/>
              <a:gdLst/>
              <a:ahLst/>
              <a:cxnLst/>
              <a:rect l="l" t="t" r="r" b="b"/>
              <a:pathLst>
                <a:path w="1085" h="860" extrusionOk="0">
                  <a:moveTo>
                    <a:pt x="550" y="1"/>
                  </a:moveTo>
                  <a:cubicBezTo>
                    <a:pt x="511" y="1"/>
                    <a:pt x="470" y="6"/>
                    <a:pt x="429" y="18"/>
                  </a:cubicBezTo>
                  <a:cubicBezTo>
                    <a:pt x="54" y="116"/>
                    <a:pt x="0" y="625"/>
                    <a:pt x="348" y="804"/>
                  </a:cubicBezTo>
                  <a:cubicBezTo>
                    <a:pt x="410" y="842"/>
                    <a:pt x="478" y="859"/>
                    <a:pt x="545" y="859"/>
                  </a:cubicBezTo>
                  <a:cubicBezTo>
                    <a:pt x="685" y="859"/>
                    <a:pt x="824" y="784"/>
                    <a:pt x="902" y="652"/>
                  </a:cubicBezTo>
                  <a:cubicBezTo>
                    <a:pt x="1084" y="358"/>
                    <a:pt x="864" y="1"/>
                    <a:pt x="5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3" name="Google Shape;3660;p39">
              <a:extLst>
                <a:ext uri="{FF2B5EF4-FFF2-40B4-BE49-F238E27FC236}">
                  <a16:creationId xmlns:a16="http://schemas.microsoft.com/office/drawing/2014/main" id="{76FF6891-B11C-4FC3-A8D7-083A08796ECB}"/>
                </a:ext>
              </a:extLst>
            </p:cNvPr>
            <p:cNvSpPr/>
            <p:nvPr/>
          </p:nvSpPr>
          <p:spPr>
            <a:xfrm rot="2831813">
              <a:off x="7659732" y="891524"/>
              <a:ext cx="84634" cy="67174"/>
            </a:xfrm>
            <a:custGeom>
              <a:avLst/>
              <a:gdLst/>
              <a:ahLst/>
              <a:cxnLst/>
              <a:rect l="l" t="t" r="r" b="b"/>
              <a:pathLst>
                <a:path w="858" h="681" extrusionOk="0">
                  <a:moveTo>
                    <a:pt x="431" y="0"/>
                  </a:moveTo>
                  <a:cubicBezTo>
                    <a:pt x="402" y="0"/>
                    <a:pt x="371" y="4"/>
                    <a:pt x="340" y="13"/>
                  </a:cubicBezTo>
                  <a:cubicBezTo>
                    <a:pt x="45" y="93"/>
                    <a:pt x="0" y="495"/>
                    <a:pt x="277" y="637"/>
                  </a:cubicBezTo>
                  <a:cubicBezTo>
                    <a:pt x="327" y="666"/>
                    <a:pt x="381" y="680"/>
                    <a:pt x="434" y="680"/>
                  </a:cubicBezTo>
                  <a:cubicBezTo>
                    <a:pt x="545" y="680"/>
                    <a:pt x="654" y="621"/>
                    <a:pt x="714" y="512"/>
                  </a:cubicBezTo>
                  <a:cubicBezTo>
                    <a:pt x="858" y="281"/>
                    <a:pt x="681" y="0"/>
                    <a:pt x="4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4" name="Google Shape;3661;p39">
              <a:extLst>
                <a:ext uri="{FF2B5EF4-FFF2-40B4-BE49-F238E27FC236}">
                  <a16:creationId xmlns:a16="http://schemas.microsoft.com/office/drawing/2014/main" id="{E1F47142-92A2-4D81-A6FD-7C73884DBF9E}"/>
                </a:ext>
              </a:extLst>
            </p:cNvPr>
            <p:cNvSpPr/>
            <p:nvPr/>
          </p:nvSpPr>
          <p:spPr>
            <a:xfrm rot="2831813">
              <a:off x="7977603" y="1251815"/>
              <a:ext cx="94104" cy="74670"/>
            </a:xfrm>
            <a:custGeom>
              <a:avLst/>
              <a:gdLst/>
              <a:ahLst/>
              <a:cxnLst/>
              <a:rect l="l" t="t" r="r" b="b"/>
              <a:pathLst>
                <a:path w="954" h="757" extrusionOk="0">
                  <a:moveTo>
                    <a:pt x="476" y="0"/>
                  </a:moveTo>
                  <a:cubicBezTo>
                    <a:pt x="444" y="0"/>
                    <a:pt x="410" y="5"/>
                    <a:pt x="375" y="14"/>
                  </a:cubicBezTo>
                  <a:cubicBezTo>
                    <a:pt x="45" y="103"/>
                    <a:pt x="0" y="550"/>
                    <a:pt x="304" y="710"/>
                  </a:cubicBezTo>
                  <a:cubicBezTo>
                    <a:pt x="359" y="742"/>
                    <a:pt x="418" y="757"/>
                    <a:pt x="477" y="757"/>
                  </a:cubicBezTo>
                  <a:cubicBezTo>
                    <a:pt x="600" y="757"/>
                    <a:pt x="719" y="691"/>
                    <a:pt x="786" y="576"/>
                  </a:cubicBezTo>
                  <a:cubicBezTo>
                    <a:pt x="954" y="321"/>
                    <a:pt x="756" y="0"/>
                    <a:pt x="4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5" name="Google Shape;3662;p39">
              <a:extLst>
                <a:ext uri="{FF2B5EF4-FFF2-40B4-BE49-F238E27FC236}">
                  <a16:creationId xmlns:a16="http://schemas.microsoft.com/office/drawing/2014/main" id="{B36454D8-E90D-4AE2-B7BE-AE5C77B6961D}"/>
                </a:ext>
              </a:extLst>
            </p:cNvPr>
            <p:cNvSpPr/>
            <p:nvPr/>
          </p:nvSpPr>
          <p:spPr>
            <a:xfrm rot="2831813">
              <a:off x="7829001" y="1314969"/>
              <a:ext cx="130404" cy="102585"/>
            </a:xfrm>
            <a:custGeom>
              <a:avLst/>
              <a:gdLst/>
              <a:ahLst/>
              <a:cxnLst/>
              <a:rect l="l" t="t" r="r" b="b"/>
              <a:pathLst>
                <a:path w="1322" h="1040" extrusionOk="0">
                  <a:moveTo>
                    <a:pt x="669" y="0"/>
                  </a:moveTo>
                  <a:cubicBezTo>
                    <a:pt x="623" y="0"/>
                    <a:pt x="576" y="6"/>
                    <a:pt x="527" y="20"/>
                  </a:cubicBezTo>
                  <a:cubicBezTo>
                    <a:pt x="72" y="136"/>
                    <a:pt x="1" y="760"/>
                    <a:pt x="429" y="975"/>
                  </a:cubicBezTo>
                  <a:cubicBezTo>
                    <a:pt x="505" y="1019"/>
                    <a:pt x="588" y="1039"/>
                    <a:pt x="670" y="1039"/>
                  </a:cubicBezTo>
                  <a:cubicBezTo>
                    <a:pt x="838" y="1039"/>
                    <a:pt x="1003" y="952"/>
                    <a:pt x="1098" y="796"/>
                  </a:cubicBezTo>
                  <a:cubicBezTo>
                    <a:pt x="1322" y="437"/>
                    <a:pt x="1053" y="0"/>
                    <a:pt x="6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6" name="Google Shape;3663;p39">
              <a:extLst>
                <a:ext uri="{FF2B5EF4-FFF2-40B4-BE49-F238E27FC236}">
                  <a16:creationId xmlns:a16="http://schemas.microsoft.com/office/drawing/2014/main" id="{02FDFE8E-38D5-4095-B117-0316457125D9}"/>
                </a:ext>
              </a:extLst>
            </p:cNvPr>
            <p:cNvSpPr/>
            <p:nvPr/>
          </p:nvSpPr>
          <p:spPr>
            <a:xfrm rot="2831813">
              <a:off x="7718672" y="1239377"/>
              <a:ext cx="108999" cy="86310"/>
            </a:xfrm>
            <a:custGeom>
              <a:avLst/>
              <a:gdLst/>
              <a:ahLst/>
              <a:cxnLst/>
              <a:rect l="l" t="t" r="r" b="b"/>
              <a:pathLst>
                <a:path w="1105" h="875" extrusionOk="0">
                  <a:moveTo>
                    <a:pt x="551" y="1"/>
                  </a:moveTo>
                  <a:cubicBezTo>
                    <a:pt x="515" y="1"/>
                    <a:pt x="477" y="5"/>
                    <a:pt x="438" y="15"/>
                  </a:cubicBezTo>
                  <a:cubicBezTo>
                    <a:pt x="55" y="122"/>
                    <a:pt x="1" y="640"/>
                    <a:pt x="349" y="818"/>
                  </a:cubicBezTo>
                  <a:cubicBezTo>
                    <a:pt x="413" y="856"/>
                    <a:pt x="484" y="874"/>
                    <a:pt x="555" y="874"/>
                  </a:cubicBezTo>
                  <a:cubicBezTo>
                    <a:pt x="700" y="874"/>
                    <a:pt x="842" y="799"/>
                    <a:pt x="920" y="667"/>
                  </a:cubicBezTo>
                  <a:cubicBezTo>
                    <a:pt x="1105" y="370"/>
                    <a:pt x="878" y="1"/>
                    <a:pt x="5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7" name="Google Shape;3664;p39">
              <a:extLst>
                <a:ext uri="{FF2B5EF4-FFF2-40B4-BE49-F238E27FC236}">
                  <a16:creationId xmlns:a16="http://schemas.microsoft.com/office/drawing/2014/main" id="{1AD7336F-7C80-4F97-8F45-522D0A414D1F}"/>
                </a:ext>
              </a:extLst>
            </p:cNvPr>
            <p:cNvSpPr/>
            <p:nvPr/>
          </p:nvSpPr>
          <p:spPr>
            <a:xfrm rot="2831813">
              <a:off x="7753206" y="1273780"/>
              <a:ext cx="44093" cy="45374"/>
            </a:xfrm>
            <a:custGeom>
              <a:avLst/>
              <a:gdLst/>
              <a:ahLst/>
              <a:cxnLst/>
              <a:rect l="l" t="t" r="r" b="b"/>
              <a:pathLst>
                <a:path w="447" h="460" extrusionOk="0">
                  <a:moveTo>
                    <a:pt x="234" y="0"/>
                  </a:moveTo>
                  <a:cubicBezTo>
                    <a:pt x="195" y="0"/>
                    <a:pt x="155" y="9"/>
                    <a:pt x="116" y="22"/>
                  </a:cubicBezTo>
                  <a:cubicBezTo>
                    <a:pt x="89" y="40"/>
                    <a:pt x="72" y="57"/>
                    <a:pt x="54" y="75"/>
                  </a:cubicBezTo>
                  <a:cubicBezTo>
                    <a:pt x="36" y="102"/>
                    <a:pt x="27" y="120"/>
                    <a:pt x="18" y="147"/>
                  </a:cubicBezTo>
                  <a:lnTo>
                    <a:pt x="9" y="173"/>
                  </a:lnTo>
                  <a:lnTo>
                    <a:pt x="9" y="182"/>
                  </a:lnTo>
                  <a:cubicBezTo>
                    <a:pt x="9" y="200"/>
                    <a:pt x="9" y="218"/>
                    <a:pt x="0" y="245"/>
                  </a:cubicBezTo>
                  <a:cubicBezTo>
                    <a:pt x="0" y="263"/>
                    <a:pt x="9" y="281"/>
                    <a:pt x="9" y="307"/>
                  </a:cubicBezTo>
                  <a:cubicBezTo>
                    <a:pt x="27" y="370"/>
                    <a:pt x="89" y="432"/>
                    <a:pt x="161" y="450"/>
                  </a:cubicBezTo>
                  <a:cubicBezTo>
                    <a:pt x="179" y="450"/>
                    <a:pt x="197" y="459"/>
                    <a:pt x="214" y="459"/>
                  </a:cubicBezTo>
                  <a:cubicBezTo>
                    <a:pt x="232" y="459"/>
                    <a:pt x="259" y="450"/>
                    <a:pt x="277" y="450"/>
                  </a:cubicBezTo>
                  <a:cubicBezTo>
                    <a:pt x="295" y="441"/>
                    <a:pt x="313" y="432"/>
                    <a:pt x="330" y="423"/>
                  </a:cubicBezTo>
                  <a:cubicBezTo>
                    <a:pt x="366" y="406"/>
                    <a:pt x="393" y="379"/>
                    <a:pt x="411" y="343"/>
                  </a:cubicBezTo>
                  <a:cubicBezTo>
                    <a:pt x="420" y="325"/>
                    <a:pt x="429" y="307"/>
                    <a:pt x="438" y="289"/>
                  </a:cubicBezTo>
                  <a:cubicBezTo>
                    <a:pt x="446" y="254"/>
                    <a:pt x="446" y="209"/>
                    <a:pt x="438" y="173"/>
                  </a:cubicBezTo>
                  <a:lnTo>
                    <a:pt x="438" y="165"/>
                  </a:lnTo>
                  <a:cubicBezTo>
                    <a:pt x="429" y="147"/>
                    <a:pt x="429" y="129"/>
                    <a:pt x="411" y="111"/>
                  </a:cubicBezTo>
                  <a:lnTo>
                    <a:pt x="384" y="66"/>
                  </a:lnTo>
                  <a:cubicBezTo>
                    <a:pt x="366" y="49"/>
                    <a:pt x="357" y="40"/>
                    <a:pt x="339" y="31"/>
                  </a:cubicBezTo>
                  <a:cubicBezTo>
                    <a:pt x="322" y="22"/>
                    <a:pt x="304" y="13"/>
                    <a:pt x="277" y="4"/>
                  </a:cubicBezTo>
                  <a:cubicBezTo>
                    <a:pt x="263" y="1"/>
                    <a:pt x="248" y="0"/>
                    <a:pt x="234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8" name="Google Shape;3665;p39">
              <a:extLst>
                <a:ext uri="{FF2B5EF4-FFF2-40B4-BE49-F238E27FC236}">
                  <a16:creationId xmlns:a16="http://schemas.microsoft.com/office/drawing/2014/main" id="{DDB0F903-F4DD-4609-904C-F7965D00991A}"/>
                </a:ext>
              </a:extLst>
            </p:cNvPr>
            <p:cNvSpPr/>
            <p:nvPr/>
          </p:nvSpPr>
          <p:spPr>
            <a:xfrm rot="2831813">
              <a:off x="7871248" y="1364410"/>
              <a:ext cx="37089" cy="40640"/>
            </a:xfrm>
            <a:custGeom>
              <a:avLst/>
              <a:gdLst/>
              <a:ahLst/>
              <a:cxnLst/>
              <a:rect l="l" t="t" r="r" b="b"/>
              <a:pathLst>
                <a:path w="376" h="412" extrusionOk="0">
                  <a:moveTo>
                    <a:pt x="135" y="1"/>
                  </a:moveTo>
                  <a:lnTo>
                    <a:pt x="108" y="10"/>
                  </a:lnTo>
                  <a:lnTo>
                    <a:pt x="90" y="19"/>
                  </a:lnTo>
                  <a:cubicBezTo>
                    <a:pt x="72" y="28"/>
                    <a:pt x="63" y="36"/>
                    <a:pt x="54" y="54"/>
                  </a:cubicBezTo>
                  <a:cubicBezTo>
                    <a:pt x="45" y="54"/>
                    <a:pt x="45" y="63"/>
                    <a:pt x="36" y="72"/>
                  </a:cubicBezTo>
                  <a:lnTo>
                    <a:pt x="28" y="81"/>
                  </a:lnTo>
                  <a:cubicBezTo>
                    <a:pt x="19" y="99"/>
                    <a:pt x="10" y="117"/>
                    <a:pt x="1" y="135"/>
                  </a:cubicBezTo>
                  <a:lnTo>
                    <a:pt x="1" y="144"/>
                  </a:lnTo>
                  <a:cubicBezTo>
                    <a:pt x="1" y="152"/>
                    <a:pt x="1" y="152"/>
                    <a:pt x="1" y="152"/>
                  </a:cubicBezTo>
                  <a:lnTo>
                    <a:pt x="1" y="161"/>
                  </a:lnTo>
                  <a:lnTo>
                    <a:pt x="1" y="215"/>
                  </a:lnTo>
                  <a:cubicBezTo>
                    <a:pt x="1" y="215"/>
                    <a:pt x="1" y="224"/>
                    <a:pt x="1" y="224"/>
                  </a:cubicBezTo>
                  <a:cubicBezTo>
                    <a:pt x="1" y="224"/>
                    <a:pt x="1" y="233"/>
                    <a:pt x="1" y="233"/>
                  </a:cubicBezTo>
                  <a:lnTo>
                    <a:pt x="1" y="277"/>
                  </a:lnTo>
                  <a:lnTo>
                    <a:pt x="1" y="286"/>
                  </a:lnTo>
                  <a:lnTo>
                    <a:pt x="19" y="322"/>
                  </a:lnTo>
                  <a:lnTo>
                    <a:pt x="45" y="358"/>
                  </a:lnTo>
                  <a:cubicBezTo>
                    <a:pt x="54" y="367"/>
                    <a:pt x="63" y="376"/>
                    <a:pt x="81" y="385"/>
                  </a:cubicBezTo>
                  <a:cubicBezTo>
                    <a:pt x="108" y="402"/>
                    <a:pt x="135" y="411"/>
                    <a:pt x="170" y="411"/>
                  </a:cubicBezTo>
                  <a:lnTo>
                    <a:pt x="242" y="411"/>
                  </a:lnTo>
                  <a:cubicBezTo>
                    <a:pt x="260" y="402"/>
                    <a:pt x="277" y="393"/>
                    <a:pt x="295" y="385"/>
                  </a:cubicBezTo>
                  <a:cubicBezTo>
                    <a:pt x="304" y="376"/>
                    <a:pt x="313" y="376"/>
                    <a:pt x="322" y="367"/>
                  </a:cubicBezTo>
                  <a:cubicBezTo>
                    <a:pt x="331" y="349"/>
                    <a:pt x="349" y="340"/>
                    <a:pt x="349" y="331"/>
                  </a:cubicBezTo>
                  <a:cubicBezTo>
                    <a:pt x="349" y="331"/>
                    <a:pt x="349" y="322"/>
                    <a:pt x="349" y="322"/>
                  </a:cubicBezTo>
                  <a:cubicBezTo>
                    <a:pt x="358" y="304"/>
                    <a:pt x="367" y="286"/>
                    <a:pt x="376" y="269"/>
                  </a:cubicBezTo>
                  <a:cubicBezTo>
                    <a:pt x="376" y="251"/>
                    <a:pt x="376" y="233"/>
                    <a:pt x="376" y="215"/>
                  </a:cubicBezTo>
                  <a:lnTo>
                    <a:pt x="376" y="197"/>
                  </a:lnTo>
                  <a:cubicBezTo>
                    <a:pt x="376" y="161"/>
                    <a:pt x="367" y="126"/>
                    <a:pt x="349" y="99"/>
                  </a:cubicBezTo>
                  <a:cubicBezTo>
                    <a:pt x="349" y="81"/>
                    <a:pt x="349" y="72"/>
                    <a:pt x="340" y="54"/>
                  </a:cubicBezTo>
                  <a:lnTo>
                    <a:pt x="322" y="45"/>
                  </a:lnTo>
                  <a:cubicBezTo>
                    <a:pt x="322" y="36"/>
                    <a:pt x="313" y="28"/>
                    <a:pt x="304" y="28"/>
                  </a:cubicBezTo>
                  <a:cubicBezTo>
                    <a:pt x="304" y="28"/>
                    <a:pt x="295" y="19"/>
                    <a:pt x="295" y="19"/>
                  </a:cubicBezTo>
                  <a:cubicBezTo>
                    <a:pt x="277" y="19"/>
                    <a:pt x="260" y="10"/>
                    <a:pt x="25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39" name="Google Shape;3666;p39">
              <a:extLst>
                <a:ext uri="{FF2B5EF4-FFF2-40B4-BE49-F238E27FC236}">
                  <a16:creationId xmlns:a16="http://schemas.microsoft.com/office/drawing/2014/main" id="{54BECBD2-D385-48F7-A13B-8D46FD6A8A4C}"/>
                </a:ext>
              </a:extLst>
            </p:cNvPr>
            <p:cNvSpPr/>
            <p:nvPr/>
          </p:nvSpPr>
          <p:spPr>
            <a:xfrm rot="2831813">
              <a:off x="8011800" y="1282385"/>
              <a:ext cx="31861" cy="33242"/>
            </a:xfrm>
            <a:custGeom>
              <a:avLst/>
              <a:gdLst/>
              <a:ahLst/>
              <a:cxnLst/>
              <a:rect l="l" t="t" r="r" b="b"/>
              <a:pathLst>
                <a:path w="323" h="337" extrusionOk="0">
                  <a:moveTo>
                    <a:pt x="153" y="0"/>
                  </a:moveTo>
                  <a:cubicBezTo>
                    <a:pt x="135" y="0"/>
                    <a:pt x="126" y="9"/>
                    <a:pt x="108" y="18"/>
                  </a:cubicBezTo>
                  <a:cubicBezTo>
                    <a:pt x="90" y="18"/>
                    <a:pt x="72" y="27"/>
                    <a:pt x="63" y="45"/>
                  </a:cubicBezTo>
                  <a:lnTo>
                    <a:pt x="54" y="54"/>
                  </a:lnTo>
                  <a:lnTo>
                    <a:pt x="28" y="89"/>
                  </a:lnTo>
                  <a:lnTo>
                    <a:pt x="28" y="98"/>
                  </a:lnTo>
                  <a:lnTo>
                    <a:pt x="10" y="134"/>
                  </a:lnTo>
                  <a:cubicBezTo>
                    <a:pt x="1" y="170"/>
                    <a:pt x="1" y="196"/>
                    <a:pt x="10" y="223"/>
                  </a:cubicBezTo>
                  <a:cubicBezTo>
                    <a:pt x="19" y="250"/>
                    <a:pt x="28" y="268"/>
                    <a:pt x="54" y="286"/>
                  </a:cubicBezTo>
                  <a:cubicBezTo>
                    <a:pt x="72" y="312"/>
                    <a:pt x="90" y="321"/>
                    <a:pt x="117" y="330"/>
                  </a:cubicBezTo>
                  <a:cubicBezTo>
                    <a:pt x="130" y="335"/>
                    <a:pt x="146" y="337"/>
                    <a:pt x="162" y="337"/>
                  </a:cubicBezTo>
                  <a:cubicBezTo>
                    <a:pt x="177" y="337"/>
                    <a:pt x="193" y="335"/>
                    <a:pt x="206" y="330"/>
                  </a:cubicBezTo>
                  <a:lnTo>
                    <a:pt x="242" y="312"/>
                  </a:lnTo>
                  <a:lnTo>
                    <a:pt x="278" y="286"/>
                  </a:lnTo>
                  <a:lnTo>
                    <a:pt x="304" y="259"/>
                  </a:lnTo>
                  <a:cubicBezTo>
                    <a:pt x="304" y="241"/>
                    <a:pt x="313" y="232"/>
                    <a:pt x="313" y="214"/>
                  </a:cubicBezTo>
                  <a:cubicBezTo>
                    <a:pt x="322" y="205"/>
                    <a:pt x="322" y="187"/>
                    <a:pt x="322" y="170"/>
                  </a:cubicBezTo>
                  <a:lnTo>
                    <a:pt x="322" y="161"/>
                  </a:lnTo>
                  <a:lnTo>
                    <a:pt x="322" y="116"/>
                  </a:lnTo>
                  <a:lnTo>
                    <a:pt x="304" y="80"/>
                  </a:lnTo>
                  <a:lnTo>
                    <a:pt x="278" y="45"/>
                  </a:lnTo>
                  <a:cubicBezTo>
                    <a:pt x="269" y="27"/>
                    <a:pt x="251" y="18"/>
                    <a:pt x="233" y="18"/>
                  </a:cubicBezTo>
                  <a:cubicBezTo>
                    <a:pt x="224" y="9"/>
                    <a:pt x="206" y="0"/>
                    <a:pt x="18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0" name="Google Shape;3667;p39">
              <a:extLst>
                <a:ext uri="{FF2B5EF4-FFF2-40B4-BE49-F238E27FC236}">
                  <a16:creationId xmlns:a16="http://schemas.microsoft.com/office/drawing/2014/main" id="{818EA172-DFE8-48BD-9EAC-42E29206E581}"/>
                </a:ext>
              </a:extLst>
            </p:cNvPr>
            <p:cNvSpPr/>
            <p:nvPr/>
          </p:nvSpPr>
          <p:spPr>
            <a:xfrm rot="2831813">
              <a:off x="8064560" y="1118931"/>
              <a:ext cx="35314" cy="36201"/>
            </a:xfrm>
            <a:custGeom>
              <a:avLst/>
              <a:gdLst/>
              <a:ahLst/>
              <a:cxnLst/>
              <a:rect l="l" t="t" r="r" b="b"/>
              <a:pathLst>
                <a:path w="358" h="367" extrusionOk="0">
                  <a:moveTo>
                    <a:pt x="152" y="1"/>
                  </a:moveTo>
                  <a:lnTo>
                    <a:pt x="125" y="10"/>
                  </a:lnTo>
                  <a:lnTo>
                    <a:pt x="107" y="19"/>
                  </a:lnTo>
                  <a:lnTo>
                    <a:pt x="98" y="28"/>
                  </a:lnTo>
                  <a:lnTo>
                    <a:pt x="89" y="28"/>
                  </a:lnTo>
                  <a:cubicBezTo>
                    <a:pt x="71" y="37"/>
                    <a:pt x="63" y="46"/>
                    <a:pt x="54" y="54"/>
                  </a:cubicBezTo>
                  <a:lnTo>
                    <a:pt x="45" y="63"/>
                  </a:lnTo>
                  <a:cubicBezTo>
                    <a:pt x="36" y="72"/>
                    <a:pt x="27" y="81"/>
                    <a:pt x="18" y="99"/>
                  </a:cubicBezTo>
                  <a:lnTo>
                    <a:pt x="9" y="117"/>
                  </a:lnTo>
                  <a:lnTo>
                    <a:pt x="0" y="135"/>
                  </a:lnTo>
                  <a:lnTo>
                    <a:pt x="0" y="144"/>
                  </a:lnTo>
                  <a:lnTo>
                    <a:pt x="0" y="171"/>
                  </a:lnTo>
                  <a:lnTo>
                    <a:pt x="0" y="188"/>
                  </a:lnTo>
                  <a:lnTo>
                    <a:pt x="0" y="197"/>
                  </a:lnTo>
                  <a:lnTo>
                    <a:pt x="0" y="215"/>
                  </a:lnTo>
                  <a:cubicBezTo>
                    <a:pt x="0" y="215"/>
                    <a:pt x="0" y="224"/>
                    <a:pt x="0" y="224"/>
                  </a:cubicBezTo>
                  <a:cubicBezTo>
                    <a:pt x="0" y="224"/>
                    <a:pt x="0" y="233"/>
                    <a:pt x="0" y="242"/>
                  </a:cubicBezTo>
                  <a:cubicBezTo>
                    <a:pt x="0" y="260"/>
                    <a:pt x="9" y="269"/>
                    <a:pt x="9" y="278"/>
                  </a:cubicBezTo>
                  <a:lnTo>
                    <a:pt x="9" y="287"/>
                  </a:lnTo>
                  <a:cubicBezTo>
                    <a:pt x="18" y="304"/>
                    <a:pt x="27" y="313"/>
                    <a:pt x="45" y="322"/>
                  </a:cubicBezTo>
                  <a:lnTo>
                    <a:pt x="71" y="349"/>
                  </a:lnTo>
                  <a:cubicBezTo>
                    <a:pt x="89" y="358"/>
                    <a:pt x="98" y="358"/>
                    <a:pt x="116" y="367"/>
                  </a:cubicBezTo>
                  <a:lnTo>
                    <a:pt x="214" y="367"/>
                  </a:lnTo>
                  <a:lnTo>
                    <a:pt x="232" y="358"/>
                  </a:lnTo>
                  <a:lnTo>
                    <a:pt x="250" y="349"/>
                  </a:lnTo>
                  <a:cubicBezTo>
                    <a:pt x="259" y="349"/>
                    <a:pt x="268" y="340"/>
                    <a:pt x="277" y="331"/>
                  </a:cubicBezTo>
                  <a:cubicBezTo>
                    <a:pt x="286" y="331"/>
                    <a:pt x="295" y="322"/>
                    <a:pt x="295" y="313"/>
                  </a:cubicBezTo>
                  <a:lnTo>
                    <a:pt x="295" y="304"/>
                  </a:lnTo>
                  <a:lnTo>
                    <a:pt x="330" y="269"/>
                  </a:lnTo>
                  <a:lnTo>
                    <a:pt x="339" y="251"/>
                  </a:lnTo>
                  <a:cubicBezTo>
                    <a:pt x="348" y="233"/>
                    <a:pt x="357" y="224"/>
                    <a:pt x="357" y="206"/>
                  </a:cubicBezTo>
                  <a:lnTo>
                    <a:pt x="357" y="179"/>
                  </a:lnTo>
                  <a:lnTo>
                    <a:pt x="357" y="171"/>
                  </a:lnTo>
                  <a:lnTo>
                    <a:pt x="357" y="126"/>
                  </a:lnTo>
                  <a:cubicBezTo>
                    <a:pt x="357" y="108"/>
                    <a:pt x="348" y="99"/>
                    <a:pt x="339" y="81"/>
                  </a:cubicBezTo>
                  <a:lnTo>
                    <a:pt x="339" y="72"/>
                  </a:lnTo>
                  <a:cubicBezTo>
                    <a:pt x="339" y="72"/>
                    <a:pt x="330" y="63"/>
                    <a:pt x="321" y="63"/>
                  </a:cubicBezTo>
                  <a:cubicBezTo>
                    <a:pt x="321" y="54"/>
                    <a:pt x="312" y="46"/>
                    <a:pt x="304" y="37"/>
                  </a:cubicBezTo>
                  <a:cubicBezTo>
                    <a:pt x="304" y="37"/>
                    <a:pt x="304" y="37"/>
                    <a:pt x="295" y="28"/>
                  </a:cubicBezTo>
                  <a:cubicBezTo>
                    <a:pt x="286" y="19"/>
                    <a:pt x="268" y="10"/>
                    <a:pt x="241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1" name="Google Shape;3668;p39">
              <a:extLst>
                <a:ext uri="{FF2B5EF4-FFF2-40B4-BE49-F238E27FC236}">
                  <a16:creationId xmlns:a16="http://schemas.microsoft.com/office/drawing/2014/main" id="{49B86804-C735-4D87-931F-32F73850E85B}"/>
                </a:ext>
              </a:extLst>
            </p:cNvPr>
            <p:cNvSpPr/>
            <p:nvPr/>
          </p:nvSpPr>
          <p:spPr>
            <a:xfrm rot="2831813">
              <a:off x="8097426" y="954711"/>
              <a:ext cx="46756" cy="47150"/>
            </a:xfrm>
            <a:custGeom>
              <a:avLst/>
              <a:gdLst/>
              <a:ahLst/>
              <a:cxnLst/>
              <a:rect l="l" t="t" r="r" b="b"/>
              <a:pathLst>
                <a:path w="474" h="478" extrusionOk="0">
                  <a:moveTo>
                    <a:pt x="250" y="0"/>
                  </a:moveTo>
                  <a:cubicBezTo>
                    <a:pt x="232" y="0"/>
                    <a:pt x="206" y="9"/>
                    <a:pt x="188" y="9"/>
                  </a:cubicBezTo>
                  <a:cubicBezTo>
                    <a:pt x="116" y="27"/>
                    <a:pt x="63" y="80"/>
                    <a:pt x="18" y="134"/>
                  </a:cubicBezTo>
                  <a:cubicBezTo>
                    <a:pt x="9" y="152"/>
                    <a:pt x="0" y="170"/>
                    <a:pt x="0" y="196"/>
                  </a:cubicBezTo>
                  <a:cubicBezTo>
                    <a:pt x="0" y="205"/>
                    <a:pt x="0" y="214"/>
                    <a:pt x="0" y="223"/>
                  </a:cubicBezTo>
                  <a:cubicBezTo>
                    <a:pt x="0" y="232"/>
                    <a:pt x="0" y="241"/>
                    <a:pt x="0" y="250"/>
                  </a:cubicBezTo>
                  <a:lnTo>
                    <a:pt x="0" y="286"/>
                  </a:lnTo>
                  <a:cubicBezTo>
                    <a:pt x="0" y="295"/>
                    <a:pt x="0" y="303"/>
                    <a:pt x="9" y="312"/>
                  </a:cubicBezTo>
                  <a:lnTo>
                    <a:pt x="9" y="330"/>
                  </a:lnTo>
                  <a:lnTo>
                    <a:pt x="9" y="339"/>
                  </a:lnTo>
                  <a:cubicBezTo>
                    <a:pt x="18" y="348"/>
                    <a:pt x="18" y="348"/>
                    <a:pt x="27" y="357"/>
                  </a:cubicBezTo>
                  <a:cubicBezTo>
                    <a:pt x="27" y="366"/>
                    <a:pt x="27" y="375"/>
                    <a:pt x="36" y="384"/>
                  </a:cubicBezTo>
                  <a:cubicBezTo>
                    <a:pt x="73" y="443"/>
                    <a:pt x="141" y="478"/>
                    <a:pt x="213" y="478"/>
                  </a:cubicBezTo>
                  <a:cubicBezTo>
                    <a:pt x="228" y="478"/>
                    <a:pt x="244" y="476"/>
                    <a:pt x="259" y="473"/>
                  </a:cubicBezTo>
                  <a:cubicBezTo>
                    <a:pt x="295" y="455"/>
                    <a:pt x="339" y="437"/>
                    <a:pt x="366" y="402"/>
                  </a:cubicBezTo>
                  <a:cubicBezTo>
                    <a:pt x="384" y="393"/>
                    <a:pt x="393" y="384"/>
                    <a:pt x="411" y="366"/>
                  </a:cubicBezTo>
                  <a:cubicBezTo>
                    <a:pt x="438" y="330"/>
                    <a:pt x="455" y="295"/>
                    <a:pt x="464" y="259"/>
                  </a:cubicBezTo>
                  <a:cubicBezTo>
                    <a:pt x="473" y="241"/>
                    <a:pt x="473" y="223"/>
                    <a:pt x="473" y="205"/>
                  </a:cubicBezTo>
                  <a:cubicBezTo>
                    <a:pt x="473" y="196"/>
                    <a:pt x="473" y="179"/>
                    <a:pt x="473" y="170"/>
                  </a:cubicBezTo>
                  <a:cubicBezTo>
                    <a:pt x="473" y="161"/>
                    <a:pt x="464" y="161"/>
                    <a:pt x="464" y="152"/>
                  </a:cubicBezTo>
                  <a:cubicBezTo>
                    <a:pt x="455" y="107"/>
                    <a:pt x="429" y="71"/>
                    <a:pt x="393" y="45"/>
                  </a:cubicBezTo>
                  <a:cubicBezTo>
                    <a:pt x="375" y="27"/>
                    <a:pt x="348" y="9"/>
                    <a:pt x="322" y="9"/>
                  </a:cubicBezTo>
                  <a:cubicBezTo>
                    <a:pt x="304" y="0"/>
                    <a:pt x="286" y="0"/>
                    <a:pt x="268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2" name="Google Shape;3669;p39">
              <a:extLst>
                <a:ext uri="{FF2B5EF4-FFF2-40B4-BE49-F238E27FC236}">
                  <a16:creationId xmlns:a16="http://schemas.microsoft.com/office/drawing/2014/main" id="{1D0F157D-812F-4163-9297-6BBDF406EC31}"/>
                </a:ext>
              </a:extLst>
            </p:cNvPr>
            <p:cNvSpPr/>
            <p:nvPr/>
          </p:nvSpPr>
          <p:spPr>
            <a:xfrm rot="2831813">
              <a:off x="7801634" y="1130365"/>
              <a:ext cx="32650" cy="38272"/>
            </a:xfrm>
            <a:custGeom>
              <a:avLst/>
              <a:gdLst/>
              <a:ahLst/>
              <a:cxnLst/>
              <a:rect l="l" t="t" r="r" b="b"/>
              <a:pathLst>
                <a:path w="331" h="388" extrusionOk="0">
                  <a:moveTo>
                    <a:pt x="180" y="1"/>
                  </a:moveTo>
                  <a:cubicBezTo>
                    <a:pt x="168" y="1"/>
                    <a:pt x="155" y="2"/>
                    <a:pt x="143" y="4"/>
                  </a:cubicBezTo>
                  <a:cubicBezTo>
                    <a:pt x="116" y="13"/>
                    <a:pt x="99" y="31"/>
                    <a:pt x="81" y="48"/>
                  </a:cubicBezTo>
                  <a:lnTo>
                    <a:pt x="54" y="75"/>
                  </a:lnTo>
                  <a:lnTo>
                    <a:pt x="45" y="84"/>
                  </a:lnTo>
                  <a:cubicBezTo>
                    <a:pt x="27" y="93"/>
                    <a:pt x="18" y="111"/>
                    <a:pt x="9" y="138"/>
                  </a:cubicBezTo>
                  <a:cubicBezTo>
                    <a:pt x="9" y="147"/>
                    <a:pt x="0" y="155"/>
                    <a:pt x="0" y="164"/>
                  </a:cubicBezTo>
                  <a:lnTo>
                    <a:pt x="0" y="209"/>
                  </a:lnTo>
                  <a:cubicBezTo>
                    <a:pt x="0" y="209"/>
                    <a:pt x="0" y="209"/>
                    <a:pt x="0" y="218"/>
                  </a:cubicBezTo>
                  <a:lnTo>
                    <a:pt x="0" y="263"/>
                  </a:lnTo>
                  <a:lnTo>
                    <a:pt x="0" y="272"/>
                  </a:lnTo>
                  <a:cubicBezTo>
                    <a:pt x="9" y="298"/>
                    <a:pt x="18" y="316"/>
                    <a:pt x="45" y="334"/>
                  </a:cubicBezTo>
                  <a:cubicBezTo>
                    <a:pt x="54" y="352"/>
                    <a:pt x="72" y="361"/>
                    <a:pt x="90" y="370"/>
                  </a:cubicBezTo>
                  <a:cubicBezTo>
                    <a:pt x="108" y="379"/>
                    <a:pt x="134" y="388"/>
                    <a:pt x="152" y="388"/>
                  </a:cubicBezTo>
                  <a:cubicBezTo>
                    <a:pt x="179" y="388"/>
                    <a:pt x="206" y="379"/>
                    <a:pt x="233" y="361"/>
                  </a:cubicBezTo>
                  <a:lnTo>
                    <a:pt x="241" y="352"/>
                  </a:lnTo>
                  <a:lnTo>
                    <a:pt x="250" y="352"/>
                  </a:lnTo>
                  <a:lnTo>
                    <a:pt x="268" y="343"/>
                  </a:lnTo>
                  <a:lnTo>
                    <a:pt x="286" y="334"/>
                  </a:lnTo>
                  <a:cubicBezTo>
                    <a:pt x="295" y="316"/>
                    <a:pt x="304" y="307"/>
                    <a:pt x="313" y="298"/>
                  </a:cubicBezTo>
                  <a:cubicBezTo>
                    <a:pt x="313" y="280"/>
                    <a:pt x="322" y="272"/>
                    <a:pt x="331" y="254"/>
                  </a:cubicBezTo>
                  <a:lnTo>
                    <a:pt x="331" y="245"/>
                  </a:lnTo>
                  <a:cubicBezTo>
                    <a:pt x="331" y="236"/>
                    <a:pt x="331" y="218"/>
                    <a:pt x="331" y="200"/>
                  </a:cubicBezTo>
                  <a:cubicBezTo>
                    <a:pt x="331" y="200"/>
                    <a:pt x="331" y="191"/>
                    <a:pt x="331" y="191"/>
                  </a:cubicBezTo>
                  <a:cubicBezTo>
                    <a:pt x="331" y="182"/>
                    <a:pt x="331" y="182"/>
                    <a:pt x="331" y="173"/>
                  </a:cubicBezTo>
                  <a:cubicBezTo>
                    <a:pt x="331" y="155"/>
                    <a:pt x="331" y="138"/>
                    <a:pt x="331" y="120"/>
                  </a:cubicBezTo>
                  <a:cubicBezTo>
                    <a:pt x="322" y="93"/>
                    <a:pt x="313" y="66"/>
                    <a:pt x="304" y="48"/>
                  </a:cubicBezTo>
                  <a:cubicBezTo>
                    <a:pt x="269" y="14"/>
                    <a:pt x="224" y="1"/>
                    <a:pt x="180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3" name="Google Shape;3670;p39">
              <a:extLst>
                <a:ext uri="{FF2B5EF4-FFF2-40B4-BE49-F238E27FC236}">
                  <a16:creationId xmlns:a16="http://schemas.microsoft.com/office/drawing/2014/main" id="{F7A69D84-2DA4-4947-BEE6-67F997266B54}"/>
                </a:ext>
              </a:extLst>
            </p:cNvPr>
            <p:cNvSpPr/>
            <p:nvPr/>
          </p:nvSpPr>
          <p:spPr>
            <a:xfrm rot="2831813">
              <a:off x="7784085" y="946199"/>
              <a:ext cx="44191" cy="45670"/>
            </a:xfrm>
            <a:custGeom>
              <a:avLst/>
              <a:gdLst/>
              <a:ahLst/>
              <a:cxnLst/>
              <a:rect l="l" t="t" r="r" b="b"/>
              <a:pathLst>
                <a:path w="448" h="463" extrusionOk="0">
                  <a:moveTo>
                    <a:pt x="233" y="1"/>
                  </a:moveTo>
                  <a:cubicBezTo>
                    <a:pt x="215" y="1"/>
                    <a:pt x="197" y="1"/>
                    <a:pt x="179" y="10"/>
                  </a:cubicBezTo>
                  <a:cubicBezTo>
                    <a:pt x="170" y="10"/>
                    <a:pt x="162" y="10"/>
                    <a:pt x="153" y="19"/>
                  </a:cubicBezTo>
                  <a:cubicBezTo>
                    <a:pt x="144" y="19"/>
                    <a:pt x="135" y="28"/>
                    <a:pt x="126" y="28"/>
                  </a:cubicBezTo>
                  <a:cubicBezTo>
                    <a:pt x="108" y="37"/>
                    <a:pt x="99" y="54"/>
                    <a:pt x="90" y="63"/>
                  </a:cubicBezTo>
                  <a:cubicBezTo>
                    <a:pt x="72" y="72"/>
                    <a:pt x="54" y="90"/>
                    <a:pt x="46" y="108"/>
                  </a:cubicBezTo>
                  <a:lnTo>
                    <a:pt x="37" y="126"/>
                  </a:lnTo>
                  <a:cubicBezTo>
                    <a:pt x="28" y="144"/>
                    <a:pt x="19" y="161"/>
                    <a:pt x="19" y="188"/>
                  </a:cubicBezTo>
                  <a:cubicBezTo>
                    <a:pt x="1" y="242"/>
                    <a:pt x="10" y="295"/>
                    <a:pt x="37" y="349"/>
                  </a:cubicBezTo>
                  <a:cubicBezTo>
                    <a:pt x="37" y="349"/>
                    <a:pt x="37" y="349"/>
                    <a:pt x="37" y="358"/>
                  </a:cubicBezTo>
                  <a:lnTo>
                    <a:pt x="63" y="385"/>
                  </a:lnTo>
                  <a:cubicBezTo>
                    <a:pt x="63" y="394"/>
                    <a:pt x="72" y="402"/>
                    <a:pt x="81" y="402"/>
                  </a:cubicBezTo>
                  <a:lnTo>
                    <a:pt x="99" y="420"/>
                  </a:lnTo>
                  <a:lnTo>
                    <a:pt x="126" y="429"/>
                  </a:lnTo>
                  <a:cubicBezTo>
                    <a:pt x="144" y="438"/>
                    <a:pt x="162" y="447"/>
                    <a:pt x="179" y="456"/>
                  </a:cubicBezTo>
                  <a:cubicBezTo>
                    <a:pt x="197" y="460"/>
                    <a:pt x="215" y="463"/>
                    <a:pt x="232" y="463"/>
                  </a:cubicBezTo>
                  <a:cubicBezTo>
                    <a:pt x="249" y="463"/>
                    <a:pt x="264" y="460"/>
                    <a:pt x="278" y="456"/>
                  </a:cubicBezTo>
                  <a:cubicBezTo>
                    <a:pt x="313" y="447"/>
                    <a:pt x="340" y="429"/>
                    <a:pt x="367" y="402"/>
                  </a:cubicBezTo>
                  <a:cubicBezTo>
                    <a:pt x="394" y="376"/>
                    <a:pt x="420" y="331"/>
                    <a:pt x="429" y="295"/>
                  </a:cubicBezTo>
                  <a:cubicBezTo>
                    <a:pt x="429" y="286"/>
                    <a:pt x="438" y="277"/>
                    <a:pt x="438" y="269"/>
                  </a:cubicBezTo>
                  <a:cubicBezTo>
                    <a:pt x="438" y="251"/>
                    <a:pt x="447" y="233"/>
                    <a:pt x="447" y="215"/>
                  </a:cubicBezTo>
                  <a:cubicBezTo>
                    <a:pt x="447" y="215"/>
                    <a:pt x="447" y="206"/>
                    <a:pt x="447" y="206"/>
                  </a:cubicBezTo>
                  <a:cubicBezTo>
                    <a:pt x="447" y="188"/>
                    <a:pt x="447" y="179"/>
                    <a:pt x="447" y="161"/>
                  </a:cubicBezTo>
                  <a:cubicBezTo>
                    <a:pt x="438" y="144"/>
                    <a:pt x="438" y="126"/>
                    <a:pt x="429" y="108"/>
                  </a:cubicBezTo>
                  <a:cubicBezTo>
                    <a:pt x="420" y="90"/>
                    <a:pt x="411" y="72"/>
                    <a:pt x="394" y="63"/>
                  </a:cubicBezTo>
                  <a:cubicBezTo>
                    <a:pt x="385" y="45"/>
                    <a:pt x="367" y="37"/>
                    <a:pt x="349" y="28"/>
                  </a:cubicBezTo>
                  <a:cubicBezTo>
                    <a:pt x="331" y="19"/>
                    <a:pt x="322" y="10"/>
                    <a:pt x="304" y="10"/>
                  </a:cubicBezTo>
                  <a:lnTo>
                    <a:pt x="295" y="10"/>
                  </a:lnTo>
                  <a:cubicBezTo>
                    <a:pt x="278" y="1"/>
                    <a:pt x="251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4" name="Google Shape;3671;p39">
              <a:extLst>
                <a:ext uri="{FF2B5EF4-FFF2-40B4-BE49-F238E27FC236}">
                  <a16:creationId xmlns:a16="http://schemas.microsoft.com/office/drawing/2014/main" id="{7CEF3014-84A1-432F-A92D-FAE6E3FDCF85}"/>
                </a:ext>
              </a:extLst>
            </p:cNvPr>
            <p:cNvSpPr/>
            <p:nvPr/>
          </p:nvSpPr>
          <p:spPr>
            <a:xfrm rot="2831813">
              <a:off x="7681497" y="914899"/>
              <a:ext cx="35314" cy="33044"/>
            </a:xfrm>
            <a:custGeom>
              <a:avLst/>
              <a:gdLst/>
              <a:ahLst/>
              <a:cxnLst/>
              <a:rect l="l" t="t" r="r" b="b"/>
              <a:pathLst>
                <a:path w="358" h="335" extrusionOk="0">
                  <a:moveTo>
                    <a:pt x="177" y="0"/>
                  </a:moveTo>
                  <a:cubicBezTo>
                    <a:pt x="167" y="0"/>
                    <a:pt x="156" y="2"/>
                    <a:pt x="143" y="7"/>
                  </a:cubicBezTo>
                  <a:cubicBezTo>
                    <a:pt x="134" y="7"/>
                    <a:pt x="116" y="16"/>
                    <a:pt x="107" y="25"/>
                  </a:cubicBezTo>
                  <a:lnTo>
                    <a:pt x="89" y="25"/>
                  </a:lnTo>
                  <a:lnTo>
                    <a:pt x="71" y="33"/>
                  </a:lnTo>
                  <a:lnTo>
                    <a:pt x="54" y="51"/>
                  </a:lnTo>
                  <a:cubicBezTo>
                    <a:pt x="45" y="60"/>
                    <a:pt x="36" y="69"/>
                    <a:pt x="27" y="87"/>
                  </a:cubicBezTo>
                  <a:lnTo>
                    <a:pt x="18" y="96"/>
                  </a:lnTo>
                  <a:lnTo>
                    <a:pt x="9" y="141"/>
                  </a:lnTo>
                  <a:cubicBezTo>
                    <a:pt x="0" y="158"/>
                    <a:pt x="0" y="176"/>
                    <a:pt x="9" y="203"/>
                  </a:cubicBezTo>
                  <a:cubicBezTo>
                    <a:pt x="0" y="212"/>
                    <a:pt x="9" y="230"/>
                    <a:pt x="18" y="239"/>
                  </a:cubicBezTo>
                  <a:cubicBezTo>
                    <a:pt x="18" y="257"/>
                    <a:pt x="36" y="274"/>
                    <a:pt x="45" y="292"/>
                  </a:cubicBezTo>
                  <a:lnTo>
                    <a:pt x="80" y="310"/>
                  </a:lnTo>
                  <a:lnTo>
                    <a:pt x="116" y="328"/>
                  </a:lnTo>
                  <a:cubicBezTo>
                    <a:pt x="125" y="332"/>
                    <a:pt x="136" y="335"/>
                    <a:pt x="147" y="335"/>
                  </a:cubicBezTo>
                  <a:cubicBezTo>
                    <a:pt x="159" y="335"/>
                    <a:pt x="170" y="332"/>
                    <a:pt x="179" y="328"/>
                  </a:cubicBezTo>
                  <a:cubicBezTo>
                    <a:pt x="196" y="328"/>
                    <a:pt x="223" y="319"/>
                    <a:pt x="241" y="310"/>
                  </a:cubicBezTo>
                  <a:lnTo>
                    <a:pt x="250" y="310"/>
                  </a:lnTo>
                  <a:lnTo>
                    <a:pt x="259" y="301"/>
                  </a:lnTo>
                  <a:cubicBezTo>
                    <a:pt x="268" y="292"/>
                    <a:pt x="286" y="283"/>
                    <a:pt x="295" y="274"/>
                  </a:cubicBezTo>
                  <a:cubicBezTo>
                    <a:pt x="304" y="266"/>
                    <a:pt x="312" y="248"/>
                    <a:pt x="321" y="239"/>
                  </a:cubicBezTo>
                  <a:lnTo>
                    <a:pt x="330" y="221"/>
                  </a:lnTo>
                  <a:cubicBezTo>
                    <a:pt x="348" y="212"/>
                    <a:pt x="348" y="185"/>
                    <a:pt x="348" y="167"/>
                  </a:cubicBezTo>
                  <a:cubicBezTo>
                    <a:pt x="357" y="150"/>
                    <a:pt x="357" y="141"/>
                    <a:pt x="348" y="123"/>
                  </a:cubicBezTo>
                  <a:cubicBezTo>
                    <a:pt x="348" y="105"/>
                    <a:pt x="348" y="87"/>
                    <a:pt x="330" y="69"/>
                  </a:cubicBezTo>
                  <a:lnTo>
                    <a:pt x="304" y="51"/>
                  </a:lnTo>
                  <a:lnTo>
                    <a:pt x="268" y="25"/>
                  </a:lnTo>
                  <a:cubicBezTo>
                    <a:pt x="250" y="16"/>
                    <a:pt x="232" y="7"/>
                    <a:pt x="205" y="7"/>
                  </a:cubicBezTo>
                  <a:cubicBezTo>
                    <a:pt x="196" y="2"/>
                    <a:pt x="188" y="0"/>
                    <a:pt x="177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5" name="Google Shape;3672;p39">
              <a:extLst>
                <a:ext uri="{FF2B5EF4-FFF2-40B4-BE49-F238E27FC236}">
                  <a16:creationId xmlns:a16="http://schemas.microsoft.com/office/drawing/2014/main" id="{4EB7245D-7593-467B-8BAC-393AF110322B}"/>
                </a:ext>
              </a:extLst>
            </p:cNvPr>
            <p:cNvSpPr/>
            <p:nvPr/>
          </p:nvSpPr>
          <p:spPr>
            <a:xfrm rot="2831813">
              <a:off x="7612814" y="804083"/>
              <a:ext cx="34524" cy="33340"/>
            </a:xfrm>
            <a:custGeom>
              <a:avLst/>
              <a:gdLst/>
              <a:ahLst/>
              <a:cxnLst/>
              <a:rect l="l" t="t" r="r" b="b"/>
              <a:pathLst>
                <a:path w="350" h="338" extrusionOk="0">
                  <a:moveTo>
                    <a:pt x="175" y="0"/>
                  </a:moveTo>
                  <a:cubicBezTo>
                    <a:pt x="162" y="0"/>
                    <a:pt x="148" y="2"/>
                    <a:pt x="135" y="7"/>
                  </a:cubicBezTo>
                  <a:lnTo>
                    <a:pt x="126" y="7"/>
                  </a:lnTo>
                  <a:lnTo>
                    <a:pt x="81" y="25"/>
                  </a:lnTo>
                  <a:lnTo>
                    <a:pt x="55" y="51"/>
                  </a:lnTo>
                  <a:cubicBezTo>
                    <a:pt x="37" y="69"/>
                    <a:pt x="28" y="78"/>
                    <a:pt x="19" y="105"/>
                  </a:cubicBezTo>
                  <a:cubicBezTo>
                    <a:pt x="10" y="123"/>
                    <a:pt x="1" y="141"/>
                    <a:pt x="10" y="159"/>
                  </a:cubicBezTo>
                  <a:lnTo>
                    <a:pt x="10" y="176"/>
                  </a:lnTo>
                  <a:cubicBezTo>
                    <a:pt x="10" y="194"/>
                    <a:pt x="10" y="203"/>
                    <a:pt x="10" y="221"/>
                  </a:cubicBezTo>
                  <a:cubicBezTo>
                    <a:pt x="19" y="239"/>
                    <a:pt x="28" y="257"/>
                    <a:pt x="37" y="275"/>
                  </a:cubicBezTo>
                  <a:cubicBezTo>
                    <a:pt x="46" y="283"/>
                    <a:pt x="55" y="292"/>
                    <a:pt x="72" y="301"/>
                  </a:cubicBezTo>
                  <a:cubicBezTo>
                    <a:pt x="81" y="310"/>
                    <a:pt x="90" y="319"/>
                    <a:pt x="99" y="319"/>
                  </a:cubicBezTo>
                  <a:cubicBezTo>
                    <a:pt x="117" y="328"/>
                    <a:pt x="126" y="337"/>
                    <a:pt x="144" y="337"/>
                  </a:cubicBezTo>
                  <a:lnTo>
                    <a:pt x="206" y="337"/>
                  </a:lnTo>
                  <a:cubicBezTo>
                    <a:pt x="215" y="328"/>
                    <a:pt x="233" y="319"/>
                    <a:pt x="242" y="319"/>
                  </a:cubicBezTo>
                  <a:lnTo>
                    <a:pt x="251" y="310"/>
                  </a:lnTo>
                  <a:cubicBezTo>
                    <a:pt x="269" y="301"/>
                    <a:pt x="287" y="292"/>
                    <a:pt x="295" y="283"/>
                  </a:cubicBezTo>
                  <a:cubicBezTo>
                    <a:pt x="313" y="266"/>
                    <a:pt x="322" y="248"/>
                    <a:pt x="331" y="230"/>
                  </a:cubicBezTo>
                  <a:cubicBezTo>
                    <a:pt x="340" y="212"/>
                    <a:pt x="349" y="185"/>
                    <a:pt x="349" y="167"/>
                  </a:cubicBezTo>
                  <a:lnTo>
                    <a:pt x="349" y="123"/>
                  </a:lnTo>
                  <a:cubicBezTo>
                    <a:pt x="340" y="105"/>
                    <a:pt x="322" y="96"/>
                    <a:pt x="313" y="78"/>
                  </a:cubicBezTo>
                  <a:cubicBezTo>
                    <a:pt x="304" y="69"/>
                    <a:pt x="295" y="60"/>
                    <a:pt x="287" y="51"/>
                  </a:cubicBezTo>
                  <a:cubicBezTo>
                    <a:pt x="269" y="25"/>
                    <a:pt x="242" y="16"/>
                    <a:pt x="215" y="7"/>
                  </a:cubicBezTo>
                  <a:cubicBezTo>
                    <a:pt x="202" y="2"/>
                    <a:pt x="188" y="0"/>
                    <a:pt x="175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6" name="Google Shape;3673;p39">
              <a:extLst>
                <a:ext uri="{FF2B5EF4-FFF2-40B4-BE49-F238E27FC236}">
                  <a16:creationId xmlns:a16="http://schemas.microsoft.com/office/drawing/2014/main" id="{24629806-D65A-43A1-85BA-A2ABAC466CFB}"/>
                </a:ext>
              </a:extLst>
            </p:cNvPr>
            <p:cNvSpPr/>
            <p:nvPr/>
          </p:nvSpPr>
          <p:spPr>
            <a:xfrm rot="2831813">
              <a:off x="7726722" y="742018"/>
              <a:ext cx="33538" cy="32650"/>
            </a:xfrm>
            <a:custGeom>
              <a:avLst/>
              <a:gdLst/>
              <a:ahLst/>
              <a:cxnLst/>
              <a:rect l="l" t="t" r="r" b="b"/>
              <a:pathLst>
                <a:path w="340" h="331" extrusionOk="0">
                  <a:moveTo>
                    <a:pt x="179" y="1"/>
                  </a:moveTo>
                  <a:cubicBezTo>
                    <a:pt x="134" y="1"/>
                    <a:pt x="98" y="18"/>
                    <a:pt x="72" y="45"/>
                  </a:cubicBezTo>
                  <a:lnTo>
                    <a:pt x="63" y="54"/>
                  </a:lnTo>
                  <a:lnTo>
                    <a:pt x="36" y="90"/>
                  </a:lnTo>
                  <a:lnTo>
                    <a:pt x="27" y="99"/>
                  </a:lnTo>
                  <a:cubicBezTo>
                    <a:pt x="18" y="108"/>
                    <a:pt x="18" y="125"/>
                    <a:pt x="9" y="143"/>
                  </a:cubicBezTo>
                  <a:cubicBezTo>
                    <a:pt x="9" y="152"/>
                    <a:pt x="9" y="170"/>
                    <a:pt x="0" y="179"/>
                  </a:cubicBezTo>
                  <a:cubicBezTo>
                    <a:pt x="0" y="206"/>
                    <a:pt x="9" y="224"/>
                    <a:pt x="18" y="242"/>
                  </a:cubicBezTo>
                  <a:cubicBezTo>
                    <a:pt x="18" y="250"/>
                    <a:pt x="27" y="268"/>
                    <a:pt x="36" y="277"/>
                  </a:cubicBezTo>
                  <a:cubicBezTo>
                    <a:pt x="45" y="295"/>
                    <a:pt x="63" y="304"/>
                    <a:pt x="81" y="313"/>
                  </a:cubicBezTo>
                  <a:lnTo>
                    <a:pt x="116" y="331"/>
                  </a:lnTo>
                  <a:lnTo>
                    <a:pt x="161" y="331"/>
                  </a:lnTo>
                  <a:cubicBezTo>
                    <a:pt x="179" y="331"/>
                    <a:pt x="206" y="331"/>
                    <a:pt x="223" y="322"/>
                  </a:cubicBezTo>
                  <a:cubicBezTo>
                    <a:pt x="241" y="313"/>
                    <a:pt x="259" y="304"/>
                    <a:pt x="268" y="286"/>
                  </a:cubicBezTo>
                  <a:lnTo>
                    <a:pt x="286" y="268"/>
                  </a:lnTo>
                  <a:lnTo>
                    <a:pt x="295" y="268"/>
                  </a:lnTo>
                  <a:cubicBezTo>
                    <a:pt x="304" y="259"/>
                    <a:pt x="313" y="242"/>
                    <a:pt x="322" y="224"/>
                  </a:cubicBezTo>
                  <a:cubicBezTo>
                    <a:pt x="330" y="215"/>
                    <a:pt x="330" y="206"/>
                    <a:pt x="339" y="188"/>
                  </a:cubicBezTo>
                  <a:lnTo>
                    <a:pt x="339" y="179"/>
                  </a:lnTo>
                  <a:lnTo>
                    <a:pt x="339" y="134"/>
                  </a:lnTo>
                  <a:cubicBezTo>
                    <a:pt x="339" y="117"/>
                    <a:pt x="339" y="99"/>
                    <a:pt x="330" y="81"/>
                  </a:cubicBezTo>
                  <a:cubicBezTo>
                    <a:pt x="322" y="72"/>
                    <a:pt x="313" y="63"/>
                    <a:pt x="304" y="54"/>
                  </a:cubicBezTo>
                  <a:cubicBezTo>
                    <a:pt x="295" y="36"/>
                    <a:pt x="277" y="27"/>
                    <a:pt x="259" y="18"/>
                  </a:cubicBezTo>
                  <a:lnTo>
                    <a:pt x="223" y="1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7" name="Google Shape;3674;p39">
              <a:extLst>
                <a:ext uri="{FF2B5EF4-FFF2-40B4-BE49-F238E27FC236}">
                  <a16:creationId xmlns:a16="http://schemas.microsoft.com/office/drawing/2014/main" id="{1781E128-C62D-4EC3-A6CE-9E9500721ACA}"/>
                </a:ext>
              </a:extLst>
            </p:cNvPr>
            <p:cNvSpPr/>
            <p:nvPr/>
          </p:nvSpPr>
          <p:spPr>
            <a:xfrm rot="2831813">
              <a:off x="7601931" y="785767"/>
              <a:ext cx="69542" cy="60959"/>
            </a:xfrm>
            <a:custGeom>
              <a:avLst/>
              <a:gdLst/>
              <a:ahLst/>
              <a:cxnLst/>
              <a:rect l="l" t="t" r="r" b="b"/>
              <a:pathLst>
                <a:path w="705" h="618" extrusionOk="0">
                  <a:moveTo>
                    <a:pt x="131" y="553"/>
                  </a:moveTo>
                  <a:cubicBezTo>
                    <a:pt x="141" y="562"/>
                    <a:pt x="152" y="571"/>
                    <a:pt x="163" y="580"/>
                  </a:cubicBezTo>
                  <a:cubicBezTo>
                    <a:pt x="151" y="571"/>
                    <a:pt x="141" y="562"/>
                    <a:pt x="131" y="553"/>
                  </a:cubicBezTo>
                  <a:close/>
                  <a:moveTo>
                    <a:pt x="163" y="580"/>
                  </a:moveTo>
                  <a:cubicBezTo>
                    <a:pt x="166" y="581"/>
                    <a:pt x="169" y="583"/>
                    <a:pt x="172" y="585"/>
                  </a:cubicBezTo>
                  <a:lnTo>
                    <a:pt x="172" y="585"/>
                  </a:lnTo>
                  <a:cubicBezTo>
                    <a:pt x="169" y="583"/>
                    <a:pt x="166" y="581"/>
                    <a:pt x="163" y="580"/>
                  </a:cubicBezTo>
                  <a:close/>
                  <a:moveTo>
                    <a:pt x="356" y="0"/>
                  </a:moveTo>
                  <a:cubicBezTo>
                    <a:pt x="325" y="0"/>
                    <a:pt x="293" y="6"/>
                    <a:pt x="261" y="17"/>
                  </a:cubicBezTo>
                  <a:cubicBezTo>
                    <a:pt x="181" y="44"/>
                    <a:pt x="118" y="98"/>
                    <a:pt x="74" y="169"/>
                  </a:cubicBezTo>
                  <a:cubicBezTo>
                    <a:pt x="0" y="291"/>
                    <a:pt x="24" y="451"/>
                    <a:pt x="131" y="553"/>
                  </a:cubicBezTo>
                  <a:lnTo>
                    <a:pt x="131" y="553"/>
                  </a:lnTo>
                  <a:cubicBezTo>
                    <a:pt x="86" y="509"/>
                    <a:pt x="56" y="451"/>
                    <a:pt x="56" y="392"/>
                  </a:cubicBezTo>
                  <a:cubicBezTo>
                    <a:pt x="47" y="321"/>
                    <a:pt x="65" y="240"/>
                    <a:pt x="109" y="178"/>
                  </a:cubicBezTo>
                  <a:cubicBezTo>
                    <a:pt x="164" y="81"/>
                    <a:pt x="245" y="41"/>
                    <a:pt x="328" y="41"/>
                  </a:cubicBezTo>
                  <a:cubicBezTo>
                    <a:pt x="516" y="41"/>
                    <a:pt x="705" y="252"/>
                    <a:pt x="556" y="464"/>
                  </a:cubicBezTo>
                  <a:cubicBezTo>
                    <a:pt x="511" y="526"/>
                    <a:pt x="457" y="580"/>
                    <a:pt x="386" y="606"/>
                  </a:cubicBezTo>
                  <a:cubicBezTo>
                    <a:pt x="362" y="612"/>
                    <a:pt x="337" y="615"/>
                    <a:pt x="310" y="615"/>
                  </a:cubicBezTo>
                  <a:cubicBezTo>
                    <a:pt x="262" y="615"/>
                    <a:pt x="213" y="605"/>
                    <a:pt x="172" y="585"/>
                  </a:cubicBezTo>
                  <a:lnTo>
                    <a:pt x="172" y="585"/>
                  </a:lnTo>
                  <a:cubicBezTo>
                    <a:pt x="216" y="607"/>
                    <a:pt x="262" y="617"/>
                    <a:pt x="307" y="617"/>
                  </a:cubicBezTo>
                  <a:cubicBezTo>
                    <a:pt x="410" y="617"/>
                    <a:pt x="510" y="563"/>
                    <a:pt x="565" y="472"/>
                  </a:cubicBezTo>
                  <a:cubicBezTo>
                    <a:pt x="609" y="410"/>
                    <a:pt x="636" y="330"/>
                    <a:pt x="627" y="249"/>
                  </a:cubicBezTo>
                  <a:cubicBezTo>
                    <a:pt x="613" y="104"/>
                    <a:pt x="492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8" name="Google Shape;3675;p39">
              <a:extLst>
                <a:ext uri="{FF2B5EF4-FFF2-40B4-BE49-F238E27FC236}">
                  <a16:creationId xmlns:a16="http://schemas.microsoft.com/office/drawing/2014/main" id="{CB4F0BE6-0A7F-43FF-9FAF-13A8E787CE32}"/>
                </a:ext>
              </a:extLst>
            </p:cNvPr>
            <p:cNvSpPr/>
            <p:nvPr/>
          </p:nvSpPr>
          <p:spPr>
            <a:xfrm rot="2831813">
              <a:off x="7701857" y="707710"/>
              <a:ext cx="86311" cy="78419"/>
            </a:xfrm>
            <a:custGeom>
              <a:avLst/>
              <a:gdLst/>
              <a:ahLst/>
              <a:cxnLst/>
              <a:rect l="l" t="t" r="r" b="b"/>
              <a:pathLst>
                <a:path w="875" h="795" extrusionOk="0">
                  <a:moveTo>
                    <a:pt x="96" y="644"/>
                  </a:moveTo>
                  <a:lnTo>
                    <a:pt x="96" y="644"/>
                  </a:lnTo>
                  <a:cubicBezTo>
                    <a:pt x="120" y="683"/>
                    <a:pt x="152" y="716"/>
                    <a:pt x="191" y="742"/>
                  </a:cubicBezTo>
                  <a:cubicBezTo>
                    <a:pt x="153" y="714"/>
                    <a:pt x="121" y="681"/>
                    <a:pt x="96" y="644"/>
                  </a:cubicBezTo>
                  <a:close/>
                  <a:moveTo>
                    <a:pt x="191" y="742"/>
                  </a:moveTo>
                  <a:lnTo>
                    <a:pt x="191" y="742"/>
                  </a:lnTo>
                  <a:cubicBezTo>
                    <a:pt x="230" y="766"/>
                    <a:pt x="272" y="781"/>
                    <a:pt x="314" y="788"/>
                  </a:cubicBezTo>
                  <a:lnTo>
                    <a:pt x="314" y="788"/>
                  </a:lnTo>
                  <a:cubicBezTo>
                    <a:pt x="272" y="780"/>
                    <a:pt x="230" y="765"/>
                    <a:pt x="191" y="742"/>
                  </a:cubicBezTo>
                  <a:close/>
                  <a:moveTo>
                    <a:pt x="437" y="1"/>
                  </a:moveTo>
                  <a:cubicBezTo>
                    <a:pt x="400" y="1"/>
                    <a:pt x="362" y="6"/>
                    <a:pt x="324" y="19"/>
                  </a:cubicBezTo>
                  <a:cubicBezTo>
                    <a:pt x="226" y="55"/>
                    <a:pt x="137" y="117"/>
                    <a:pt x="83" y="207"/>
                  </a:cubicBezTo>
                  <a:cubicBezTo>
                    <a:pt x="0" y="345"/>
                    <a:pt x="9" y="516"/>
                    <a:pt x="96" y="644"/>
                  </a:cubicBezTo>
                  <a:lnTo>
                    <a:pt x="96" y="644"/>
                  </a:lnTo>
                  <a:cubicBezTo>
                    <a:pt x="69" y="601"/>
                    <a:pt x="52" y="552"/>
                    <a:pt x="48" y="501"/>
                  </a:cubicBezTo>
                  <a:cubicBezTo>
                    <a:pt x="30" y="403"/>
                    <a:pt x="57" y="305"/>
                    <a:pt x="110" y="224"/>
                  </a:cubicBezTo>
                  <a:cubicBezTo>
                    <a:pt x="185" y="107"/>
                    <a:pt x="290" y="58"/>
                    <a:pt x="395" y="58"/>
                  </a:cubicBezTo>
                  <a:cubicBezTo>
                    <a:pt x="638" y="58"/>
                    <a:pt x="874" y="324"/>
                    <a:pt x="699" y="599"/>
                  </a:cubicBezTo>
                  <a:cubicBezTo>
                    <a:pt x="646" y="680"/>
                    <a:pt x="574" y="742"/>
                    <a:pt x="476" y="778"/>
                  </a:cubicBezTo>
                  <a:cubicBezTo>
                    <a:pt x="441" y="787"/>
                    <a:pt x="406" y="792"/>
                    <a:pt x="371" y="792"/>
                  </a:cubicBezTo>
                  <a:cubicBezTo>
                    <a:pt x="352" y="792"/>
                    <a:pt x="333" y="791"/>
                    <a:pt x="314" y="788"/>
                  </a:cubicBezTo>
                  <a:lnTo>
                    <a:pt x="314" y="788"/>
                  </a:lnTo>
                  <a:cubicBezTo>
                    <a:pt x="338" y="792"/>
                    <a:pt x="362" y="795"/>
                    <a:pt x="387" y="795"/>
                  </a:cubicBezTo>
                  <a:cubicBezTo>
                    <a:pt x="519" y="795"/>
                    <a:pt x="646" y="727"/>
                    <a:pt x="717" y="608"/>
                  </a:cubicBezTo>
                  <a:cubicBezTo>
                    <a:pt x="780" y="528"/>
                    <a:pt x="806" y="421"/>
                    <a:pt x="789" y="314"/>
                  </a:cubicBezTo>
                  <a:cubicBezTo>
                    <a:pt x="766" y="130"/>
                    <a:pt x="611" y="1"/>
                    <a:pt x="437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49" name="Google Shape;3676;p39">
              <a:extLst>
                <a:ext uri="{FF2B5EF4-FFF2-40B4-BE49-F238E27FC236}">
                  <a16:creationId xmlns:a16="http://schemas.microsoft.com/office/drawing/2014/main" id="{DD8D9158-0CAF-4598-A30E-CCB7C30CEF37}"/>
                </a:ext>
              </a:extLst>
            </p:cNvPr>
            <p:cNvSpPr/>
            <p:nvPr/>
          </p:nvSpPr>
          <p:spPr>
            <a:xfrm rot="2831813">
              <a:off x="8068718" y="908114"/>
              <a:ext cx="127839" cy="111167"/>
            </a:xfrm>
            <a:custGeom>
              <a:avLst/>
              <a:gdLst/>
              <a:ahLst/>
              <a:cxnLst/>
              <a:rect l="l" t="t" r="r" b="b"/>
              <a:pathLst>
                <a:path w="1296" h="1127" extrusionOk="0">
                  <a:moveTo>
                    <a:pt x="631" y="1"/>
                  </a:moveTo>
                  <a:cubicBezTo>
                    <a:pt x="582" y="1"/>
                    <a:pt x="532" y="8"/>
                    <a:pt x="483" y="22"/>
                  </a:cubicBezTo>
                  <a:cubicBezTo>
                    <a:pt x="188" y="94"/>
                    <a:pt x="1" y="397"/>
                    <a:pt x="72" y="700"/>
                  </a:cubicBezTo>
                  <a:cubicBezTo>
                    <a:pt x="99" y="843"/>
                    <a:pt x="188" y="968"/>
                    <a:pt x="313" y="1040"/>
                  </a:cubicBezTo>
                  <a:cubicBezTo>
                    <a:pt x="188" y="959"/>
                    <a:pt x="108" y="834"/>
                    <a:pt x="81" y="700"/>
                  </a:cubicBezTo>
                  <a:cubicBezTo>
                    <a:pt x="54" y="558"/>
                    <a:pt x="90" y="415"/>
                    <a:pt x="170" y="290"/>
                  </a:cubicBezTo>
                  <a:cubicBezTo>
                    <a:pt x="284" y="126"/>
                    <a:pt x="437" y="58"/>
                    <a:pt x="588" y="58"/>
                  </a:cubicBezTo>
                  <a:cubicBezTo>
                    <a:pt x="948" y="58"/>
                    <a:pt x="1296" y="446"/>
                    <a:pt x="1063" y="861"/>
                  </a:cubicBezTo>
                  <a:cubicBezTo>
                    <a:pt x="983" y="977"/>
                    <a:pt x="867" y="1066"/>
                    <a:pt x="724" y="1102"/>
                  </a:cubicBezTo>
                  <a:cubicBezTo>
                    <a:pt x="677" y="1114"/>
                    <a:pt x="631" y="1120"/>
                    <a:pt x="585" y="1120"/>
                  </a:cubicBezTo>
                  <a:cubicBezTo>
                    <a:pt x="490" y="1120"/>
                    <a:pt x="398" y="1094"/>
                    <a:pt x="313" y="1040"/>
                  </a:cubicBezTo>
                  <a:lnTo>
                    <a:pt x="313" y="1040"/>
                  </a:lnTo>
                  <a:cubicBezTo>
                    <a:pt x="402" y="1097"/>
                    <a:pt x="499" y="1127"/>
                    <a:pt x="599" y="1127"/>
                  </a:cubicBezTo>
                  <a:cubicBezTo>
                    <a:pt x="641" y="1127"/>
                    <a:pt x="682" y="1121"/>
                    <a:pt x="724" y="1111"/>
                  </a:cubicBezTo>
                  <a:cubicBezTo>
                    <a:pt x="867" y="1075"/>
                    <a:pt x="992" y="995"/>
                    <a:pt x="1081" y="870"/>
                  </a:cubicBezTo>
                  <a:cubicBezTo>
                    <a:pt x="1161" y="745"/>
                    <a:pt x="1188" y="593"/>
                    <a:pt x="1161" y="451"/>
                  </a:cubicBezTo>
                  <a:cubicBezTo>
                    <a:pt x="1134" y="299"/>
                    <a:pt x="1045" y="165"/>
                    <a:pt x="920" y="85"/>
                  </a:cubicBezTo>
                  <a:cubicBezTo>
                    <a:pt x="830" y="30"/>
                    <a:pt x="732" y="1"/>
                    <a:pt x="63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0" name="Google Shape;3677;p39">
              <a:extLst>
                <a:ext uri="{FF2B5EF4-FFF2-40B4-BE49-F238E27FC236}">
                  <a16:creationId xmlns:a16="http://schemas.microsoft.com/office/drawing/2014/main" id="{2FF72007-F8BE-48C5-ACDD-E286D6CFE21F}"/>
                </a:ext>
              </a:extLst>
            </p:cNvPr>
            <p:cNvSpPr/>
            <p:nvPr/>
          </p:nvSpPr>
          <p:spPr>
            <a:xfrm rot="2831813">
              <a:off x="8037212" y="1083891"/>
              <a:ext cx="105842" cy="93905"/>
            </a:xfrm>
            <a:custGeom>
              <a:avLst/>
              <a:gdLst/>
              <a:ahLst/>
              <a:cxnLst/>
              <a:rect l="l" t="t" r="r" b="b"/>
              <a:pathLst>
                <a:path w="1073" h="952" extrusionOk="0">
                  <a:moveTo>
                    <a:pt x="28" y="592"/>
                  </a:moveTo>
                  <a:cubicBezTo>
                    <a:pt x="46" y="716"/>
                    <a:pt x="108" y="823"/>
                    <a:pt x="215" y="886"/>
                  </a:cubicBezTo>
                  <a:cubicBezTo>
                    <a:pt x="117" y="823"/>
                    <a:pt x="46" y="716"/>
                    <a:pt x="28" y="592"/>
                  </a:cubicBezTo>
                  <a:close/>
                  <a:moveTo>
                    <a:pt x="503" y="0"/>
                  </a:moveTo>
                  <a:cubicBezTo>
                    <a:pt x="461" y="0"/>
                    <a:pt x="418" y="6"/>
                    <a:pt x="376" y="20"/>
                  </a:cubicBezTo>
                  <a:cubicBezTo>
                    <a:pt x="251" y="56"/>
                    <a:pt x="153" y="136"/>
                    <a:pt x="90" y="243"/>
                  </a:cubicBezTo>
                  <a:cubicBezTo>
                    <a:pt x="28" y="350"/>
                    <a:pt x="1" y="475"/>
                    <a:pt x="28" y="591"/>
                  </a:cubicBezTo>
                  <a:cubicBezTo>
                    <a:pt x="19" y="475"/>
                    <a:pt x="46" y="359"/>
                    <a:pt x="108" y="261"/>
                  </a:cubicBezTo>
                  <a:cubicBezTo>
                    <a:pt x="198" y="97"/>
                    <a:pt x="334" y="30"/>
                    <a:pt x="468" y="30"/>
                  </a:cubicBezTo>
                  <a:cubicBezTo>
                    <a:pt x="773" y="30"/>
                    <a:pt x="1072" y="373"/>
                    <a:pt x="831" y="707"/>
                  </a:cubicBezTo>
                  <a:cubicBezTo>
                    <a:pt x="769" y="814"/>
                    <a:pt x="670" y="895"/>
                    <a:pt x="563" y="930"/>
                  </a:cubicBezTo>
                  <a:cubicBezTo>
                    <a:pt x="523" y="943"/>
                    <a:pt x="483" y="949"/>
                    <a:pt x="442" y="949"/>
                  </a:cubicBezTo>
                  <a:cubicBezTo>
                    <a:pt x="364" y="949"/>
                    <a:pt x="286" y="927"/>
                    <a:pt x="215" y="886"/>
                  </a:cubicBezTo>
                  <a:lnTo>
                    <a:pt x="215" y="886"/>
                  </a:lnTo>
                  <a:cubicBezTo>
                    <a:pt x="284" y="930"/>
                    <a:pt x="366" y="951"/>
                    <a:pt x="448" y="951"/>
                  </a:cubicBezTo>
                  <a:cubicBezTo>
                    <a:pt x="484" y="951"/>
                    <a:pt x="520" y="947"/>
                    <a:pt x="554" y="939"/>
                  </a:cubicBezTo>
                  <a:cubicBezTo>
                    <a:pt x="679" y="904"/>
                    <a:pt x="777" y="832"/>
                    <a:pt x="849" y="725"/>
                  </a:cubicBezTo>
                  <a:cubicBezTo>
                    <a:pt x="920" y="627"/>
                    <a:pt x="947" y="502"/>
                    <a:pt x="929" y="377"/>
                  </a:cubicBezTo>
                  <a:cubicBezTo>
                    <a:pt x="900" y="155"/>
                    <a:pt x="710" y="0"/>
                    <a:pt x="50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1" name="Google Shape;3678;p39">
              <a:extLst>
                <a:ext uri="{FF2B5EF4-FFF2-40B4-BE49-F238E27FC236}">
                  <a16:creationId xmlns:a16="http://schemas.microsoft.com/office/drawing/2014/main" id="{01FC208E-3796-433A-83E2-A43AC573D6E8}"/>
                </a:ext>
              </a:extLst>
            </p:cNvPr>
            <p:cNvSpPr/>
            <p:nvPr/>
          </p:nvSpPr>
          <p:spPr>
            <a:xfrm rot="2831813">
              <a:off x="7759414" y="909423"/>
              <a:ext cx="105744" cy="103079"/>
            </a:xfrm>
            <a:custGeom>
              <a:avLst/>
              <a:gdLst/>
              <a:ahLst/>
              <a:cxnLst/>
              <a:rect l="l" t="t" r="r" b="b"/>
              <a:pathLst>
                <a:path w="1072" h="1045" extrusionOk="0">
                  <a:moveTo>
                    <a:pt x="251" y="973"/>
                  </a:moveTo>
                  <a:lnTo>
                    <a:pt x="251" y="973"/>
                  </a:lnTo>
                  <a:cubicBezTo>
                    <a:pt x="297" y="1002"/>
                    <a:pt x="346" y="1021"/>
                    <a:pt x="397" y="1032"/>
                  </a:cubicBezTo>
                  <a:lnTo>
                    <a:pt x="397" y="1032"/>
                  </a:lnTo>
                  <a:cubicBezTo>
                    <a:pt x="346" y="1021"/>
                    <a:pt x="296" y="1001"/>
                    <a:pt x="251" y="973"/>
                  </a:cubicBezTo>
                  <a:close/>
                  <a:moveTo>
                    <a:pt x="581" y="1"/>
                  </a:moveTo>
                  <a:cubicBezTo>
                    <a:pt x="531" y="1"/>
                    <a:pt x="480" y="9"/>
                    <a:pt x="429" y="27"/>
                  </a:cubicBezTo>
                  <a:cubicBezTo>
                    <a:pt x="161" y="107"/>
                    <a:pt x="1" y="375"/>
                    <a:pt x="45" y="652"/>
                  </a:cubicBezTo>
                  <a:cubicBezTo>
                    <a:pt x="63" y="786"/>
                    <a:pt x="143" y="902"/>
                    <a:pt x="251" y="973"/>
                  </a:cubicBezTo>
                  <a:cubicBezTo>
                    <a:pt x="143" y="902"/>
                    <a:pt x="72" y="786"/>
                    <a:pt x="54" y="661"/>
                  </a:cubicBezTo>
                  <a:cubicBezTo>
                    <a:pt x="36" y="527"/>
                    <a:pt x="63" y="393"/>
                    <a:pt x="135" y="286"/>
                  </a:cubicBezTo>
                  <a:cubicBezTo>
                    <a:pt x="206" y="179"/>
                    <a:pt x="313" y="98"/>
                    <a:pt x="438" y="63"/>
                  </a:cubicBezTo>
                  <a:cubicBezTo>
                    <a:pt x="478" y="51"/>
                    <a:pt x="519" y="46"/>
                    <a:pt x="559" y="46"/>
                  </a:cubicBezTo>
                  <a:cubicBezTo>
                    <a:pt x="768" y="46"/>
                    <a:pt x="963" y="195"/>
                    <a:pt x="1000" y="420"/>
                  </a:cubicBezTo>
                  <a:cubicBezTo>
                    <a:pt x="1036" y="678"/>
                    <a:pt x="884" y="937"/>
                    <a:pt x="634" y="1018"/>
                  </a:cubicBezTo>
                  <a:cubicBezTo>
                    <a:pt x="585" y="1034"/>
                    <a:pt x="536" y="1042"/>
                    <a:pt x="488" y="1042"/>
                  </a:cubicBezTo>
                  <a:cubicBezTo>
                    <a:pt x="457" y="1042"/>
                    <a:pt x="427" y="1039"/>
                    <a:pt x="397" y="1032"/>
                  </a:cubicBezTo>
                  <a:lnTo>
                    <a:pt x="397" y="1032"/>
                  </a:lnTo>
                  <a:cubicBezTo>
                    <a:pt x="433" y="1040"/>
                    <a:pt x="469" y="1044"/>
                    <a:pt x="505" y="1044"/>
                  </a:cubicBezTo>
                  <a:cubicBezTo>
                    <a:pt x="549" y="1044"/>
                    <a:pt x="593" y="1038"/>
                    <a:pt x="634" y="1026"/>
                  </a:cubicBezTo>
                  <a:cubicBezTo>
                    <a:pt x="902" y="946"/>
                    <a:pt x="1072" y="687"/>
                    <a:pt x="1045" y="411"/>
                  </a:cubicBezTo>
                  <a:cubicBezTo>
                    <a:pt x="1008" y="170"/>
                    <a:pt x="805" y="1"/>
                    <a:pt x="581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2" name="Google Shape;3679;p39">
              <a:extLst>
                <a:ext uri="{FF2B5EF4-FFF2-40B4-BE49-F238E27FC236}">
                  <a16:creationId xmlns:a16="http://schemas.microsoft.com/office/drawing/2014/main" id="{4A20A20F-7C16-4BD6-AA6E-419235E67F2C}"/>
                </a:ext>
              </a:extLst>
            </p:cNvPr>
            <p:cNvSpPr/>
            <p:nvPr/>
          </p:nvSpPr>
          <p:spPr>
            <a:xfrm rot="2831813">
              <a:off x="7776705" y="1104337"/>
              <a:ext cx="93413" cy="84534"/>
            </a:xfrm>
            <a:custGeom>
              <a:avLst/>
              <a:gdLst/>
              <a:ahLst/>
              <a:cxnLst/>
              <a:rect l="l" t="t" r="r" b="b"/>
              <a:pathLst>
                <a:path w="947" h="857" extrusionOk="0">
                  <a:moveTo>
                    <a:pt x="56" y="623"/>
                  </a:moveTo>
                  <a:cubicBezTo>
                    <a:pt x="83" y="696"/>
                    <a:pt x="131" y="759"/>
                    <a:pt x="203" y="799"/>
                  </a:cubicBezTo>
                  <a:cubicBezTo>
                    <a:pt x="136" y="754"/>
                    <a:pt x="87" y="693"/>
                    <a:pt x="56" y="623"/>
                  </a:cubicBezTo>
                  <a:close/>
                  <a:moveTo>
                    <a:pt x="203" y="799"/>
                  </a:moveTo>
                  <a:lnTo>
                    <a:pt x="203" y="799"/>
                  </a:lnTo>
                  <a:cubicBezTo>
                    <a:pt x="256" y="836"/>
                    <a:pt x="316" y="854"/>
                    <a:pt x="378" y="855"/>
                  </a:cubicBezTo>
                  <a:lnTo>
                    <a:pt x="378" y="855"/>
                  </a:lnTo>
                  <a:cubicBezTo>
                    <a:pt x="318" y="850"/>
                    <a:pt x="258" y="831"/>
                    <a:pt x="203" y="799"/>
                  </a:cubicBezTo>
                  <a:close/>
                  <a:moveTo>
                    <a:pt x="473" y="0"/>
                  </a:moveTo>
                  <a:cubicBezTo>
                    <a:pt x="431" y="0"/>
                    <a:pt x="388" y="7"/>
                    <a:pt x="346" y="22"/>
                  </a:cubicBezTo>
                  <a:cubicBezTo>
                    <a:pt x="239" y="58"/>
                    <a:pt x="141" y="129"/>
                    <a:pt x="87" y="227"/>
                  </a:cubicBezTo>
                  <a:cubicBezTo>
                    <a:pt x="7" y="348"/>
                    <a:pt x="0" y="498"/>
                    <a:pt x="56" y="623"/>
                  </a:cubicBezTo>
                  <a:lnTo>
                    <a:pt x="56" y="623"/>
                  </a:lnTo>
                  <a:cubicBezTo>
                    <a:pt x="46" y="597"/>
                    <a:pt x="38" y="568"/>
                    <a:pt x="34" y="540"/>
                  </a:cubicBezTo>
                  <a:cubicBezTo>
                    <a:pt x="25" y="433"/>
                    <a:pt x="43" y="326"/>
                    <a:pt x="105" y="236"/>
                  </a:cubicBezTo>
                  <a:cubicBezTo>
                    <a:pt x="186" y="104"/>
                    <a:pt x="303" y="49"/>
                    <a:pt x="418" y="49"/>
                  </a:cubicBezTo>
                  <a:cubicBezTo>
                    <a:pt x="685" y="49"/>
                    <a:pt x="947" y="342"/>
                    <a:pt x="748" y="647"/>
                  </a:cubicBezTo>
                  <a:cubicBezTo>
                    <a:pt x="694" y="736"/>
                    <a:pt x="605" y="807"/>
                    <a:pt x="507" y="834"/>
                  </a:cubicBezTo>
                  <a:cubicBezTo>
                    <a:pt x="465" y="848"/>
                    <a:pt x="424" y="855"/>
                    <a:pt x="384" y="855"/>
                  </a:cubicBezTo>
                  <a:cubicBezTo>
                    <a:pt x="382" y="855"/>
                    <a:pt x="380" y="855"/>
                    <a:pt x="378" y="855"/>
                  </a:cubicBezTo>
                  <a:lnTo>
                    <a:pt x="378" y="855"/>
                  </a:lnTo>
                  <a:cubicBezTo>
                    <a:pt x="390" y="856"/>
                    <a:pt x="402" y="857"/>
                    <a:pt x="415" y="857"/>
                  </a:cubicBezTo>
                  <a:cubicBezTo>
                    <a:pt x="555" y="857"/>
                    <a:pt x="692" y="785"/>
                    <a:pt x="774" y="656"/>
                  </a:cubicBezTo>
                  <a:cubicBezTo>
                    <a:pt x="837" y="567"/>
                    <a:pt x="864" y="450"/>
                    <a:pt x="846" y="343"/>
                  </a:cubicBezTo>
                  <a:cubicBezTo>
                    <a:pt x="824" y="139"/>
                    <a:pt x="659" y="0"/>
                    <a:pt x="473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3" name="Google Shape;3680;p39">
              <a:extLst>
                <a:ext uri="{FF2B5EF4-FFF2-40B4-BE49-F238E27FC236}">
                  <a16:creationId xmlns:a16="http://schemas.microsoft.com/office/drawing/2014/main" id="{FCD71326-215C-4AE3-B913-987FFF29FCB1}"/>
                </a:ext>
              </a:extLst>
            </p:cNvPr>
            <p:cNvSpPr/>
            <p:nvPr/>
          </p:nvSpPr>
          <p:spPr>
            <a:xfrm rot="2831813">
              <a:off x="7665515" y="892241"/>
              <a:ext cx="76447" cy="67075"/>
            </a:xfrm>
            <a:custGeom>
              <a:avLst/>
              <a:gdLst/>
              <a:ahLst/>
              <a:cxnLst/>
              <a:rect l="l" t="t" r="r" b="b"/>
              <a:pathLst>
                <a:path w="775" h="680" extrusionOk="0">
                  <a:moveTo>
                    <a:pt x="400" y="0"/>
                  </a:moveTo>
                  <a:cubicBezTo>
                    <a:pt x="365" y="0"/>
                    <a:pt x="330" y="7"/>
                    <a:pt x="295" y="21"/>
                  </a:cubicBezTo>
                  <a:cubicBezTo>
                    <a:pt x="206" y="47"/>
                    <a:pt x="135" y="101"/>
                    <a:pt x="90" y="181"/>
                  </a:cubicBezTo>
                  <a:cubicBezTo>
                    <a:pt x="1" y="333"/>
                    <a:pt x="36" y="529"/>
                    <a:pt x="188" y="636"/>
                  </a:cubicBezTo>
                  <a:cubicBezTo>
                    <a:pt x="117" y="583"/>
                    <a:pt x="72" y="511"/>
                    <a:pt x="54" y="431"/>
                  </a:cubicBezTo>
                  <a:cubicBezTo>
                    <a:pt x="45" y="342"/>
                    <a:pt x="72" y="262"/>
                    <a:pt x="117" y="199"/>
                  </a:cubicBezTo>
                  <a:cubicBezTo>
                    <a:pt x="179" y="90"/>
                    <a:pt x="272" y="45"/>
                    <a:pt x="364" y="45"/>
                  </a:cubicBezTo>
                  <a:cubicBezTo>
                    <a:pt x="572" y="45"/>
                    <a:pt x="775" y="276"/>
                    <a:pt x="608" y="511"/>
                  </a:cubicBezTo>
                  <a:cubicBezTo>
                    <a:pt x="572" y="583"/>
                    <a:pt x="500" y="636"/>
                    <a:pt x="429" y="663"/>
                  </a:cubicBezTo>
                  <a:cubicBezTo>
                    <a:pt x="402" y="672"/>
                    <a:pt x="375" y="676"/>
                    <a:pt x="347" y="676"/>
                  </a:cubicBezTo>
                  <a:cubicBezTo>
                    <a:pt x="291" y="676"/>
                    <a:pt x="236" y="660"/>
                    <a:pt x="188" y="636"/>
                  </a:cubicBezTo>
                  <a:lnTo>
                    <a:pt x="188" y="636"/>
                  </a:lnTo>
                  <a:cubicBezTo>
                    <a:pt x="238" y="666"/>
                    <a:pt x="293" y="680"/>
                    <a:pt x="347" y="680"/>
                  </a:cubicBezTo>
                  <a:cubicBezTo>
                    <a:pt x="459" y="680"/>
                    <a:pt x="569" y="622"/>
                    <a:pt x="634" y="520"/>
                  </a:cubicBezTo>
                  <a:cubicBezTo>
                    <a:pt x="688" y="449"/>
                    <a:pt x="706" y="360"/>
                    <a:pt x="697" y="270"/>
                  </a:cubicBezTo>
                  <a:cubicBezTo>
                    <a:pt x="675" y="112"/>
                    <a:pt x="543" y="0"/>
                    <a:pt x="400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4" name="Google Shape;3681;p39">
              <a:extLst>
                <a:ext uri="{FF2B5EF4-FFF2-40B4-BE49-F238E27FC236}">
                  <a16:creationId xmlns:a16="http://schemas.microsoft.com/office/drawing/2014/main" id="{F50A1796-2D9F-4FCF-988D-83A2D488A8F1}"/>
                </a:ext>
              </a:extLst>
            </p:cNvPr>
            <p:cNvSpPr/>
            <p:nvPr/>
          </p:nvSpPr>
          <p:spPr>
            <a:xfrm rot="2831813">
              <a:off x="7986323" y="1256394"/>
              <a:ext cx="84338" cy="74670"/>
            </a:xfrm>
            <a:custGeom>
              <a:avLst/>
              <a:gdLst/>
              <a:ahLst/>
              <a:cxnLst/>
              <a:rect l="l" t="t" r="r" b="b"/>
              <a:pathLst>
                <a:path w="855" h="757" extrusionOk="0">
                  <a:moveTo>
                    <a:pt x="108" y="626"/>
                  </a:moveTo>
                  <a:cubicBezTo>
                    <a:pt x="131" y="658"/>
                    <a:pt x="160" y="685"/>
                    <a:pt x="194" y="707"/>
                  </a:cubicBezTo>
                  <a:cubicBezTo>
                    <a:pt x="160" y="684"/>
                    <a:pt x="131" y="657"/>
                    <a:pt x="108" y="626"/>
                  </a:cubicBezTo>
                  <a:close/>
                  <a:moveTo>
                    <a:pt x="423" y="1"/>
                  </a:moveTo>
                  <a:cubicBezTo>
                    <a:pt x="386" y="1"/>
                    <a:pt x="348" y="7"/>
                    <a:pt x="310" y="20"/>
                  </a:cubicBezTo>
                  <a:cubicBezTo>
                    <a:pt x="221" y="56"/>
                    <a:pt x="140" y="118"/>
                    <a:pt x="87" y="198"/>
                  </a:cubicBezTo>
                  <a:cubicBezTo>
                    <a:pt x="1" y="334"/>
                    <a:pt x="12" y="504"/>
                    <a:pt x="108" y="626"/>
                  </a:cubicBezTo>
                  <a:lnTo>
                    <a:pt x="108" y="626"/>
                  </a:lnTo>
                  <a:cubicBezTo>
                    <a:pt x="75" y="583"/>
                    <a:pt x="52" y="532"/>
                    <a:pt x="42" y="475"/>
                  </a:cubicBezTo>
                  <a:cubicBezTo>
                    <a:pt x="33" y="386"/>
                    <a:pt x="60" y="288"/>
                    <a:pt x="105" y="216"/>
                  </a:cubicBezTo>
                  <a:cubicBezTo>
                    <a:pt x="146" y="119"/>
                    <a:pt x="227" y="79"/>
                    <a:pt x="316" y="79"/>
                  </a:cubicBezTo>
                  <a:cubicBezTo>
                    <a:pt x="553" y="79"/>
                    <a:pt x="855" y="357"/>
                    <a:pt x="667" y="564"/>
                  </a:cubicBezTo>
                  <a:cubicBezTo>
                    <a:pt x="622" y="645"/>
                    <a:pt x="542" y="707"/>
                    <a:pt x="462" y="734"/>
                  </a:cubicBezTo>
                  <a:cubicBezTo>
                    <a:pt x="428" y="744"/>
                    <a:pt x="393" y="749"/>
                    <a:pt x="359" y="749"/>
                  </a:cubicBezTo>
                  <a:cubicBezTo>
                    <a:pt x="301" y="749"/>
                    <a:pt x="244" y="735"/>
                    <a:pt x="194" y="707"/>
                  </a:cubicBezTo>
                  <a:lnTo>
                    <a:pt x="194" y="707"/>
                  </a:lnTo>
                  <a:cubicBezTo>
                    <a:pt x="251" y="740"/>
                    <a:pt x="314" y="756"/>
                    <a:pt x="377" y="756"/>
                  </a:cubicBezTo>
                  <a:cubicBezTo>
                    <a:pt x="501" y="756"/>
                    <a:pt x="623" y="695"/>
                    <a:pt x="694" y="582"/>
                  </a:cubicBezTo>
                  <a:cubicBezTo>
                    <a:pt x="747" y="502"/>
                    <a:pt x="774" y="404"/>
                    <a:pt x="756" y="306"/>
                  </a:cubicBezTo>
                  <a:cubicBezTo>
                    <a:pt x="742" y="123"/>
                    <a:pt x="590" y="1"/>
                    <a:pt x="423" y="1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5" name="Google Shape;3682;p39">
              <a:extLst>
                <a:ext uri="{FF2B5EF4-FFF2-40B4-BE49-F238E27FC236}">
                  <a16:creationId xmlns:a16="http://schemas.microsoft.com/office/drawing/2014/main" id="{52224302-4881-437A-971B-D3A23AA30651}"/>
                </a:ext>
              </a:extLst>
            </p:cNvPr>
            <p:cNvSpPr/>
            <p:nvPr/>
          </p:nvSpPr>
          <p:spPr>
            <a:xfrm rot="2831813">
              <a:off x="7843732" y="1319042"/>
              <a:ext cx="105744" cy="102092"/>
            </a:xfrm>
            <a:custGeom>
              <a:avLst/>
              <a:gdLst/>
              <a:ahLst/>
              <a:cxnLst/>
              <a:rect l="l" t="t" r="r" b="b"/>
              <a:pathLst>
                <a:path w="1072" h="1035" extrusionOk="0">
                  <a:moveTo>
                    <a:pt x="579" y="0"/>
                  </a:moveTo>
                  <a:cubicBezTo>
                    <a:pt x="530" y="0"/>
                    <a:pt x="479" y="9"/>
                    <a:pt x="429" y="26"/>
                  </a:cubicBezTo>
                  <a:cubicBezTo>
                    <a:pt x="161" y="107"/>
                    <a:pt x="0" y="375"/>
                    <a:pt x="45" y="651"/>
                  </a:cubicBezTo>
                  <a:cubicBezTo>
                    <a:pt x="72" y="776"/>
                    <a:pt x="143" y="892"/>
                    <a:pt x="259" y="964"/>
                  </a:cubicBezTo>
                  <a:cubicBezTo>
                    <a:pt x="143" y="892"/>
                    <a:pt x="72" y="776"/>
                    <a:pt x="54" y="651"/>
                  </a:cubicBezTo>
                  <a:cubicBezTo>
                    <a:pt x="27" y="383"/>
                    <a:pt x="188" y="142"/>
                    <a:pt x="438" y="71"/>
                  </a:cubicBezTo>
                  <a:cubicBezTo>
                    <a:pt x="480" y="57"/>
                    <a:pt x="523" y="51"/>
                    <a:pt x="565" y="51"/>
                  </a:cubicBezTo>
                  <a:cubicBezTo>
                    <a:pt x="770" y="51"/>
                    <a:pt x="954" y="203"/>
                    <a:pt x="991" y="410"/>
                  </a:cubicBezTo>
                  <a:cubicBezTo>
                    <a:pt x="1027" y="669"/>
                    <a:pt x="875" y="928"/>
                    <a:pt x="625" y="1008"/>
                  </a:cubicBezTo>
                  <a:cubicBezTo>
                    <a:pt x="578" y="1021"/>
                    <a:pt x="531" y="1029"/>
                    <a:pt x="484" y="1029"/>
                  </a:cubicBezTo>
                  <a:cubicBezTo>
                    <a:pt x="404" y="1029"/>
                    <a:pt x="326" y="1008"/>
                    <a:pt x="259" y="964"/>
                  </a:cubicBezTo>
                  <a:lnTo>
                    <a:pt x="259" y="964"/>
                  </a:lnTo>
                  <a:cubicBezTo>
                    <a:pt x="331" y="1011"/>
                    <a:pt x="414" y="1035"/>
                    <a:pt x="498" y="1035"/>
                  </a:cubicBezTo>
                  <a:cubicBezTo>
                    <a:pt x="541" y="1035"/>
                    <a:pt x="583" y="1029"/>
                    <a:pt x="625" y="1017"/>
                  </a:cubicBezTo>
                  <a:cubicBezTo>
                    <a:pt x="893" y="937"/>
                    <a:pt x="1071" y="678"/>
                    <a:pt x="1027" y="410"/>
                  </a:cubicBezTo>
                  <a:cubicBezTo>
                    <a:pt x="997" y="169"/>
                    <a:pt x="801" y="0"/>
                    <a:pt x="579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6" name="Google Shape;3683;p39">
              <a:extLst>
                <a:ext uri="{FF2B5EF4-FFF2-40B4-BE49-F238E27FC236}">
                  <a16:creationId xmlns:a16="http://schemas.microsoft.com/office/drawing/2014/main" id="{E86C8C02-BCC3-4F9E-BEA8-EFBFB291B089}"/>
                </a:ext>
              </a:extLst>
            </p:cNvPr>
            <p:cNvSpPr/>
            <p:nvPr/>
          </p:nvSpPr>
          <p:spPr>
            <a:xfrm rot="2831813">
              <a:off x="7730405" y="1246191"/>
              <a:ext cx="95584" cy="85422"/>
            </a:xfrm>
            <a:custGeom>
              <a:avLst/>
              <a:gdLst/>
              <a:ahLst/>
              <a:cxnLst/>
              <a:rect l="l" t="t" r="r" b="b"/>
              <a:pathLst>
                <a:path w="969" h="866" extrusionOk="0">
                  <a:moveTo>
                    <a:pt x="64" y="650"/>
                  </a:moveTo>
                  <a:cubicBezTo>
                    <a:pt x="92" y="713"/>
                    <a:pt x="140" y="766"/>
                    <a:pt x="199" y="807"/>
                  </a:cubicBezTo>
                  <a:cubicBezTo>
                    <a:pt x="139" y="765"/>
                    <a:pt x="94" y="711"/>
                    <a:pt x="64" y="650"/>
                  </a:cubicBezTo>
                  <a:close/>
                  <a:moveTo>
                    <a:pt x="199" y="807"/>
                  </a:moveTo>
                  <a:cubicBezTo>
                    <a:pt x="257" y="844"/>
                    <a:pt x="318" y="863"/>
                    <a:pt x="380" y="864"/>
                  </a:cubicBezTo>
                  <a:lnTo>
                    <a:pt x="380" y="864"/>
                  </a:lnTo>
                  <a:cubicBezTo>
                    <a:pt x="318" y="859"/>
                    <a:pt x="257" y="840"/>
                    <a:pt x="199" y="807"/>
                  </a:cubicBezTo>
                  <a:close/>
                  <a:moveTo>
                    <a:pt x="478" y="0"/>
                  </a:moveTo>
                  <a:cubicBezTo>
                    <a:pt x="436" y="0"/>
                    <a:pt x="393" y="7"/>
                    <a:pt x="351" y="22"/>
                  </a:cubicBezTo>
                  <a:cubicBezTo>
                    <a:pt x="235" y="58"/>
                    <a:pt x="146" y="129"/>
                    <a:pt x="92" y="227"/>
                  </a:cubicBezTo>
                  <a:cubicBezTo>
                    <a:pt x="7" y="361"/>
                    <a:pt x="0" y="520"/>
                    <a:pt x="64" y="650"/>
                  </a:cubicBezTo>
                  <a:lnTo>
                    <a:pt x="64" y="650"/>
                  </a:lnTo>
                  <a:cubicBezTo>
                    <a:pt x="50" y="618"/>
                    <a:pt x="41" y="585"/>
                    <a:pt x="38" y="549"/>
                  </a:cubicBezTo>
                  <a:cubicBezTo>
                    <a:pt x="21" y="442"/>
                    <a:pt x="47" y="326"/>
                    <a:pt x="110" y="245"/>
                  </a:cubicBezTo>
                  <a:cubicBezTo>
                    <a:pt x="189" y="100"/>
                    <a:pt x="310" y="41"/>
                    <a:pt x="430" y="41"/>
                  </a:cubicBezTo>
                  <a:cubicBezTo>
                    <a:pt x="701" y="41"/>
                    <a:pt x="969" y="344"/>
                    <a:pt x="752" y="647"/>
                  </a:cubicBezTo>
                  <a:cubicBezTo>
                    <a:pt x="699" y="745"/>
                    <a:pt x="619" y="816"/>
                    <a:pt x="511" y="843"/>
                  </a:cubicBezTo>
                  <a:cubicBezTo>
                    <a:pt x="470" y="857"/>
                    <a:pt x="429" y="864"/>
                    <a:pt x="388" y="864"/>
                  </a:cubicBezTo>
                  <a:cubicBezTo>
                    <a:pt x="385" y="864"/>
                    <a:pt x="383" y="864"/>
                    <a:pt x="380" y="864"/>
                  </a:cubicBezTo>
                  <a:lnTo>
                    <a:pt x="380" y="864"/>
                  </a:lnTo>
                  <a:cubicBezTo>
                    <a:pt x="393" y="865"/>
                    <a:pt x="406" y="866"/>
                    <a:pt x="419" y="866"/>
                  </a:cubicBezTo>
                  <a:cubicBezTo>
                    <a:pt x="564" y="866"/>
                    <a:pt x="703" y="794"/>
                    <a:pt x="779" y="665"/>
                  </a:cubicBezTo>
                  <a:cubicBezTo>
                    <a:pt x="851" y="566"/>
                    <a:pt x="877" y="459"/>
                    <a:pt x="860" y="343"/>
                  </a:cubicBezTo>
                  <a:cubicBezTo>
                    <a:pt x="838" y="139"/>
                    <a:pt x="667" y="0"/>
                    <a:pt x="478" y="0"/>
                  </a:cubicBezTo>
                  <a:close/>
                </a:path>
              </a:pathLst>
            </a:custGeom>
            <a:solidFill>
              <a:srgbClr val="7A170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7" name="Google Shape;3684;p39">
              <a:extLst>
                <a:ext uri="{FF2B5EF4-FFF2-40B4-BE49-F238E27FC236}">
                  <a16:creationId xmlns:a16="http://schemas.microsoft.com/office/drawing/2014/main" id="{53EE729E-5F92-4F46-9CF4-9319E467867A}"/>
                </a:ext>
              </a:extLst>
            </p:cNvPr>
            <p:cNvSpPr/>
            <p:nvPr/>
          </p:nvSpPr>
          <p:spPr>
            <a:xfrm rot="-7840364">
              <a:off x="7681244" y="1786168"/>
              <a:ext cx="293855" cy="334409"/>
            </a:xfrm>
            <a:custGeom>
              <a:avLst/>
              <a:gdLst/>
              <a:ahLst/>
              <a:cxnLst/>
              <a:rect l="l" t="t" r="r" b="b"/>
              <a:pathLst>
                <a:path w="3312" h="3769" extrusionOk="0">
                  <a:moveTo>
                    <a:pt x="402" y="1"/>
                  </a:moveTo>
                  <a:lnTo>
                    <a:pt x="402" y="1"/>
                  </a:lnTo>
                  <a:cubicBezTo>
                    <a:pt x="54" y="750"/>
                    <a:pt x="1" y="2625"/>
                    <a:pt x="652" y="3339"/>
                  </a:cubicBezTo>
                  <a:cubicBezTo>
                    <a:pt x="968" y="3680"/>
                    <a:pt x="1367" y="3768"/>
                    <a:pt x="1696" y="3768"/>
                  </a:cubicBezTo>
                  <a:cubicBezTo>
                    <a:pt x="2044" y="3768"/>
                    <a:pt x="2312" y="3669"/>
                    <a:pt x="2312" y="3669"/>
                  </a:cubicBezTo>
                  <a:cubicBezTo>
                    <a:pt x="2651" y="3544"/>
                    <a:pt x="3312" y="3205"/>
                    <a:pt x="2964" y="2107"/>
                  </a:cubicBezTo>
                  <a:cubicBezTo>
                    <a:pt x="2625" y="1000"/>
                    <a:pt x="402" y="1"/>
                    <a:pt x="4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8" name="Google Shape;3685;p39">
              <a:extLst>
                <a:ext uri="{FF2B5EF4-FFF2-40B4-BE49-F238E27FC236}">
                  <a16:creationId xmlns:a16="http://schemas.microsoft.com/office/drawing/2014/main" id="{033364EE-E45B-43AF-8A1F-9BBC5B9D9C20}"/>
                </a:ext>
              </a:extLst>
            </p:cNvPr>
            <p:cNvSpPr/>
            <p:nvPr/>
          </p:nvSpPr>
          <p:spPr>
            <a:xfrm rot="-7840364">
              <a:off x="7772131" y="1739991"/>
              <a:ext cx="184902" cy="374957"/>
            </a:xfrm>
            <a:custGeom>
              <a:avLst/>
              <a:gdLst/>
              <a:ahLst/>
              <a:cxnLst/>
              <a:rect l="l" t="t" r="r" b="b"/>
              <a:pathLst>
                <a:path w="2084" h="4226" extrusionOk="0">
                  <a:moveTo>
                    <a:pt x="1727" y="1940"/>
                  </a:moveTo>
                  <a:lnTo>
                    <a:pt x="1727" y="1940"/>
                  </a:lnTo>
                  <a:cubicBezTo>
                    <a:pt x="1727" y="1940"/>
                    <a:pt x="1727" y="1940"/>
                    <a:pt x="1726" y="1941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727" y="1943"/>
                    <a:pt x="1728" y="1940"/>
                    <a:pt x="1727" y="1940"/>
                  </a:cubicBezTo>
                  <a:close/>
                  <a:moveTo>
                    <a:pt x="10" y="1"/>
                  </a:moveTo>
                  <a:cubicBezTo>
                    <a:pt x="0" y="1"/>
                    <a:pt x="280" y="711"/>
                    <a:pt x="495" y="1182"/>
                  </a:cubicBezTo>
                  <a:lnTo>
                    <a:pt x="155" y="1084"/>
                  </a:lnTo>
                  <a:lnTo>
                    <a:pt x="93" y="1066"/>
                  </a:lnTo>
                  <a:lnTo>
                    <a:pt x="93" y="1066"/>
                  </a:lnTo>
                  <a:cubicBezTo>
                    <a:pt x="227" y="1138"/>
                    <a:pt x="370" y="1200"/>
                    <a:pt x="512" y="1245"/>
                  </a:cubicBezTo>
                  <a:lnTo>
                    <a:pt x="521" y="1245"/>
                  </a:lnTo>
                  <a:cubicBezTo>
                    <a:pt x="655" y="1530"/>
                    <a:pt x="762" y="1754"/>
                    <a:pt x="914" y="2030"/>
                  </a:cubicBezTo>
                  <a:cubicBezTo>
                    <a:pt x="977" y="2137"/>
                    <a:pt x="1039" y="2253"/>
                    <a:pt x="1110" y="2361"/>
                  </a:cubicBezTo>
                  <a:lnTo>
                    <a:pt x="361" y="2182"/>
                  </a:lnTo>
                  <a:lnTo>
                    <a:pt x="245" y="2146"/>
                  </a:lnTo>
                  <a:cubicBezTo>
                    <a:pt x="244" y="2146"/>
                    <a:pt x="244" y="2146"/>
                    <a:pt x="243" y="2146"/>
                  </a:cubicBezTo>
                  <a:lnTo>
                    <a:pt x="243" y="2146"/>
                  </a:lnTo>
                  <a:cubicBezTo>
                    <a:pt x="233" y="2146"/>
                    <a:pt x="786" y="2344"/>
                    <a:pt x="1057" y="2414"/>
                  </a:cubicBezTo>
                  <a:lnTo>
                    <a:pt x="1146" y="2432"/>
                  </a:lnTo>
                  <a:cubicBezTo>
                    <a:pt x="1244" y="2593"/>
                    <a:pt x="1343" y="2762"/>
                    <a:pt x="1432" y="2923"/>
                  </a:cubicBezTo>
                  <a:lnTo>
                    <a:pt x="1485" y="3021"/>
                  </a:lnTo>
                  <a:lnTo>
                    <a:pt x="745" y="2932"/>
                  </a:lnTo>
                  <a:lnTo>
                    <a:pt x="637" y="2923"/>
                  </a:lnTo>
                  <a:cubicBezTo>
                    <a:pt x="602" y="2923"/>
                    <a:pt x="1164" y="3039"/>
                    <a:pt x="1432" y="3075"/>
                  </a:cubicBezTo>
                  <a:lnTo>
                    <a:pt x="1521" y="3083"/>
                  </a:lnTo>
                  <a:cubicBezTo>
                    <a:pt x="1610" y="3262"/>
                    <a:pt x="1700" y="3432"/>
                    <a:pt x="1780" y="3610"/>
                  </a:cubicBezTo>
                  <a:cubicBezTo>
                    <a:pt x="1860" y="3789"/>
                    <a:pt x="1923" y="3976"/>
                    <a:pt x="1967" y="4172"/>
                  </a:cubicBezTo>
                  <a:cubicBezTo>
                    <a:pt x="1972" y="4208"/>
                    <a:pt x="2003" y="4226"/>
                    <a:pt x="2031" y="4226"/>
                  </a:cubicBezTo>
                  <a:cubicBezTo>
                    <a:pt x="2059" y="4226"/>
                    <a:pt x="2083" y="4208"/>
                    <a:pt x="2074" y="4172"/>
                  </a:cubicBezTo>
                  <a:cubicBezTo>
                    <a:pt x="2039" y="4003"/>
                    <a:pt x="1994" y="3842"/>
                    <a:pt x="1923" y="3681"/>
                  </a:cubicBezTo>
                  <a:cubicBezTo>
                    <a:pt x="1833" y="3485"/>
                    <a:pt x="1735" y="3280"/>
                    <a:pt x="1637" y="3083"/>
                  </a:cubicBezTo>
                  <a:cubicBezTo>
                    <a:pt x="1583" y="2985"/>
                    <a:pt x="1521" y="2887"/>
                    <a:pt x="1467" y="2780"/>
                  </a:cubicBezTo>
                  <a:cubicBezTo>
                    <a:pt x="1548" y="2539"/>
                    <a:pt x="1619" y="2298"/>
                    <a:pt x="1700" y="2057"/>
                  </a:cubicBezTo>
                  <a:lnTo>
                    <a:pt x="1724" y="1950"/>
                  </a:lnTo>
                  <a:lnTo>
                    <a:pt x="1724" y="1950"/>
                  </a:lnTo>
                  <a:cubicBezTo>
                    <a:pt x="1699" y="2019"/>
                    <a:pt x="1513" y="2450"/>
                    <a:pt x="1441" y="2682"/>
                  </a:cubicBezTo>
                  <a:lnTo>
                    <a:pt x="1423" y="2709"/>
                  </a:lnTo>
                  <a:cubicBezTo>
                    <a:pt x="1307" y="2512"/>
                    <a:pt x="1191" y="2307"/>
                    <a:pt x="1075" y="2102"/>
                  </a:cubicBezTo>
                  <a:cubicBezTo>
                    <a:pt x="986" y="1941"/>
                    <a:pt x="905" y="1789"/>
                    <a:pt x="816" y="1629"/>
                  </a:cubicBezTo>
                  <a:cubicBezTo>
                    <a:pt x="852" y="1423"/>
                    <a:pt x="878" y="1227"/>
                    <a:pt x="905" y="1022"/>
                  </a:cubicBezTo>
                  <a:lnTo>
                    <a:pt x="923" y="924"/>
                  </a:lnTo>
                  <a:lnTo>
                    <a:pt x="923" y="924"/>
                  </a:lnTo>
                  <a:cubicBezTo>
                    <a:pt x="861" y="1120"/>
                    <a:pt x="807" y="1325"/>
                    <a:pt x="771" y="1530"/>
                  </a:cubicBezTo>
                  <a:cubicBezTo>
                    <a:pt x="584" y="1173"/>
                    <a:pt x="405" y="808"/>
                    <a:pt x="227" y="442"/>
                  </a:cubicBezTo>
                  <a:cubicBezTo>
                    <a:pt x="155" y="299"/>
                    <a:pt x="84" y="156"/>
                    <a:pt x="13" y="4"/>
                  </a:cubicBezTo>
                  <a:cubicBezTo>
                    <a:pt x="11" y="2"/>
                    <a:pt x="10" y="1"/>
                    <a:pt x="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59" name="Google Shape;3686;p39">
              <a:extLst>
                <a:ext uri="{FF2B5EF4-FFF2-40B4-BE49-F238E27FC236}">
                  <a16:creationId xmlns:a16="http://schemas.microsoft.com/office/drawing/2014/main" id="{4CBF7530-8DF6-4932-AB15-255AACBE0DF0}"/>
                </a:ext>
              </a:extLst>
            </p:cNvPr>
            <p:cNvSpPr/>
            <p:nvPr/>
          </p:nvSpPr>
          <p:spPr>
            <a:xfrm rot="-7840364">
              <a:off x="7737949" y="1810185"/>
              <a:ext cx="234410" cy="305751"/>
            </a:xfrm>
            <a:custGeom>
              <a:avLst/>
              <a:gdLst/>
              <a:ahLst/>
              <a:cxnLst/>
              <a:rect l="l" t="t" r="r" b="b"/>
              <a:pathLst>
                <a:path w="2642" h="3446" extrusionOk="0">
                  <a:moveTo>
                    <a:pt x="1062" y="171"/>
                  </a:moveTo>
                  <a:cubicBezTo>
                    <a:pt x="794" y="54"/>
                    <a:pt x="518" y="1"/>
                    <a:pt x="232" y="10"/>
                  </a:cubicBezTo>
                  <a:cubicBezTo>
                    <a:pt x="0" y="876"/>
                    <a:pt x="27" y="2384"/>
                    <a:pt x="598" y="3009"/>
                  </a:cubicBezTo>
                  <a:cubicBezTo>
                    <a:pt x="848" y="3276"/>
                    <a:pt x="1187" y="3428"/>
                    <a:pt x="1553" y="3446"/>
                  </a:cubicBezTo>
                  <a:cubicBezTo>
                    <a:pt x="2642" y="2500"/>
                    <a:pt x="2383" y="742"/>
                    <a:pt x="1062" y="17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0" name="Google Shape;3687;p39">
              <a:extLst>
                <a:ext uri="{FF2B5EF4-FFF2-40B4-BE49-F238E27FC236}">
                  <a16:creationId xmlns:a16="http://schemas.microsoft.com/office/drawing/2014/main" id="{4AFBFD8F-A396-40B9-91D7-CE67ED7D7955}"/>
                </a:ext>
              </a:extLst>
            </p:cNvPr>
            <p:cNvSpPr/>
            <p:nvPr/>
          </p:nvSpPr>
          <p:spPr>
            <a:xfrm rot="-7840364">
              <a:off x="7700144" y="1790121"/>
              <a:ext cx="261382" cy="337603"/>
            </a:xfrm>
            <a:custGeom>
              <a:avLst/>
              <a:gdLst/>
              <a:ahLst/>
              <a:cxnLst/>
              <a:rect l="l" t="t" r="r" b="b"/>
              <a:pathLst>
                <a:path w="2946" h="3805" extrusionOk="0">
                  <a:moveTo>
                    <a:pt x="268" y="1"/>
                  </a:moveTo>
                  <a:lnTo>
                    <a:pt x="259" y="19"/>
                  </a:lnTo>
                  <a:cubicBezTo>
                    <a:pt x="170" y="224"/>
                    <a:pt x="117" y="438"/>
                    <a:pt x="81" y="661"/>
                  </a:cubicBezTo>
                  <a:cubicBezTo>
                    <a:pt x="45" y="876"/>
                    <a:pt x="27" y="1099"/>
                    <a:pt x="18" y="1313"/>
                  </a:cubicBezTo>
                  <a:cubicBezTo>
                    <a:pt x="1" y="1759"/>
                    <a:pt x="45" y="2196"/>
                    <a:pt x="152" y="2625"/>
                  </a:cubicBezTo>
                  <a:cubicBezTo>
                    <a:pt x="215" y="2839"/>
                    <a:pt x="295" y="3035"/>
                    <a:pt x="420" y="3223"/>
                  </a:cubicBezTo>
                  <a:cubicBezTo>
                    <a:pt x="545" y="3410"/>
                    <a:pt x="715" y="3553"/>
                    <a:pt x="911" y="3660"/>
                  </a:cubicBezTo>
                  <a:cubicBezTo>
                    <a:pt x="1107" y="3758"/>
                    <a:pt x="1330" y="3803"/>
                    <a:pt x="1545" y="3803"/>
                  </a:cubicBezTo>
                  <a:cubicBezTo>
                    <a:pt x="1567" y="3804"/>
                    <a:pt x="1590" y="3804"/>
                    <a:pt x="1612" y="3804"/>
                  </a:cubicBezTo>
                  <a:cubicBezTo>
                    <a:pt x="1813" y="3804"/>
                    <a:pt x="2012" y="3769"/>
                    <a:pt x="2196" y="3705"/>
                  </a:cubicBezTo>
                  <a:lnTo>
                    <a:pt x="2196" y="3705"/>
                  </a:lnTo>
                  <a:cubicBezTo>
                    <a:pt x="2012" y="3761"/>
                    <a:pt x="1813" y="3795"/>
                    <a:pt x="1619" y="3795"/>
                  </a:cubicBezTo>
                  <a:cubicBezTo>
                    <a:pt x="1597" y="3795"/>
                    <a:pt x="1575" y="3795"/>
                    <a:pt x="1554" y="3794"/>
                  </a:cubicBezTo>
                  <a:cubicBezTo>
                    <a:pt x="1330" y="3794"/>
                    <a:pt x="1116" y="3741"/>
                    <a:pt x="920" y="3642"/>
                  </a:cubicBezTo>
                  <a:cubicBezTo>
                    <a:pt x="724" y="3544"/>
                    <a:pt x="554" y="3401"/>
                    <a:pt x="429" y="3214"/>
                  </a:cubicBezTo>
                  <a:cubicBezTo>
                    <a:pt x="322" y="3027"/>
                    <a:pt x="233" y="2830"/>
                    <a:pt x="179" y="2616"/>
                  </a:cubicBezTo>
                  <a:cubicBezTo>
                    <a:pt x="72" y="2188"/>
                    <a:pt x="36" y="1750"/>
                    <a:pt x="54" y="1313"/>
                  </a:cubicBezTo>
                  <a:cubicBezTo>
                    <a:pt x="63" y="1099"/>
                    <a:pt x="90" y="885"/>
                    <a:pt x="126" y="670"/>
                  </a:cubicBezTo>
                  <a:cubicBezTo>
                    <a:pt x="160" y="455"/>
                    <a:pt x="219" y="257"/>
                    <a:pt x="295" y="67"/>
                  </a:cubicBezTo>
                  <a:lnTo>
                    <a:pt x="295" y="67"/>
                  </a:lnTo>
                  <a:cubicBezTo>
                    <a:pt x="688" y="252"/>
                    <a:pt x="1071" y="461"/>
                    <a:pt x="1429" y="688"/>
                  </a:cubicBezTo>
                  <a:cubicBezTo>
                    <a:pt x="1803" y="920"/>
                    <a:pt x="2152" y="1206"/>
                    <a:pt x="2455" y="1518"/>
                  </a:cubicBezTo>
                  <a:cubicBezTo>
                    <a:pt x="2607" y="1679"/>
                    <a:pt x="2732" y="1866"/>
                    <a:pt x="2812" y="2072"/>
                  </a:cubicBezTo>
                  <a:cubicBezTo>
                    <a:pt x="2892" y="2277"/>
                    <a:pt x="2928" y="2500"/>
                    <a:pt x="2937" y="2714"/>
                  </a:cubicBezTo>
                  <a:cubicBezTo>
                    <a:pt x="2937" y="2937"/>
                    <a:pt x="2866" y="3151"/>
                    <a:pt x="2732" y="3330"/>
                  </a:cubicBezTo>
                  <a:cubicBezTo>
                    <a:pt x="2589" y="3500"/>
                    <a:pt x="2401" y="3633"/>
                    <a:pt x="2196" y="3705"/>
                  </a:cubicBezTo>
                  <a:cubicBezTo>
                    <a:pt x="2410" y="3633"/>
                    <a:pt x="2589" y="3508"/>
                    <a:pt x="2741" y="3330"/>
                  </a:cubicBezTo>
                  <a:cubicBezTo>
                    <a:pt x="2874" y="3160"/>
                    <a:pt x="2946" y="2937"/>
                    <a:pt x="2946" y="2714"/>
                  </a:cubicBezTo>
                  <a:cubicBezTo>
                    <a:pt x="2946" y="2491"/>
                    <a:pt x="2910" y="2268"/>
                    <a:pt x="2830" y="2063"/>
                  </a:cubicBezTo>
                  <a:cubicBezTo>
                    <a:pt x="2749" y="1857"/>
                    <a:pt x="2625" y="1670"/>
                    <a:pt x="2482" y="1500"/>
                  </a:cubicBezTo>
                  <a:cubicBezTo>
                    <a:pt x="2169" y="1179"/>
                    <a:pt x="1830" y="893"/>
                    <a:pt x="1455" y="661"/>
                  </a:cubicBezTo>
                  <a:cubicBezTo>
                    <a:pt x="1081" y="411"/>
                    <a:pt x="697" y="197"/>
                    <a:pt x="295" y="10"/>
                  </a:cubicBezTo>
                  <a:lnTo>
                    <a:pt x="26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1" name="Google Shape;3688;p39">
              <a:extLst>
                <a:ext uri="{FF2B5EF4-FFF2-40B4-BE49-F238E27FC236}">
                  <a16:creationId xmlns:a16="http://schemas.microsoft.com/office/drawing/2014/main" id="{74219C76-BE3E-4643-9E88-588FC755A76D}"/>
                </a:ext>
              </a:extLst>
            </p:cNvPr>
            <p:cNvSpPr/>
            <p:nvPr/>
          </p:nvSpPr>
          <p:spPr>
            <a:xfrm rot="-7840364">
              <a:off x="8058097" y="1866628"/>
              <a:ext cx="142580" cy="245772"/>
            </a:xfrm>
            <a:custGeom>
              <a:avLst/>
              <a:gdLst/>
              <a:ahLst/>
              <a:cxnLst/>
              <a:rect l="l" t="t" r="r" b="b"/>
              <a:pathLst>
                <a:path w="1607" h="2770" extrusionOk="0">
                  <a:moveTo>
                    <a:pt x="928" y="1"/>
                  </a:moveTo>
                  <a:cubicBezTo>
                    <a:pt x="892" y="1"/>
                    <a:pt x="853" y="7"/>
                    <a:pt x="813" y="21"/>
                  </a:cubicBezTo>
                  <a:cubicBezTo>
                    <a:pt x="1" y="298"/>
                    <a:pt x="1277" y="2770"/>
                    <a:pt x="1277" y="2770"/>
                  </a:cubicBezTo>
                  <a:cubicBezTo>
                    <a:pt x="1514" y="2278"/>
                    <a:pt x="1607" y="1"/>
                    <a:pt x="92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2" name="Google Shape;3689;p39">
              <a:extLst>
                <a:ext uri="{FF2B5EF4-FFF2-40B4-BE49-F238E27FC236}">
                  <a16:creationId xmlns:a16="http://schemas.microsoft.com/office/drawing/2014/main" id="{6AF9FEA7-11AC-4D0A-8C56-D851B3D1D7C2}"/>
                </a:ext>
              </a:extLst>
            </p:cNvPr>
            <p:cNvSpPr/>
            <p:nvPr/>
          </p:nvSpPr>
          <p:spPr>
            <a:xfrm rot="-7840364">
              <a:off x="8136829" y="1942676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9" y="0"/>
                  </a:moveTo>
                  <a:cubicBezTo>
                    <a:pt x="405" y="0"/>
                    <a:pt x="183" y="80"/>
                    <a:pt x="122" y="297"/>
                  </a:cubicBezTo>
                  <a:cubicBezTo>
                    <a:pt x="0" y="727"/>
                    <a:pt x="626" y="870"/>
                    <a:pt x="1321" y="870"/>
                  </a:cubicBezTo>
                  <a:cubicBezTo>
                    <a:pt x="1956" y="870"/>
                    <a:pt x="2650" y="751"/>
                    <a:pt x="2889" y="619"/>
                  </a:cubicBezTo>
                  <a:cubicBezTo>
                    <a:pt x="2889" y="619"/>
                    <a:pt x="1517" y="0"/>
                    <a:pt x="6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3" name="Google Shape;3690;p39">
              <a:extLst>
                <a:ext uri="{FF2B5EF4-FFF2-40B4-BE49-F238E27FC236}">
                  <a16:creationId xmlns:a16="http://schemas.microsoft.com/office/drawing/2014/main" id="{28ED88FC-8A8E-4C43-882A-43E9EF20987C}"/>
                </a:ext>
              </a:extLst>
            </p:cNvPr>
            <p:cNvSpPr/>
            <p:nvPr/>
          </p:nvSpPr>
          <p:spPr>
            <a:xfrm rot="-7840364">
              <a:off x="8077838" y="1999511"/>
              <a:ext cx="204421" cy="203982"/>
            </a:xfrm>
            <a:custGeom>
              <a:avLst/>
              <a:gdLst/>
              <a:ahLst/>
              <a:cxnLst/>
              <a:rect l="l" t="t" r="r" b="b"/>
              <a:pathLst>
                <a:path w="2304" h="2299" extrusionOk="0">
                  <a:moveTo>
                    <a:pt x="813" y="1"/>
                  </a:moveTo>
                  <a:cubicBezTo>
                    <a:pt x="730" y="1"/>
                    <a:pt x="651" y="35"/>
                    <a:pt x="581" y="112"/>
                  </a:cubicBezTo>
                  <a:cubicBezTo>
                    <a:pt x="1" y="737"/>
                    <a:pt x="2303" y="2299"/>
                    <a:pt x="2303" y="2299"/>
                  </a:cubicBezTo>
                  <a:cubicBezTo>
                    <a:pt x="2280" y="1797"/>
                    <a:pt x="1416" y="1"/>
                    <a:pt x="8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4" name="Google Shape;3691;p39">
              <a:extLst>
                <a:ext uri="{FF2B5EF4-FFF2-40B4-BE49-F238E27FC236}">
                  <a16:creationId xmlns:a16="http://schemas.microsoft.com/office/drawing/2014/main" id="{8FCC1210-A862-4FE6-8D0A-4792295AC787}"/>
                </a:ext>
              </a:extLst>
            </p:cNvPr>
            <p:cNvSpPr/>
            <p:nvPr/>
          </p:nvSpPr>
          <p:spPr>
            <a:xfrm rot="-7840364">
              <a:off x="8063412" y="1740573"/>
              <a:ext cx="143290" cy="245062"/>
            </a:xfrm>
            <a:custGeom>
              <a:avLst/>
              <a:gdLst/>
              <a:ahLst/>
              <a:cxnLst/>
              <a:rect l="l" t="t" r="r" b="b"/>
              <a:pathLst>
                <a:path w="1615" h="2762" extrusionOk="0">
                  <a:moveTo>
                    <a:pt x="933" y="0"/>
                  </a:moveTo>
                  <a:cubicBezTo>
                    <a:pt x="895" y="0"/>
                    <a:pt x="855" y="7"/>
                    <a:pt x="813" y="22"/>
                  </a:cubicBezTo>
                  <a:cubicBezTo>
                    <a:pt x="1" y="289"/>
                    <a:pt x="1286" y="2762"/>
                    <a:pt x="1286" y="2762"/>
                  </a:cubicBezTo>
                  <a:cubicBezTo>
                    <a:pt x="1515" y="2279"/>
                    <a:pt x="1615" y="0"/>
                    <a:pt x="9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5" name="Google Shape;3692;p39">
              <a:extLst>
                <a:ext uri="{FF2B5EF4-FFF2-40B4-BE49-F238E27FC236}">
                  <a16:creationId xmlns:a16="http://schemas.microsoft.com/office/drawing/2014/main" id="{E67FC5C9-ECA3-4B6E-A35A-6AEC6455FDD9}"/>
                </a:ext>
              </a:extLst>
            </p:cNvPr>
            <p:cNvSpPr/>
            <p:nvPr/>
          </p:nvSpPr>
          <p:spPr>
            <a:xfrm rot="-7840364">
              <a:off x="8142008" y="1816104"/>
              <a:ext cx="256325" cy="77281"/>
            </a:xfrm>
            <a:custGeom>
              <a:avLst/>
              <a:gdLst/>
              <a:ahLst/>
              <a:cxnLst/>
              <a:rect l="l" t="t" r="r" b="b"/>
              <a:pathLst>
                <a:path w="2889" h="871" extrusionOk="0">
                  <a:moveTo>
                    <a:pt x="691" y="1"/>
                  </a:moveTo>
                  <a:cubicBezTo>
                    <a:pt x="400" y="1"/>
                    <a:pt x="181" y="80"/>
                    <a:pt x="122" y="296"/>
                  </a:cubicBezTo>
                  <a:cubicBezTo>
                    <a:pt x="0" y="727"/>
                    <a:pt x="631" y="871"/>
                    <a:pt x="1331" y="871"/>
                  </a:cubicBezTo>
                  <a:cubicBezTo>
                    <a:pt x="1963" y="871"/>
                    <a:pt x="2651" y="753"/>
                    <a:pt x="2889" y="626"/>
                  </a:cubicBezTo>
                  <a:cubicBezTo>
                    <a:pt x="2889" y="626"/>
                    <a:pt x="1507" y="1"/>
                    <a:pt x="6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6" name="Google Shape;3693;p39">
              <a:extLst>
                <a:ext uri="{FF2B5EF4-FFF2-40B4-BE49-F238E27FC236}">
                  <a16:creationId xmlns:a16="http://schemas.microsoft.com/office/drawing/2014/main" id="{C8F42611-050C-4408-B045-5DA5818AFE53}"/>
                </a:ext>
              </a:extLst>
            </p:cNvPr>
            <p:cNvSpPr/>
            <p:nvPr/>
          </p:nvSpPr>
          <p:spPr>
            <a:xfrm rot="-7840364">
              <a:off x="8060868" y="1616761"/>
              <a:ext cx="152606" cy="240714"/>
            </a:xfrm>
            <a:custGeom>
              <a:avLst/>
              <a:gdLst/>
              <a:ahLst/>
              <a:cxnLst/>
              <a:rect l="l" t="t" r="r" b="b"/>
              <a:pathLst>
                <a:path w="1720" h="2713" extrusionOk="0">
                  <a:moveTo>
                    <a:pt x="913" y="1"/>
                  </a:moveTo>
                  <a:cubicBezTo>
                    <a:pt x="867" y="1"/>
                    <a:pt x="819" y="12"/>
                    <a:pt x="768" y="35"/>
                  </a:cubicBezTo>
                  <a:cubicBezTo>
                    <a:pt x="0" y="401"/>
                    <a:pt x="1544" y="2713"/>
                    <a:pt x="1544" y="2713"/>
                  </a:cubicBezTo>
                  <a:cubicBezTo>
                    <a:pt x="1719" y="2213"/>
                    <a:pt x="1560" y="1"/>
                    <a:pt x="9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7" name="Google Shape;3694;p39">
              <a:extLst>
                <a:ext uri="{FF2B5EF4-FFF2-40B4-BE49-F238E27FC236}">
                  <a16:creationId xmlns:a16="http://schemas.microsoft.com/office/drawing/2014/main" id="{25B3EDD4-6D4C-4CA9-A712-F5F6BFA07335}"/>
                </a:ext>
              </a:extLst>
            </p:cNvPr>
            <p:cNvSpPr/>
            <p:nvPr/>
          </p:nvSpPr>
          <p:spPr>
            <a:xfrm rot="-7840364">
              <a:off x="8145543" y="1664523"/>
              <a:ext cx="252687" cy="74175"/>
            </a:xfrm>
            <a:custGeom>
              <a:avLst/>
              <a:gdLst/>
              <a:ahLst/>
              <a:cxnLst/>
              <a:rect l="l" t="t" r="r" b="b"/>
              <a:pathLst>
                <a:path w="2848" h="836" extrusionOk="0">
                  <a:moveTo>
                    <a:pt x="833" y="0"/>
                  </a:moveTo>
                  <a:cubicBezTo>
                    <a:pt x="424" y="0"/>
                    <a:pt x="102" y="93"/>
                    <a:pt x="54" y="371"/>
                  </a:cubicBezTo>
                  <a:cubicBezTo>
                    <a:pt x="0" y="715"/>
                    <a:pt x="372" y="835"/>
                    <a:pt x="864" y="835"/>
                  </a:cubicBezTo>
                  <a:cubicBezTo>
                    <a:pt x="1586" y="835"/>
                    <a:pt x="2567" y="576"/>
                    <a:pt x="2848" y="380"/>
                  </a:cubicBezTo>
                  <a:cubicBezTo>
                    <a:pt x="2848" y="380"/>
                    <a:pt x="1662" y="0"/>
                    <a:pt x="8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8" name="Google Shape;3695;p39">
              <a:extLst>
                <a:ext uri="{FF2B5EF4-FFF2-40B4-BE49-F238E27FC236}">
                  <a16:creationId xmlns:a16="http://schemas.microsoft.com/office/drawing/2014/main" id="{0DEC8ED5-E1A6-4EF0-A928-C82D895FC66F}"/>
                </a:ext>
              </a:extLst>
            </p:cNvPr>
            <p:cNvSpPr/>
            <p:nvPr/>
          </p:nvSpPr>
          <p:spPr>
            <a:xfrm rot="-7840364">
              <a:off x="8041393" y="1494815"/>
              <a:ext cx="169464" cy="232906"/>
            </a:xfrm>
            <a:custGeom>
              <a:avLst/>
              <a:gdLst/>
              <a:ahLst/>
              <a:cxnLst/>
              <a:rect l="l" t="t" r="r" b="b"/>
              <a:pathLst>
                <a:path w="1910" h="2625" extrusionOk="0">
                  <a:moveTo>
                    <a:pt x="905" y="0"/>
                  </a:moveTo>
                  <a:cubicBezTo>
                    <a:pt x="850" y="0"/>
                    <a:pt x="792" y="17"/>
                    <a:pt x="732" y="54"/>
                  </a:cubicBezTo>
                  <a:cubicBezTo>
                    <a:pt x="0" y="500"/>
                    <a:pt x="1794" y="2624"/>
                    <a:pt x="1794" y="2624"/>
                  </a:cubicBezTo>
                  <a:cubicBezTo>
                    <a:pt x="1909" y="2116"/>
                    <a:pt x="1528" y="0"/>
                    <a:pt x="9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69" name="Google Shape;3696;p39">
              <a:extLst>
                <a:ext uri="{FF2B5EF4-FFF2-40B4-BE49-F238E27FC236}">
                  <a16:creationId xmlns:a16="http://schemas.microsoft.com/office/drawing/2014/main" id="{0036D1D0-02C9-4A65-8A2C-CF6BC0900BBF}"/>
                </a:ext>
              </a:extLst>
            </p:cNvPr>
            <p:cNvSpPr/>
            <p:nvPr/>
          </p:nvSpPr>
          <p:spPr>
            <a:xfrm rot="-7840364">
              <a:off x="8137553" y="1515646"/>
              <a:ext cx="247630" cy="76393"/>
            </a:xfrm>
            <a:custGeom>
              <a:avLst/>
              <a:gdLst/>
              <a:ahLst/>
              <a:cxnLst/>
              <a:rect l="l" t="t" r="r" b="b"/>
              <a:pathLst>
                <a:path w="2791" h="861" extrusionOk="0">
                  <a:moveTo>
                    <a:pt x="1142" y="1"/>
                  </a:moveTo>
                  <a:cubicBezTo>
                    <a:pt x="556" y="1"/>
                    <a:pt x="35" y="106"/>
                    <a:pt x="15" y="477"/>
                  </a:cubicBezTo>
                  <a:cubicBezTo>
                    <a:pt x="1" y="757"/>
                    <a:pt x="251" y="860"/>
                    <a:pt x="610" y="860"/>
                  </a:cubicBezTo>
                  <a:cubicBezTo>
                    <a:pt x="1336" y="860"/>
                    <a:pt x="2504" y="433"/>
                    <a:pt x="2791" y="182"/>
                  </a:cubicBezTo>
                  <a:cubicBezTo>
                    <a:pt x="2791" y="182"/>
                    <a:pt x="1911" y="1"/>
                    <a:pt x="11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0" name="Google Shape;3697;p39">
              <a:extLst>
                <a:ext uri="{FF2B5EF4-FFF2-40B4-BE49-F238E27FC236}">
                  <a16:creationId xmlns:a16="http://schemas.microsoft.com/office/drawing/2014/main" id="{7591856F-BCAC-4312-BF49-C23DBD5D8670}"/>
                </a:ext>
              </a:extLst>
            </p:cNvPr>
            <p:cNvSpPr/>
            <p:nvPr/>
          </p:nvSpPr>
          <p:spPr>
            <a:xfrm rot="-7840364">
              <a:off x="8082520" y="1980728"/>
              <a:ext cx="167955" cy="206466"/>
            </a:xfrm>
            <a:custGeom>
              <a:avLst/>
              <a:gdLst/>
              <a:ahLst/>
              <a:cxnLst/>
              <a:rect l="l" t="t" r="r" b="b"/>
              <a:pathLst>
                <a:path w="1893" h="2327" extrusionOk="0">
                  <a:moveTo>
                    <a:pt x="358" y="1"/>
                  </a:moveTo>
                  <a:cubicBezTo>
                    <a:pt x="333" y="1"/>
                    <a:pt x="309" y="3"/>
                    <a:pt x="286" y="6"/>
                  </a:cubicBezTo>
                  <a:cubicBezTo>
                    <a:pt x="303" y="4"/>
                    <a:pt x="321" y="3"/>
                    <a:pt x="338" y="3"/>
                  </a:cubicBezTo>
                  <a:cubicBezTo>
                    <a:pt x="387" y="3"/>
                    <a:pt x="437" y="11"/>
                    <a:pt x="483" y="24"/>
                  </a:cubicBezTo>
                  <a:cubicBezTo>
                    <a:pt x="443" y="7"/>
                    <a:pt x="400" y="1"/>
                    <a:pt x="358" y="1"/>
                  </a:cubicBezTo>
                  <a:close/>
                  <a:moveTo>
                    <a:pt x="483" y="24"/>
                  </a:moveTo>
                  <a:lnTo>
                    <a:pt x="483" y="24"/>
                  </a:lnTo>
                  <a:cubicBezTo>
                    <a:pt x="599" y="78"/>
                    <a:pt x="706" y="149"/>
                    <a:pt x="795" y="247"/>
                  </a:cubicBezTo>
                  <a:cubicBezTo>
                    <a:pt x="974" y="435"/>
                    <a:pt x="1125" y="649"/>
                    <a:pt x="1259" y="872"/>
                  </a:cubicBezTo>
                  <a:cubicBezTo>
                    <a:pt x="1393" y="1095"/>
                    <a:pt x="1509" y="1327"/>
                    <a:pt x="1607" y="1568"/>
                  </a:cubicBezTo>
                  <a:cubicBezTo>
                    <a:pt x="1661" y="1684"/>
                    <a:pt x="1714" y="1800"/>
                    <a:pt x="1750" y="1925"/>
                  </a:cubicBezTo>
                  <a:cubicBezTo>
                    <a:pt x="1788" y="2023"/>
                    <a:pt x="1813" y="2127"/>
                    <a:pt x="1830" y="2238"/>
                  </a:cubicBezTo>
                  <a:lnTo>
                    <a:pt x="1830" y="2238"/>
                  </a:lnTo>
                  <a:cubicBezTo>
                    <a:pt x="1643" y="2113"/>
                    <a:pt x="1456" y="1974"/>
                    <a:pt x="1277" y="1836"/>
                  </a:cubicBezTo>
                  <a:cubicBezTo>
                    <a:pt x="1081" y="1684"/>
                    <a:pt x="884" y="1524"/>
                    <a:pt x="706" y="1354"/>
                  </a:cubicBezTo>
                  <a:cubicBezTo>
                    <a:pt x="519" y="1184"/>
                    <a:pt x="349" y="997"/>
                    <a:pt x="206" y="792"/>
                  </a:cubicBezTo>
                  <a:cubicBezTo>
                    <a:pt x="135" y="694"/>
                    <a:pt x="81" y="577"/>
                    <a:pt x="46" y="461"/>
                  </a:cubicBezTo>
                  <a:cubicBezTo>
                    <a:pt x="10" y="337"/>
                    <a:pt x="46" y="203"/>
                    <a:pt x="126" y="113"/>
                  </a:cubicBezTo>
                  <a:lnTo>
                    <a:pt x="126" y="113"/>
                  </a:lnTo>
                  <a:cubicBezTo>
                    <a:pt x="37" y="212"/>
                    <a:pt x="1" y="345"/>
                    <a:pt x="46" y="479"/>
                  </a:cubicBezTo>
                  <a:cubicBezTo>
                    <a:pt x="72" y="595"/>
                    <a:pt x="126" y="711"/>
                    <a:pt x="197" y="810"/>
                  </a:cubicBezTo>
                  <a:cubicBezTo>
                    <a:pt x="340" y="1015"/>
                    <a:pt x="510" y="1202"/>
                    <a:pt x="688" y="1381"/>
                  </a:cubicBezTo>
                  <a:cubicBezTo>
                    <a:pt x="1045" y="1729"/>
                    <a:pt x="1438" y="2041"/>
                    <a:pt x="1857" y="2327"/>
                  </a:cubicBezTo>
                  <a:lnTo>
                    <a:pt x="1866" y="2327"/>
                  </a:lnTo>
                  <a:cubicBezTo>
                    <a:pt x="1884" y="2327"/>
                    <a:pt x="1893" y="2309"/>
                    <a:pt x="1893" y="2300"/>
                  </a:cubicBezTo>
                  <a:cubicBezTo>
                    <a:pt x="1875" y="2166"/>
                    <a:pt x="1848" y="2032"/>
                    <a:pt x="1804" y="1907"/>
                  </a:cubicBezTo>
                  <a:cubicBezTo>
                    <a:pt x="1759" y="1791"/>
                    <a:pt x="1706" y="1666"/>
                    <a:pt x="1652" y="1550"/>
                  </a:cubicBezTo>
                  <a:cubicBezTo>
                    <a:pt x="1545" y="1309"/>
                    <a:pt x="1420" y="1077"/>
                    <a:pt x="1286" y="863"/>
                  </a:cubicBezTo>
                  <a:cubicBezTo>
                    <a:pt x="1143" y="640"/>
                    <a:pt x="983" y="435"/>
                    <a:pt x="804" y="247"/>
                  </a:cubicBezTo>
                  <a:cubicBezTo>
                    <a:pt x="715" y="149"/>
                    <a:pt x="599" y="69"/>
                    <a:pt x="483" y="2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1" name="Google Shape;3698;p39">
              <a:extLst>
                <a:ext uri="{FF2B5EF4-FFF2-40B4-BE49-F238E27FC236}">
                  <a16:creationId xmlns:a16="http://schemas.microsoft.com/office/drawing/2014/main" id="{9B3027DB-F7D4-4D46-9D93-A04F464383A1}"/>
                </a:ext>
              </a:extLst>
            </p:cNvPr>
            <p:cNvSpPr/>
            <p:nvPr/>
          </p:nvSpPr>
          <p:spPr>
            <a:xfrm rot="-7840364">
              <a:off x="8077000" y="1851074"/>
              <a:ext cx="83223" cy="248256"/>
            </a:xfrm>
            <a:custGeom>
              <a:avLst/>
              <a:gdLst/>
              <a:ahLst/>
              <a:cxnLst/>
              <a:rect l="l" t="t" r="r" b="b"/>
              <a:pathLst>
                <a:path w="938" h="2798" extrusionOk="0">
                  <a:moveTo>
                    <a:pt x="350" y="5"/>
                  </a:moveTo>
                  <a:cubicBezTo>
                    <a:pt x="325" y="8"/>
                    <a:pt x="301" y="13"/>
                    <a:pt x="277" y="22"/>
                  </a:cubicBezTo>
                  <a:cubicBezTo>
                    <a:pt x="299" y="15"/>
                    <a:pt x="324" y="9"/>
                    <a:pt x="350" y="5"/>
                  </a:cubicBezTo>
                  <a:close/>
                  <a:moveTo>
                    <a:pt x="413" y="1"/>
                  </a:moveTo>
                  <a:cubicBezTo>
                    <a:pt x="392" y="1"/>
                    <a:pt x="370" y="2"/>
                    <a:pt x="350" y="5"/>
                  </a:cubicBezTo>
                  <a:lnTo>
                    <a:pt x="350" y="5"/>
                  </a:lnTo>
                  <a:cubicBezTo>
                    <a:pt x="362" y="4"/>
                    <a:pt x="373" y="3"/>
                    <a:pt x="385" y="3"/>
                  </a:cubicBezTo>
                  <a:cubicBezTo>
                    <a:pt x="477" y="3"/>
                    <a:pt x="567" y="43"/>
                    <a:pt x="625" y="120"/>
                  </a:cubicBezTo>
                  <a:cubicBezTo>
                    <a:pt x="656" y="159"/>
                    <a:pt x="685" y="200"/>
                    <a:pt x="711" y="244"/>
                  </a:cubicBezTo>
                  <a:lnTo>
                    <a:pt x="711" y="244"/>
                  </a:lnTo>
                  <a:cubicBezTo>
                    <a:pt x="686" y="196"/>
                    <a:pt x="658" y="151"/>
                    <a:pt x="625" y="111"/>
                  </a:cubicBezTo>
                  <a:cubicBezTo>
                    <a:pt x="580" y="66"/>
                    <a:pt x="527" y="22"/>
                    <a:pt x="464" y="4"/>
                  </a:cubicBezTo>
                  <a:cubicBezTo>
                    <a:pt x="447" y="2"/>
                    <a:pt x="430" y="1"/>
                    <a:pt x="413" y="1"/>
                  </a:cubicBezTo>
                  <a:close/>
                  <a:moveTo>
                    <a:pt x="276" y="22"/>
                  </a:moveTo>
                  <a:cubicBezTo>
                    <a:pt x="152" y="67"/>
                    <a:pt x="63" y="165"/>
                    <a:pt x="36" y="290"/>
                  </a:cubicBezTo>
                  <a:cubicBezTo>
                    <a:pt x="71" y="165"/>
                    <a:pt x="152" y="67"/>
                    <a:pt x="276" y="22"/>
                  </a:cubicBezTo>
                  <a:close/>
                  <a:moveTo>
                    <a:pt x="711" y="244"/>
                  </a:moveTo>
                  <a:cubicBezTo>
                    <a:pt x="746" y="312"/>
                    <a:pt x="773" y="386"/>
                    <a:pt x="794" y="459"/>
                  </a:cubicBezTo>
                  <a:cubicBezTo>
                    <a:pt x="857" y="709"/>
                    <a:pt x="893" y="968"/>
                    <a:pt x="902" y="1227"/>
                  </a:cubicBezTo>
                  <a:cubicBezTo>
                    <a:pt x="902" y="1486"/>
                    <a:pt x="893" y="1744"/>
                    <a:pt x="875" y="2003"/>
                  </a:cubicBezTo>
                  <a:cubicBezTo>
                    <a:pt x="857" y="2128"/>
                    <a:pt x="848" y="2262"/>
                    <a:pt x="821" y="2387"/>
                  </a:cubicBezTo>
                  <a:cubicBezTo>
                    <a:pt x="806" y="2494"/>
                    <a:pt x="777" y="2602"/>
                    <a:pt x="741" y="2703"/>
                  </a:cubicBezTo>
                  <a:lnTo>
                    <a:pt x="741" y="2703"/>
                  </a:lnTo>
                  <a:cubicBezTo>
                    <a:pt x="637" y="2503"/>
                    <a:pt x="546" y="2290"/>
                    <a:pt x="455" y="2084"/>
                  </a:cubicBezTo>
                  <a:cubicBezTo>
                    <a:pt x="348" y="1851"/>
                    <a:pt x="259" y="1619"/>
                    <a:pt x="179" y="1387"/>
                  </a:cubicBezTo>
                  <a:cubicBezTo>
                    <a:pt x="98" y="1155"/>
                    <a:pt x="45" y="905"/>
                    <a:pt x="18" y="664"/>
                  </a:cubicBezTo>
                  <a:cubicBezTo>
                    <a:pt x="0" y="541"/>
                    <a:pt x="9" y="418"/>
                    <a:pt x="35" y="294"/>
                  </a:cubicBezTo>
                  <a:lnTo>
                    <a:pt x="35" y="294"/>
                  </a:lnTo>
                  <a:cubicBezTo>
                    <a:pt x="9" y="418"/>
                    <a:pt x="0" y="541"/>
                    <a:pt x="9" y="664"/>
                  </a:cubicBezTo>
                  <a:cubicBezTo>
                    <a:pt x="36" y="914"/>
                    <a:pt x="89" y="1155"/>
                    <a:pt x="161" y="1396"/>
                  </a:cubicBezTo>
                  <a:cubicBezTo>
                    <a:pt x="312" y="1869"/>
                    <a:pt x="491" y="2333"/>
                    <a:pt x="723" y="2780"/>
                  </a:cubicBezTo>
                  <a:cubicBezTo>
                    <a:pt x="723" y="2789"/>
                    <a:pt x="732" y="2789"/>
                    <a:pt x="732" y="2798"/>
                  </a:cubicBezTo>
                  <a:cubicBezTo>
                    <a:pt x="750" y="2798"/>
                    <a:pt x="759" y="2798"/>
                    <a:pt x="768" y="2780"/>
                  </a:cubicBezTo>
                  <a:cubicBezTo>
                    <a:pt x="812" y="2664"/>
                    <a:pt x="848" y="2530"/>
                    <a:pt x="866" y="2405"/>
                  </a:cubicBezTo>
                  <a:cubicBezTo>
                    <a:pt x="893" y="2271"/>
                    <a:pt x="902" y="2146"/>
                    <a:pt x="919" y="2012"/>
                  </a:cubicBezTo>
                  <a:cubicBezTo>
                    <a:pt x="937" y="1753"/>
                    <a:pt x="937" y="1494"/>
                    <a:pt x="928" y="1236"/>
                  </a:cubicBezTo>
                  <a:cubicBezTo>
                    <a:pt x="910" y="968"/>
                    <a:pt x="875" y="709"/>
                    <a:pt x="803" y="459"/>
                  </a:cubicBezTo>
                  <a:cubicBezTo>
                    <a:pt x="782" y="383"/>
                    <a:pt x="750" y="311"/>
                    <a:pt x="711" y="24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2" name="Google Shape;3699;p39">
              <a:extLst>
                <a:ext uri="{FF2B5EF4-FFF2-40B4-BE49-F238E27FC236}">
                  <a16:creationId xmlns:a16="http://schemas.microsoft.com/office/drawing/2014/main" id="{C08159C6-98A4-4807-9420-087F90940F0C}"/>
                </a:ext>
              </a:extLst>
            </p:cNvPr>
            <p:cNvSpPr/>
            <p:nvPr/>
          </p:nvSpPr>
          <p:spPr>
            <a:xfrm rot="-7840364">
              <a:off x="8137750" y="1938364"/>
              <a:ext cx="249493" cy="81185"/>
            </a:xfrm>
            <a:custGeom>
              <a:avLst/>
              <a:gdLst/>
              <a:ahLst/>
              <a:cxnLst/>
              <a:rect l="l" t="t" r="r" b="b"/>
              <a:pathLst>
                <a:path w="2812" h="915" extrusionOk="0">
                  <a:moveTo>
                    <a:pt x="573" y="0"/>
                  </a:moveTo>
                  <a:cubicBezTo>
                    <a:pt x="459" y="0"/>
                    <a:pt x="350" y="26"/>
                    <a:pt x="241" y="64"/>
                  </a:cubicBezTo>
                  <a:cubicBezTo>
                    <a:pt x="116" y="118"/>
                    <a:pt x="27" y="243"/>
                    <a:pt x="9" y="377"/>
                  </a:cubicBezTo>
                  <a:cubicBezTo>
                    <a:pt x="0" y="448"/>
                    <a:pt x="18" y="520"/>
                    <a:pt x="45" y="582"/>
                  </a:cubicBezTo>
                  <a:cubicBezTo>
                    <a:pt x="80" y="636"/>
                    <a:pt x="134" y="680"/>
                    <a:pt x="188" y="716"/>
                  </a:cubicBezTo>
                  <a:cubicBezTo>
                    <a:pt x="304" y="787"/>
                    <a:pt x="429" y="832"/>
                    <a:pt x="553" y="859"/>
                  </a:cubicBezTo>
                  <a:cubicBezTo>
                    <a:pt x="762" y="896"/>
                    <a:pt x="976" y="915"/>
                    <a:pt x="1192" y="915"/>
                  </a:cubicBezTo>
                  <a:cubicBezTo>
                    <a:pt x="1235" y="915"/>
                    <a:pt x="1278" y="914"/>
                    <a:pt x="1321" y="912"/>
                  </a:cubicBezTo>
                  <a:cubicBezTo>
                    <a:pt x="1571" y="903"/>
                    <a:pt x="1830" y="886"/>
                    <a:pt x="2080" y="850"/>
                  </a:cubicBezTo>
                  <a:cubicBezTo>
                    <a:pt x="2330" y="814"/>
                    <a:pt x="2579" y="752"/>
                    <a:pt x="2812" y="645"/>
                  </a:cubicBezTo>
                  <a:lnTo>
                    <a:pt x="2812" y="645"/>
                  </a:lnTo>
                  <a:cubicBezTo>
                    <a:pt x="2579" y="734"/>
                    <a:pt x="2330" y="796"/>
                    <a:pt x="2080" y="814"/>
                  </a:cubicBezTo>
                  <a:cubicBezTo>
                    <a:pt x="1821" y="850"/>
                    <a:pt x="1571" y="868"/>
                    <a:pt x="1321" y="868"/>
                  </a:cubicBezTo>
                  <a:cubicBezTo>
                    <a:pt x="1062" y="868"/>
                    <a:pt x="812" y="850"/>
                    <a:pt x="562" y="805"/>
                  </a:cubicBezTo>
                  <a:cubicBezTo>
                    <a:pt x="437" y="778"/>
                    <a:pt x="321" y="734"/>
                    <a:pt x="214" y="671"/>
                  </a:cubicBezTo>
                  <a:cubicBezTo>
                    <a:pt x="107" y="618"/>
                    <a:pt x="45" y="502"/>
                    <a:pt x="63" y="377"/>
                  </a:cubicBezTo>
                  <a:cubicBezTo>
                    <a:pt x="72" y="261"/>
                    <a:pt x="152" y="154"/>
                    <a:pt x="259" y="109"/>
                  </a:cubicBezTo>
                  <a:cubicBezTo>
                    <a:pt x="356" y="64"/>
                    <a:pt x="460" y="44"/>
                    <a:pt x="564" y="44"/>
                  </a:cubicBezTo>
                  <a:cubicBezTo>
                    <a:pt x="584" y="44"/>
                    <a:pt x="605" y="45"/>
                    <a:pt x="625" y="47"/>
                  </a:cubicBezTo>
                  <a:cubicBezTo>
                    <a:pt x="875" y="47"/>
                    <a:pt x="1125" y="91"/>
                    <a:pt x="1375" y="154"/>
                  </a:cubicBezTo>
                  <a:cubicBezTo>
                    <a:pt x="1616" y="216"/>
                    <a:pt x="1857" y="297"/>
                    <a:pt x="2098" y="377"/>
                  </a:cubicBezTo>
                  <a:cubicBezTo>
                    <a:pt x="2338" y="457"/>
                    <a:pt x="2579" y="546"/>
                    <a:pt x="2812" y="645"/>
                  </a:cubicBezTo>
                  <a:cubicBezTo>
                    <a:pt x="2356" y="430"/>
                    <a:pt x="1874" y="252"/>
                    <a:pt x="1384" y="118"/>
                  </a:cubicBezTo>
                  <a:cubicBezTo>
                    <a:pt x="1134" y="47"/>
                    <a:pt x="884" y="11"/>
                    <a:pt x="625" y="2"/>
                  </a:cubicBezTo>
                  <a:cubicBezTo>
                    <a:pt x="608" y="1"/>
                    <a:pt x="590" y="0"/>
                    <a:pt x="5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3" name="Google Shape;3700;p39">
              <a:extLst>
                <a:ext uri="{FF2B5EF4-FFF2-40B4-BE49-F238E27FC236}">
                  <a16:creationId xmlns:a16="http://schemas.microsoft.com/office/drawing/2014/main" id="{87FFE6B8-133D-43FB-BEF1-B973E8B4470F}"/>
                </a:ext>
              </a:extLst>
            </p:cNvPr>
            <p:cNvSpPr/>
            <p:nvPr/>
          </p:nvSpPr>
          <p:spPr>
            <a:xfrm rot="-7840364">
              <a:off x="8080041" y="1727471"/>
              <a:ext cx="86418" cy="247458"/>
            </a:xfrm>
            <a:custGeom>
              <a:avLst/>
              <a:gdLst/>
              <a:ahLst/>
              <a:cxnLst/>
              <a:rect l="l" t="t" r="r" b="b"/>
              <a:pathLst>
                <a:path w="974" h="2789" extrusionOk="0">
                  <a:moveTo>
                    <a:pt x="411" y="1"/>
                  </a:moveTo>
                  <a:cubicBezTo>
                    <a:pt x="393" y="1"/>
                    <a:pt x="375" y="2"/>
                    <a:pt x="358" y="4"/>
                  </a:cubicBezTo>
                  <a:cubicBezTo>
                    <a:pt x="224" y="31"/>
                    <a:pt x="108" y="120"/>
                    <a:pt x="63" y="254"/>
                  </a:cubicBezTo>
                  <a:cubicBezTo>
                    <a:pt x="18" y="379"/>
                    <a:pt x="1" y="504"/>
                    <a:pt x="18" y="638"/>
                  </a:cubicBezTo>
                  <a:cubicBezTo>
                    <a:pt x="36" y="896"/>
                    <a:pt x="90" y="1146"/>
                    <a:pt x="170" y="1387"/>
                  </a:cubicBezTo>
                  <a:cubicBezTo>
                    <a:pt x="331" y="1869"/>
                    <a:pt x="536" y="2342"/>
                    <a:pt x="777" y="2789"/>
                  </a:cubicBezTo>
                  <a:cubicBezTo>
                    <a:pt x="661" y="2565"/>
                    <a:pt x="563" y="2333"/>
                    <a:pt x="465" y="2101"/>
                  </a:cubicBezTo>
                  <a:cubicBezTo>
                    <a:pt x="375" y="1860"/>
                    <a:pt x="286" y="1628"/>
                    <a:pt x="215" y="1378"/>
                  </a:cubicBezTo>
                  <a:cubicBezTo>
                    <a:pt x="134" y="1137"/>
                    <a:pt x="81" y="896"/>
                    <a:pt x="63" y="638"/>
                  </a:cubicBezTo>
                  <a:cubicBezTo>
                    <a:pt x="54" y="522"/>
                    <a:pt x="72" y="397"/>
                    <a:pt x="108" y="281"/>
                  </a:cubicBezTo>
                  <a:cubicBezTo>
                    <a:pt x="152" y="165"/>
                    <a:pt x="251" y="84"/>
                    <a:pt x="367" y="58"/>
                  </a:cubicBezTo>
                  <a:cubicBezTo>
                    <a:pt x="382" y="55"/>
                    <a:pt x="398" y="54"/>
                    <a:pt x="414" y="54"/>
                  </a:cubicBezTo>
                  <a:cubicBezTo>
                    <a:pt x="520" y="54"/>
                    <a:pt x="615" y="107"/>
                    <a:pt x="670" y="200"/>
                  </a:cubicBezTo>
                  <a:cubicBezTo>
                    <a:pt x="741" y="307"/>
                    <a:pt x="786" y="415"/>
                    <a:pt x="822" y="539"/>
                  </a:cubicBezTo>
                  <a:cubicBezTo>
                    <a:pt x="875" y="780"/>
                    <a:pt x="911" y="1030"/>
                    <a:pt x="920" y="1289"/>
                  </a:cubicBezTo>
                  <a:cubicBezTo>
                    <a:pt x="938" y="1539"/>
                    <a:pt x="929" y="1789"/>
                    <a:pt x="911" y="2048"/>
                  </a:cubicBezTo>
                  <a:cubicBezTo>
                    <a:pt x="902" y="2298"/>
                    <a:pt x="857" y="2548"/>
                    <a:pt x="777" y="2789"/>
                  </a:cubicBezTo>
                  <a:cubicBezTo>
                    <a:pt x="866" y="2557"/>
                    <a:pt x="920" y="2307"/>
                    <a:pt x="938" y="2048"/>
                  </a:cubicBezTo>
                  <a:cubicBezTo>
                    <a:pt x="965" y="1798"/>
                    <a:pt x="973" y="1539"/>
                    <a:pt x="965" y="1280"/>
                  </a:cubicBezTo>
                  <a:cubicBezTo>
                    <a:pt x="956" y="1030"/>
                    <a:pt x="929" y="772"/>
                    <a:pt x="866" y="522"/>
                  </a:cubicBezTo>
                  <a:cubicBezTo>
                    <a:pt x="831" y="397"/>
                    <a:pt x="786" y="281"/>
                    <a:pt x="715" y="165"/>
                  </a:cubicBezTo>
                  <a:cubicBezTo>
                    <a:pt x="670" y="111"/>
                    <a:pt x="625" y="66"/>
                    <a:pt x="563" y="31"/>
                  </a:cubicBezTo>
                  <a:cubicBezTo>
                    <a:pt x="516" y="11"/>
                    <a:pt x="464" y="1"/>
                    <a:pt x="4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4" name="Google Shape;3701;p39">
              <a:extLst>
                <a:ext uri="{FF2B5EF4-FFF2-40B4-BE49-F238E27FC236}">
                  <a16:creationId xmlns:a16="http://schemas.microsoft.com/office/drawing/2014/main" id="{9042FFD8-2424-4E2D-9572-E55F39A9BA95}"/>
                </a:ext>
              </a:extLst>
            </p:cNvPr>
            <p:cNvSpPr/>
            <p:nvPr/>
          </p:nvSpPr>
          <p:spPr>
            <a:xfrm rot="-7840364">
              <a:off x="8143025" y="1811582"/>
              <a:ext cx="250291" cy="81806"/>
            </a:xfrm>
            <a:custGeom>
              <a:avLst/>
              <a:gdLst/>
              <a:ahLst/>
              <a:cxnLst/>
              <a:rect l="l" t="t" r="r" b="b"/>
              <a:pathLst>
                <a:path w="2821" h="922" extrusionOk="0">
                  <a:moveTo>
                    <a:pt x="625" y="1"/>
                  </a:moveTo>
                  <a:cubicBezTo>
                    <a:pt x="500" y="1"/>
                    <a:pt x="366" y="19"/>
                    <a:pt x="241" y="72"/>
                  </a:cubicBezTo>
                  <a:cubicBezTo>
                    <a:pt x="116" y="126"/>
                    <a:pt x="27" y="242"/>
                    <a:pt x="9" y="385"/>
                  </a:cubicBezTo>
                  <a:cubicBezTo>
                    <a:pt x="0" y="447"/>
                    <a:pt x="18" y="518"/>
                    <a:pt x="54" y="581"/>
                  </a:cubicBezTo>
                  <a:cubicBezTo>
                    <a:pt x="90" y="643"/>
                    <a:pt x="134" y="688"/>
                    <a:pt x="197" y="724"/>
                  </a:cubicBezTo>
                  <a:cubicBezTo>
                    <a:pt x="304" y="786"/>
                    <a:pt x="429" y="831"/>
                    <a:pt x="554" y="858"/>
                  </a:cubicBezTo>
                  <a:cubicBezTo>
                    <a:pt x="779" y="896"/>
                    <a:pt x="998" y="922"/>
                    <a:pt x="1221" y="922"/>
                  </a:cubicBezTo>
                  <a:cubicBezTo>
                    <a:pt x="1255" y="922"/>
                    <a:pt x="1288" y="921"/>
                    <a:pt x="1321" y="920"/>
                  </a:cubicBezTo>
                  <a:cubicBezTo>
                    <a:pt x="1580" y="911"/>
                    <a:pt x="1830" y="893"/>
                    <a:pt x="2080" y="849"/>
                  </a:cubicBezTo>
                  <a:cubicBezTo>
                    <a:pt x="2339" y="822"/>
                    <a:pt x="2580" y="751"/>
                    <a:pt x="2821" y="652"/>
                  </a:cubicBezTo>
                  <a:lnTo>
                    <a:pt x="2821" y="652"/>
                  </a:lnTo>
                  <a:cubicBezTo>
                    <a:pt x="2580" y="742"/>
                    <a:pt x="2330" y="795"/>
                    <a:pt x="2080" y="822"/>
                  </a:cubicBezTo>
                  <a:cubicBezTo>
                    <a:pt x="1830" y="849"/>
                    <a:pt x="1571" y="867"/>
                    <a:pt x="1321" y="867"/>
                  </a:cubicBezTo>
                  <a:cubicBezTo>
                    <a:pt x="1289" y="868"/>
                    <a:pt x="1257" y="868"/>
                    <a:pt x="1224" y="868"/>
                  </a:cubicBezTo>
                  <a:cubicBezTo>
                    <a:pt x="1005" y="868"/>
                    <a:pt x="781" y="843"/>
                    <a:pt x="572" y="804"/>
                  </a:cubicBezTo>
                  <a:cubicBezTo>
                    <a:pt x="447" y="777"/>
                    <a:pt x="331" y="733"/>
                    <a:pt x="224" y="670"/>
                  </a:cubicBezTo>
                  <a:cubicBezTo>
                    <a:pt x="116" y="617"/>
                    <a:pt x="54" y="501"/>
                    <a:pt x="63" y="385"/>
                  </a:cubicBezTo>
                  <a:cubicBezTo>
                    <a:pt x="81" y="260"/>
                    <a:pt x="152" y="153"/>
                    <a:pt x="268" y="108"/>
                  </a:cubicBezTo>
                  <a:cubicBezTo>
                    <a:pt x="369" y="69"/>
                    <a:pt x="470" y="44"/>
                    <a:pt x="577" y="44"/>
                  </a:cubicBezTo>
                  <a:cubicBezTo>
                    <a:pt x="593" y="44"/>
                    <a:pt x="609" y="44"/>
                    <a:pt x="625" y="45"/>
                  </a:cubicBezTo>
                  <a:cubicBezTo>
                    <a:pt x="884" y="54"/>
                    <a:pt x="1134" y="90"/>
                    <a:pt x="1375" y="161"/>
                  </a:cubicBezTo>
                  <a:cubicBezTo>
                    <a:pt x="1625" y="224"/>
                    <a:pt x="1866" y="295"/>
                    <a:pt x="2107" y="385"/>
                  </a:cubicBezTo>
                  <a:cubicBezTo>
                    <a:pt x="2348" y="465"/>
                    <a:pt x="2580" y="554"/>
                    <a:pt x="2821" y="652"/>
                  </a:cubicBezTo>
                  <a:cubicBezTo>
                    <a:pt x="2357" y="438"/>
                    <a:pt x="1875" y="260"/>
                    <a:pt x="1384" y="126"/>
                  </a:cubicBezTo>
                  <a:cubicBezTo>
                    <a:pt x="1143" y="54"/>
                    <a:pt x="884" y="10"/>
                    <a:pt x="6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5" name="Google Shape;3702;p39">
              <a:extLst>
                <a:ext uri="{FF2B5EF4-FFF2-40B4-BE49-F238E27FC236}">
                  <a16:creationId xmlns:a16="http://schemas.microsoft.com/office/drawing/2014/main" id="{6CCDC4AC-6A6F-438D-9AA7-FB83349639AB}"/>
                </a:ext>
              </a:extLst>
            </p:cNvPr>
            <p:cNvSpPr/>
            <p:nvPr/>
          </p:nvSpPr>
          <p:spPr>
            <a:xfrm rot="-7840364">
              <a:off x="8074400" y="1601870"/>
              <a:ext cx="99016" cy="242755"/>
            </a:xfrm>
            <a:custGeom>
              <a:avLst/>
              <a:gdLst/>
              <a:ahLst/>
              <a:cxnLst/>
              <a:rect l="l" t="t" r="r" b="b"/>
              <a:pathLst>
                <a:path w="1116" h="2736" extrusionOk="0">
                  <a:moveTo>
                    <a:pt x="402" y="0"/>
                  </a:moveTo>
                  <a:cubicBezTo>
                    <a:pt x="368" y="0"/>
                    <a:pt x="335" y="5"/>
                    <a:pt x="304" y="14"/>
                  </a:cubicBezTo>
                  <a:cubicBezTo>
                    <a:pt x="170" y="58"/>
                    <a:pt x="63" y="165"/>
                    <a:pt x="36" y="299"/>
                  </a:cubicBezTo>
                  <a:cubicBezTo>
                    <a:pt x="0" y="424"/>
                    <a:pt x="0" y="558"/>
                    <a:pt x="36" y="683"/>
                  </a:cubicBezTo>
                  <a:cubicBezTo>
                    <a:pt x="80" y="942"/>
                    <a:pt x="161" y="1183"/>
                    <a:pt x="277" y="1415"/>
                  </a:cubicBezTo>
                  <a:cubicBezTo>
                    <a:pt x="482" y="1879"/>
                    <a:pt x="741" y="2316"/>
                    <a:pt x="1026" y="2736"/>
                  </a:cubicBezTo>
                  <a:cubicBezTo>
                    <a:pt x="893" y="2522"/>
                    <a:pt x="768" y="2299"/>
                    <a:pt x="652" y="2075"/>
                  </a:cubicBezTo>
                  <a:cubicBezTo>
                    <a:pt x="527" y="1852"/>
                    <a:pt x="411" y="1629"/>
                    <a:pt x="312" y="1388"/>
                  </a:cubicBezTo>
                  <a:cubicBezTo>
                    <a:pt x="205" y="1165"/>
                    <a:pt x="134" y="924"/>
                    <a:pt x="80" y="674"/>
                  </a:cubicBezTo>
                  <a:cubicBezTo>
                    <a:pt x="54" y="549"/>
                    <a:pt x="54" y="424"/>
                    <a:pt x="80" y="308"/>
                  </a:cubicBezTo>
                  <a:cubicBezTo>
                    <a:pt x="107" y="183"/>
                    <a:pt x="196" y="94"/>
                    <a:pt x="321" y="58"/>
                  </a:cubicBezTo>
                  <a:cubicBezTo>
                    <a:pt x="344" y="53"/>
                    <a:pt x="366" y="51"/>
                    <a:pt x="389" y="51"/>
                  </a:cubicBezTo>
                  <a:cubicBezTo>
                    <a:pt x="483" y="51"/>
                    <a:pt x="576" y="95"/>
                    <a:pt x="634" y="174"/>
                  </a:cubicBezTo>
                  <a:cubicBezTo>
                    <a:pt x="714" y="273"/>
                    <a:pt x="777" y="380"/>
                    <a:pt x="821" y="496"/>
                  </a:cubicBezTo>
                  <a:cubicBezTo>
                    <a:pt x="901" y="728"/>
                    <a:pt x="973" y="978"/>
                    <a:pt x="1009" y="1228"/>
                  </a:cubicBezTo>
                  <a:cubicBezTo>
                    <a:pt x="1044" y="1477"/>
                    <a:pt x="1071" y="1727"/>
                    <a:pt x="1080" y="1986"/>
                  </a:cubicBezTo>
                  <a:cubicBezTo>
                    <a:pt x="1098" y="2236"/>
                    <a:pt x="1080" y="2486"/>
                    <a:pt x="1026" y="2736"/>
                  </a:cubicBezTo>
                  <a:cubicBezTo>
                    <a:pt x="1089" y="2486"/>
                    <a:pt x="1116" y="2227"/>
                    <a:pt x="1107" y="1968"/>
                  </a:cubicBezTo>
                  <a:cubicBezTo>
                    <a:pt x="1098" y="1718"/>
                    <a:pt x="1080" y="1460"/>
                    <a:pt x="1044" y="1210"/>
                  </a:cubicBezTo>
                  <a:cubicBezTo>
                    <a:pt x="1009" y="951"/>
                    <a:pt x="946" y="701"/>
                    <a:pt x="857" y="460"/>
                  </a:cubicBezTo>
                  <a:cubicBezTo>
                    <a:pt x="812" y="344"/>
                    <a:pt x="750" y="228"/>
                    <a:pt x="669" y="130"/>
                  </a:cubicBezTo>
                  <a:cubicBezTo>
                    <a:pt x="625" y="76"/>
                    <a:pt x="562" y="41"/>
                    <a:pt x="500" y="14"/>
                  </a:cubicBezTo>
                  <a:cubicBezTo>
                    <a:pt x="469" y="5"/>
                    <a:pt x="435" y="0"/>
                    <a:pt x="4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6" name="Google Shape;3703;p39">
              <a:extLst>
                <a:ext uri="{FF2B5EF4-FFF2-40B4-BE49-F238E27FC236}">
                  <a16:creationId xmlns:a16="http://schemas.microsoft.com/office/drawing/2014/main" id="{12E443A2-9CFC-45F5-84D9-0A819DF48A61}"/>
                </a:ext>
              </a:extLst>
            </p:cNvPr>
            <p:cNvSpPr/>
            <p:nvPr/>
          </p:nvSpPr>
          <p:spPr>
            <a:xfrm rot="-7840364">
              <a:off x="8145792" y="1662029"/>
              <a:ext cx="250291" cy="77635"/>
            </a:xfrm>
            <a:custGeom>
              <a:avLst/>
              <a:gdLst/>
              <a:ahLst/>
              <a:cxnLst/>
              <a:rect l="l" t="t" r="r" b="b"/>
              <a:pathLst>
                <a:path w="2821" h="875" extrusionOk="0">
                  <a:moveTo>
                    <a:pt x="824" y="0"/>
                  </a:moveTo>
                  <a:cubicBezTo>
                    <a:pt x="739" y="0"/>
                    <a:pt x="655" y="3"/>
                    <a:pt x="572" y="9"/>
                  </a:cubicBezTo>
                  <a:cubicBezTo>
                    <a:pt x="438" y="18"/>
                    <a:pt x="313" y="54"/>
                    <a:pt x="197" y="116"/>
                  </a:cubicBezTo>
                  <a:cubicBezTo>
                    <a:pt x="72" y="188"/>
                    <a:pt x="1" y="312"/>
                    <a:pt x="1" y="455"/>
                  </a:cubicBezTo>
                  <a:cubicBezTo>
                    <a:pt x="1" y="527"/>
                    <a:pt x="19" y="589"/>
                    <a:pt x="63" y="652"/>
                  </a:cubicBezTo>
                  <a:cubicBezTo>
                    <a:pt x="99" y="705"/>
                    <a:pt x="152" y="741"/>
                    <a:pt x="215" y="777"/>
                  </a:cubicBezTo>
                  <a:cubicBezTo>
                    <a:pt x="340" y="821"/>
                    <a:pt x="465" y="857"/>
                    <a:pt x="599" y="866"/>
                  </a:cubicBezTo>
                  <a:cubicBezTo>
                    <a:pt x="682" y="872"/>
                    <a:pt x="766" y="875"/>
                    <a:pt x="851" y="875"/>
                  </a:cubicBezTo>
                  <a:cubicBezTo>
                    <a:pt x="1020" y="875"/>
                    <a:pt x="1191" y="863"/>
                    <a:pt x="1357" y="839"/>
                  </a:cubicBezTo>
                  <a:cubicBezTo>
                    <a:pt x="1616" y="803"/>
                    <a:pt x="1866" y="750"/>
                    <a:pt x="2107" y="687"/>
                  </a:cubicBezTo>
                  <a:cubicBezTo>
                    <a:pt x="2357" y="625"/>
                    <a:pt x="2598" y="527"/>
                    <a:pt x="2821" y="402"/>
                  </a:cubicBezTo>
                  <a:lnTo>
                    <a:pt x="2821" y="402"/>
                  </a:lnTo>
                  <a:cubicBezTo>
                    <a:pt x="2589" y="527"/>
                    <a:pt x="2357" y="607"/>
                    <a:pt x="2107" y="661"/>
                  </a:cubicBezTo>
                  <a:cubicBezTo>
                    <a:pt x="1857" y="723"/>
                    <a:pt x="1607" y="768"/>
                    <a:pt x="1357" y="794"/>
                  </a:cubicBezTo>
                  <a:cubicBezTo>
                    <a:pt x="1191" y="818"/>
                    <a:pt x="1020" y="830"/>
                    <a:pt x="851" y="830"/>
                  </a:cubicBezTo>
                  <a:cubicBezTo>
                    <a:pt x="766" y="830"/>
                    <a:pt x="682" y="827"/>
                    <a:pt x="599" y="821"/>
                  </a:cubicBezTo>
                  <a:cubicBezTo>
                    <a:pt x="474" y="812"/>
                    <a:pt x="358" y="777"/>
                    <a:pt x="242" y="732"/>
                  </a:cubicBezTo>
                  <a:cubicBezTo>
                    <a:pt x="126" y="687"/>
                    <a:pt x="54" y="571"/>
                    <a:pt x="54" y="455"/>
                  </a:cubicBezTo>
                  <a:cubicBezTo>
                    <a:pt x="54" y="330"/>
                    <a:pt x="117" y="223"/>
                    <a:pt x="224" y="161"/>
                  </a:cubicBezTo>
                  <a:cubicBezTo>
                    <a:pt x="331" y="98"/>
                    <a:pt x="447" y="63"/>
                    <a:pt x="572" y="54"/>
                  </a:cubicBezTo>
                  <a:cubicBezTo>
                    <a:pt x="655" y="48"/>
                    <a:pt x="739" y="45"/>
                    <a:pt x="824" y="45"/>
                  </a:cubicBezTo>
                  <a:cubicBezTo>
                    <a:pt x="993" y="45"/>
                    <a:pt x="1164" y="57"/>
                    <a:pt x="1331" y="80"/>
                  </a:cubicBezTo>
                  <a:cubicBezTo>
                    <a:pt x="1580" y="116"/>
                    <a:pt x="1830" y="161"/>
                    <a:pt x="2080" y="214"/>
                  </a:cubicBezTo>
                  <a:cubicBezTo>
                    <a:pt x="2330" y="268"/>
                    <a:pt x="2571" y="330"/>
                    <a:pt x="2821" y="402"/>
                  </a:cubicBezTo>
                  <a:cubicBezTo>
                    <a:pt x="2339" y="241"/>
                    <a:pt x="1839" y="116"/>
                    <a:pt x="1339" y="36"/>
                  </a:cubicBezTo>
                  <a:cubicBezTo>
                    <a:pt x="1167" y="12"/>
                    <a:pt x="994" y="0"/>
                    <a:pt x="8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7" name="Google Shape;3704;p39">
              <a:extLst>
                <a:ext uri="{FF2B5EF4-FFF2-40B4-BE49-F238E27FC236}">
                  <a16:creationId xmlns:a16="http://schemas.microsoft.com/office/drawing/2014/main" id="{EAB3359F-571F-456B-8D11-C803E1E46BF7}"/>
                </a:ext>
              </a:extLst>
            </p:cNvPr>
            <p:cNvSpPr/>
            <p:nvPr/>
          </p:nvSpPr>
          <p:spPr>
            <a:xfrm rot="-7840364">
              <a:off x="8054417" y="1479324"/>
              <a:ext cx="115697" cy="235302"/>
            </a:xfrm>
            <a:custGeom>
              <a:avLst/>
              <a:gdLst/>
              <a:ahLst/>
              <a:cxnLst/>
              <a:rect l="l" t="t" r="r" b="b"/>
              <a:pathLst>
                <a:path w="1304" h="2652" extrusionOk="0">
                  <a:moveTo>
                    <a:pt x="380" y="0"/>
                  </a:moveTo>
                  <a:cubicBezTo>
                    <a:pt x="334" y="0"/>
                    <a:pt x="290" y="10"/>
                    <a:pt x="250" y="27"/>
                  </a:cubicBezTo>
                  <a:cubicBezTo>
                    <a:pt x="125" y="81"/>
                    <a:pt x="36" y="197"/>
                    <a:pt x="18" y="340"/>
                  </a:cubicBezTo>
                  <a:cubicBezTo>
                    <a:pt x="0" y="465"/>
                    <a:pt x="18" y="599"/>
                    <a:pt x="54" y="723"/>
                  </a:cubicBezTo>
                  <a:cubicBezTo>
                    <a:pt x="134" y="964"/>
                    <a:pt x="241" y="1205"/>
                    <a:pt x="375" y="1420"/>
                  </a:cubicBezTo>
                  <a:cubicBezTo>
                    <a:pt x="634" y="1857"/>
                    <a:pt x="937" y="2267"/>
                    <a:pt x="1267" y="2651"/>
                  </a:cubicBezTo>
                  <a:cubicBezTo>
                    <a:pt x="1107" y="2455"/>
                    <a:pt x="955" y="2250"/>
                    <a:pt x="812" y="2044"/>
                  </a:cubicBezTo>
                  <a:cubicBezTo>
                    <a:pt x="669" y="1830"/>
                    <a:pt x="527" y="1625"/>
                    <a:pt x="402" y="1402"/>
                  </a:cubicBezTo>
                  <a:cubicBezTo>
                    <a:pt x="277" y="1179"/>
                    <a:pt x="170" y="956"/>
                    <a:pt x="98" y="706"/>
                  </a:cubicBezTo>
                  <a:cubicBezTo>
                    <a:pt x="54" y="590"/>
                    <a:pt x="45" y="465"/>
                    <a:pt x="54" y="349"/>
                  </a:cubicBezTo>
                  <a:cubicBezTo>
                    <a:pt x="71" y="224"/>
                    <a:pt x="152" y="125"/>
                    <a:pt x="268" y="72"/>
                  </a:cubicBezTo>
                  <a:cubicBezTo>
                    <a:pt x="299" y="59"/>
                    <a:pt x="333" y="53"/>
                    <a:pt x="366" y="53"/>
                  </a:cubicBezTo>
                  <a:cubicBezTo>
                    <a:pt x="449" y="53"/>
                    <a:pt x="532" y="89"/>
                    <a:pt x="589" y="152"/>
                  </a:cubicBezTo>
                  <a:cubicBezTo>
                    <a:pt x="678" y="233"/>
                    <a:pt x="759" y="331"/>
                    <a:pt x="812" y="447"/>
                  </a:cubicBezTo>
                  <a:cubicBezTo>
                    <a:pt x="928" y="670"/>
                    <a:pt x="1018" y="911"/>
                    <a:pt x="1080" y="1152"/>
                  </a:cubicBezTo>
                  <a:cubicBezTo>
                    <a:pt x="1142" y="1402"/>
                    <a:pt x="1196" y="1643"/>
                    <a:pt x="1232" y="1902"/>
                  </a:cubicBezTo>
                  <a:cubicBezTo>
                    <a:pt x="1285" y="2143"/>
                    <a:pt x="1294" y="2401"/>
                    <a:pt x="1267" y="2651"/>
                  </a:cubicBezTo>
                  <a:cubicBezTo>
                    <a:pt x="1303" y="2401"/>
                    <a:pt x="1303" y="2143"/>
                    <a:pt x="1267" y="1893"/>
                  </a:cubicBezTo>
                  <a:cubicBezTo>
                    <a:pt x="1232" y="1643"/>
                    <a:pt x="1187" y="1393"/>
                    <a:pt x="1125" y="1143"/>
                  </a:cubicBezTo>
                  <a:cubicBezTo>
                    <a:pt x="1062" y="893"/>
                    <a:pt x="973" y="652"/>
                    <a:pt x="857" y="420"/>
                  </a:cubicBezTo>
                  <a:cubicBezTo>
                    <a:pt x="803" y="304"/>
                    <a:pt x="723" y="197"/>
                    <a:pt x="625" y="108"/>
                  </a:cubicBezTo>
                  <a:cubicBezTo>
                    <a:pt x="580" y="63"/>
                    <a:pt x="518" y="27"/>
                    <a:pt x="455" y="9"/>
                  </a:cubicBezTo>
                  <a:cubicBezTo>
                    <a:pt x="430" y="3"/>
                    <a:pt x="405" y="0"/>
                    <a:pt x="3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8" name="Google Shape;3705;p39">
              <a:extLst>
                <a:ext uri="{FF2B5EF4-FFF2-40B4-BE49-F238E27FC236}">
                  <a16:creationId xmlns:a16="http://schemas.microsoft.com/office/drawing/2014/main" id="{DF928C7F-2B10-4E75-A7E5-A875B4C39620}"/>
                </a:ext>
              </a:extLst>
            </p:cNvPr>
            <p:cNvSpPr/>
            <p:nvPr/>
          </p:nvSpPr>
          <p:spPr>
            <a:xfrm rot="-7840364">
              <a:off x="8135431" y="1513629"/>
              <a:ext cx="249493" cy="78611"/>
            </a:xfrm>
            <a:custGeom>
              <a:avLst/>
              <a:gdLst/>
              <a:ahLst/>
              <a:cxnLst/>
              <a:rect l="l" t="t" r="r" b="b"/>
              <a:pathLst>
                <a:path w="2812" h="886" extrusionOk="0">
                  <a:moveTo>
                    <a:pt x="9" y="493"/>
                  </a:moveTo>
                  <a:cubicBezTo>
                    <a:pt x="0" y="555"/>
                    <a:pt x="18" y="618"/>
                    <a:pt x="54" y="680"/>
                  </a:cubicBezTo>
                  <a:cubicBezTo>
                    <a:pt x="18" y="618"/>
                    <a:pt x="9" y="555"/>
                    <a:pt x="9" y="493"/>
                  </a:cubicBezTo>
                  <a:close/>
                  <a:moveTo>
                    <a:pt x="1202" y="0"/>
                  </a:moveTo>
                  <a:cubicBezTo>
                    <a:pt x="979" y="0"/>
                    <a:pt x="763" y="24"/>
                    <a:pt x="554" y="55"/>
                  </a:cubicBezTo>
                  <a:cubicBezTo>
                    <a:pt x="429" y="82"/>
                    <a:pt x="313" y="127"/>
                    <a:pt x="206" y="189"/>
                  </a:cubicBezTo>
                  <a:lnTo>
                    <a:pt x="206" y="189"/>
                  </a:lnTo>
                  <a:cubicBezTo>
                    <a:pt x="313" y="127"/>
                    <a:pt x="429" y="82"/>
                    <a:pt x="554" y="64"/>
                  </a:cubicBezTo>
                  <a:cubicBezTo>
                    <a:pt x="737" y="38"/>
                    <a:pt x="920" y="22"/>
                    <a:pt x="1099" y="22"/>
                  </a:cubicBezTo>
                  <a:cubicBezTo>
                    <a:pt x="1165" y="22"/>
                    <a:pt x="1230" y="24"/>
                    <a:pt x="1294" y="29"/>
                  </a:cubicBezTo>
                  <a:cubicBezTo>
                    <a:pt x="1544" y="37"/>
                    <a:pt x="1794" y="64"/>
                    <a:pt x="2044" y="100"/>
                  </a:cubicBezTo>
                  <a:cubicBezTo>
                    <a:pt x="2267" y="125"/>
                    <a:pt x="2496" y="165"/>
                    <a:pt x="2720" y="206"/>
                  </a:cubicBezTo>
                  <a:lnTo>
                    <a:pt x="2720" y="206"/>
                  </a:lnTo>
                  <a:cubicBezTo>
                    <a:pt x="2628" y="270"/>
                    <a:pt x="2536" y="322"/>
                    <a:pt x="2437" y="368"/>
                  </a:cubicBezTo>
                  <a:cubicBezTo>
                    <a:pt x="2321" y="430"/>
                    <a:pt x="2205" y="475"/>
                    <a:pt x="2080" y="519"/>
                  </a:cubicBezTo>
                  <a:cubicBezTo>
                    <a:pt x="1839" y="618"/>
                    <a:pt x="1598" y="698"/>
                    <a:pt x="1339" y="760"/>
                  </a:cubicBezTo>
                  <a:cubicBezTo>
                    <a:pt x="1089" y="823"/>
                    <a:pt x="839" y="867"/>
                    <a:pt x="580" y="867"/>
                  </a:cubicBezTo>
                  <a:cubicBezTo>
                    <a:pt x="563" y="869"/>
                    <a:pt x="546" y="869"/>
                    <a:pt x="529" y="869"/>
                  </a:cubicBezTo>
                  <a:cubicBezTo>
                    <a:pt x="414" y="869"/>
                    <a:pt x="306" y="844"/>
                    <a:pt x="197" y="805"/>
                  </a:cubicBezTo>
                  <a:lnTo>
                    <a:pt x="197" y="805"/>
                  </a:lnTo>
                  <a:cubicBezTo>
                    <a:pt x="313" y="859"/>
                    <a:pt x="447" y="885"/>
                    <a:pt x="580" y="885"/>
                  </a:cubicBezTo>
                  <a:cubicBezTo>
                    <a:pt x="839" y="885"/>
                    <a:pt x="1098" y="850"/>
                    <a:pt x="1348" y="787"/>
                  </a:cubicBezTo>
                  <a:cubicBezTo>
                    <a:pt x="1607" y="734"/>
                    <a:pt x="1857" y="662"/>
                    <a:pt x="2098" y="564"/>
                  </a:cubicBezTo>
                  <a:cubicBezTo>
                    <a:pt x="2223" y="519"/>
                    <a:pt x="2348" y="475"/>
                    <a:pt x="2455" y="412"/>
                  </a:cubicBezTo>
                  <a:cubicBezTo>
                    <a:pt x="2580" y="368"/>
                    <a:pt x="2696" y="296"/>
                    <a:pt x="2803" y="216"/>
                  </a:cubicBezTo>
                  <a:cubicBezTo>
                    <a:pt x="2803" y="207"/>
                    <a:pt x="2803" y="207"/>
                    <a:pt x="2812" y="198"/>
                  </a:cubicBezTo>
                  <a:cubicBezTo>
                    <a:pt x="2812" y="189"/>
                    <a:pt x="2803" y="171"/>
                    <a:pt x="2785" y="171"/>
                  </a:cubicBezTo>
                  <a:cubicBezTo>
                    <a:pt x="2294" y="73"/>
                    <a:pt x="1794" y="20"/>
                    <a:pt x="1303" y="2"/>
                  </a:cubicBezTo>
                  <a:cubicBezTo>
                    <a:pt x="1269" y="1"/>
                    <a:pt x="1236" y="0"/>
                    <a:pt x="120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79" name="Google Shape;3706;p39">
              <a:extLst>
                <a:ext uri="{FF2B5EF4-FFF2-40B4-BE49-F238E27FC236}">
                  <a16:creationId xmlns:a16="http://schemas.microsoft.com/office/drawing/2014/main" id="{DB89A782-00F3-4292-86DD-7DE618397AD3}"/>
                </a:ext>
              </a:extLst>
            </p:cNvPr>
            <p:cNvSpPr/>
            <p:nvPr/>
          </p:nvSpPr>
          <p:spPr>
            <a:xfrm rot="-7840364">
              <a:off x="7893380" y="1523690"/>
              <a:ext cx="530039" cy="421006"/>
            </a:xfrm>
            <a:custGeom>
              <a:avLst/>
              <a:gdLst/>
              <a:ahLst/>
              <a:cxnLst/>
              <a:rect l="l" t="t" r="r" b="b"/>
              <a:pathLst>
                <a:path w="5974" h="4745" extrusionOk="0">
                  <a:moveTo>
                    <a:pt x="1250" y="0"/>
                  </a:moveTo>
                  <a:lnTo>
                    <a:pt x="1250" y="0"/>
                  </a:lnTo>
                  <a:cubicBezTo>
                    <a:pt x="1232" y="286"/>
                    <a:pt x="1241" y="572"/>
                    <a:pt x="1277" y="857"/>
                  </a:cubicBezTo>
                  <a:cubicBezTo>
                    <a:pt x="1312" y="1063"/>
                    <a:pt x="1357" y="1277"/>
                    <a:pt x="1402" y="1482"/>
                  </a:cubicBezTo>
                  <a:cubicBezTo>
                    <a:pt x="1011" y="1074"/>
                    <a:pt x="199" y="195"/>
                    <a:pt x="187" y="195"/>
                  </a:cubicBezTo>
                  <a:lnTo>
                    <a:pt x="187" y="195"/>
                  </a:lnTo>
                  <a:cubicBezTo>
                    <a:pt x="187" y="195"/>
                    <a:pt x="187" y="195"/>
                    <a:pt x="188" y="197"/>
                  </a:cubicBezTo>
                  <a:cubicBezTo>
                    <a:pt x="554" y="697"/>
                    <a:pt x="955" y="1170"/>
                    <a:pt x="1393" y="1607"/>
                  </a:cubicBezTo>
                  <a:cubicBezTo>
                    <a:pt x="1339" y="1617"/>
                    <a:pt x="1284" y="1621"/>
                    <a:pt x="1227" y="1621"/>
                  </a:cubicBezTo>
                  <a:cubicBezTo>
                    <a:pt x="1031" y="1621"/>
                    <a:pt x="825" y="1570"/>
                    <a:pt x="652" y="1536"/>
                  </a:cubicBezTo>
                  <a:cubicBezTo>
                    <a:pt x="496" y="1498"/>
                    <a:pt x="116" y="1449"/>
                    <a:pt x="25" y="1449"/>
                  </a:cubicBezTo>
                  <a:cubicBezTo>
                    <a:pt x="7" y="1449"/>
                    <a:pt x="0" y="1451"/>
                    <a:pt x="9" y="1455"/>
                  </a:cubicBezTo>
                  <a:cubicBezTo>
                    <a:pt x="215" y="1536"/>
                    <a:pt x="429" y="1589"/>
                    <a:pt x="643" y="1625"/>
                  </a:cubicBezTo>
                  <a:cubicBezTo>
                    <a:pt x="819" y="1669"/>
                    <a:pt x="1030" y="1717"/>
                    <a:pt x="1230" y="1717"/>
                  </a:cubicBezTo>
                  <a:cubicBezTo>
                    <a:pt x="1314" y="1717"/>
                    <a:pt x="1396" y="1709"/>
                    <a:pt x="1473" y="1687"/>
                  </a:cubicBezTo>
                  <a:cubicBezTo>
                    <a:pt x="1768" y="1991"/>
                    <a:pt x="2080" y="2267"/>
                    <a:pt x="2401" y="2544"/>
                  </a:cubicBezTo>
                  <a:cubicBezTo>
                    <a:pt x="2169" y="2544"/>
                    <a:pt x="1946" y="2517"/>
                    <a:pt x="1723" y="2455"/>
                  </a:cubicBezTo>
                  <a:cubicBezTo>
                    <a:pt x="1560" y="2425"/>
                    <a:pt x="1180" y="2377"/>
                    <a:pt x="1093" y="2377"/>
                  </a:cubicBezTo>
                  <a:cubicBezTo>
                    <a:pt x="1075" y="2377"/>
                    <a:pt x="1070" y="2379"/>
                    <a:pt x="1080" y="2383"/>
                  </a:cubicBezTo>
                  <a:cubicBezTo>
                    <a:pt x="1286" y="2464"/>
                    <a:pt x="1491" y="2517"/>
                    <a:pt x="1705" y="2553"/>
                  </a:cubicBezTo>
                  <a:cubicBezTo>
                    <a:pt x="1886" y="2593"/>
                    <a:pt x="2097" y="2643"/>
                    <a:pt x="2300" y="2643"/>
                  </a:cubicBezTo>
                  <a:cubicBezTo>
                    <a:pt x="2368" y="2643"/>
                    <a:pt x="2435" y="2638"/>
                    <a:pt x="2499" y="2624"/>
                  </a:cubicBezTo>
                  <a:cubicBezTo>
                    <a:pt x="2874" y="2928"/>
                    <a:pt x="3258" y="3222"/>
                    <a:pt x="3660" y="3499"/>
                  </a:cubicBezTo>
                  <a:cubicBezTo>
                    <a:pt x="3586" y="3518"/>
                    <a:pt x="3507" y="3526"/>
                    <a:pt x="3427" y="3526"/>
                  </a:cubicBezTo>
                  <a:cubicBezTo>
                    <a:pt x="3247" y="3526"/>
                    <a:pt x="3059" y="3488"/>
                    <a:pt x="2892" y="3463"/>
                  </a:cubicBezTo>
                  <a:cubicBezTo>
                    <a:pt x="2739" y="3436"/>
                    <a:pt x="2401" y="3413"/>
                    <a:pt x="2285" y="3413"/>
                  </a:cubicBezTo>
                  <a:cubicBezTo>
                    <a:pt x="2253" y="3413"/>
                    <a:pt x="2238" y="3415"/>
                    <a:pt x="2249" y="3419"/>
                  </a:cubicBezTo>
                  <a:cubicBezTo>
                    <a:pt x="2455" y="3490"/>
                    <a:pt x="2669" y="3535"/>
                    <a:pt x="2883" y="3562"/>
                  </a:cubicBezTo>
                  <a:cubicBezTo>
                    <a:pt x="3046" y="3589"/>
                    <a:pt x="3236" y="3623"/>
                    <a:pt x="3420" y="3623"/>
                  </a:cubicBezTo>
                  <a:cubicBezTo>
                    <a:pt x="3538" y="3623"/>
                    <a:pt x="3653" y="3609"/>
                    <a:pt x="3758" y="3570"/>
                  </a:cubicBezTo>
                  <a:lnTo>
                    <a:pt x="3874" y="3651"/>
                  </a:lnTo>
                  <a:cubicBezTo>
                    <a:pt x="4222" y="3874"/>
                    <a:pt x="4579" y="4097"/>
                    <a:pt x="4945" y="4293"/>
                  </a:cubicBezTo>
                  <a:cubicBezTo>
                    <a:pt x="4731" y="4356"/>
                    <a:pt x="4499" y="4383"/>
                    <a:pt x="4275" y="4383"/>
                  </a:cubicBezTo>
                  <a:cubicBezTo>
                    <a:pt x="4079" y="4392"/>
                    <a:pt x="3570" y="4463"/>
                    <a:pt x="3633" y="4472"/>
                  </a:cubicBezTo>
                  <a:cubicBezTo>
                    <a:pt x="3751" y="4487"/>
                    <a:pt x="3871" y="4493"/>
                    <a:pt x="3992" y="4493"/>
                  </a:cubicBezTo>
                  <a:cubicBezTo>
                    <a:pt x="4090" y="4493"/>
                    <a:pt x="4188" y="4489"/>
                    <a:pt x="4284" y="4481"/>
                  </a:cubicBezTo>
                  <a:cubicBezTo>
                    <a:pt x="4525" y="4472"/>
                    <a:pt x="4829" y="4463"/>
                    <a:pt x="5061" y="4356"/>
                  </a:cubicBezTo>
                  <a:cubicBezTo>
                    <a:pt x="5329" y="4499"/>
                    <a:pt x="5605" y="4624"/>
                    <a:pt x="5882" y="4740"/>
                  </a:cubicBezTo>
                  <a:cubicBezTo>
                    <a:pt x="5890" y="4743"/>
                    <a:pt x="5898" y="4745"/>
                    <a:pt x="5905" y="4745"/>
                  </a:cubicBezTo>
                  <a:cubicBezTo>
                    <a:pt x="5952" y="4745"/>
                    <a:pt x="5973" y="4674"/>
                    <a:pt x="5927" y="4650"/>
                  </a:cubicBezTo>
                  <a:cubicBezTo>
                    <a:pt x="5668" y="4543"/>
                    <a:pt x="5409" y="4427"/>
                    <a:pt x="5159" y="4293"/>
                  </a:cubicBezTo>
                  <a:cubicBezTo>
                    <a:pt x="5168" y="4276"/>
                    <a:pt x="5168" y="4258"/>
                    <a:pt x="5159" y="4240"/>
                  </a:cubicBezTo>
                  <a:cubicBezTo>
                    <a:pt x="5016" y="3981"/>
                    <a:pt x="4882" y="3704"/>
                    <a:pt x="4757" y="3437"/>
                  </a:cubicBezTo>
                  <a:cubicBezTo>
                    <a:pt x="4650" y="3213"/>
                    <a:pt x="4561" y="2981"/>
                    <a:pt x="4472" y="2740"/>
                  </a:cubicBezTo>
                  <a:lnTo>
                    <a:pt x="4472" y="2740"/>
                  </a:lnTo>
                  <a:cubicBezTo>
                    <a:pt x="4516" y="2999"/>
                    <a:pt x="4588" y="3258"/>
                    <a:pt x="4686" y="3499"/>
                  </a:cubicBezTo>
                  <a:cubicBezTo>
                    <a:pt x="4793" y="3749"/>
                    <a:pt x="4918" y="3990"/>
                    <a:pt x="5043" y="4231"/>
                  </a:cubicBezTo>
                  <a:cubicBezTo>
                    <a:pt x="4695" y="4035"/>
                    <a:pt x="4347" y="3829"/>
                    <a:pt x="4017" y="3615"/>
                  </a:cubicBezTo>
                  <a:cubicBezTo>
                    <a:pt x="3936" y="3562"/>
                    <a:pt x="3856" y="3508"/>
                    <a:pt x="3776" y="3454"/>
                  </a:cubicBezTo>
                  <a:cubicBezTo>
                    <a:pt x="3704" y="3187"/>
                    <a:pt x="3624" y="2910"/>
                    <a:pt x="3561" y="2642"/>
                  </a:cubicBezTo>
                  <a:cubicBezTo>
                    <a:pt x="3508" y="2392"/>
                    <a:pt x="3419" y="2098"/>
                    <a:pt x="3383" y="1848"/>
                  </a:cubicBezTo>
                  <a:lnTo>
                    <a:pt x="3383" y="1848"/>
                  </a:lnTo>
                  <a:cubicBezTo>
                    <a:pt x="3401" y="2116"/>
                    <a:pt x="3437" y="2383"/>
                    <a:pt x="3481" y="2642"/>
                  </a:cubicBezTo>
                  <a:cubicBezTo>
                    <a:pt x="3535" y="2865"/>
                    <a:pt x="3588" y="3151"/>
                    <a:pt x="3651" y="3374"/>
                  </a:cubicBezTo>
                  <a:cubicBezTo>
                    <a:pt x="3294" y="3124"/>
                    <a:pt x="2946" y="2865"/>
                    <a:pt x="2606" y="2589"/>
                  </a:cubicBezTo>
                  <a:cubicBezTo>
                    <a:pt x="2615" y="2571"/>
                    <a:pt x="2615" y="2553"/>
                    <a:pt x="2606" y="2544"/>
                  </a:cubicBezTo>
                  <a:cubicBezTo>
                    <a:pt x="2544" y="2259"/>
                    <a:pt x="2473" y="1964"/>
                    <a:pt x="2428" y="1678"/>
                  </a:cubicBezTo>
                  <a:cubicBezTo>
                    <a:pt x="2383" y="1428"/>
                    <a:pt x="2339" y="1179"/>
                    <a:pt x="2321" y="920"/>
                  </a:cubicBezTo>
                  <a:cubicBezTo>
                    <a:pt x="2294" y="1179"/>
                    <a:pt x="2294" y="1428"/>
                    <a:pt x="2321" y="1678"/>
                  </a:cubicBezTo>
                  <a:cubicBezTo>
                    <a:pt x="2374" y="1955"/>
                    <a:pt x="2437" y="2232"/>
                    <a:pt x="2490" y="2499"/>
                  </a:cubicBezTo>
                  <a:cubicBezTo>
                    <a:pt x="2160" y="2223"/>
                    <a:pt x="1839" y="1928"/>
                    <a:pt x="1536" y="1616"/>
                  </a:cubicBezTo>
                  <a:cubicBezTo>
                    <a:pt x="1464" y="1312"/>
                    <a:pt x="1393" y="1000"/>
                    <a:pt x="1339" y="679"/>
                  </a:cubicBezTo>
                  <a:cubicBezTo>
                    <a:pt x="1303" y="456"/>
                    <a:pt x="1268" y="224"/>
                    <a:pt x="12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0" name="Google Shape;3707;p39">
              <a:extLst>
                <a:ext uri="{FF2B5EF4-FFF2-40B4-BE49-F238E27FC236}">
                  <a16:creationId xmlns:a16="http://schemas.microsoft.com/office/drawing/2014/main" id="{FC22BEEE-FF2D-4FA1-AC5B-A9F0475BE6E8}"/>
                </a:ext>
              </a:extLst>
            </p:cNvPr>
            <p:cNvSpPr/>
            <p:nvPr/>
          </p:nvSpPr>
          <p:spPr>
            <a:xfrm rot="-7840364">
              <a:off x="8038416" y="1681708"/>
              <a:ext cx="107800" cy="165563"/>
            </a:xfrm>
            <a:custGeom>
              <a:avLst/>
              <a:gdLst/>
              <a:ahLst/>
              <a:cxnLst/>
              <a:rect l="l" t="t" r="r" b="b"/>
              <a:pathLst>
                <a:path w="1215" h="1866" extrusionOk="0">
                  <a:moveTo>
                    <a:pt x="420" y="205"/>
                  </a:moveTo>
                  <a:cubicBezTo>
                    <a:pt x="0" y="402"/>
                    <a:pt x="277" y="1187"/>
                    <a:pt x="607" y="1865"/>
                  </a:cubicBezTo>
                  <a:cubicBezTo>
                    <a:pt x="822" y="1749"/>
                    <a:pt x="1027" y="1615"/>
                    <a:pt x="1214" y="1455"/>
                  </a:cubicBezTo>
                  <a:cubicBezTo>
                    <a:pt x="1107" y="705"/>
                    <a:pt x="857" y="0"/>
                    <a:pt x="420" y="20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1" name="Google Shape;3708;p39">
              <a:extLst>
                <a:ext uri="{FF2B5EF4-FFF2-40B4-BE49-F238E27FC236}">
                  <a16:creationId xmlns:a16="http://schemas.microsoft.com/office/drawing/2014/main" id="{B77F8F06-0BE2-4957-8F20-00C007CC7175}"/>
                </a:ext>
              </a:extLst>
            </p:cNvPr>
            <p:cNvSpPr/>
            <p:nvPr/>
          </p:nvSpPr>
          <p:spPr>
            <a:xfrm rot="-7840364">
              <a:off x="7997088" y="1778331"/>
              <a:ext cx="338217" cy="387290"/>
            </a:xfrm>
            <a:custGeom>
              <a:avLst/>
              <a:gdLst/>
              <a:ahLst/>
              <a:cxnLst/>
              <a:rect l="l" t="t" r="r" b="b"/>
              <a:pathLst>
                <a:path w="3812" h="4365" extrusionOk="0">
                  <a:moveTo>
                    <a:pt x="1" y="2579"/>
                  </a:moveTo>
                  <a:cubicBezTo>
                    <a:pt x="108" y="2865"/>
                    <a:pt x="269" y="3124"/>
                    <a:pt x="465" y="3356"/>
                  </a:cubicBezTo>
                  <a:cubicBezTo>
                    <a:pt x="1125" y="3454"/>
                    <a:pt x="2071" y="3338"/>
                    <a:pt x="2455" y="3186"/>
                  </a:cubicBezTo>
                  <a:lnTo>
                    <a:pt x="2482" y="3186"/>
                  </a:lnTo>
                  <a:cubicBezTo>
                    <a:pt x="2777" y="3481"/>
                    <a:pt x="3089" y="3766"/>
                    <a:pt x="3410" y="4034"/>
                  </a:cubicBezTo>
                  <a:lnTo>
                    <a:pt x="3383" y="4034"/>
                  </a:lnTo>
                  <a:cubicBezTo>
                    <a:pt x="2794" y="3793"/>
                    <a:pt x="1134" y="3168"/>
                    <a:pt x="849" y="3731"/>
                  </a:cubicBezTo>
                  <a:cubicBezTo>
                    <a:pt x="1295" y="4088"/>
                    <a:pt x="1839" y="4302"/>
                    <a:pt x="2411" y="4364"/>
                  </a:cubicBezTo>
                  <a:cubicBezTo>
                    <a:pt x="2884" y="4329"/>
                    <a:pt x="3330" y="4239"/>
                    <a:pt x="3544" y="4150"/>
                  </a:cubicBezTo>
                  <a:cubicBezTo>
                    <a:pt x="3580" y="4177"/>
                    <a:pt x="3615" y="4204"/>
                    <a:pt x="3660" y="4239"/>
                  </a:cubicBezTo>
                  <a:lnTo>
                    <a:pt x="3767" y="4204"/>
                  </a:lnTo>
                  <a:cubicBezTo>
                    <a:pt x="3714" y="4159"/>
                    <a:pt x="3660" y="4123"/>
                    <a:pt x="3607" y="4079"/>
                  </a:cubicBezTo>
                  <a:cubicBezTo>
                    <a:pt x="3615" y="4061"/>
                    <a:pt x="3615" y="4052"/>
                    <a:pt x="3607" y="4034"/>
                  </a:cubicBezTo>
                  <a:cubicBezTo>
                    <a:pt x="3598" y="4007"/>
                    <a:pt x="3598" y="3981"/>
                    <a:pt x="3589" y="3954"/>
                  </a:cubicBezTo>
                  <a:cubicBezTo>
                    <a:pt x="3785" y="3222"/>
                    <a:pt x="3812" y="1107"/>
                    <a:pt x="3062" y="1357"/>
                  </a:cubicBezTo>
                  <a:cubicBezTo>
                    <a:pt x="2375" y="1589"/>
                    <a:pt x="3205" y="3436"/>
                    <a:pt x="3464" y="3963"/>
                  </a:cubicBezTo>
                  <a:cubicBezTo>
                    <a:pt x="3142" y="3695"/>
                    <a:pt x="2839" y="3400"/>
                    <a:pt x="2545" y="3115"/>
                  </a:cubicBezTo>
                  <a:lnTo>
                    <a:pt x="2527" y="3052"/>
                  </a:lnTo>
                  <a:cubicBezTo>
                    <a:pt x="2750" y="2401"/>
                    <a:pt x="2803" y="116"/>
                    <a:pt x="2027" y="384"/>
                  </a:cubicBezTo>
                  <a:cubicBezTo>
                    <a:pt x="1357" y="607"/>
                    <a:pt x="2125" y="2356"/>
                    <a:pt x="2402" y="2936"/>
                  </a:cubicBezTo>
                  <a:cubicBezTo>
                    <a:pt x="2402" y="2954"/>
                    <a:pt x="2402" y="2963"/>
                    <a:pt x="2411" y="2981"/>
                  </a:cubicBezTo>
                  <a:cubicBezTo>
                    <a:pt x="2259" y="2820"/>
                    <a:pt x="2036" y="2579"/>
                    <a:pt x="1822" y="2356"/>
                  </a:cubicBezTo>
                  <a:cubicBezTo>
                    <a:pt x="1670" y="1678"/>
                    <a:pt x="795" y="0"/>
                    <a:pt x="242" y="223"/>
                  </a:cubicBezTo>
                  <a:cubicBezTo>
                    <a:pt x="162" y="357"/>
                    <a:pt x="90" y="500"/>
                    <a:pt x="37" y="643"/>
                  </a:cubicBezTo>
                  <a:cubicBezTo>
                    <a:pt x="162" y="1366"/>
                    <a:pt x="1848" y="2499"/>
                    <a:pt x="1848" y="2499"/>
                  </a:cubicBezTo>
                  <a:lnTo>
                    <a:pt x="1848" y="2499"/>
                  </a:lnTo>
                  <a:cubicBezTo>
                    <a:pt x="2018" y="2695"/>
                    <a:pt x="2188" y="2892"/>
                    <a:pt x="2375" y="3079"/>
                  </a:cubicBezTo>
                  <a:cubicBezTo>
                    <a:pt x="1902" y="2874"/>
                    <a:pt x="554" y="2347"/>
                    <a:pt x="1" y="257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2" name="Google Shape;3709;p39">
              <a:extLst>
                <a:ext uri="{FF2B5EF4-FFF2-40B4-BE49-F238E27FC236}">
                  <a16:creationId xmlns:a16="http://schemas.microsoft.com/office/drawing/2014/main" id="{BED8B11E-3730-4342-83E3-70F8C544F57A}"/>
                </a:ext>
              </a:extLst>
            </p:cNvPr>
            <p:cNvSpPr/>
            <p:nvPr/>
          </p:nvSpPr>
          <p:spPr>
            <a:xfrm rot="-7840364">
              <a:off x="8047823" y="1675580"/>
              <a:ext cx="30965" cy="32563"/>
            </a:xfrm>
            <a:custGeom>
              <a:avLst/>
              <a:gdLst/>
              <a:ahLst/>
              <a:cxnLst/>
              <a:rect l="l" t="t" r="r" b="b"/>
              <a:pathLst>
                <a:path w="349" h="367" extrusionOk="0">
                  <a:moveTo>
                    <a:pt x="179" y="54"/>
                  </a:moveTo>
                  <a:cubicBezTo>
                    <a:pt x="72" y="116"/>
                    <a:pt x="1" y="241"/>
                    <a:pt x="1" y="366"/>
                  </a:cubicBezTo>
                  <a:cubicBezTo>
                    <a:pt x="126" y="250"/>
                    <a:pt x="242" y="134"/>
                    <a:pt x="349" y="0"/>
                  </a:cubicBezTo>
                  <a:cubicBezTo>
                    <a:pt x="286" y="0"/>
                    <a:pt x="224" y="18"/>
                    <a:pt x="179" y="54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3" name="Google Shape;3710;p39">
              <a:extLst>
                <a:ext uri="{FF2B5EF4-FFF2-40B4-BE49-F238E27FC236}">
                  <a16:creationId xmlns:a16="http://schemas.microsoft.com/office/drawing/2014/main" id="{79157558-76E6-4B22-9A86-C73EBBAFEA19}"/>
                </a:ext>
              </a:extLst>
            </p:cNvPr>
            <p:cNvSpPr/>
            <p:nvPr/>
          </p:nvSpPr>
          <p:spPr>
            <a:xfrm rot="-3422581">
              <a:off x="7878580" y="2679874"/>
              <a:ext cx="273102" cy="249484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4" name="Google Shape;3711;p39">
              <a:extLst>
                <a:ext uri="{FF2B5EF4-FFF2-40B4-BE49-F238E27FC236}">
                  <a16:creationId xmlns:a16="http://schemas.microsoft.com/office/drawing/2014/main" id="{2EEF7593-4BAC-4792-84AF-D543109DCF71}"/>
                </a:ext>
              </a:extLst>
            </p:cNvPr>
            <p:cNvSpPr/>
            <p:nvPr/>
          </p:nvSpPr>
          <p:spPr>
            <a:xfrm rot="-3422581">
              <a:off x="7881164" y="2639862"/>
              <a:ext cx="346975" cy="278903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5" name="Google Shape;3712;p39">
              <a:extLst>
                <a:ext uri="{FF2B5EF4-FFF2-40B4-BE49-F238E27FC236}">
                  <a16:creationId xmlns:a16="http://schemas.microsoft.com/office/drawing/2014/main" id="{39B73924-ED96-4A3C-8E56-DEAD1B7BFF29}"/>
                </a:ext>
              </a:extLst>
            </p:cNvPr>
            <p:cNvSpPr/>
            <p:nvPr/>
          </p:nvSpPr>
          <p:spPr>
            <a:xfrm rot="-3422581">
              <a:off x="7872585" y="2728269"/>
              <a:ext cx="177230" cy="197022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6" name="Google Shape;3713;p39">
              <a:extLst>
                <a:ext uri="{FF2B5EF4-FFF2-40B4-BE49-F238E27FC236}">
                  <a16:creationId xmlns:a16="http://schemas.microsoft.com/office/drawing/2014/main" id="{A7CEF63E-DD31-44EC-9FF6-926CB62F49F6}"/>
                </a:ext>
              </a:extLst>
            </p:cNvPr>
            <p:cNvSpPr/>
            <p:nvPr/>
          </p:nvSpPr>
          <p:spPr>
            <a:xfrm rot="-3422581">
              <a:off x="7880982" y="2677462"/>
              <a:ext cx="270238" cy="252152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grpSp>
        <p:nvGrpSpPr>
          <p:cNvPr id="87" name="Google Shape;3719;p39">
            <a:extLst>
              <a:ext uri="{FF2B5EF4-FFF2-40B4-BE49-F238E27FC236}">
                <a16:creationId xmlns:a16="http://schemas.microsoft.com/office/drawing/2014/main" id="{0CF5F9B6-A0FB-4853-B7C9-31D0067234B1}"/>
              </a:ext>
            </a:extLst>
          </p:cNvPr>
          <p:cNvGrpSpPr/>
          <p:nvPr/>
        </p:nvGrpSpPr>
        <p:grpSpPr>
          <a:xfrm>
            <a:off x="10599601" y="4569334"/>
            <a:ext cx="450859" cy="512300"/>
            <a:chOff x="1463726" y="289374"/>
            <a:chExt cx="338144" cy="384225"/>
          </a:xfrm>
        </p:grpSpPr>
        <p:sp>
          <p:nvSpPr>
            <p:cNvPr id="88" name="Google Shape;3720;p39">
              <a:extLst>
                <a:ext uri="{FF2B5EF4-FFF2-40B4-BE49-F238E27FC236}">
                  <a16:creationId xmlns:a16="http://schemas.microsoft.com/office/drawing/2014/main" id="{93E90EDB-FF68-4BAE-8C48-069EC86BC2B6}"/>
                </a:ext>
              </a:extLst>
            </p:cNvPr>
            <p:cNvSpPr/>
            <p:nvPr/>
          </p:nvSpPr>
          <p:spPr>
            <a:xfrm rot="4905228" flipH="1">
              <a:off x="1515392" y="395830"/>
              <a:ext cx="273098" cy="249482"/>
            </a:xfrm>
            <a:custGeom>
              <a:avLst/>
              <a:gdLst/>
              <a:ahLst/>
              <a:cxnLst/>
              <a:rect l="l" t="t" r="r" b="b"/>
              <a:pathLst>
                <a:path w="4196" h="3833" extrusionOk="0">
                  <a:moveTo>
                    <a:pt x="1187" y="1"/>
                  </a:moveTo>
                  <a:cubicBezTo>
                    <a:pt x="1184" y="1"/>
                    <a:pt x="1181" y="1"/>
                    <a:pt x="1178" y="1"/>
                  </a:cubicBezTo>
                  <a:cubicBezTo>
                    <a:pt x="1000" y="10"/>
                    <a:pt x="813" y="206"/>
                    <a:pt x="813" y="206"/>
                  </a:cubicBezTo>
                  <a:cubicBezTo>
                    <a:pt x="754" y="86"/>
                    <a:pt x="689" y="49"/>
                    <a:pt x="631" y="49"/>
                  </a:cubicBezTo>
                  <a:cubicBezTo>
                    <a:pt x="539" y="49"/>
                    <a:pt x="464" y="144"/>
                    <a:pt x="464" y="144"/>
                  </a:cubicBezTo>
                  <a:cubicBezTo>
                    <a:pt x="464" y="144"/>
                    <a:pt x="330" y="79"/>
                    <a:pt x="218" y="79"/>
                  </a:cubicBezTo>
                  <a:cubicBezTo>
                    <a:pt x="170" y="79"/>
                    <a:pt x="125" y="91"/>
                    <a:pt x="99" y="126"/>
                  </a:cubicBezTo>
                  <a:cubicBezTo>
                    <a:pt x="0" y="233"/>
                    <a:pt x="223" y="527"/>
                    <a:pt x="223" y="527"/>
                  </a:cubicBezTo>
                  <a:cubicBezTo>
                    <a:pt x="152" y="581"/>
                    <a:pt x="99" y="661"/>
                    <a:pt x="81" y="751"/>
                  </a:cubicBezTo>
                  <a:cubicBezTo>
                    <a:pt x="45" y="911"/>
                    <a:pt x="295" y="1143"/>
                    <a:pt x="295" y="1143"/>
                  </a:cubicBezTo>
                  <a:cubicBezTo>
                    <a:pt x="295" y="1143"/>
                    <a:pt x="81" y="1233"/>
                    <a:pt x="90" y="1402"/>
                  </a:cubicBezTo>
                  <a:cubicBezTo>
                    <a:pt x="99" y="1563"/>
                    <a:pt x="384" y="1643"/>
                    <a:pt x="384" y="1643"/>
                  </a:cubicBezTo>
                  <a:cubicBezTo>
                    <a:pt x="384" y="1643"/>
                    <a:pt x="188" y="1902"/>
                    <a:pt x="339" y="2098"/>
                  </a:cubicBezTo>
                  <a:cubicBezTo>
                    <a:pt x="476" y="2273"/>
                    <a:pt x="710" y="2286"/>
                    <a:pt x="777" y="2286"/>
                  </a:cubicBezTo>
                  <a:cubicBezTo>
                    <a:pt x="788" y="2286"/>
                    <a:pt x="795" y="2286"/>
                    <a:pt x="795" y="2286"/>
                  </a:cubicBezTo>
                  <a:lnTo>
                    <a:pt x="795" y="2286"/>
                  </a:lnTo>
                  <a:cubicBezTo>
                    <a:pt x="795" y="2286"/>
                    <a:pt x="643" y="2411"/>
                    <a:pt x="795" y="2678"/>
                  </a:cubicBezTo>
                  <a:cubicBezTo>
                    <a:pt x="946" y="2946"/>
                    <a:pt x="1312" y="2946"/>
                    <a:pt x="1312" y="2946"/>
                  </a:cubicBezTo>
                  <a:cubicBezTo>
                    <a:pt x="1205" y="3026"/>
                    <a:pt x="1187" y="3187"/>
                    <a:pt x="1277" y="3294"/>
                  </a:cubicBezTo>
                  <a:cubicBezTo>
                    <a:pt x="1384" y="3455"/>
                    <a:pt x="1687" y="3475"/>
                    <a:pt x="1831" y="3475"/>
                  </a:cubicBezTo>
                  <a:cubicBezTo>
                    <a:pt x="1880" y="3475"/>
                    <a:pt x="1910" y="3473"/>
                    <a:pt x="1910" y="3473"/>
                  </a:cubicBezTo>
                  <a:lnTo>
                    <a:pt x="1910" y="3473"/>
                  </a:lnTo>
                  <a:cubicBezTo>
                    <a:pt x="1872" y="3648"/>
                    <a:pt x="2094" y="3682"/>
                    <a:pt x="2270" y="3682"/>
                  </a:cubicBezTo>
                  <a:cubicBezTo>
                    <a:pt x="2380" y="3682"/>
                    <a:pt x="2473" y="3669"/>
                    <a:pt x="2473" y="3669"/>
                  </a:cubicBezTo>
                  <a:lnTo>
                    <a:pt x="2473" y="3669"/>
                  </a:lnTo>
                  <a:cubicBezTo>
                    <a:pt x="2427" y="3755"/>
                    <a:pt x="2439" y="3833"/>
                    <a:pt x="2584" y="3833"/>
                  </a:cubicBezTo>
                  <a:cubicBezTo>
                    <a:pt x="2694" y="3833"/>
                    <a:pt x="2881" y="3788"/>
                    <a:pt x="3178" y="3669"/>
                  </a:cubicBezTo>
                  <a:cubicBezTo>
                    <a:pt x="3539" y="3524"/>
                    <a:pt x="3801" y="3489"/>
                    <a:pt x="3969" y="3489"/>
                  </a:cubicBezTo>
                  <a:cubicBezTo>
                    <a:pt x="4121" y="3489"/>
                    <a:pt x="4195" y="3517"/>
                    <a:pt x="4195" y="3517"/>
                  </a:cubicBezTo>
                  <a:cubicBezTo>
                    <a:pt x="4195" y="3517"/>
                    <a:pt x="3954" y="2982"/>
                    <a:pt x="4008" y="2714"/>
                  </a:cubicBezTo>
                  <a:cubicBezTo>
                    <a:pt x="4061" y="2455"/>
                    <a:pt x="4142" y="1884"/>
                    <a:pt x="3990" y="1697"/>
                  </a:cubicBezTo>
                  <a:cubicBezTo>
                    <a:pt x="3932" y="1622"/>
                    <a:pt x="3880" y="1596"/>
                    <a:pt x="3837" y="1596"/>
                  </a:cubicBezTo>
                  <a:cubicBezTo>
                    <a:pt x="3742" y="1596"/>
                    <a:pt x="3686" y="1723"/>
                    <a:pt x="3686" y="1723"/>
                  </a:cubicBezTo>
                  <a:cubicBezTo>
                    <a:pt x="3686" y="1723"/>
                    <a:pt x="3811" y="1134"/>
                    <a:pt x="3588" y="1018"/>
                  </a:cubicBezTo>
                  <a:cubicBezTo>
                    <a:pt x="3551" y="1000"/>
                    <a:pt x="3518" y="992"/>
                    <a:pt x="3488" y="992"/>
                  </a:cubicBezTo>
                  <a:cubicBezTo>
                    <a:pt x="3332" y="992"/>
                    <a:pt x="3276" y="1206"/>
                    <a:pt x="3276" y="1206"/>
                  </a:cubicBezTo>
                  <a:cubicBezTo>
                    <a:pt x="3276" y="1206"/>
                    <a:pt x="3285" y="822"/>
                    <a:pt x="3044" y="688"/>
                  </a:cubicBezTo>
                  <a:cubicBezTo>
                    <a:pt x="3001" y="665"/>
                    <a:pt x="2955" y="654"/>
                    <a:pt x="2911" y="654"/>
                  </a:cubicBezTo>
                  <a:cubicBezTo>
                    <a:pt x="2816" y="654"/>
                    <a:pt x="2726" y="704"/>
                    <a:pt x="2678" y="795"/>
                  </a:cubicBezTo>
                  <a:cubicBezTo>
                    <a:pt x="2678" y="795"/>
                    <a:pt x="2544" y="510"/>
                    <a:pt x="2365" y="438"/>
                  </a:cubicBezTo>
                  <a:cubicBezTo>
                    <a:pt x="2331" y="424"/>
                    <a:pt x="2296" y="417"/>
                    <a:pt x="2262" y="417"/>
                  </a:cubicBezTo>
                  <a:cubicBezTo>
                    <a:pt x="2190" y="417"/>
                    <a:pt x="2122" y="449"/>
                    <a:pt x="2080" y="510"/>
                  </a:cubicBezTo>
                  <a:cubicBezTo>
                    <a:pt x="2080" y="510"/>
                    <a:pt x="2062" y="224"/>
                    <a:pt x="1875" y="162"/>
                  </a:cubicBezTo>
                  <a:cubicBezTo>
                    <a:pt x="1845" y="150"/>
                    <a:pt x="1815" y="145"/>
                    <a:pt x="1787" y="145"/>
                  </a:cubicBezTo>
                  <a:cubicBezTo>
                    <a:pt x="1640" y="145"/>
                    <a:pt x="1527" y="278"/>
                    <a:pt x="1527" y="278"/>
                  </a:cubicBezTo>
                  <a:cubicBezTo>
                    <a:pt x="1527" y="278"/>
                    <a:pt x="1362" y="1"/>
                    <a:pt x="11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89" name="Google Shape;3721;p39">
              <a:extLst>
                <a:ext uri="{FF2B5EF4-FFF2-40B4-BE49-F238E27FC236}">
                  <a16:creationId xmlns:a16="http://schemas.microsoft.com/office/drawing/2014/main" id="{568F7E5D-6E42-4421-98FC-D88126410439}"/>
                </a:ext>
              </a:extLst>
            </p:cNvPr>
            <p:cNvSpPr/>
            <p:nvPr/>
          </p:nvSpPr>
          <p:spPr>
            <a:xfrm rot="4905228" flipH="1">
              <a:off x="1453132" y="341615"/>
              <a:ext cx="346970" cy="278902"/>
            </a:xfrm>
            <a:custGeom>
              <a:avLst/>
              <a:gdLst/>
              <a:ahLst/>
              <a:cxnLst/>
              <a:rect l="l" t="t" r="r" b="b"/>
              <a:pathLst>
                <a:path w="5331" h="4285" extrusionOk="0">
                  <a:moveTo>
                    <a:pt x="634" y="0"/>
                  </a:moveTo>
                  <a:cubicBezTo>
                    <a:pt x="643" y="36"/>
                    <a:pt x="661" y="72"/>
                    <a:pt x="670" y="98"/>
                  </a:cubicBezTo>
                  <a:cubicBezTo>
                    <a:pt x="741" y="304"/>
                    <a:pt x="795" y="509"/>
                    <a:pt x="822" y="723"/>
                  </a:cubicBezTo>
                  <a:lnTo>
                    <a:pt x="45" y="18"/>
                  </a:lnTo>
                  <a:cubicBezTo>
                    <a:pt x="27" y="27"/>
                    <a:pt x="18" y="36"/>
                    <a:pt x="1" y="54"/>
                  </a:cubicBezTo>
                  <a:cubicBezTo>
                    <a:pt x="500" y="509"/>
                    <a:pt x="1000" y="964"/>
                    <a:pt x="1509" y="1402"/>
                  </a:cubicBezTo>
                  <a:lnTo>
                    <a:pt x="1107" y="1402"/>
                  </a:lnTo>
                  <a:cubicBezTo>
                    <a:pt x="964" y="1393"/>
                    <a:pt x="822" y="1375"/>
                    <a:pt x="679" y="1357"/>
                  </a:cubicBezTo>
                  <a:cubicBezTo>
                    <a:pt x="465" y="1321"/>
                    <a:pt x="242" y="1277"/>
                    <a:pt x="27" y="1214"/>
                  </a:cubicBezTo>
                  <a:cubicBezTo>
                    <a:pt x="18" y="1223"/>
                    <a:pt x="18" y="1232"/>
                    <a:pt x="10" y="1250"/>
                  </a:cubicBezTo>
                  <a:cubicBezTo>
                    <a:pt x="224" y="1312"/>
                    <a:pt x="447" y="1366"/>
                    <a:pt x="670" y="1402"/>
                  </a:cubicBezTo>
                  <a:cubicBezTo>
                    <a:pt x="813" y="1419"/>
                    <a:pt x="956" y="1437"/>
                    <a:pt x="1107" y="1446"/>
                  </a:cubicBezTo>
                  <a:cubicBezTo>
                    <a:pt x="1170" y="1446"/>
                    <a:pt x="1241" y="1455"/>
                    <a:pt x="1313" y="1455"/>
                  </a:cubicBezTo>
                  <a:lnTo>
                    <a:pt x="1536" y="1455"/>
                  </a:lnTo>
                  <a:cubicBezTo>
                    <a:pt x="1545" y="1464"/>
                    <a:pt x="1562" y="1464"/>
                    <a:pt x="1571" y="1464"/>
                  </a:cubicBezTo>
                  <a:cubicBezTo>
                    <a:pt x="1670" y="1553"/>
                    <a:pt x="1777" y="1642"/>
                    <a:pt x="1875" y="1732"/>
                  </a:cubicBezTo>
                  <a:lnTo>
                    <a:pt x="2125" y="1946"/>
                  </a:lnTo>
                  <a:cubicBezTo>
                    <a:pt x="1881" y="1980"/>
                    <a:pt x="1635" y="1997"/>
                    <a:pt x="1388" y="1997"/>
                  </a:cubicBezTo>
                  <a:cubicBezTo>
                    <a:pt x="993" y="1997"/>
                    <a:pt x="596" y="1953"/>
                    <a:pt x="206" y="1866"/>
                  </a:cubicBezTo>
                  <a:lnTo>
                    <a:pt x="197" y="1866"/>
                  </a:lnTo>
                  <a:lnTo>
                    <a:pt x="197" y="1892"/>
                  </a:lnTo>
                  <a:cubicBezTo>
                    <a:pt x="582" y="1989"/>
                    <a:pt x="974" y="2037"/>
                    <a:pt x="1369" y="2037"/>
                  </a:cubicBezTo>
                  <a:cubicBezTo>
                    <a:pt x="1632" y="2037"/>
                    <a:pt x="1896" y="2016"/>
                    <a:pt x="2160" y="1973"/>
                  </a:cubicBezTo>
                  <a:cubicBezTo>
                    <a:pt x="2357" y="2142"/>
                    <a:pt x="2562" y="2312"/>
                    <a:pt x="2776" y="2481"/>
                  </a:cubicBezTo>
                  <a:cubicBezTo>
                    <a:pt x="2230" y="2664"/>
                    <a:pt x="1660" y="2769"/>
                    <a:pt x="1082" y="2769"/>
                  </a:cubicBezTo>
                  <a:cubicBezTo>
                    <a:pt x="1037" y="2769"/>
                    <a:pt x="992" y="2768"/>
                    <a:pt x="947" y="2767"/>
                  </a:cubicBezTo>
                  <a:lnTo>
                    <a:pt x="848" y="2767"/>
                  </a:lnTo>
                  <a:cubicBezTo>
                    <a:pt x="884" y="2794"/>
                    <a:pt x="920" y="2812"/>
                    <a:pt x="947" y="2821"/>
                  </a:cubicBezTo>
                  <a:cubicBezTo>
                    <a:pt x="976" y="2821"/>
                    <a:pt x="1005" y="2821"/>
                    <a:pt x="1034" y="2821"/>
                  </a:cubicBezTo>
                  <a:cubicBezTo>
                    <a:pt x="1467" y="2821"/>
                    <a:pt x="1885" y="2760"/>
                    <a:pt x="2303" y="2660"/>
                  </a:cubicBezTo>
                  <a:cubicBezTo>
                    <a:pt x="2473" y="2615"/>
                    <a:pt x="2633" y="2562"/>
                    <a:pt x="2803" y="2499"/>
                  </a:cubicBezTo>
                  <a:cubicBezTo>
                    <a:pt x="2973" y="2642"/>
                    <a:pt x="3151" y="2785"/>
                    <a:pt x="3330" y="2919"/>
                  </a:cubicBezTo>
                  <a:lnTo>
                    <a:pt x="3106" y="3017"/>
                  </a:lnTo>
                  <a:cubicBezTo>
                    <a:pt x="2687" y="3204"/>
                    <a:pt x="2259" y="3356"/>
                    <a:pt x="1812" y="3463"/>
                  </a:cubicBezTo>
                  <a:cubicBezTo>
                    <a:pt x="1812" y="3481"/>
                    <a:pt x="1821" y="3499"/>
                    <a:pt x="1830" y="3517"/>
                  </a:cubicBezTo>
                  <a:cubicBezTo>
                    <a:pt x="2223" y="3427"/>
                    <a:pt x="2616" y="3303"/>
                    <a:pt x="2982" y="3133"/>
                  </a:cubicBezTo>
                  <a:cubicBezTo>
                    <a:pt x="3115" y="3070"/>
                    <a:pt x="3240" y="3017"/>
                    <a:pt x="3374" y="2963"/>
                  </a:cubicBezTo>
                  <a:cubicBezTo>
                    <a:pt x="3562" y="3106"/>
                    <a:pt x="3749" y="3249"/>
                    <a:pt x="3945" y="3392"/>
                  </a:cubicBezTo>
                  <a:cubicBezTo>
                    <a:pt x="4142" y="3526"/>
                    <a:pt x="4347" y="3677"/>
                    <a:pt x="4552" y="3820"/>
                  </a:cubicBezTo>
                  <a:lnTo>
                    <a:pt x="4856" y="4043"/>
                  </a:lnTo>
                  <a:cubicBezTo>
                    <a:pt x="4963" y="4115"/>
                    <a:pt x="5061" y="4186"/>
                    <a:pt x="5168" y="4266"/>
                  </a:cubicBezTo>
                  <a:cubicBezTo>
                    <a:pt x="5185" y="4279"/>
                    <a:pt x="5202" y="4284"/>
                    <a:pt x="5218" y="4284"/>
                  </a:cubicBezTo>
                  <a:cubicBezTo>
                    <a:pt x="5289" y="4284"/>
                    <a:pt x="5331" y="4168"/>
                    <a:pt x="5257" y="4124"/>
                  </a:cubicBezTo>
                  <a:cubicBezTo>
                    <a:pt x="5168" y="4079"/>
                    <a:pt x="5061" y="4025"/>
                    <a:pt x="4963" y="3972"/>
                  </a:cubicBezTo>
                  <a:cubicBezTo>
                    <a:pt x="4865" y="3918"/>
                    <a:pt x="4767" y="3865"/>
                    <a:pt x="4677" y="3802"/>
                  </a:cubicBezTo>
                  <a:cubicBezTo>
                    <a:pt x="4490" y="3686"/>
                    <a:pt x="4302" y="3561"/>
                    <a:pt x="4115" y="3427"/>
                  </a:cubicBezTo>
                  <a:lnTo>
                    <a:pt x="4079" y="3401"/>
                  </a:lnTo>
                  <a:lnTo>
                    <a:pt x="4070" y="3401"/>
                  </a:lnTo>
                  <a:lnTo>
                    <a:pt x="3847" y="3240"/>
                  </a:lnTo>
                  <a:lnTo>
                    <a:pt x="3829" y="3195"/>
                  </a:lnTo>
                  <a:lnTo>
                    <a:pt x="3562" y="2999"/>
                  </a:lnTo>
                  <a:lnTo>
                    <a:pt x="3312" y="2812"/>
                  </a:lnTo>
                  <a:lnTo>
                    <a:pt x="3178" y="2696"/>
                  </a:lnTo>
                  <a:cubicBezTo>
                    <a:pt x="3339" y="2356"/>
                    <a:pt x="3437" y="1991"/>
                    <a:pt x="3472" y="1625"/>
                  </a:cubicBezTo>
                  <a:cubicBezTo>
                    <a:pt x="3490" y="1393"/>
                    <a:pt x="3499" y="1169"/>
                    <a:pt x="3499" y="937"/>
                  </a:cubicBezTo>
                  <a:cubicBezTo>
                    <a:pt x="3481" y="928"/>
                    <a:pt x="3463" y="920"/>
                    <a:pt x="3446" y="920"/>
                  </a:cubicBezTo>
                  <a:cubicBezTo>
                    <a:pt x="3446" y="928"/>
                    <a:pt x="3446" y="937"/>
                    <a:pt x="3446" y="946"/>
                  </a:cubicBezTo>
                  <a:cubicBezTo>
                    <a:pt x="3455" y="1330"/>
                    <a:pt x="3419" y="1714"/>
                    <a:pt x="3339" y="2098"/>
                  </a:cubicBezTo>
                  <a:cubicBezTo>
                    <a:pt x="3285" y="2294"/>
                    <a:pt x="3223" y="2490"/>
                    <a:pt x="3142" y="2678"/>
                  </a:cubicBezTo>
                  <a:lnTo>
                    <a:pt x="3071" y="2624"/>
                  </a:lnTo>
                  <a:cubicBezTo>
                    <a:pt x="2839" y="2446"/>
                    <a:pt x="2616" y="2258"/>
                    <a:pt x="2392" y="2071"/>
                  </a:cubicBezTo>
                  <a:cubicBezTo>
                    <a:pt x="2517" y="1634"/>
                    <a:pt x="2589" y="1169"/>
                    <a:pt x="2580" y="714"/>
                  </a:cubicBezTo>
                  <a:cubicBezTo>
                    <a:pt x="2580" y="714"/>
                    <a:pt x="2562" y="670"/>
                    <a:pt x="2535" y="616"/>
                  </a:cubicBezTo>
                  <a:lnTo>
                    <a:pt x="2535" y="616"/>
                  </a:lnTo>
                  <a:cubicBezTo>
                    <a:pt x="2544" y="902"/>
                    <a:pt x="2526" y="1178"/>
                    <a:pt x="2500" y="1446"/>
                  </a:cubicBezTo>
                  <a:cubicBezTo>
                    <a:pt x="2473" y="1651"/>
                    <a:pt x="2428" y="1857"/>
                    <a:pt x="2375" y="2062"/>
                  </a:cubicBezTo>
                  <a:cubicBezTo>
                    <a:pt x="2187" y="1901"/>
                    <a:pt x="2009" y="1750"/>
                    <a:pt x="1821" y="1589"/>
                  </a:cubicBezTo>
                  <a:cubicBezTo>
                    <a:pt x="1928" y="1312"/>
                    <a:pt x="1982" y="1009"/>
                    <a:pt x="1973" y="705"/>
                  </a:cubicBezTo>
                  <a:cubicBezTo>
                    <a:pt x="1973" y="616"/>
                    <a:pt x="1973" y="518"/>
                    <a:pt x="1982" y="429"/>
                  </a:cubicBezTo>
                  <a:cubicBezTo>
                    <a:pt x="1973" y="384"/>
                    <a:pt x="1964" y="339"/>
                    <a:pt x="1955" y="304"/>
                  </a:cubicBezTo>
                  <a:cubicBezTo>
                    <a:pt x="1946" y="411"/>
                    <a:pt x="1946" y="527"/>
                    <a:pt x="1946" y="634"/>
                  </a:cubicBezTo>
                  <a:cubicBezTo>
                    <a:pt x="1946" y="786"/>
                    <a:pt x="1937" y="937"/>
                    <a:pt x="1919" y="1080"/>
                  </a:cubicBezTo>
                  <a:cubicBezTo>
                    <a:pt x="1911" y="1250"/>
                    <a:pt x="1866" y="1419"/>
                    <a:pt x="1795" y="1571"/>
                  </a:cubicBezTo>
                  <a:lnTo>
                    <a:pt x="1384" y="1205"/>
                  </a:lnTo>
                  <a:cubicBezTo>
                    <a:pt x="1438" y="821"/>
                    <a:pt x="1420" y="429"/>
                    <a:pt x="1321" y="45"/>
                  </a:cubicBezTo>
                  <a:lnTo>
                    <a:pt x="1286" y="18"/>
                  </a:lnTo>
                  <a:lnTo>
                    <a:pt x="1286" y="18"/>
                  </a:lnTo>
                  <a:cubicBezTo>
                    <a:pt x="1375" y="393"/>
                    <a:pt x="1402" y="795"/>
                    <a:pt x="1348" y="1187"/>
                  </a:cubicBezTo>
                  <a:lnTo>
                    <a:pt x="1036" y="911"/>
                  </a:lnTo>
                  <a:lnTo>
                    <a:pt x="848" y="741"/>
                  </a:lnTo>
                  <a:cubicBezTo>
                    <a:pt x="831" y="527"/>
                    <a:pt x="786" y="322"/>
                    <a:pt x="715" y="125"/>
                  </a:cubicBezTo>
                  <a:cubicBezTo>
                    <a:pt x="697" y="81"/>
                    <a:pt x="670" y="36"/>
                    <a:pt x="6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0" name="Google Shape;3722;p39">
              <a:extLst>
                <a:ext uri="{FF2B5EF4-FFF2-40B4-BE49-F238E27FC236}">
                  <a16:creationId xmlns:a16="http://schemas.microsoft.com/office/drawing/2014/main" id="{3F9C77E8-9A32-4949-8459-EFACFBE94C7C}"/>
                </a:ext>
              </a:extLst>
            </p:cNvPr>
            <p:cNvSpPr/>
            <p:nvPr/>
          </p:nvSpPr>
          <p:spPr>
            <a:xfrm rot="4905228" flipH="1">
              <a:off x="1603054" y="464739"/>
              <a:ext cx="177228" cy="197021"/>
            </a:xfrm>
            <a:custGeom>
              <a:avLst/>
              <a:gdLst/>
              <a:ahLst/>
              <a:cxnLst/>
              <a:rect l="l" t="t" r="r" b="b"/>
              <a:pathLst>
                <a:path w="2723" h="3027" extrusionOk="0">
                  <a:moveTo>
                    <a:pt x="1178" y="108"/>
                  </a:moveTo>
                  <a:cubicBezTo>
                    <a:pt x="1000" y="117"/>
                    <a:pt x="813" y="313"/>
                    <a:pt x="813" y="313"/>
                  </a:cubicBezTo>
                  <a:cubicBezTo>
                    <a:pt x="661" y="1"/>
                    <a:pt x="464" y="251"/>
                    <a:pt x="464" y="251"/>
                  </a:cubicBezTo>
                  <a:cubicBezTo>
                    <a:pt x="464" y="251"/>
                    <a:pt x="179" y="126"/>
                    <a:pt x="90" y="233"/>
                  </a:cubicBezTo>
                  <a:cubicBezTo>
                    <a:pt x="0" y="340"/>
                    <a:pt x="223" y="634"/>
                    <a:pt x="223" y="634"/>
                  </a:cubicBezTo>
                  <a:cubicBezTo>
                    <a:pt x="152" y="688"/>
                    <a:pt x="99" y="768"/>
                    <a:pt x="81" y="858"/>
                  </a:cubicBezTo>
                  <a:cubicBezTo>
                    <a:pt x="45" y="1018"/>
                    <a:pt x="295" y="1250"/>
                    <a:pt x="295" y="1250"/>
                  </a:cubicBezTo>
                  <a:cubicBezTo>
                    <a:pt x="295" y="1250"/>
                    <a:pt x="81" y="1340"/>
                    <a:pt x="90" y="1509"/>
                  </a:cubicBezTo>
                  <a:cubicBezTo>
                    <a:pt x="99" y="1670"/>
                    <a:pt x="384" y="1750"/>
                    <a:pt x="384" y="1750"/>
                  </a:cubicBezTo>
                  <a:cubicBezTo>
                    <a:pt x="384" y="1750"/>
                    <a:pt x="188" y="2009"/>
                    <a:pt x="339" y="2205"/>
                  </a:cubicBezTo>
                  <a:cubicBezTo>
                    <a:pt x="491" y="2411"/>
                    <a:pt x="795" y="2393"/>
                    <a:pt x="795" y="2393"/>
                  </a:cubicBezTo>
                  <a:cubicBezTo>
                    <a:pt x="795" y="2393"/>
                    <a:pt x="643" y="2518"/>
                    <a:pt x="795" y="2785"/>
                  </a:cubicBezTo>
                  <a:cubicBezTo>
                    <a:pt x="875" y="2910"/>
                    <a:pt x="1000" y="3000"/>
                    <a:pt x="1143" y="3026"/>
                  </a:cubicBezTo>
                  <a:cubicBezTo>
                    <a:pt x="2365" y="2669"/>
                    <a:pt x="2722" y="1099"/>
                    <a:pt x="1767" y="251"/>
                  </a:cubicBezTo>
                  <a:cubicBezTo>
                    <a:pt x="1669" y="260"/>
                    <a:pt x="1589" y="313"/>
                    <a:pt x="1527" y="376"/>
                  </a:cubicBezTo>
                  <a:cubicBezTo>
                    <a:pt x="1527" y="376"/>
                    <a:pt x="1357" y="99"/>
                    <a:pt x="1178" y="10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0"/>
                  </a:srgbClr>
                </a:gs>
                <a:gs pos="100000">
                  <a:srgbClr val="FFFFFF">
                    <a:alpha val="2196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  <p:sp>
          <p:nvSpPr>
            <p:cNvPr id="91" name="Google Shape;3723;p39">
              <a:extLst>
                <a:ext uri="{FF2B5EF4-FFF2-40B4-BE49-F238E27FC236}">
                  <a16:creationId xmlns:a16="http://schemas.microsoft.com/office/drawing/2014/main" id="{D7DA5307-9606-4706-81AD-B04C4968E89F}"/>
                </a:ext>
              </a:extLst>
            </p:cNvPr>
            <p:cNvSpPr/>
            <p:nvPr/>
          </p:nvSpPr>
          <p:spPr>
            <a:xfrm rot="4905228" flipH="1">
              <a:off x="1516393" y="393111"/>
              <a:ext cx="270235" cy="252151"/>
            </a:xfrm>
            <a:custGeom>
              <a:avLst/>
              <a:gdLst/>
              <a:ahLst/>
              <a:cxnLst/>
              <a:rect l="l" t="t" r="r" b="b"/>
              <a:pathLst>
                <a:path w="4152" h="3874" extrusionOk="0">
                  <a:moveTo>
                    <a:pt x="1152" y="0"/>
                  </a:moveTo>
                  <a:cubicBezTo>
                    <a:pt x="1072" y="0"/>
                    <a:pt x="1001" y="27"/>
                    <a:pt x="929" y="71"/>
                  </a:cubicBezTo>
                  <a:cubicBezTo>
                    <a:pt x="878" y="101"/>
                    <a:pt x="826" y="142"/>
                    <a:pt x="780" y="186"/>
                  </a:cubicBezTo>
                  <a:lnTo>
                    <a:pt x="780" y="186"/>
                  </a:lnTo>
                  <a:cubicBezTo>
                    <a:pt x="764" y="160"/>
                    <a:pt x="746" y="136"/>
                    <a:pt x="733" y="116"/>
                  </a:cubicBezTo>
                  <a:cubicBezTo>
                    <a:pt x="697" y="80"/>
                    <a:pt x="661" y="54"/>
                    <a:pt x="617" y="45"/>
                  </a:cubicBezTo>
                  <a:cubicBezTo>
                    <a:pt x="605" y="42"/>
                    <a:pt x="593" y="41"/>
                    <a:pt x="581" y="41"/>
                  </a:cubicBezTo>
                  <a:cubicBezTo>
                    <a:pt x="549" y="41"/>
                    <a:pt x="518" y="49"/>
                    <a:pt x="492" y="63"/>
                  </a:cubicBezTo>
                  <a:cubicBezTo>
                    <a:pt x="461" y="86"/>
                    <a:pt x="430" y="109"/>
                    <a:pt x="405" y="132"/>
                  </a:cubicBezTo>
                  <a:lnTo>
                    <a:pt x="405" y="132"/>
                  </a:lnTo>
                  <a:cubicBezTo>
                    <a:pt x="342" y="103"/>
                    <a:pt x="280" y="87"/>
                    <a:pt x="224" y="71"/>
                  </a:cubicBezTo>
                  <a:lnTo>
                    <a:pt x="108" y="71"/>
                  </a:lnTo>
                  <a:cubicBezTo>
                    <a:pt x="63" y="80"/>
                    <a:pt x="28" y="116"/>
                    <a:pt x="10" y="152"/>
                  </a:cubicBezTo>
                  <a:cubicBezTo>
                    <a:pt x="1" y="196"/>
                    <a:pt x="1" y="232"/>
                    <a:pt x="10" y="277"/>
                  </a:cubicBezTo>
                  <a:cubicBezTo>
                    <a:pt x="19" y="312"/>
                    <a:pt x="37" y="339"/>
                    <a:pt x="55" y="375"/>
                  </a:cubicBezTo>
                  <a:cubicBezTo>
                    <a:pt x="79" y="431"/>
                    <a:pt x="110" y="487"/>
                    <a:pt x="148" y="543"/>
                  </a:cubicBezTo>
                  <a:lnTo>
                    <a:pt x="148" y="543"/>
                  </a:lnTo>
                  <a:cubicBezTo>
                    <a:pt x="105" y="578"/>
                    <a:pt x="69" y="624"/>
                    <a:pt x="46" y="669"/>
                  </a:cubicBezTo>
                  <a:cubicBezTo>
                    <a:pt x="28" y="705"/>
                    <a:pt x="19" y="732"/>
                    <a:pt x="10" y="768"/>
                  </a:cubicBezTo>
                  <a:cubicBezTo>
                    <a:pt x="10" y="803"/>
                    <a:pt x="10" y="839"/>
                    <a:pt x="19" y="866"/>
                  </a:cubicBezTo>
                  <a:cubicBezTo>
                    <a:pt x="37" y="928"/>
                    <a:pt x="72" y="982"/>
                    <a:pt x="108" y="1035"/>
                  </a:cubicBezTo>
                  <a:cubicBezTo>
                    <a:pt x="137" y="1078"/>
                    <a:pt x="171" y="1115"/>
                    <a:pt x="206" y="1151"/>
                  </a:cubicBezTo>
                  <a:lnTo>
                    <a:pt x="206" y="1151"/>
                  </a:lnTo>
                  <a:cubicBezTo>
                    <a:pt x="159" y="1178"/>
                    <a:pt x="117" y="1214"/>
                    <a:pt x="81" y="1250"/>
                  </a:cubicBezTo>
                  <a:cubicBezTo>
                    <a:pt x="37" y="1303"/>
                    <a:pt x="10" y="1374"/>
                    <a:pt x="28" y="1446"/>
                  </a:cubicBezTo>
                  <a:cubicBezTo>
                    <a:pt x="46" y="1508"/>
                    <a:pt x="90" y="1562"/>
                    <a:pt x="153" y="1598"/>
                  </a:cubicBezTo>
                  <a:cubicBezTo>
                    <a:pt x="198" y="1628"/>
                    <a:pt x="250" y="1652"/>
                    <a:pt x="303" y="1669"/>
                  </a:cubicBezTo>
                  <a:lnTo>
                    <a:pt x="303" y="1669"/>
                  </a:lnTo>
                  <a:cubicBezTo>
                    <a:pt x="262" y="1734"/>
                    <a:pt x="240" y="1805"/>
                    <a:pt x="224" y="1883"/>
                  </a:cubicBezTo>
                  <a:cubicBezTo>
                    <a:pt x="206" y="1972"/>
                    <a:pt x="233" y="2062"/>
                    <a:pt x="287" y="2133"/>
                  </a:cubicBezTo>
                  <a:cubicBezTo>
                    <a:pt x="340" y="2205"/>
                    <a:pt x="412" y="2249"/>
                    <a:pt x="501" y="2276"/>
                  </a:cubicBezTo>
                  <a:cubicBezTo>
                    <a:pt x="568" y="2306"/>
                    <a:pt x="635" y="2317"/>
                    <a:pt x="707" y="2320"/>
                  </a:cubicBezTo>
                  <a:lnTo>
                    <a:pt x="707" y="2320"/>
                  </a:lnTo>
                  <a:cubicBezTo>
                    <a:pt x="666" y="2386"/>
                    <a:pt x="655" y="2468"/>
                    <a:pt x="670" y="2544"/>
                  </a:cubicBezTo>
                  <a:cubicBezTo>
                    <a:pt x="688" y="2633"/>
                    <a:pt x="733" y="2713"/>
                    <a:pt x="795" y="2785"/>
                  </a:cubicBezTo>
                  <a:cubicBezTo>
                    <a:pt x="858" y="2847"/>
                    <a:pt x="929" y="2892"/>
                    <a:pt x="1018" y="2927"/>
                  </a:cubicBezTo>
                  <a:cubicBezTo>
                    <a:pt x="1084" y="2949"/>
                    <a:pt x="1155" y="2965"/>
                    <a:pt x="1227" y="2975"/>
                  </a:cubicBezTo>
                  <a:lnTo>
                    <a:pt x="1227" y="2975"/>
                  </a:lnTo>
                  <a:cubicBezTo>
                    <a:pt x="1170" y="3037"/>
                    <a:pt x="1146" y="3120"/>
                    <a:pt x="1161" y="3204"/>
                  </a:cubicBezTo>
                  <a:cubicBezTo>
                    <a:pt x="1188" y="3293"/>
                    <a:pt x="1250" y="3383"/>
                    <a:pt x="1331" y="3427"/>
                  </a:cubicBezTo>
                  <a:cubicBezTo>
                    <a:pt x="1420" y="3463"/>
                    <a:pt x="1509" y="3490"/>
                    <a:pt x="1599" y="3499"/>
                  </a:cubicBezTo>
                  <a:cubicBezTo>
                    <a:pt x="1509" y="3490"/>
                    <a:pt x="1429" y="3463"/>
                    <a:pt x="1349" y="3427"/>
                  </a:cubicBezTo>
                  <a:cubicBezTo>
                    <a:pt x="1268" y="3383"/>
                    <a:pt x="1215" y="3311"/>
                    <a:pt x="1197" y="3222"/>
                  </a:cubicBezTo>
                  <a:cubicBezTo>
                    <a:pt x="1179" y="3142"/>
                    <a:pt x="1215" y="3052"/>
                    <a:pt x="1286" y="2999"/>
                  </a:cubicBezTo>
                  <a:lnTo>
                    <a:pt x="1322" y="2972"/>
                  </a:lnTo>
                  <a:lnTo>
                    <a:pt x="1273" y="2972"/>
                  </a:lnTo>
                  <a:lnTo>
                    <a:pt x="1259" y="2945"/>
                  </a:lnTo>
                  <a:cubicBezTo>
                    <a:pt x="1249" y="2953"/>
                    <a:pt x="1240" y="2962"/>
                    <a:pt x="1231" y="2971"/>
                  </a:cubicBezTo>
                  <a:lnTo>
                    <a:pt x="1231" y="2971"/>
                  </a:lnTo>
                  <a:cubicBezTo>
                    <a:pt x="1163" y="2966"/>
                    <a:pt x="1095" y="2950"/>
                    <a:pt x="1027" y="2927"/>
                  </a:cubicBezTo>
                  <a:cubicBezTo>
                    <a:pt x="947" y="2892"/>
                    <a:pt x="876" y="2847"/>
                    <a:pt x="822" y="2785"/>
                  </a:cubicBezTo>
                  <a:cubicBezTo>
                    <a:pt x="769" y="2722"/>
                    <a:pt x="724" y="2651"/>
                    <a:pt x="706" y="2562"/>
                  </a:cubicBezTo>
                  <a:cubicBezTo>
                    <a:pt x="688" y="2481"/>
                    <a:pt x="706" y="2401"/>
                    <a:pt x="760" y="2338"/>
                  </a:cubicBezTo>
                  <a:lnTo>
                    <a:pt x="795" y="2303"/>
                  </a:lnTo>
                  <a:lnTo>
                    <a:pt x="751" y="2303"/>
                  </a:lnTo>
                  <a:cubicBezTo>
                    <a:pt x="748" y="2303"/>
                    <a:pt x="745" y="2303"/>
                    <a:pt x="742" y="2303"/>
                  </a:cubicBezTo>
                  <a:lnTo>
                    <a:pt x="742" y="2303"/>
                  </a:lnTo>
                  <a:lnTo>
                    <a:pt x="733" y="2285"/>
                  </a:lnTo>
                  <a:cubicBezTo>
                    <a:pt x="728" y="2291"/>
                    <a:pt x="723" y="2297"/>
                    <a:pt x="718" y="2304"/>
                  </a:cubicBezTo>
                  <a:lnTo>
                    <a:pt x="718" y="2304"/>
                  </a:lnTo>
                  <a:cubicBezTo>
                    <a:pt x="568" y="2303"/>
                    <a:pt x="422" y="2241"/>
                    <a:pt x="322" y="2133"/>
                  </a:cubicBezTo>
                  <a:cubicBezTo>
                    <a:pt x="269" y="2071"/>
                    <a:pt x="251" y="1990"/>
                    <a:pt x="269" y="1910"/>
                  </a:cubicBezTo>
                  <a:cubicBezTo>
                    <a:pt x="278" y="1830"/>
                    <a:pt x="313" y="1749"/>
                    <a:pt x="358" y="1687"/>
                  </a:cubicBezTo>
                  <a:lnTo>
                    <a:pt x="376" y="1660"/>
                  </a:lnTo>
                  <a:lnTo>
                    <a:pt x="349" y="1651"/>
                  </a:lnTo>
                  <a:cubicBezTo>
                    <a:pt x="340" y="1649"/>
                    <a:pt x="331" y="1646"/>
                    <a:pt x="322" y="1643"/>
                  </a:cubicBezTo>
                  <a:lnTo>
                    <a:pt x="322" y="1643"/>
                  </a:lnTo>
                  <a:lnTo>
                    <a:pt x="322" y="1642"/>
                  </a:lnTo>
                  <a:cubicBezTo>
                    <a:pt x="322" y="1642"/>
                    <a:pt x="322" y="1643"/>
                    <a:pt x="322" y="1643"/>
                  </a:cubicBezTo>
                  <a:lnTo>
                    <a:pt x="322" y="1643"/>
                  </a:lnTo>
                  <a:cubicBezTo>
                    <a:pt x="271" y="1625"/>
                    <a:pt x="225" y="1603"/>
                    <a:pt x="179" y="1580"/>
                  </a:cubicBezTo>
                  <a:cubicBezTo>
                    <a:pt x="126" y="1544"/>
                    <a:pt x="90" y="1499"/>
                    <a:pt x="72" y="1446"/>
                  </a:cubicBezTo>
                  <a:cubicBezTo>
                    <a:pt x="55" y="1392"/>
                    <a:pt x="72" y="1339"/>
                    <a:pt x="117" y="1294"/>
                  </a:cubicBezTo>
                  <a:cubicBezTo>
                    <a:pt x="153" y="1250"/>
                    <a:pt x="206" y="1214"/>
                    <a:pt x="260" y="1187"/>
                  </a:cubicBezTo>
                  <a:lnTo>
                    <a:pt x="287" y="1178"/>
                  </a:lnTo>
                  <a:lnTo>
                    <a:pt x="260" y="1151"/>
                  </a:lnTo>
                  <a:cubicBezTo>
                    <a:pt x="224" y="1107"/>
                    <a:pt x="179" y="1062"/>
                    <a:pt x="144" y="1017"/>
                  </a:cubicBezTo>
                  <a:cubicBezTo>
                    <a:pt x="108" y="973"/>
                    <a:pt x="81" y="919"/>
                    <a:pt x="63" y="866"/>
                  </a:cubicBezTo>
                  <a:cubicBezTo>
                    <a:pt x="55" y="839"/>
                    <a:pt x="55" y="812"/>
                    <a:pt x="63" y="785"/>
                  </a:cubicBezTo>
                  <a:cubicBezTo>
                    <a:pt x="81" y="696"/>
                    <a:pt x="126" y="625"/>
                    <a:pt x="197" y="571"/>
                  </a:cubicBezTo>
                  <a:lnTo>
                    <a:pt x="215" y="562"/>
                  </a:lnTo>
                  <a:lnTo>
                    <a:pt x="206" y="536"/>
                  </a:lnTo>
                  <a:cubicBezTo>
                    <a:pt x="162" y="482"/>
                    <a:pt x="126" y="420"/>
                    <a:pt x="99" y="366"/>
                  </a:cubicBezTo>
                  <a:cubicBezTo>
                    <a:pt x="72" y="303"/>
                    <a:pt x="55" y="241"/>
                    <a:pt x="63" y="179"/>
                  </a:cubicBezTo>
                  <a:cubicBezTo>
                    <a:pt x="77" y="144"/>
                    <a:pt x="123" y="131"/>
                    <a:pt x="172" y="131"/>
                  </a:cubicBezTo>
                  <a:cubicBezTo>
                    <a:pt x="187" y="131"/>
                    <a:pt x="201" y="132"/>
                    <a:pt x="215" y="134"/>
                  </a:cubicBezTo>
                  <a:cubicBezTo>
                    <a:pt x="287" y="143"/>
                    <a:pt x="349" y="161"/>
                    <a:pt x="412" y="196"/>
                  </a:cubicBezTo>
                  <a:lnTo>
                    <a:pt x="429" y="196"/>
                  </a:lnTo>
                  <a:lnTo>
                    <a:pt x="438" y="187"/>
                  </a:lnTo>
                  <a:cubicBezTo>
                    <a:pt x="483" y="125"/>
                    <a:pt x="545" y="98"/>
                    <a:pt x="617" y="98"/>
                  </a:cubicBezTo>
                  <a:cubicBezTo>
                    <a:pt x="644" y="107"/>
                    <a:pt x="670" y="125"/>
                    <a:pt x="697" y="152"/>
                  </a:cubicBezTo>
                  <a:cubicBezTo>
                    <a:pt x="715" y="179"/>
                    <a:pt x="733" y="214"/>
                    <a:pt x="751" y="241"/>
                  </a:cubicBezTo>
                  <a:lnTo>
                    <a:pt x="769" y="277"/>
                  </a:lnTo>
                  <a:lnTo>
                    <a:pt x="795" y="250"/>
                  </a:lnTo>
                  <a:cubicBezTo>
                    <a:pt x="840" y="196"/>
                    <a:pt x="893" y="152"/>
                    <a:pt x="956" y="116"/>
                  </a:cubicBezTo>
                  <a:cubicBezTo>
                    <a:pt x="1018" y="71"/>
                    <a:pt x="1081" y="54"/>
                    <a:pt x="1152" y="54"/>
                  </a:cubicBezTo>
                  <a:cubicBezTo>
                    <a:pt x="1215" y="63"/>
                    <a:pt x="1277" y="98"/>
                    <a:pt x="1331" y="143"/>
                  </a:cubicBezTo>
                  <a:cubicBezTo>
                    <a:pt x="1384" y="196"/>
                    <a:pt x="1429" y="250"/>
                    <a:pt x="1465" y="312"/>
                  </a:cubicBezTo>
                  <a:lnTo>
                    <a:pt x="1483" y="339"/>
                  </a:lnTo>
                  <a:lnTo>
                    <a:pt x="1500" y="312"/>
                  </a:lnTo>
                  <a:cubicBezTo>
                    <a:pt x="1545" y="268"/>
                    <a:pt x="1599" y="223"/>
                    <a:pt x="1661" y="205"/>
                  </a:cubicBezTo>
                  <a:cubicBezTo>
                    <a:pt x="1688" y="192"/>
                    <a:pt x="1719" y="185"/>
                    <a:pt x="1750" y="185"/>
                  </a:cubicBezTo>
                  <a:cubicBezTo>
                    <a:pt x="1781" y="185"/>
                    <a:pt x="1813" y="192"/>
                    <a:pt x="1840" y="205"/>
                  </a:cubicBezTo>
                  <a:cubicBezTo>
                    <a:pt x="1893" y="232"/>
                    <a:pt x="1938" y="277"/>
                    <a:pt x="1964" y="339"/>
                  </a:cubicBezTo>
                  <a:cubicBezTo>
                    <a:pt x="1991" y="393"/>
                    <a:pt x="2009" y="455"/>
                    <a:pt x="2018" y="527"/>
                  </a:cubicBezTo>
                  <a:lnTo>
                    <a:pt x="2018" y="571"/>
                  </a:lnTo>
                  <a:lnTo>
                    <a:pt x="2045" y="536"/>
                  </a:lnTo>
                  <a:cubicBezTo>
                    <a:pt x="2080" y="491"/>
                    <a:pt x="2143" y="455"/>
                    <a:pt x="2205" y="455"/>
                  </a:cubicBezTo>
                  <a:cubicBezTo>
                    <a:pt x="2268" y="455"/>
                    <a:pt x="2330" y="473"/>
                    <a:pt x="2375" y="509"/>
                  </a:cubicBezTo>
                  <a:cubicBezTo>
                    <a:pt x="2473" y="598"/>
                    <a:pt x="2554" y="696"/>
                    <a:pt x="2607" y="821"/>
                  </a:cubicBezTo>
                  <a:lnTo>
                    <a:pt x="2625" y="848"/>
                  </a:lnTo>
                  <a:lnTo>
                    <a:pt x="2643" y="821"/>
                  </a:lnTo>
                  <a:cubicBezTo>
                    <a:pt x="2687" y="750"/>
                    <a:pt x="2750" y="705"/>
                    <a:pt x="2830" y="696"/>
                  </a:cubicBezTo>
                  <a:cubicBezTo>
                    <a:pt x="2840" y="695"/>
                    <a:pt x="2851" y="695"/>
                    <a:pt x="2861" y="695"/>
                  </a:cubicBezTo>
                  <a:cubicBezTo>
                    <a:pt x="2931" y="695"/>
                    <a:pt x="2999" y="721"/>
                    <a:pt x="3053" y="768"/>
                  </a:cubicBezTo>
                  <a:cubicBezTo>
                    <a:pt x="3116" y="830"/>
                    <a:pt x="3160" y="901"/>
                    <a:pt x="3178" y="973"/>
                  </a:cubicBezTo>
                  <a:cubicBezTo>
                    <a:pt x="3205" y="1053"/>
                    <a:pt x="3214" y="1134"/>
                    <a:pt x="3214" y="1223"/>
                  </a:cubicBezTo>
                  <a:lnTo>
                    <a:pt x="3214" y="1330"/>
                  </a:lnTo>
                  <a:lnTo>
                    <a:pt x="3250" y="1223"/>
                  </a:lnTo>
                  <a:cubicBezTo>
                    <a:pt x="3276" y="1142"/>
                    <a:pt x="3330" y="1044"/>
                    <a:pt x="3419" y="1026"/>
                  </a:cubicBezTo>
                  <a:cubicBezTo>
                    <a:pt x="3427" y="1025"/>
                    <a:pt x="3435" y="1024"/>
                    <a:pt x="3443" y="1024"/>
                  </a:cubicBezTo>
                  <a:cubicBezTo>
                    <a:pt x="3480" y="1024"/>
                    <a:pt x="3516" y="1040"/>
                    <a:pt x="3553" y="1062"/>
                  </a:cubicBezTo>
                  <a:cubicBezTo>
                    <a:pt x="3589" y="1089"/>
                    <a:pt x="3616" y="1125"/>
                    <a:pt x="3633" y="1169"/>
                  </a:cubicBezTo>
                  <a:cubicBezTo>
                    <a:pt x="3660" y="1258"/>
                    <a:pt x="3669" y="1357"/>
                    <a:pt x="3660" y="1455"/>
                  </a:cubicBezTo>
                  <a:cubicBezTo>
                    <a:pt x="3660" y="1553"/>
                    <a:pt x="3651" y="1642"/>
                    <a:pt x="3633" y="1740"/>
                  </a:cubicBezTo>
                  <a:lnTo>
                    <a:pt x="3607" y="1839"/>
                  </a:lnTo>
                  <a:lnTo>
                    <a:pt x="3651" y="1749"/>
                  </a:lnTo>
                  <a:cubicBezTo>
                    <a:pt x="3652" y="1749"/>
                    <a:pt x="3652" y="1748"/>
                    <a:pt x="3653" y="1747"/>
                  </a:cubicBezTo>
                  <a:lnTo>
                    <a:pt x="3653" y="1747"/>
                  </a:lnTo>
                  <a:lnTo>
                    <a:pt x="3660" y="1749"/>
                  </a:lnTo>
                  <a:cubicBezTo>
                    <a:pt x="3661" y="1743"/>
                    <a:pt x="3663" y="1736"/>
                    <a:pt x="3664" y="1730"/>
                  </a:cubicBezTo>
                  <a:lnTo>
                    <a:pt x="3664" y="1730"/>
                  </a:lnTo>
                  <a:cubicBezTo>
                    <a:pt x="3686" y="1697"/>
                    <a:pt x="3710" y="1674"/>
                    <a:pt x="3741" y="1651"/>
                  </a:cubicBezTo>
                  <a:cubicBezTo>
                    <a:pt x="3758" y="1638"/>
                    <a:pt x="3778" y="1631"/>
                    <a:pt x="3800" y="1631"/>
                  </a:cubicBezTo>
                  <a:cubicBezTo>
                    <a:pt x="3821" y="1631"/>
                    <a:pt x="3843" y="1638"/>
                    <a:pt x="3865" y="1651"/>
                  </a:cubicBezTo>
                  <a:cubicBezTo>
                    <a:pt x="3937" y="1696"/>
                    <a:pt x="3990" y="1785"/>
                    <a:pt x="4008" y="1874"/>
                  </a:cubicBezTo>
                  <a:cubicBezTo>
                    <a:pt x="4035" y="2053"/>
                    <a:pt x="4035" y="2249"/>
                    <a:pt x="4008" y="2428"/>
                  </a:cubicBezTo>
                  <a:cubicBezTo>
                    <a:pt x="3990" y="2526"/>
                    <a:pt x="3982" y="2615"/>
                    <a:pt x="3964" y="2713"/>
                  </a:cubicBezTo>
                  <a:cubicBezTo>
                    <a:pt x="3946" y="2802"/>
                    <a:pt x="3946" y="2901"/>
                    <a:pt x="3973" y="2990"/>
                  </a:cubicBezTo>
                  <a:cubicBezTo>
                    <a:pt x="4008" y="3177"/>
                    <a:pt x="4071" y="3356"/>
                    <a:pt x="4151" y="3534"/>
                  </a:cubicBezTo>
                  <a:cubicBezTo>
                    <a:pt x="4080" y="3356"/>
                    <a:pt x="4017" y="3177"/>
                    <a:pt x="3982" y="2990"/>
                  </a:cubicBezTo>
                  <a:cubicBezTo>
                    <a:pt x="3937" y="2811"/>
                    <a:pt x="4008" y="2624"/>
                    <a:pt x="4026" y="2437"/>
                  </a:cubicBezTo>
                  <a:cubicBezTo>
                    <a:pt x="4053" y="2249"/>
                    <a:pt x="4053" y="2053"/>
                    <a:pt x="4026" y="1865"/>
                  </a:cubicBezTo>
                  <a:cubicBezTo>
                    <a:pt x="4008" y="1767"/>
                    <a:pt x="3955" y="1678"/>
                    <a:pt x="3874" y="1624"/>
                  </a:cubicBezTo>
                  <a:cubicBezTo>
                    <a:pt x="3852" y="1611"/>
                    <a:pt x="3828" y="1604"/>
                    <a:pt x="3802" y="1604"/>
                  </a:cubicBezTo>
                  <a:cubicBezTo>
                    <a:pt x="3776" y="1604"/>
                    <a:pt x="3749" y="1611"/>
                    <a:pt x="3723" y="1624"/>
                  </a:cubicBezTo>
                  <a:cubicBezTo>
                    <a:pt x="3705" y="1637"/>
                    <a:pt x="3688" y="1652"/>
                    <a:pt x="3673" y="1671"/>
                  </a:cubicBezTo>
                  <a:lnTo>
                    <a:pt x="3673" y="1671"/>
                  </a:lnTo>
                  <a:cubicBezTo>
                    <a:pt x="3683" y="1599"/>
                    <a:pt x="3689" y="1527"/>
                    <a:pt x="3696" y="1455"/>
                  </a:cubicBezTo>
                  <a:cubicBezTo>
                    <a:pt x="3696" y="1357"/>
                    <a:pt x="3687" y="1250"/>
                    <a:pt x="3660" y="1160"/>
                  </a:cubicBezTo>
                  <a:cubicBezTo>
                    <a:pt x="3627" y="1060"/>
                    <a:pt x="3539" y="999"/>
                    <a:pt x="3432" y="999"/>
                  </a:cubicBezTo>
                  <a:cubicBezTo>
                    <a:pt x="3425" y="999"/>
                    <a:pt x="3418" y="999"/>
                    <a:pt x="3410" y="1000"/>
                  </a:cubicBezTo>
                  <a:cubicBezTo>
                    <a:pt x="3366" y="1009"/>
                    <a:pt x="3312" y="1044"/>
                    <a:pt x="3285" y="1089"/>
                  </a:cubicBezTo>
                  <a:cubicBezTo>
                    <a:pt x="3272" y="1106"/>
                    <a:pt x="3259" y="1126"/>
                    <a:pt x="3247" y="1147"/>
                  </a:cubicBezTo>
                  <a:lnTo>
                    <a:pt x="3247" y="1147"/>
                  </a:lnTo>
                  <a:cubicBezTo>
                    <a:pt x="3243" y="1084"/>
                    <a:pt x="3233" y="1022"/>
                    <a:pt x="3214" y="964"/>
                  </a:cubicBezTo>
                  <a:cubicBezTo>
                    <a:pt x="3187" y="884"/>
                    <a:pt x="3143" y="803"/>
                    <a:pt x="3080" y="741"/>
                  </a:cubicBezTo>
                  <a:cubicBezTo>
                    <a:pt x="3009" y="678"/>
                    <a:pt x="2919" y="652"/>
                    <a:pt x="2830" y="652"/>
                  </a:cubicBezTo>
                  <a:cubicBezTo>
                    <a:pt x="2753" y="667"/>
                    <a:pt x="2682" y="710"/>
                    <a:pt x="2635" y="773"/>
                  </a:cubicBezTo>
                  <a:lnTo>
                    <a:pt x="2635" y="773"/>
                  </a:lnTo>
                  <a:cubicBezTo>
                    <a:pt x="2607" y="721"/>
                    <a:pt x="2582" y="670"/>
                    <a:pt x="2545" y="625"/>
                  </a:cubicBezTo>
                  <a:cubicBezTo>
                    <a:pt x="2509" y="571"/>
                    <a:pt x="2455" y="518"/>
                    <a:pt x="2402" y="482"/>
                  </a:cubicBezTo>
                  <a:cubicBezTo>
                    <a:pt x="2348" y="437"/>
                    <a:pt x="2277" y="411"/>
                    <a:pt x="2205" y="411"/>
                  </a:cubicBezTo>
                  <a:cubicBezTo>
                    <a:pt x="2150" y="418"/>
                    <a:pt x="2094" y="441"/>
                    <a:pt x="2052" y="476"/>
                  </a:cubicBezTo>
                  <a:lnTo>
                    <a:pt x="2052" y="476"/>
                  </a:lnTo>
                  <a:cubicBezTo>
                    <a:pt x="2046" y="421"/>
                    <a:pt x="2029" y="370"/>
                    <a:pt x="2000" y="312"/>
                  </a:cubicBezTo>
                  <a:cubicBezTo>
                    <a:pt x="1973" y="250"/>
                    <a:pt x="1920" y="196"/>
                    <a:pt x="1857" y="161"/>
                  </a:cubicBezTo>
                  <a:cubicBezTo>
                    <a:pt x="1822" y="147"/>
                    <a:pt x="1786" y="141"/>
                    <a:pt x="1750" y="141"/>
                  </a:cubicBezTo>
                  <a:cubicBezTo>
                    <a:pt x="1715" y="141"/>
                    <a:pt x="1679" y="147"/>
                    <a:pt x="1643" y="161"/>
                  </a:cubicBezTo>
                  <a:cubicBezTo>
                    <a:pt x="1582" y="184"/>
                    <a:pt x="1533" y="220"/>
                    <a:pt x="1487" y="270"/>
                  </a:cubicBezTo>
                  <a:lnTo>
                    <a:pt x="1487" y="270"/>
                  </a:lnTo>
                  <a:cubicBezTo>
                    <a:pt x="1452" y="210"/>
                    <a:pt x="1405" y="163"/>
                    <a:pt x="1358" y="116"/>
                  </a:cubicBezTo>
                  <a:cubicBezTo>
                    <a:pt x="1304" y="54"/>
                    <a:pt x="1233" y="18"/>
                    <a:pt x="1152" y="0"/>
                  </a:cubicBezTo>
                  <a:close/>
                  <a:moveTo>
                    <a:pt x="1857" y="3490"/>
                  </a:moveTo>
                  <a:cubicBezTo>
                    <a:pt x="1856" y="3496"/>
                    <a:pt x="1854" y="3502"/>
                    <a:pt x="1853" y="3508"/>
                  </a:cubicBezTo>
                  <a:lnTo>
                    <a:pt x="1853" y="3508"/>
                  </a:lnTo>
                  <a:cubicBezTo>
                    <a:pt x="1769" y="3508"/>
                    <a:pt x="1684" y="3507"/>
                    <a:pt x="1599" y="3499"/>
                  </a:cubicBezTo>
                  <a:lnTo>
                    <a:pt x="1599" y="3499"/>
                  </a:lnTo>
                  <a:cubicBezTo>
                    <a:pt x="1662" y="3505"/>
                    <a:pt x="1725" y="3511"/>
                    <a:pt x="1791" y="3511"/>
                  </a:cubicBezTo>
                  <a:cubicBezTo>
                    <a:pt x="1811" y="3511"/>
                    <a:pt x="1832" y="3511"/>
                    <a:pt x="1853" y="3509"/>
                  </a:cubicBezTo>
                  <a:lnTo>
                    <a:pt x="1853" y="3509"/>
                  </a:lnTo>
                  <a:cubicBezTo>
                    <a:pt x="1845" y="3567"/>
                    <a:pt x="1872" y="3627"/>
                    <a:pt x="1920" y="3659"/>
                  </a:cubicBezTo>
                  <a:cubicBezTo>
                    <a:pt x="1973" y="3686"/>
                    <a:pt x="2027" y="3704"/>
                    <a:pt x="2089" y="3713"/>
                  </a:cubicBezTo>
                  <a:cubicBezTo>
                    <a:pt x="2137" y="3717"/>
                    <a:pt x="2186" y="3719"/>
                    <a:pt x="2233" y="3719"/>
                  </a:cubicBezTo>
                  <a:cubicBezTo>
                    <a:pt x="2292" y="3719"/>
                    <a:pt x="2351" y="3715"/>
                    <a:pt x="2407" y="3707"/>
                  </a:cubicBezTo>
                  <a:lnTo>
                    <a:pt x="2407" y="3707"/>
                  </a:lnTo>
                  <a:cubicBezTo>
                    <a:pt x="2393" y="3739"/>
                    <a:pt x="2396" y="3775"/>
                    <a:pt x="2411" y="3811"/>
                  </a:cubicBezTo>
                  <a:cubicBezTo>
                    <a:pt x="2416" y="3816"/>
                    <a:pt x="2422" y="3821"/>
                    <a:pt x="2428" y="3826"/>
                  </a:cubicBezTo>
                  <a:lnTo>
                    <a:pt x="2428" y="3826"/>
                  </a:lnTo>
                  <a:cubicBezTo>
                    <a:pt x="2420" y="3791"/>
                    <a:pt x="2420" y="3757"/>
                    <a:pt x="2446" y="3731"/>
                  </a:cubicBezTo>
                  <a:lnTo>
                    <a:pt x="2455" y="3704"/>
                  </a:lnTo>
                  <a:lnTo>
                    <a:pt x="2429" y="3704"/>
                  </a:lnTo>
                  <a:lnTo>
                    <a:pt x="2420" y="3686"/>
                  </a:lnTo>
                  <a:cubicBezTo>
                    <a:pt x="2415" y="3693"/>
                    <a:pt x="2410" y="3700"/>
                    <a:pt x="2407" y="3707"/>
                  </a:cubicBezTo>
                  <a:lnTo>
                    <a:pt x="2407" y="3707"/>
                  </a:lnTo>
                  <a:cubicBezTo>
                    <a:pt x="2360" y="3714"/>
                    <a:pt x="2312" y="3717"/>
                    <a:pt x="2263" y="3717"/>
                  </a:cubicBezTo>
                  <a:cubicBezTo>
                    <a:pt x="2208" y="3717"/>
                    <a:pt x="2152" y="3713"/>
                    <a:pt x="2098" y="3704"/>
                  </a:cubicBezTo>
                  <a:cubicBezTo>
                    <a:pt x="2036" y="3704"/>
                    <a:pt x="1982" y="3686"/>
                    <a:pt x="1938" y="3659"/>
                  </a:cubicBezTo>
                  <a:cubicBezTo>
                    <a:pt x="1893" y="3624"/>
                    <a:pt x="1875" y="3570"/>
                    <a:pt x="1884" y="3525"/>
                  </a:cubicBezTo>
                  <a:lnTo>
                    <a:pt x="1884" y="3508"/>
                  </a:lnTo>
                  <a:lnTo>
                    <a:pt x="1875" y="3508"/>
                  </a:lnTo>
                  <a:lnTo>
                    <a:pt x="1857" y="3490"/>
                  </a:lnTo>
                  <a:close/>
                  <a:moveTo>
                    <a:pt x="3911" y="3508"/>
                  </a:moveTo>
                  <a:cubicBezTo>
                    <a:pt x="3832" y="3508"/>
                    <a:pt x="3754" y="3516"/>
                    <a:pt x="3678" y="3534"/>
                  </a:cubicBezTo>
                  <a:cubicBezTo>
                    <a:pt x="3517" y="3561"/>
                    <a:pt x="3366" y="3606"/>
                    <a:pt x="3214" y="3659"/>
                  </a:cubicBezTo>
                  <a:cubicBezTo>
                    <a:pt x="3062" y="3722"/>
                    <a:pt x="2911" y="3775"/>
                    <a:pt x="2759" y="3820"/>
                  </a:cubicBezTo>
                  <a:cubicBezTo>
                    <a:pt x="2678" y="3847"/>
                    <a:pt x="2598" y="3856"/>
                    <a:pt x="2518" y="3856"/>
                  </a:cubicBezTo>
                  <a:cubicBezTo>
                    <a:pt x="2482" y="3856"/>
                    <a:pt x="2452" y="3844"/>
                    <a:pt x="2428" y="3826"/>
                  </a:cubicBezTo>
                  <a:lnTo>
                    <a:pt x="2428" y="3826"/>
                  </a:lnTo>
                  <a:cubicBezTo>
                    <a:pt x="2428" y="3827"/>
                    <a:pt x="2428" y="3828"/>
                    <a:pt x="2429" y="3829"/>
                  </a:cubicBezTo>
                  <a:cubicBezTo>
                    <a:pt x="2446" y="3856"/>
                    <a:pt x="2491" y="3865"/>
                    <a:pt x="2527" y="3873"/>
                  </a:cubicBezTo>
                  <a:cubicBezTo>
                    <a:pt x="2607" y="3873"/>
                    <a:pt x="2687" y="3856"/>
                    <a:pt x="2759" y="3838"/>
                  </a:cubicBezTo>
                  <a:cubicBezTo>
                    <a:pt x="2919" y="3793"/>
                    <a:pt x="3071" y="3740"/>
                    <a:pt x="3214" y="3686"/>
                  </a:cubicBezTo>
                  <a:cubicBezTo>
                    <a:pt x="3366" y="3624"/>
                    <a:pt x="3517" y="3588"/>
                    <a:pt x="3678" y="3561"/>
                  </a:cubicBezTo>
                  <a:cubicBezTo>
                    <a:pt x="3773" y="3533"/>
                    <a:pt x="3871" y="3519"/>
                    <a:pt x="3971" y="3519"/>
                  </a:cubicBezTo>
                  <a:cubicBezTo>
                    <a:pt x="4031" y="3519"/>
                    <a:pt x="4091" y="3524"/>
                    <a:pt x="4151" y="3534"/>
                  </a:cubicBezTo>
                  <a:cubicBezTo>
                    <a:pt x="4071" y="3516"/>
                    <a:pt x="3990" y="3508"/>
                    <a:pt x="3911" y="3508"/>
                  </a:cubicBezTo>
                  <a:close/>
                </a:path>
              </a:pathLst>
            </a:custGeom>
            <a:solidFill>
              <a:srgbClr val="6B090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6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endParaRP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928F7C9A-DCB8-4232-AE02-E9832C9F5E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93" name="图片 8" descr="觅元素58b0fbac4bf92">
            <a:extLst>
              <a:ext uri="{FF2B5EF4-FFF2-40B4-BE49-F238E27FC236}">
                <a16:creationId xmlns:a16="http://schemas.microsoft.com/office/drawing/2014/main" id="{266A073C-DFA2-4968-833B-9154175A8E2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1105" y="5824258"/>
            <a:ext cx="5212715" cy="740410"/>
          </a:xfrm>
          <a:prstGeom prst="rect">
            <a:avLst/>
          </a:prstGeom>
        </p:spPr>
      </p:pic>
      <p:pic>
        <p:nvPicPr>
          <p:cNvPr id="94" name="图片 1" descr="31f7217a017c2d9a8a7bcbd9844c1629">
            <a:extLst>
              <a:ext uri="{FF2B5EF4-FFF2-40B4-BE49-F238E27FC236}">
                <a16:creationId xmlns:a16="http://schemas.microsoft.com/office/drawing/2014/main" id="{DD43AFBF-D28E-4CEB-890D-EDBD748A401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95" name="图片 15" descr="a05684f714522ad77246dba9447411ba">
            <a:extLst>
              <a:ext uri="{FF2B5EF4-FFF2-40B4-BE49-F238E27FC236}">
                <a16:creationId xmlns:a16="http://schemas.microsoft.com/office/drawing/2014/main" id="{55E4F850-0CBC-4CAA-81EA-8772C9A7556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12137" y="3197288"/>
            <a:ext cx="4174490" cy="2952115"/>
          </a:xfrm>
          <a:prstGeom prst="rect">
            <a:avLst/>
          </a:prstGeom>
        </p:spPr>
      </p:pic>
      <p:pic>
        <p:nvPicPr>
          <p:cNvPr id="96" name="图片 2" descr="觅元素584a989cd6c5a">
            <a:extLst>
              <a:ext uri="{FF2B5EF4-FFF2-40B4-BE49-F238E27FC236}">
                <a16:creationId xmlns:a16="http://schemas.microsoft.com/office/drawing/2014/main" id="{B06A5931-B720-4FA0-AFCC-4BFF6AE1ECE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97" name="文本框 11">
            <a:extLst>
              <a:ext uri="{FF2B5EF4-FFF2-40B4-BE49-F238E27FC236}">
                <a16:creationId xmlns:a16="http://schemas.microsoft.com/office/drawing/2014/main" id="{31C187F8-F068-432B-9F00-F3FAE4BC87AA}"/>
              </a:ext>
            </a:extLst>
          </p:cNvPr>
          <p:cNvSpPr txBox="1"/>
          <p:nvPr/>
        </p:nvSpPr>
        <p:spPr>
          <a:xfrm>
            <a:off x="4876138" y="296391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CỦNG CỐ</a:t>
            </a:r>
          </a:p>
        </p:txBody>
      </p:sp>
      <p:pic>
        <p:nvPicPr>
          <p:cNvPr id="98" name="图片 7" descr="572005ec0a0c4">
            <a:extLst>
              <a:ext uri="{FF2B5EF4-FFF2-40B4-BE49-F238E27FC236}">
                <a16:creationId xmlns:a16="http://schemas.microsoft.com/office/drawing/2014/main" id="{0EDAF36B-3D08-4748-9AF1-CAAF1FAC46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16578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25ED520D-4A72-483D-AC33-A1E9BD73790C}"/>
              </a:ext>
            </a:extLst>
          </p:cNvPr>
          <p:cNvSpPr/>
          <p:nvPr/>
        </p:nvSpPr>
        <p:spPr>
          <a:xfrm>
            <a:off x="3335437" y="808299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bài học hôm nay các bạn nhận biết thêm được đơn vị đo độ dài nào?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0" name="Picture 99">
            <a:extLst>
              <a:ext uri="{FF2B5EF4-FFF2-40B4-BE49-F238E27FC236}">
                <a16:creationId xmlns:a16="http://schemas.microsoft.com/office/drawing/2014/main" id="{809A0D3B-68D4-46F2-9F61-53FE49AE81D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9" r="27260"/>
          <a:stretch/>
        </p:blipFill>
        <p:spPr>
          <a:xfrm flipH="1">
            <a:off x="1073138" y="2487836"/>
            <a:ext cx="2604054" cy="4183819"/>
          </a:xfrm>
          <a:prstGeom prst="rect">
            <a:avLst/>
          </a:prstGeom>
        </p:spPr>
      </p:pic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39A39972-F547-44E5-B8F7-8DE989CCCD21}"/>
              </a:ext>
            </a:extLst>
          </p:cNvPr>
          <p:cNvSpPr/>
          <p:nvPr/>
        </p:nvSpPr>
        <p:spPr>
          <a:xfrm>
            <a:off x="3335437" y="2935146"/>
            <a:ext cx="6934200" cy="179600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– li – mét là đơn vị đo độ dài như thế nào so với đơn vị đo độ dài xăng – ti – mét đã học?</a:t>
            </a:r>
            <a:endParaRPr lang="en-US" sz="36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867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9330" y="997280"/>
            <a:ext cx="8663640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21043" y="197406"/>
            <a:ext cx="9403774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3598153" y="2075155"/>
            <a:ext cx="6585994" cy="1938992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Về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chuẩn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bị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bài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+mn-ea"/>
              </a:rPr>
              <a:t> 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888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7066722" y="2865720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 1</a:t>
            </a:r>
            <a:endParaRPr kumimoji="0" sz="3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1025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Lon co ca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867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867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4172" y="1810148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0301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pic>
        <p:nvPicPr>
          <p:cNvPr id="13" name="Picture 12" descr="Text&#10;&#10;Description automatically generated">
            <a:extLst>
              <a:ext uri="{FF2B5EF4-FFF2-40B4-BE49-F238E27FC236}">
                <a16:creationId xmlns:a16="http://schemas.microsoft.com/office/drawing/2014/main" id="{8E82E132-C8F7-4283-B6D8-21B7A780D11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-58102"/>
            <a:ext cx="6686269" cy="4560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2"/>
          <p:cNvSpPr/>
          <p:nvPr/>
        </p:nvSpPr>
        <p:spPr>
          <a:xfrm>
            <a:off x="1504668" y="2865719"/>
            <a:ext cx="3649188" cy="1432948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6" name="Google Shape;546;p2"/>
          <p:cNvGrpSpPr/>
          <p:nvPr/>
        </p:nvGrpSpPr>
        <p:grpSpPr>
          <a:xfrm>
            <a:off x="4369841" y="169174"/>
            <a:ext cx="3626040" cy="1051213"/>
            <a:chOff x="4294369" y="1553833"/>
            <a:chExt cx="1681739" cy="404820"/>
          </a:xfrm>
        </p:grpSpPr>
        <p:sp>
          <p:nvSpPr>
            <p:cNvPr id="547" name="Google Shape;547;p2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8" name="Google Shape;548;p2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49" name="Google Shape;549;p2"/>
          <p:cNvSpPr txBox="1"/>
          <p:nvPr/>
        </p:nvSpPr>
        <p:spPr>
          <a:xfrm>
            <a:off x="5504959" y="274027"/>
            <a:ext cx="262499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Câu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2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0" name="Google Shape;550;p2"/>
          <p:cNvSpPr/>
          <p:nvPr/>
        </p:nvSpPr>
        <p:spPr>
          <a:xfrm>
            <a:off x="1831881" y="1343803"/>
            <a:ext cx="9029159" cy="892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Quả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bóng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rổ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000" b="0" i="0" u="none" strike="noStrike" kern="0" cap="none" spc="0" normalizeH="0" baseline="0" noProof="0" dirty="0" err="1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5000" b="0" i="0" u="none" strike="noStrike" kern="0" cap="none" spc="0" normalizeH="0" baseline="0" noProof="0" dirty="0">
                <a:ln>
                  <a:noFill/>
                </a:ln>
                <a:solidFill>
                  <a:srgbClr val="E4597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5000" b="1" i="0" u="none" strike="noStrike" kern="0" cap="none" spc="0" normalizeH="0" baseline="0" noProof="0" dirty="0">
              <a:ln>
                <a:noFill/>
              </a:ln>
              <a:solidFill>
                <a:srgbClr val="E4597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1" name="Google Shape;551;p2"/>
          <p:cNvSpPr/>
          <p:nvPr/>
        </p:nvSpPr>
        <p:spPr>
          <a:xfrm>
            <a:off x="1495239" y="2865719"/>
            <a:ext cx="3629596" cy="1418923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2" name="Google Shape;552;p2"/>
          <p:cNvSpPr/>
          <p:nvPr/>
        </p:nvSpPr>
        <p:spPr>
          <a:xfrm>
            <a:off x="7038145" y="2868202"/>
            <a:ext cx="3687635" cy="1379025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4" name="Google Shape;554;p2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39946" y="3207222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5" name="Google Shape;555;p2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62243" y="3178625"/>
            <a:ext cx="751803" cy="758178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2"/>
          <p:cNvSpPr/>
          <p:nvPr/>
        </p:nvSpPr>
        <p:spPr>
          <a:xfrm>
            <a:off x="7648111" y="3188417"/>
            <a:ext cx="2898610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2"/>
          <p:cNvSpPr/>
          <p:nvPr/>
        </p:nvSpPr>
        <p:spPr>
          <a:xfrm>
            <a:off x="2099279" y="3178625"/>
            <a:ext cx="2896834" cy="738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4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Picture 17" descr="Shape&#10;&#10;Description automatically generated">
            <a:extLst>
              <a:ext uri="{FF2B5EF4-FFF2-40B4-BE49-F238E27FC236}">
                <a16:creationId xmlns:a16="http://schemas.microsoft.com/office/drawing/2014/main" id="{7B875A55-A032-4903-B1F7-DA7B300DA4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09" y="2266262"/>
            <a:ext cx="1877114" cy="1589314"/>
          </a:xfrm>
          <a:prstGeom prst="rect">
            <a:avLst/>
          </a:prstGeom>
        </p:spPr>
      </p:pic>
      <p:pic>
        <p:nvPicPr>
          <p:cNvPr id="19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538DB904-28C8-4F44-A6A5-E4701958DB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773919" y="-115447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4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3"/>
          <p:cNvSpPr/>
          <p:nvPr/>
        </p:nvSpPr>
        <p:spPr>
          <a:xfrm>
            <a:off x="7045344" y="151220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66" name="Google Shape;566;p3"/>
          <p:cNvGrpSpPr/>
          <p:nvPr/>
        </p:nvGrpSpPr>
        <p:grpSpPr>
          <a:xfrm>
            <a:off x="1676400" y="169174"/>
            <a:ext cx="9042400" cy="1051213"/>
            <a:chOff x="4294369" y="1553833"/>
            <a:chExt cx="1681739" cy="404820"/>
          </a:xfrm>
        </p:grpSpPr>
        <p:sp>
          <p:nvSpPr>
            <p:cNvPr id="567" name="Google Shape;567;p3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3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69" name="Google Shape;569;p3"/>
          <p:cNvSpPr txBox="1"/>
          <p:nvPr/>
        </p:nvSpPr>
        <p:spPr>
          <a:xfrm>
            <a:off x="3251201" y="216559"/>
            <a:ext cx="5437558" cy="677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  <a:endParaRPr kumimoji="0" sz="3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0" name="Google Shape;570;p3"/>
          <p:cNvSpPr/>
          <p:nvPr/>
        </p:nvSpPr>
        <p:spPr>
          <a:xfrm>
            <a:off x="7096184" y="154863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1" name="Google Shape;571;p3"/>
          <p:cNvSpPr/>
          <p:nvPr/>
        </p:nvSpPr>
        <p:spPr>
          <a:xfrm>
            <a:off x="7096184" y="2920672"/>
            <a:ext cx="347021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3" name="Google Shape;573;p3" descr="D:\TEMPLETE\_-12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73309" y="169979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3" descr="D:\TEMPLETE\_-13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744072" y="312513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575" name="Google Shape;575;p3"/>
          <p:cNvSpPr/>
          <p:nvPr/>
        </p:nvSpPr>
        <p:spPr>
          <a:xfrm>
            <a:off x="7401741" y="161850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3"/>
          <p:cNvSpPr/>
          <p:nvPr/>
        </p:nvSpPr>
        <p:spPr>
          <a:xfrm>
            <a:off x="7495875" y="2984127"/>
            <a:ext cx="307052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BD7FB-52D6-482B-93A5-1817BA3F59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0652" y="1512200"/>
            <a:ext cx="4305826" cy="3829437"/>
          </a:xfrm>
          <a:prstGeom prst="rect">
            <a:avLst/>
          </a:prstGeom>
        </p:spPr>
      </p:pic>
      <p:pic>
        <p:nvPicPr>
          <p:cNvPr id="30" name="Picture 29" descr="Shape&#10;&#10;Description automatically generated">
            <a:extLst>
              <a:ext uri="{FF2B5EF4-FFF2-40B4-BE49-F238E27FC236}">
                <a16:creationId xmlns:a16="http://schemas.microsoft.com/office/drawing/2014/main" id="{23F721BC-FFC7-4FDC-872F-CE2242CF604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595" y="505934"/>
            <a:ext cx="1877114" cy="1589314"/>
          </a:xfrm>
          <a:prstGeom prst="rect">
            <a:avLst/>
          </a:prstGeom>
        </p:spPr>
      </p:pic>
      <p:pic>
        <p:nvPicPr>
          <p:cNvPr id="31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3E2328CA-B579-4106-B249-03BD4A6D4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47749" y="2090363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" name="Google Shape;596;p4"/>
          <p:cNvGrpSpPr/>
          <p:nvPr/>
        </p:nvGrpSpPr>
        <p:grpSpPr>
          <a:xfrm>
            <a:off x="2418080" y="169174"/>
            <a:ext cx="7802880" cy="1051213"/>
            <a:chOff x="4294369" y="1553833"/>
            <a:chExt cx="1681739" cy="404820"/>
          </a:xfrm>
        </p:grpSpPr>
        <p:sp>
          <p:nvSpPr>
            <p:cNvPr id="597" name="Google Shape;597;p4"/>
            <p:cNvSpPr/>
            <p:nvPr/>
          </p:nvSpPr>
          <p:spPr>
            <a:xfrm>
              <a:off x="4294369" y="1553833"/>
              <a:ext cx="1681739" cy="40482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CC00"/>
                </a:gs>
                <a:gs pos="100000">
                  <a:srgbClr val="CC9900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4356553" y="1556651"/>
              <a:ext cx="1541594" cy="31421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FF66"/>
                </a:gs>
                <a:gs pos="100000">
                  <a:srgbClr val="FFFFCC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1"/>
                <a:buFont typeface="Arial"/>
                <a:buNone/>
                <a:tabLst/>
                <a:defRPr/>
              </a:pPr>
              <a:endParaRPr kumimoji="0" sz="1351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9" name="Google Shape;599;p4"/>
          <p:cNvSpPr txBox="1"/>
          <p:nvPr/>
        </p:nvSpPr>
        <p:spPr>
          <a:xfrm>
            <a:off x="3129280" y="274027"/>
            <a:ext cx="6644639" cy="677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4.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Đây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là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hình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gì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751F92-5A02-4026-B6E4-3ED272C38F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9280" y="992414"/>
            <a:ext cx="1828800" cy="4724400"/>
          </a:xfrm>
          <a:prstGeom prst="rect">
            <a:avLst/>
          </a:prstGeom>
        </p:spPr>
      </p:pic>
      <p:sp>
        <p:nvSpPr>
          <p:cNvPr id="30" name="Google Shape;564;p3">
            <a:extLst>
              <a:ext uri="{FF2B5EF4-FFF2-40B4-BE49-F238E27FC236}">
                <a16:creationId xmlns:a16="http://schemas.microsoft.com/office/drawing/2014/main" id="{563A8865-781B-489B-ACFF-42C415132C0C}"/>
              </a:ext>
            </a:extLst>
          </p:cNvPr>
          <p:cNvSpPr/>
          <p:nvPr/>
        </p:nvSpPr>
        <p:spPr>
          <a:xfrm>
            <a:off x="6273184" y="1806840"/>
            <a:ext cx="3521056" cy="109055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35921" dir="2700000" algn="ctr" rotWithShape="0">
              <a:srgbClr val="E30612"/>
            </a:outerShdw>
          </a:effectLst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570;p3">
            <a:extLst>
              <a:ext uri="{FF2B5EF4-FFF2-40B4-BE49-F238E27FC236}">
                <a16:creationId xmlns:a16="http://schemas.microsoft.com/office/drawing/2014/main" id="{617DC0F1-E085-414B-9A48-4184B69010F5}"/>
              </a:ext>
            </a:extLst>
          </p:cNvPr>
          <p:cNvSpPr/>
          <p:nvPr/>
        </p:nvSpPr>
        <p:spPr>
          <a:xfrm>
            <a:off x="6324024" y="1843271"/>
            <a:ext cx="3470216" cy="1043797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571;p3">
            <a:extLst>
              <a:ext uri="{FF2B5EF4-FFF2-40B4-BE49-F238E27FC236}">
                <a16:creationId xmlns:a16="http://schemas.microsoft.com/office/drawing/2014/main" id="{7CBF4992-1704-4AAC-A47A-2AE9BE8134B7}"/>
              </a:ext>
            </a:extLst>
          </p:cNvPr>
          <p:cNvSpPr/>
          <p:nvPr/>
        </p:nvSpPr>
        <p:spPr>
          <a:xfrm>
            <a:off x="6324024" y="3215312"/>
            <a:ext cx="4120456" cy="1070640"/>
          </a:xfrm>
          <a:prstGeom prst="roundRect">
            <a:avLst>
              <a:gd name="adj" fmla="val 16667"/>
            </a:avLst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25" rIns="121900" bIns="609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1"/>
              <a:buFont typeface="Arial"/>
              <a:buNone/>
              <a:tabLst/>
              <a:defRPr/>
            </a:pPr>
            <a:endParaRPr kumimoji="0" sz="13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" name="Google Shape;573;p3" descr="D:\TEMPLETE\_-12.png">
            <a:extLst>
              <a:ext uri="{FF2B5EF4-FFF2-40B4-BE49-F238E27FC236}">
                <a16:creationId xmlns:a16="http://schemas.microsoft.com/office/drawing/2014/main" id="{93B236E7-CE3F-46A8-81DD-ECF4FEAC0B92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901149" y="1994430"/>
            <a:ext cx="790483" cy="735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574;p3" descr="D:\TEMPLETE\_-13.png">
            <a:extLst>
              <a:ext uri="{FF2B5EF4-FFF2-40B4-BE49-F238E27FC236}">
                <a16:creationId xmlns:a16="http://schemas.microsoft.com/office/drawing/2014/main" id="{20AAA1C6-83C9-4313-A2DC-C15BF4EC5C04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71912" y="3419772"/>
            <a:ext cx="751803" cy="735916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575;p3">
            <a:extLst>
              <a:ext uri="{FF2B5EF4-FFF2-40B4-BE49-F238E27FC236}">
                <a16:creationId xmlns:a16="http://schemas.microsoft.com/office/drawing/2014/main" id="{F990C6B4-1B1D-4FC8-A324-82C7CA920A18}"/>
              </a:ext>
            </a:extLst>
          </p:cNvPr>
          <p:cNvSpPr/>
          <p:nvPr/>
        </p:nvSpPr>
        <p:spPr>
          <a:xfrm>
            <a:off x="6629581" y="1913146"/>
            <a:ext cx="3317059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trụ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576;p3">
            <a:extLst>
              <a:ext uri="{FF2B5EF4-FFF2-40B4-BE49-F238E27FC236}">
                <a16:creationId xmlns:a16="http://schemas.microsoft.com/office/drawing/2014/main" id="{175EB418-4C69-4EB3-98F2-3C4AC2BE8D62}"/>
              </a:ext>
            </a:extLst>
          </p:cNvPr>
          <p:cNvSpPr/>
          <p:nvPr/>
        </p:nvSpPr>
        <p:spPr>
          <a:xfrm>
            <a:off x="6723715" y="3278767"/>
            <a:ext cx="3497245" cy="943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333"/>
              <a:buFont typeface="Arial"/>
              <a:buNone/>
              <a:tabLst/>
              <a:defRPr/>
            </a:pP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Khối</a:t>
            </a:r>
            <a:r>
              <a:rPr kumimoji="0" lang="en-US" sz="53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5333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cầu</a:t>
            </a:r>
            <a:endParaRPr kumimoji="0" sz="5333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" name="Picture 36" descr="Shape&#10;&#10;Description automatically generated">
            <a:extLst>
              <a:ext uri="{FF2B5EF4-FFF2-40B4-BE49-F238E27FC236}">
                <a16:creationId xmlns:a16="http://schemas.microsoft.com/office/drawing/2014/main" id="{74B019A7-90F0-455B-BFBA-4207D3BC85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7960" y="1246015"/>
            <a:ext cx="1877114" cy="1589314"/>
          </a:xfrm>
          <a:prstGeom prst="rect">
            <a:avLst/>
          </a:prstGeom>
        </p:spPr>
      </p:pic>
      <p:pic>
        <p:nvPicPr>
          <p:cNvPr id="38" name="Tieng-ti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0363A6A-D039-45C0-A683-D3E9CC2E90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21114" y="2830444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0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1" name="矩形 7">
            <a:extLst>
              <a:ext uri="{FF2B5EF4-FFF2-40B4-BE49-F238E27FC236}">
                <a16:creationId xmlns:a16="http://schemas.microsoft.com/office/drawing/2014/main" id="{30B1267E-5236-4DF8-A213-0268E06637D5}"/>
              </a:ext>
            </a:extLst>
          </p:cNvPr>
          <p:cNvSpPr/>
          <p:nvPr/>
        </p:nvSpPr>
        <p:spPr>
          <a:xfrm flipV="1">
            <a:off x="1587" y="592015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E96055C-FB19-4ACA-915C-0506A13E3EB2}"/>
              </a:ext>
            </a:extLst>
          </p:cNvPr>
          <p:cNvGrpSpPr/>
          <p:nvPr/>
        </p:nvGrpSpPr>
        <p:grpSpPr>
          <a:xfrm>
            <a:off x="420582" y="577207"/>
            <a:ext cx="11350833" cy="5703585"/>
            <a:chOff x="388883" y="1124654"/>
            <a:chExt cx="11350833" cy="5438254"/>
          </a:xfrm>
        </p:grpSpPr>
        <p:sp>
          <p:nvSpPr>
            <p:cNvPr id="14" name="Flowchart: Alternate Process 13">
              <a:extLst>
                <a:ext uri="{FF2B5EF4-FFF2-40B4-BE49-F238E27FC236}">
                  <a16:creationId xmlns:a16="http://schemas.microsoft.com/office/drawing/2014/main" id="{DCE7FD80-CDB4-4A34-8836-E1EBAE5FA670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5" name="Flowchart: Manual Operation 14">
              <a:extLst>
                <a:ext uri="{FF2B5EF4-FFF2-40B4-BE49-F238E27FC236}">
                  <a16:creationId xmlns:a16="http://schemas.microsoft.com/office/drawing/2014/main" id="{137BB191-B0CD-429F-BC01-911D4AF5989F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6" name="Flowchart: Manual Operation 15">
              <a:extLst>
                <a:ext uri="{FF2B5EF4-FFF2-40B4-BE49-F238E27FC236}">
                  <a16:creationId xmlns:a16="http://schemas.microsoft.com/office/drawing/2014/main" id="{451CAB04-D629-4417-B9ED-6C5B68EF2305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7" name="Flowchart: Manual Operation 16">
              <a:extLst>
                <a:ext uri="{FF2B5EF4-FFF2-40B4-BE49-F238E27FC236}">
                  <a16:creationId xmlns:a16="http://schemas.microsoft.com/office/drawing/2014/main" id="{9AD9C64C-0B43-4A56-AB0B-CE843AB1E5BB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8" name="Flowchart: Manual Operation 17">
              <a:extLst>
                <a:ext uri="{FF2B5EF4-FFF2-40B4-BE49-F238E27FC236}">
                  <a16:creationId xmlns:a16="http://schemas.microsoft.com/office/drawing/2014/main" id="{2B2AB765-2D30-41AA-8386-5CA13046E76D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9" name="Flowchart: Manual Operation 18">
              <a:extLst>
                <a:ext uri="{FF2B5EF4-FFF2-40B4-BE49-F238E27FC236}">
                  <a16:creationId xmlns:a16="http://schemas.microsoft.com/office/drawing/2014/main" id="{C1A913C3-DBEE-42FA-A335-91928512A41E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0" name="Flowchart: Manual Operation 19">
              <a:extLst>
                <a:ext uri="{FF2B5EF4-FFF2-40B4-BE49-F238E27FC236}">
                  <a16:creationId xmlns:a16="http://schemas.microsoft.com/office/drawing/2014/main" id="{949BFCC3-5402-4CA2-9DF6-4E629745DBD9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1315" y="4126517"/>
            <a:ext cx="5120216" cy="279580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029" y="64318"/>
            <a:ext cx="3827972" cy="1918049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B685644-F07E-47EC-98F5-6C463DC5D26A}"/>
              </a:ext>
            </a:extLst>
          </p:cNvPr>
          <p:cNvSpPr/>
          <p:nvPr/>
        </p:nvSpPr>
        <p:spPr>
          <a:xfrm>
            <a:off x="9975700" y="242979"/>
            <a:ext cx="20268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Cambria Math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266699-0320-4B4A-ABEC-9DA5C71A6B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5947" y="2211541"/>
            <a:ext cx="9480102" cy="1536325"/>
          </a:xfrm>
          <a:prstGeom prst="rect">
            <a:avLst/>
          </a:prstGeom>
        </p:spPr>
      </p:pic>
      <p:sp>
        <p:nvSpPr>
          <p:cNvPr id="22" name="PA_文本框 11">
            <a:extLst>
              <a:ext uri="{FF2B5EF4-FFF2-40B4-BE49-F238E27FC236}">
                <a16:creationId xmlns:a16="http://schemas.microsoft.com/office/drawing/2014/main" id="{717A1377-7ADA-4360-8B46-16FC07116796}"/>
              </a:ext>
            </a:extLst>
          </p:cNvPr>
          <p:cNvSpPr txBox="1"/>
          <p:nvPr/>
        </p:nvSpPr>
        <p:spPr>
          <a:xfrm>
            <a:off x="2814480" y="152400"/>
            <a:ext cx="6563040" cy="5050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… 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năm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Calibri" panose="020F0502020204030204" pitchFamily="34" charset="0"/>
              </a:rPr>
              <a:t> 2022</a:t>
            </a:r>
            <a:endParaRPr kumimoji="0" lang="zh-CN" altLang="en-US" sz="3600" b="0" i="0" u="none" strike="noStrike" kern="1200" cap="none" spc="0" normalizeH="0" baseline="0" noProof="0" dirty="0">
              <a:ln w="0"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92DF45-41B4-4807-9633-F527742583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6351" y="108653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9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4927D-8265-44FC-8D73-CD6072A67F9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42" y="4740739"/>
            <a:ext cx="2475340" cy="1781096"/>
          </a:xfrm>
          <a:prstGeom prst="rect">
            <a:avLst/>
          </a:prstGeom>
        </p:spPr>
      </p:pic>
      <p:pic>
        <p:nvPicPr>
          <p:cNvPr id="6" name="图片 7" descr="572005ec0a0c4">
            <a:extLst>
              <a:ext uri="{FF2B5EF4-FFF2-40B4-BE49-F238E27FC236}">
                <a16:creationId xmlns:a16="http://schemas.microsoft.com/office/drawing/2014/main" id="{8EBE9B8E-0A76-49F3-ACA8-B8B4832FC74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39401" y="336165"/>
            <a:ext cx="2142240" cy="1439401"/>
          </a:xfrm>
          <a:prstGeom prst="rect">
            <a:avLst/>
          </a:prstGeom>
        </p:spPr>
      </p:pic>
      <p:pic>
        <p:nvPicPr>
          <p:cNvPr id="8" name="图片 8" descr="觅元素58b0fbac4bf92">
            <a:extLst>
              <a:ext uri="{FF2B5EF4-FFF2-40B4-BE49-F238E27FC236}">
                <a16:creationId xmlns:a16="http://schemas.microsoft.com/office/drawing/2014/main" id="{5EA6917A-0FE5-4A75-8B9B-AC3ACE57E09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0" name="图片 1" descr="31f7217a017c2d9a8a7bcbd9844c1629">
            <a:extLst>
              <a:ext uri="{FF2B5EF4-FFF2-40B4-BE49-F238E27FC236}">
                <a16:creationId xmlns:a16="http://schemas.microsoft.com/office/drawing/2014/main" id="{3CB4AD8E-23C2-4998-B21D-2581833FAD2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1" name="图片 2" descr="觅元素584a989cd6c5a">
            <a:extLst>
              <a:ext uri="{FF2B5EF4-FFF2-40B4-BE49-F238E27FC236}">
                <a16:creationId xmlns:a16="http://schemas.microsoft.com/office/drawing/2014/main" id="{BDEB9A88-62C2-4E06-811A-70F9D29212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A271EEF-5D70-4297-BAA4-DB75CD3FC2B7}"/>
              </a:ext>
            </a:extLst>
          </p:cNvPr>
          <p:cNvSpPr txBox="1"/>
          <p:nvPr/>
        </p:nvSpPr>
        <p:spPr>
          <a:xfrm>
            <a:off x="5028537" y="2373071"/>
            <a:ext cx="6234053" cy="26825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HÌNH THÀNH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vo"/>
                <a:ea typeface="+mn-ea"/>
                <a:cs typeface="Times New Roman" panose="02020603050405020304" pitchFamily="18" charset="0"/>
                <a:sym typeface="+mn-ea"/>
              </a:rPr>
              <a:t> KIẾN THỨC</a:t>
            </a:r>
          </a:p>
        </p:txBody>
      </p:sp>
      <p:pic>
        <p:nvPicPr>
          <p:cNvPr id="13" name="图片 8" descr="觅元素58b0fbac4bf92">
            <a:extLst>
              <a:ext uri="{FF2B5EF4-FFF2-40B4-BE49-F238E27FC236}">
                <a16:creationId xmlns:a16="http://schemas.microsoft.com/office/drawing/2014/main" id="{899AD10D-6450-473C-8A79-2BC72DA4B2F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809" y="5994904"/>
            <a:ext cx="5212715" cy="740410"/>
          </a:xfrm>
          <a:prstGeom prst="rect">
            <a:avLst/>
          </a:prstGeom>
        </p:spPr>
      </p:pic>
      <p:pic>
        <p:nvPicPr>
          <p:cNvPr id="14" name="图片 1" descr="31f7217a017c2d9a8a7bcbd9844c1629">
            <a:extLst>
              <a:ext uri="{FF2B5EF4-FFF2-40B4-BE49-F238E27FC236}">
                <a16:creationId xmlns:a16="http://schemas.microsoft.com/office/drawing/2014/main" id="{4F5EE2E4-608E-41BF-843F-855D38C4E0A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207" y="1768509"/>
            <a:ext cx="5994717" cy="4726940"/>
          </a:xfrm>
          <a:prstGeom prst="rect">
            <a:avLst/>
          </a:prstGeom>
        </p:spPr>
      </p:pic>
      <p:pic>
        <p:nvPicPr>
          <p:cNvPr id="15" name="图片 2" descr="觅元素584a989cd6c5a">
            <a:extLst>
              <a:ext uri="{FF2B5EF4-FFF2-40B4-BE49-F238E27FC236}">
                <a16:creationId xmlns:a16="http://schemas.microsoft.com/office/drawing/2014/main" id="{208D20AC-1DBA-415E-A716-60808671BAA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5745" y="577662"/>
            <a:ext cx="6506845" cy="1394460"/>
          </a:xfrm>
          <a:prstGeom prst="rect">
            <a:avLst/>
          </a:prstGeom>
        </p:spPr>
      </p:pic>
      <p:sp>
        <p:nvSpPr>
          <p:cNvPr id="16" name="文本框 11">
            <a:extLst>
              <a:ext uri="{FF2B5EF4-FFF2-40B4-BE49-F238E27FC236}">
                <a16:creationId xmlns:a16="http://schemas.microsoft.com/office/drawing/2014/main" id="{4E982A9B-C933-4D4A-90F5-6FF97BA3BB75}"/>
              </a:ext>
            </a:extLst>
          </p:cNvPr>
          <p:cNvSpPr txBox="1"/>
          <p:nvPr/>
        </p:nvSpPr>
        <p:spPr>
          <a:xfrm>
            <a:off x="5028537" y="2373071"/>
            <a:ext cx="6234053" cy="154901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Khám</a:t>
            </a: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kumimoji="0" lang="en-US" altLang="zh-CN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phá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7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4" name="矩形 7">
            <a:extLst>
              <a:ext uri="{FF2B5EF4-FFF2-40B4-BE49-F238E27FC236}">
                <a16:creationId xmlns:a16="http://schemas.microsoft.com/office/drawing/2014/main" id="{203A7EB2-6E6E-413C-819B-772C8089B714}"/>
              </a:ext>
            </a:extLst>
          </p:cNvPr>
          <p:cNvSpPr/>
          <p:nvPr/>
        </p:nvSpPr>
        <p:spPr>
          <a:xfrm flipV="1">
            <a:off x="-42148" y="225680"/>
            <a:ext cx="12190413" cy="45719"/>
          </a:xfrm>
          <a:prstGeom prst="rect">
            <a:avLst/>
          </a:prstGeom>
          <a:solidFill>
            <a:srgbClr val="009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3DADED1-FDA6-48BF-8EDD-DEAD1DD6E79F}"/>
              </a:ext>
            </a:extLst>
          </p:cNvPr>
          <p:cNvGrpSpPr/>
          <p:nvPr/>
        </p:nvGrpSpPr>
        <p:grpSpPr>
          <a:xfrm>
            <a:off x="224553" y="152400"/>
            <a:ext cx="11741304" cy="6278879"/>
            <a:chOff x="388883" y="1124654"/>
            <a:chExt cx="11350833" cy="5438254"/>
          </a:xfrm>
        </p:grpSpPr>
        <p:sp>
          <p:nvSpPr>
            <p:cNvPr id="26" name="Flowchart: Alternate Process 25">
              <a:extLst>
                <a:ext uri="{FF2B5EF4-FFF2-40B4-BE49-F238E27FC236}">
                  <a16:creationId xmlns:a16="http://schemas.microsoft.com/office/drawing/2014/main" id="{DA8351C2-A678-4F09-A03D-79231E569236}"/>
                </a:ext>
              </a:extLst>
            </p:cNvPr>
            <p:cNvSpPr/>
            <p:nvPr/>
          </p:nvSpPr>
          <p:spPr>
            <a:xfrm>
              <a:off x="388883" y="1602554"/>
              <a:ext cx="11350833" cy="4960354"/>
            </a:xfrm>
            <a:custGeom>
              <a:avLst/>
              <a:gdLst>
                <a:gd name="connsiteX0" fmla="*/ 0 w 11350833"/>
                <a:gd name="connsiteY0" fmla="*/ 826726 h 4960354"/>
                <a:gd name="connsiteX1" fmla="*/ 826726 w 11350833"/>
                <a:gd name="connsiteY1" fmla="*/ 0 h 4960354"/>
                <a:gd name="connsiteX2" fmla="*/ 1397160 w 11350833"/>
                <a:gd name="connsiteY2" fmla="*/ 0 h 4960354"/>
                <a:gd name="connsiteX3" fmla="*/ 2161542 w 11350833"/>
                <a:gd name="connsiteY3" fmla="*/ 0 h 4960354"/>
                <a:gd name="connsiteX4" fmla="*/ 2635002 w 11350833"/>
                <a:gd name="connsiteY4" fmla="*/ 0 h 4960354"/>
                <a:gd name="connsiteX5" fmla="*/ 2914515 w 11350833"/>
                <a:gd name="connsiteY5" fmla="*/ 0 h 4960354"/>
                <a:gd name="connsiteX6" fmla="*/ 3678897 w 11350833"/>
                <a:gd name="connsiteY6" fmla="*/ 0 h 4960354"/>
                <a:gd name="connsiteX7" fmla="*/ 4346305 w 11350833"/>
                <a:gd name="connsiteY7" fmla="*/ 0 h 4960354"/>
                <a:gd name="connsiteX8" fmla="*/ 4819765 w 11350833"/>
                <a:gd name="connsiteY8" fmla="*/ 0 h 4960354"/>
                <a:gd name="connsiteX9" fmla="*/ 5584147 w 11350833"/>
                <a:gd name="connsiteY9" fmla="*/ 0 h 4960354"/>
                <a:gd name="connsiteX10" fmla="*/ 6251555 w 11350833"/>
                <a:gd name="connsiteY10" fmla="*/ 0 h 4960354"/>
                <a:gd name="connsiteX11" fmla="*/ 7015937 w 11350833"/>
                <a:gd name="connsiteY11" fmla="*/ 0 h 4960354"/>
                <a:gd name="connsiteX12" fmla="*/ 7392423 w 11350833"/>
                <a:gd name="connsiteY12" fmla="*/ 0 h 4960354"/>
                <a:gd name="connsiteX13" fmla="*/ 8156805 w 11350833"/>
                <a:gd name="connsiteY13" fmla="*/ 0 h 4960354"/>
                <a:gd name="connsiteX14" fmla="*/ 8824213 w 11350833"/>
                <a:gd name="connsiteY14" fmla="*/ 0 h 4960354"/>
                <a:gd name="connsiteX15" fmla="*/ 9491621 w 11350833"/>
                <a:gd name="connsiteY15" fmla="*/ 0 h 4960354"/>
                <a:gd name="connsiteX16" fmla="*/ 10524107 w 11350833"/>
                <a:gd name="connsiteY16" fmla="*/ 0 h 4960354"/>
                <a:gd name="connsiteX17" fmla="*/ 11350833 w 11350833"/>
                <a:gd name="connsiteY17" fmla="*/ 826726 h 4960354"/>
                <a:gd name="connsiteX18" fmla="*/ 11350833 w 11350833"/>
                <a:gd name="connsiteY18" fmla="*/ 1344807 h 4960354"/>
                <a:gd name="connsiteX19" fmla="*/ 11350833 w 11350833"/>
                <a:gd name="connsiteY19" fmla="*/ 1895958 h 4960354"/>
                <a:gd name="connsiteX20" fmla="*/ 11350833 w 11350833"/>
                <a:gd name="connsiteY20" fmla="*/ 2347901 h 4960354"/>
                <a:gd name="connsiteX21" fmla="*/ 11350833 w 11350833"/>
                <a:gd name="connsiteY21" fmla="*/ 2932120 h 4960354"/>
                <a:gd name="connsiteX22" fmla="*/ 11350833 w 11350833"/>
                <a:gd name="connsiteY22" fmla="*/ 3549409 h 4960354"/>
                <a:gd name="connsiteX23" fmla="*/ 11350833 w 11350833"/>
                <a:gd name="connsiteY23" fmla="*/ 4133628 h 4960354"/>
                <a:gd name="connsiteX24" fmla="*/ 10524107 w 11350833"/>
                <a:gd name="connsiteY24" fmla="*/ 4960354 h 4960354"/>
                <a:gd name="connsiteX25" fmla="*/ 10244594 w 11350833"/>
                <a:gd name="connsiteY25" fmla="*/ 4960354 h 4960354"/>
                <a:gd name="connsiteX26" fmla="*/ 9868108 w 11350833"/>
                <a:gd name="connsiteY26" fmla="*/ 4960354 h 4960354"/>
                <a:gd name="connsiteX27" fmla="*/ 9491621 w 11350833"/>
                <a:gd name="connsiteY27" fmla="*/ 4960354 h 4960354"/>
                <a:gd name="connsiteX28" fmla="*/ 8824213 w 11350833"/>
                <a:gd name="connsiteY28" fmla="*/ 4960354 h 4960354"/>
                <a:gd name="connsiteX29" fmla="*/ 8544700 w 11350833"/>
                <a:gd name="connsiteY29" fmla="*/ 4960354 h 4960354"/>
                <a:gd name="connsiteX30" fmla="*/ 7974266 w 11350833"/>
                <a:gd name="connsiteY30" fmla="*/ 4960354 h 4960354"/>
                <a:gd name="connsiteX31" fmla="*/ 7694753 w 11350833"/>
                <a:gd name="connsiteY31" fmla="*/ 4960354 h 4960354"/>
                <a:gd name="connsiteX32" fmla="*/ 7124319 w 11350833"/>
                <a:gd name="connsiteY32" fmla="*/ 4960354 h 4960354"/>
                <a:gd name="connsiteX33" fmla="*/ 6456911 w 11350833"/>
                <a:gd name="connsiteY33" fmla="*/ 4960354 h 4960354"/>
                <a:gd name="connsiteX34" fmla="*/ 6080425 w 11350833"/>
                <a:gd name="connsiteY34" fmla="*/ 4960354 h 4960354"/>
                <a:gd name="connsiteX35" fmla="*/ 5606964 w 11350833"/>
                <a:gd name="connsiteY35" fmla="*/ 4960354 h 4960354"/>
                <a:gd name="connsiteX36" fmla="*/ 5230478 w 11350833"/>
                <a:gd name="connsiteY36" fmla="*/ 4960354 h 4960354"/>
                <a:gd name="connsiteX37" fmla="*/ 4757017 w 11350833"/>
                <a:gd name="connsiteY37" fmla="*/ 4960354 h 4960354"/>
                <a:gd name="connsiteX38" fmla="*/ 4380531 w 11350833"/>
                <a:gd name="connsiteY38" fmla="*/ 4960354 h 4960354"/>
                <a:gd name="connsiteX39" fmla="*/ 4101018 w 11350833"/>
                <a:gd name="connsiteY39" fmla="*/ 4960354 h 4960354"/>
                <a:gd name="connsiteX40" fmla="*/ 3724532 w 11350833"/>
                <a:gd name="connsiteY40" fmla="*/ 4960354 h 4960354"/>
                <a:gd name="connsiteX41" fmla="*/ 3154097 w 11350833"/>
                <a:gd name="connsiteY41" fmla="*/ 4960354 h 4960354"/>
                <a:gd name="connsiteX42" fmla="*/ 2777611 w 11350833"/>
                <a:gd name="connsiteY42" fmla="*/ 4960354 h 4960354"/>
                <a:gd name="connsiteX43" fmla="*/ 2013229 w 11350833"/>
                <a:gd name="connsiteY43" fmla="*/ 4960354 h 4960354"/>
                <a:gd name="connsiteX44" fmla="*/ 1733716 w 11350833"/>
                <a:gd name="connsiteY44" fmla="*/ 4960354 h 4960354"/>
                <a:gd name="connsiteX45" fmla="*/ 826726 w 11350833"/>
                <a:gd name="connsiteY45" fmla="*/ 4960354 h 4960354"/>
                <a:gd name="connsiteX46" fmla="*/ 0 w 11350833"/>
                <a:gd name="connsiteY46" fmla="*/ 4133628 h 4960354"/>
                <a:gd name="connsiteX47" fmla="*/ 0 w 11350833"/>
                <a:gd name="connsiteY47" fmla="*/ 3549409 h 4960354"/>
                <a:gd name="connsiteX48" fmla="*/ 0 w 11350833"/>
                <a:gd name="connsiteY48" fmla="*/ 3064396 h 4960354"/>
                <a:gd name="connsiteX49" fmla="*/ 0 w 11350833"/>
                <a:gd name="connsiteY49" fmla="*/ 2513246 h 4960354"/>
                <a:gd name="connsiteX50" fmla="*/ 0 w 11350833"/>
                <a:gd name="connsiteY50" fmla="*/ 1929027 h 4960354"/>
                <a:gd name="connsiteX51" fmla="*/ 0 w 11350833"/>
                <a:gd name="connsiteY51" fmla="*/ 1311738 h 4960354"/>
                <a:gd name="connsiteX52" fmla="*/ 0 w 11350833"/>
                <a:gd name="connsiteY52" fmla="*/ 826726 h 49603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11350833" h="4960354" fill="none" extrusionOk="0">
                  <a:moveTo>
                    <a:pt x="0" y="826726"/>
                  </a:moveTo>
                  <a:cubicBezTo>
                    <a:pt x="-9067" y="480254"/>
                    <a:pt x="299003" y="75715"/>
                    <a:pt x="826726" y="0"/>
                  </a:cubicBezTo>
                  <a:cubicBezTo>
                    <a:pt x="985417" y="-65333"/>
                    <a:pt x="1246912" y="54302"/>
                    <a:pt x="1397160" y="0"/>
                  </a:cubicBezTo>
                  <a:cubicBezTo>
                    <a:pt x="1547408" y="-54302"/>
                    <a:pt x="1841063" y="33245"/>
                    <a:pt x="2161542" y="0"/>
                  </a:cubicBezTo>
                  <a:cubicBezTo>
                    <a:pt x="2482021" y="-33245"/>
                    <a:pt x="2443635" y="51645"/>
                    <a:pt x="2635002" y="0"/>
                  </a:cubicBezTo>
                  <a:cubicBezTo>
                    <a:pt x="2826369" y="-51645"/>
                    <a:pt x="2786083" y="30900"/>
                    <a:pt x="2914515" y="0"/>
                  </a:cubicBezTo>
                  <a:cubicBezTo>
                    <a:pt x="3042947" y="-30900"/>
                    <a:pt x="3452377" y="70169"/>
                    <a:pt x="3678897" y="0"/>
                  </a:cubicBezTo>
                  <a:cubicBezTo>
                    <a:pt x="3905417" y="-70169"/>
                    <a:pt x="4084121" y="69040"/>
                    <a:pt x="4346305" y="0"/>
                  </a:cubicBezTo>
                  <a:cubicBezTo>
                    <a:pt x="4608489" y="-69040"/>
                    <a:pt x="4642163" y="17607"/>
                    <a:pt x="4819765" y="0"/>
                  </a:cubicBezTo>
                  <a:cubicBezTo>
                    <a:pt x="4997367" y="-17607"/>
                    <a:pt x="5325383" y="61074"/>
                    <a:pt x="5584147" y="0"/>
                  </a:cubicBezTo>
                  <a:cubicBezTo>
                    <a:pt x="5842911" y="-61074"/>
                    <a:pt x="5929896" y="77263"/>
                    <a:pt x="6251555" y="0"/>
                  </a:cubicBezTo>
                  <a:cubicBezTo>
                    <a:pt x="6573214" y="-77263"/>
                    <a:pt x="6812587" y="85972"/>
                    <a:pt x="7015937" y="0"/>
                  </a:cubicBezTo>
                  <a:cubicBezTo>
                    <a:pt x="7219287" y="-85972"/>
                    <a:pt x="7300532" y="20648"/>
                    <a:pt x="7392423" y="0"/>
                  </a:cubicBezTo>
                  <a:cubicBezTo>
                    <a:pt x="7484314" y="-20648"/>
                    <a:pt x="7834099" y="24049"/>
                    <a:pt x="8156805" y="0"/>
                  </a:cubicBezTo>
                  <a:cubicBezTo>
                    <a:pt x="8479511" y="-24049"/>
                    <a:pt x="8644631" y="78959"/>
                    <a:pt x="8824213" y="0"/>
                  </a:cubicBezTo>
                  <a:cubicBezTo>
                    <a:pt x="9003795" y="-78959"/>
                    <a:pt x="9246441" y="8104"/>
                    <a:pt x="9491621" y="0"/>
                  </a:cubicBezTo>
                  <a:cubicBezTo>
                    <a:pt x="9736801" y="-8104"/>
                    <a:pt x="10071790" y="94458"/>
                    <a:pt x="10524107" y="0"/>
                  </a:cubicBezTo>
                  <a:cubicBezTo>
                    <a:pt x="10996195" y="132348"/>
                    <a:pt x="11396885" y="336082"/>
                    <a:pt x="11350833" y="826726"/>
                  </a:cubicBezTo>
                  <a:cubicBezTo>
                    <a:pt x="11365549" y="987067"/>
                    <a:pt x="11309806" y="1171575"/>
                    <a:pt x="11350833" y="1344807"/>
                  </a:cubicBezTo>
                  <a:cubicBezTo>
                    <a:pt x="11391860" y="1518039"/>
                    <a:pt x="11318467" y="1649222"/>
                    <a:pt x="11350833" y="1895958"/>
                  </a:cubicBezTo>
                  <a:cubicBezTo>
                    <a:pt x="11383199" y="2142694"/>
                    <a:pt x="11339757" y="2162050"/>
                    <a:pt x="11350833" y="2347901"/>
                  </a:cubicBezTo>
                  <a:cubicBezTo>
                    <a:pt x="11361909" y="2533752"/>
                    <a:pt x="11283642" y="2668407"/>
                    <a:pt x="11350833" y="2932120"/>
                  </a:cubicBezTo>
                  <a:cubicBezTo>
                    <a:pt x="11418024" y="3195833"/>
                    <a:pt x="11328186" y="3296413"/>
                    <a:pt x="11350833" y="3549409"/>
                  </a:cubicBezTo>
                  <a:cubicBezTo>
                    <a:pt x="11373480" y="3802405"/>
                    <a:pt x="11317318" y="3956910"/>
                    <a:pt x="11350833" y="4133628"/>
                  </a:cubicBezTo>
                  <a:cubicBezTo>
                    <a:pt x="11446818" y="4502806"/>
                    <a:pt x="11014592" y="4844697"/>
                    <a:pt x="10524107" y="4960354"/>
                  </a:cubicBezTo>
                  <a:cubicBezTo>
                    <a:pt x="10456245" y="4986069"/>
                    <a:pt x="10350453" y="4936643"/>
                    <a:pt x="10244594" y="4960354"/>
                  </a:cubicBezTo>
                  <a:cubicBezTo>
                    <a:pt x="10138735" y="4984065"/>
                    <a:pt x="10019543" y="4949802"/>
                    <a:pt x="9868108" y="4960354"/>
                  </a:cubicBezTo>
                  <a:cubicBezTo>
                    <a:pt x="9716673" y="4970906"/>
                    <a:pt x="9656067" y="4953876"/>
                    <a:pt x="9491621" y="4960354"/>
                  </a:cubicBezTo>
                  <a:cubicBezTo>
                    <a:pt x="9327175" y="4966832"/>
                    <a:pt x="9149907" y="4946236"/>
                    <a:pt x="8824213" y="4960354"/>
                  </a:cubicBezTo>
                  <a:cubicBezTo>
                    <a:pt x="8498519" y="4974472"/>
                    <a:pt x="8638627" y="4955065"/>
                    <a:pt x="8544700" y="4960354"/>
                  </a:cubicBezTo>
                  <a:cubicBezTo>
                    <a:pt x="8450773" y="4965643"/>
                    <a:pt x="8175112" y="4938440"/>
                    <a:pt x="7974266" y="4960354"/>
                  </a:cubicBezTo>
                  <a:cubicBezTo>
                    <a:pt x="7773420" y="4982268"/>
                    <a:pt x="7797621" y="4926827"/>
                    <a:pt x="7694753" y="4960354"/>
                  </a:cubicBezTo>
                  <a:cubicBezTo>
                    <a:pt x="7591885" y="4993881"/>
                    <a:pt x="7392048" y="4920696"/>
                    <a:pt x="7124319" y="4960354"/>
                  </a:cubicBezTo>
                  <a:cubicBezTo>
                    <a:pt x="6856590" y="5000012"/>
                    <a:pt x="6772544" y="4898890"/>
                    <a:pt x="6456911" y="4960354"/>
                  </a:cubicBezTo>
                  <a:cubicBezTo>
                    <a:pt x="6141278" y="5021818"/>
                    <a:pt x="6183167" y="4930724"/>
                    <a:pt x="6080425" y="4960354"/>
                  </a:cubicBezTo>
                  <a:cubicBezTo>
                    <a:pt x="5977683" y="4989984"/>
                    <a:pt x="5758779" y="4936775"/>
                    <a:pt x="5606964" y="4960354"/>
                  </a:cubicBezTo>
                  <a:cubicBezTo>
                    <a:pt x="5455149" y="4983933"/>
                    <a:pt x="5345955" y="4948707"/>
                    <a:pt x="5230478" y="4960354"/>
                  </a:cubicBezTo>
                  <a:cubicBezTo>
                    <a:pt x="5115001" y="4972001"/>
                    <a:pt x="4873073" y="4919398"/>
                    <a:pt x="4757017" y="4960354"/>
                  </a:cubicBezTo>
                  <a:cubicBezTo>
                    <a:pt x="4640961" y="5001310"/>
                    <a:pt x="4557012" y="4959948"/>
                    <a:pt x="4380531" y="4960354"/>
                  </a:cubicBezTo>
                  <a:cubicBezTo>
                    <a:pt x="4204050" y="4960760"/>
                    <a:pt x="4161367" y="4954044"/>
                    <a:pt x="4101018" y="4960354"/>
                  </a:cubicBezTo>
                  <a:cubicBezTo>
                    <a:pt x="4040669" y="4966664"/>
                    <a:pt x="3856496" y="4949833"/>
                    <a:pt x="3724532" y="4960354"/>
                  </a:cubicBezTo>
                  <a:cubicBezTo>
                    <a:pt x="3592568" y="4970875"/>
                    <a:pt x="3418988" y="4904419"/>
                    <a:pt x="3154097" y="4960354"/>
                  </a:cubicBezTo>
                  <a:cubicBezTo>
                    <a:pt x="2889206" y="5016289"/>
                    <a:pt x="2957907" y="4928116"/>
                    <a:pt x="2777611" y="4960354"/>
                  </a:cubicBezTo>
                  <a:cubicBezTo>
                    <a:pt x="2597315" y="4992592"/>
                    <a:pt x="2217641" y="4945438"/>
                    <a:pt x="2013229" y="4960354"/>
                  </a:cubicBezTo>
                  <a:cubicBezTo>
                    <a:pt x="1808817" y="4975270"/>
                    <a:pt x="1805892" y="4957298"/>
                    <a:pt x="1733716" y="4960354"/>
                  </a:cubicBezTo>
                  <a:cubicBezTo>
                    <a:pt x="1661540" y="4963410"/>
                    <a:pt x="1090500" y="4918298"/>
                    <a:pt x="826726" y="4960354"/>
                  </a:cubicBezTo>
                  <a:cubicBezTo>
                    <a:pt x="260312" y="4935272"/>
                    <a:pt x="61722" y="4706214"/>
                    <a:pt x="0" y="4133628"/>
                  </a:cubicBezTo>
                  <a:cubicBezTo>
                    <a:pt x="-56426" y="3943183"/>
                    <a:pt x="34091" y="3667420"/>
                    <a:pt x="0" y="3549409"/>
                  </a:cubicBezTo>
                  <a:cubicBezTo>
                    <a:pt x="-34091" y="3431398"/>
                    <a:pt x="6358" y="3174705"/>
                    <a:pt x="0" y="3064396"/>
                  </a:cubicBezTo>
                  <a:cubicBezTo>
                    <a:pt x="-6358" y="2954087"/>
                    <a:pt x="30006" y="2695072"/>
                    <a:pt x="0" y="2513246"/>
                  </a:cubicBezTo>
                  <a:cubicBezTo>
                    <a:pt x="-30006" y="2331420"/>
                    <a:pt x="52313" y="2212827"/>
                    <a:pt x="0" y="1929027"/>
                  </a:cubicBezTo>
                  <a:cubicBezTo>
                    <a:pt x="-52313" y="1645227"/>
                    <a:pt x="32765" y="1523197"/>
                    <a:pt x="0" y="1311738"/>
                  </a:cubicBezTo>
                  <a:cubicBezTo>
                    <a:pt x="-32765" y="1100279"/>
                    <a:pt x="46741" y="948801"/>
                    <a:pt x="0" y="826726"/>
                  </a:cubicBezTo>
                  <a:close/>
                </a:path>
                <a:path w="11350833" h="4960354" stroke="0" extrusionOk="0">
                  <a:moveTo>
                    <a:pt x="0" y="826726"/>
                  </a:moveTo>
                  <a:cubicBezTo>
                    <a:pt x="-3628" y="393839"/>
                    <a:pt x="294720" y="20496"/>
                    <a:pt x="826726" y="0"/>
                  </a:cubicBezTo>
                  <a:cubicBezTo>
                    <a:pt x="1162197" y="-2308"/>
                    <a:pt x="1378910" y="62710"/>
                    <a:pt x="1591108" y="0"/>
                  </a:cubicBezTo>
                  <a:cubicBezTo>
                    <a:pt x="1803306" y="-62710"/>
                    <a:pt x="2056341" y="51718"/>
                    <a:pt x="2258516" y="0"/>
                  </a:cubicBezTo>
                  <a:cubicBezTo>
                    <a:pt x="2460691" y="-51718"/>
                    <a:pt x="2483483" y="33002"/>
                    <a:pt x="2635002" y="0"/>
                  </a:cubicBezTo>
                  <a:cubicBezTo>
                    <a:pt x="2786521" y="-33002"/>
                    <a:pt x="3083017" y="5227"/>
                    <a:pt x="3399384" y="0"/>
                  </a:cubicBezTo>
                  <a:cubicBezTo>
                    <a:pt x="3715751" y="-5227"/>
                    <a:pt x="3589063" y="2094"/>
                    <a:pt x="3678897" y="0"/>
                  </a:cubicBezTo>
                  <a:cubicBezTo>
                    <a:pt x="3768731" y="-2094"/>
                    <a:pt x="3865444" y="32032"/>
                    <a:pt x="3958410" y="0"/>
                  </a:cubicBezTo>
                  <a:cubicBezTo>
                    <a:pt x="4051376" y="-32032"/>
                    <a:pt x="4214840" y="42124"/>
                    <a:pt x="4431870" y="0"/>
                  </a:cubicBezTo>
                  <a:cubicBezTo>
                    <a:pt x="4648900" y="-42124"/>
                    <a:pt x="4647009" y="36577"/>
                    <a:pt x="4808357" y="0"/>
                  </a:cubicBezTo>
                  <a:cubicBezTo>
                    <a:pt x="4969705" y="-36577"/>
                    <a:pt x="4990809" y="5301"/>
                    <a:pt x="5087869" y="0"/>
                  </a:cubicBezTo>
                  <a:cubicBezTo>
                    <a:pt x="5184929" y="-5301"/>
                    <a:pt x="5233592" y="31944"/>
                    <a:pt x="5367382" y="0"/>
                  </a:cubicBezTo>
                  <a:cubicBezTo>
                    <a:pt x="5501172" y="-31944"/>
                    <a:pt x="5707303" y="78588"/>
                    <a:pt x="6034790" y="0"/>
                  </a:cubicBezTo>
                  <a:cubicBezTo>
                    <a:pt x="6362277" y="-78588"/>
                    <a:pt x="6374248" y="50069"/>
                    <a:pt x="6508250" y="0"/>
                  </a:cubicBezTo>
                  <a:cubicBezTo>
                    <a:pt x="6642252" y="-50069"/>
                    <a:pt x="6956600" y="48360"/>
                    <a:pt x="7175658" y="0"/>
                  </a:cubicBezTo>
                  <a:cubicBezTo>
                    <a:pt x="7394716" y="-48360"/>
                    <a:pt x="7700172" y="29265"/>
                    <a:pt x="7843066" y="0"/>
                  </a:cubicBezTo>
                  <a:cubicBezTo>
                    <a:pt x="7985960" y="-29265"/>
                    <a:pt x="8030122" y="28906"/>
                    <a:pt x="8122579" y="0"/>
                  </a:cubicBezTo>
                  <a:cubicBezTo>
                    <a:pt x="8215036" y="-28906"/>
                    <a:pt x="8459663" y="1347"/>
                    <a:pt x="8693013" y="0"/>
                  </a:cubicBezTo>
                  <a:cubicBezTo>
                    <a:pt x="8926363" y="-1347"/>
                    <a:pt x="9064995" y="43186"/>
                    <a:pt x="9263447" y="0"/>
                  </a:cubicBezTo>
                  <a:cubicBezTo>
                    <a:pt x="9461899" y="-43186"/>
                    <a:pt x="9462248" y="3349"/>
                    <a:pt x="9639934" y="0"/>
                  </a:cubicBezTo>
                  <a:cubicBezTo>
                    <a:pt x="9817620" y="-3349"/>
                    <a:pt x="10091398" y="80388"/>
                    <a:pt x="10524107" y="0"/>
                  </a:cubicBezTo>
                  <a:cubicBezTo>
                    <a:pt x="11090411" y="-66969"/>
                    <a:pt x="11415028" y="443406"/>
                    <a:pt x="11350833" y="826726"/>
                  </a:cubicBezTo>
                  <a:cubicBezTo>
                    <a:pt x="11391869" y="1068263"/>
                    <a:pt x="11316405" y="1293998"/>
                    <a:pt x="11350833" y="1410945"/>
                  </a:cubicBezTo>
                  <a:cubicBezTo>
                    <a:pt x="11385261" y="1527892"/>
                    <a:pt x="11292054" y="1722776"/>
                    <a:pt x="11350833" y="1995165"/>
                  </a:cubicBezTo>
                  <a:cubicBezTo>
                    <a:pt x="11409612" y="2267554"/>
                    <a:pt x="11345030" y="2306670"/>
                    <a:pt x="11350833" y="2447108"/>
                  </a:cubicBezTo>
                  <a:cubicBezTo>
                    <a:pt x="11356636" y="2587546"/>
                    <a:pt x="11292794" y="2760341"/>
                    <a:pt x="11350833" y="3064396"/>
                  </a:cubicBezTo>
                  <a:cubicBezTo>
                    <a:pt x="11408872" y="3368451"/>
                    <a:pt x="11332715" y="3916152"/>
                    <a:pt x="11350833" y="4133628"/>
                  </a:cubicBezTo>
                  <a:cubicBezTo>
                    <a:pt x="11415356" y="4642212"/>
                    <a:pt x="11085405" y="4976033"/>
                    <a:pt x="10524107" y="4960354"/>
                  </a:cubicBezTo>
                  <a:cubicBezTo>
                    <a:pt x="10418450" y="4979077"/>
                    <a:pt x="10306335" y="4917081"/>
                    <a:pt x="10147620" y="4960354"/>
                  </a:cubicBezTo>
                  <a:cubicBezTo>
                    <a:pt x="9988905" y="5003627"/>
                    <a:pt x="9880011" y="4921500"/>
                    <a:pt x="9771134" y="4960354"/>
                  </a:cubicBezTo>
                  <a:cubicBezTo>
                    <a:pt x="9662257" y="4999208"/>
                    <a:pt x="9582881" y="4938522"/>
                    <a:pt x="9491621" y="4960354"/>
                  </a:cubicBezTo>
                  <a:cubicBezTo>
                    <a:pt x="9400361" y="4982186"/>
                    <a:pt x="9217787" y="4930872"/>
                    <a:pt x="9115135" y="4960354"/>
                  </a:cubicBezTo>
                  <a:cubicBezTo>
                    <a:pt x="9012483" y="4989836"/>
                    <a:pt x="8853017" y="4955152"/>
                    <a:pt x="8738648" y="4960354"/>
                  </a:cubicBezTo>
                  <a:cubicBezTo>
                    <a:pt x="8624279" y="4965556"/>
                    <a:pt x="8535600" y="4945041"/>
                    <a:pt x="8459135" y="4960354"/>
                  </a:cubicBezTo>
                  <a:cubicBezTo>
                    <a:pt x="8382670" y="4975667"/>
                    <a:pt x="8165425" y="4944421"/>
                    <a:pt x="8082649" y="4960354"/>
                  </a:cubicBezTo>
                  <a:cubicBezTo>
                    <a:pt x="7999873" y="4976287"/>
                    <a:pt x="7812421" y="4935043"/>
                    <a:pt x="7609188" y="4960354"/>
                  </a:cubicBezTo>
                  <a:cubicBezTo>
                    <a:pt x="7405955" y="4985665"/>
                    <a:pt x="7226843" y="4944500"/>
                    <a:pt x="7038754" y="4960354"/>
                  </a:cubicBezTo>
                  <a:cubicBezTo>
                    <a:pt x="6850665" y="4976208"/>
                    <a:pt x="6666502" y="4937012"/>
                    <a:pt x="6468320" y="4960354"/>
                  </a:cubicBezTo>
                  <a:cubicBezTo>
                    <a:pt x="6270138" y="4983696"/>
                    <a:pt x="6065866" y="4902467"/>
                    <a:pt x="5800912" y="4960354"/>
                  </a:cubicBezTo>
                  <a:cubicBezTo>
                    <a:pt x="5535958" y="5018241"/>
                    <a:pt x="5589564" y="4944044"/>
                    <a:pt x="5424425" y="4960354"/>
                  </a:cubicBezTo>
                  <a:cubicBezTo>
                    <a:pt x="5259286" y="4976664"/>
                    <a:pt x="5279643" y="4944077"/>
                    <a:pt x="5144913" y="4960354"/>
                  </a:cubicBezTo>
                  <a:cubicBezTo>
                    <a:pt x="5010183" y="4976631"/>
                    <a:pt x="4716512" y="4951863"/>
                    <a:pt x="4477505" y="4960354"/>
                  </a:cubicBezTo>
                  <a:cubicBezTo>
                    <a:pt x="4238498" y="4968845"/>
                    <a:pt x="4111690" y="4950609"/>
                    <a:pt x="4004044" y="4960354"/>
                  </a:cubicBezTo>
                  <a:cubicBezTo>
                    <a:pt x="3896398" y="4970099"/>
                    <a:pt x="3486836" y="4893140"/>
                    <a:pt x="3336636" y="4960354"/>
                  </a:cubicBezTo>
                  <a:cubicBezTo>
                    <a:pt x="3186436" y="5027568"/>
                    <a:pt x="2915239" y="4942669"/>
                    <a:pt x="2766202" y="4960354"/>
                  </a:cubicBezTo>
                  <a:cubicBezTo>
                    <a:pt x="2617165" y="4978039"/>
                    <a:pt x="2554624" y="4953386"/>
                    <a:pt x="2486689" y="4960354"/>
                  </a:cubicBezTo>
                  <a:cubicBezTo>
                    <a:pt x="2418754" y="4967322"/>
                    <a:pt x="2059561" y="4892349"/>
                    <a:pt x="1819281" y="4960354"/>
                  </a:cubicBezTo>
                  <a:cubicBezTo>
                    <a:pt x="1579001" y="5028359"/>
                    <a:pt x="1559101" y="4904880"/>
                    <a:pt x="1345821" y="4960354"/>
                  </a:cubicBezTo>
                  <a:cubicBezTo>
                    <a:pt x="1132541" y="5015828"/>
                    <a:pt x="1028700" y="4913514"/>
                    <a:pt x="826726" y="4960354"/>
                  </a:cubicBezTo>
                  <a:cubicBezTo>
                    <a:pt x="377554" y="4867406"/>
                    <a:pt x="-65521" y="4664022"/>
                    <a:pt x="0" y="4133628"/>
                  </a:cubicBezTo>
                  <a:cubicBezTo>
                    <a:pt x="-28677" y="3982773"/>
                    <a:pt x="45571" y="3888358"/>
                    <a:pt x="0" y="3681685"/>
                  </a:cubicBezTo>
                  <a:cubicBezTo>
                    <a:pt x="-45571" y="3475012"/>
                    <a:pt x="38428" y="3370713"/>
                    <a:pt x="0" y="3229741"/>
                  </a:cubicBezTo>
                  <a:cubicBezTo>
                    <a:pt x="-38428" y="3088769"/>
                    <a:pt x="48253" y="2840393"/>
                    <a:pt x="0" y="2645522"/>
                  </a:cubicBezTo>
                  <a:cubicBezTo>
                    <a:pt x="-48253" y="2450651"/>
                    <a:pt x="42393" y="2331010"/>
                    <a:pt x="0" y="2160510"/>
                  </a:cubicBezTo>
                  <a:cubicBezTo>
                    <a:pt x="-42393" y="1990010"/>
                    <a:pt x="46606" y="1826966"/>
                    <a:pt x="0" y="1609359"/>
                  </a:cubicBezTo>
                  <a:cubicBezTo>
                    <a:pt x="-46606" y="1391752"/>
                    <a:pt x="87881" y="1180454"/>
                    <a:pt x="0" y="826726"/>
                  </a:cubicBezTo>
                  <a:close/>
                </a:path>
              </a:pathLst>
            </a:custGeom>
            <a:solidFill>
              <a:schemeClr val="bg1"/>
            </a:solidFill>
            <a:ln w="19050">
              <a:prstDash val="dashDot"/>
              <a:extLst>
                <a:ext uri="{C807C97D-BFC1-408E-A445-0C87EB9F89A2}">
                  <ask:lineSketchStyleProps xmlns:ask="http://schemas.microsoft.com/office/drawing/2018/sketchyshapes" sd="798379857">
                    <a:prstGeom prst="flowChartAlternateProcess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7" name="Flowchart: Manual Operation 26">
              <a:extLst>
                <a:ext uri="{FF2B5EF4-FFF2-40B4-BE49-F238E27FC236}">
                  <a16:creationId xmlns:a16="http://schemas.microsoft.com/office/drawing/2014/main" id="{4120FCAA-3CCC-433A-B685-9FB4CFAAA003}"/>
                </a:ext>
              </a:extLst>
            </p:cNvPr>
            <p:cNvSpPr/>
            <p:nvPr/>
          </p:nvSpPr>
          <p:spPr>
            <a:xfrm>
              <a:off x="185905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29" name="Flowchart: Manual Operation 28">
              <a:extLst>
                <a:ext uri="{FF2B5EF4-FFF2-40B4-BE49-F238E27FC236}">
                  <a16:creationId xmlns:a16="http://schemas.microsoft.com/office/drawing/2014/main" id="{ACCB79C3-F06D-4524-9FD0-6668C47DF3BC}"/>
                </a:ext>
              </a:extLst>
            </p:cNvPr>
            <p:cNvSpPr/>
            <p:nvPr/>
          </p:nvSpPr>
          <p:spPr>
            <a:xfrm>
              <a:off x="355634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3" name="Flowchart: Manual Operation 32">
              <a:extLst>
                <a:ext uri="{FF2B5EF4-FFF2-40B4-BE49-F238E27FC236}">
                  <a16:creationId xmlns:a16="http://schemas.microsoft.com/office/drawing/2014/main" id="{E4294EFB-A2E9-468D-BEFB-9F648AFFAD02}"/>
                </a:ext>
              </a:extLst>
            </p:cNvPr>
            <p:cNvSpPr/>
            <p:nvPr/>
          </p:nvSpPr>
          <p:spPr>
            <a:xfrm>
              <a:off x="525363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37" name="Flowchart: Manual Operation 36">
              <a:extLst>
                <a:ext uri="{FF2B5EF4-FFF2-40B4-BE49-F238E27FC236}">
                  <a16:creationId xmlns:a16="http://schemas.microsoft.com/office/drawing/2014/main" id="{A359397C-36D4-4BB5-AE5E-515A6391F43E}"/>
                </a:ext>
              </a:extLst>
            </p:cNvPr>
            <p:cNvSpPr/>
            <p:nvPr/>
          </p:nvSpPr>
          <p:spPr>
            <a:xfrm>
              <a:off x="695092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1" name="Flowchart: Manual Operation 40">
              <a:extLst>
                <a:ext uri="{FF2B5EF4-FFF2-40B4-BE49-F238E27FC236}">
                  <a16:creationId xmlns:a16="http://schemas.microsoft.com/office/drawing/2014/main" id="{B0501110-02B3-432B-83C6-CF225F166C46}"/>
                </a:ext>
              </a:extLst>
            </p:cNvPr>
            <p:cNvSpPr/>
            <p:nvPr/>
          </p:nvSpPr>
          <p:spPr>
            <a:xfrm>
              <a:off x="864821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42" name="Flowchart: Manual Operation 41">
              <a:extLst>
                <a:ext uri="{FF2B5EF4-FFF2-40B4-BE49-F238E27FC236}">
                  <a16:creationId xmlns:a16="http://schemas.microsoft.com/office/drawing/2014/main" id="{1CC260F4-1EC2-485C-9B4E-85B95DBEC7E5}"/>
                </a:ext>
              </a:extLst>
            </p:cNvPr>
            <p:cNvSpPr/>
            <p:nvPr/>
          </p:nvSpPr>
          <p:spPr>
            <a:xfrm>
              <a:off x="10345503" y="1124654"/>
              <a:ext cx="317314" cy="477900"/>
            </a:xfrm>
            <a:prstGeom prst="flowChartManualOperation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32" name="图片 7" descr="572005ec0a0c4">
            <a:extLst>
              <a:ext uri="{FF2B5EF4-FFF2-40B4-BE49-F238E27FC236}">
                <a16:creationId xmlns:a16="http://schemas.microsoft.com/office/drawing/2014/main" id="{DE0BC095-2482-4909-B834-1BB1CFD0504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10006025" y="18848"/>
            <a:ext cx="2142240" cy="1439401"/>
          </a:xfrm>
          <a:prstGeom prst="rect">
            <a:avLst/>
          </a:prstGeom>
        </p:spPr>
      </p:pic>
      <p:pic>
        <p:nvPicPr>
          <p:cNvPr id="39" name="图片 8" descr="觅元素58b0fbac4bf92">
            <a:extLst>
              <a:ext uri="{FF2B5EF4-FFF2-40B4-BE49-F238E27FC236}">
                <a16:creationId xmlns:a16="http://schemas.microsoft.com/office/drawing/2014/main" id="{1C818E80-7AEE-47F3-8E5A-E87C35646D2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386" y="6137269"/>
            <a:ext cx="8755412" cy="7404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29BD05-15BC-4052-B640-858227B328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683" y="1622681"/>
            <a:ext cx="6392582" cy="319629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CC2A09-FD6D-4DA1-82C5-E4DCBE11AC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0861" y="1136945"/>
            <a:ext cx="5399305" cy="3682027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07789FA4-9C2C-4ED7-8460-EEAD12CC9992}"/>
              </a:ext>
            </a:extLst>
          </p:cNvPr>
          <p:cNvGrpSpPr/>
          <p:nvPr/>
        </p:nvGrpSpPr>
        <p:grpSpPr>
          <a:xfrm>
            <a:off x="2352683" y="5039255"/>
            <a:ext cx="8171000" cy="1219336"/>
            <a:chOff x="1741035" y="175190"/>
            <a:chExt cx="2003865" cy="1219336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CFD7BD1-C377-4E4F-A792-236AA10B054B}"/>
                </a:ext>
              </a:extLst>
            </p:cNvPr>
            <p:cNvSpPr txBox="1"/>
            <p:nvPr/>
          </p:nvSpPr>
          <p:spPr>
            <a:xfrm>
              <a:off x="1859053" y="175190"/>
              <a:ext cx="1885847" cy="646331"/>
            </a:xfrm>
            <a:custGeom>
              <a:avLst/>
              <a:gdLst>
                <a:gd name="connsiteX0" fmla="*/ 0 w 1885847"/>
                <a:gd name="connsiteY0" fmla="*/ 0 h 646331"/>
                <a:gd name="connsiteX1" fmla="*/ 471462 w 1885847"/>
                <a:gd name="connsiteY1" fmla="*/ 0 h 646331"/>
                <a:gd name="connsiteX2" fmla="*/ 980640 w 1885847"/>
                <a:gd name="connsiteY2" fmla="*/ 0 h 646331"/>
                <a:gd name="connsiteX3" fmla="*/ 1395527 w 1885847"/>
                <a:gd name="connsiteY3" fmla="*/ 0 h 646331"/>
                <a:gd name="connsiteX4" fmla="*/ 1885847 w 1885847"/>
                <a:gd name="connsiteY4" fmla="*/ 0 h 646331"/>
                <a:gd name="connsiteX5" fmla="*/ 1885847 w 1885847"/>
                <a:gd name="connsiteY5" fmla="*/ 323166 h 646331"/>
                <a:gd name="connsiteX6" fmla="*/ 1885847 w 1885847"/>
                <a:gd name="connsiteY6" fmla="*/ 646331 h 646331"/>
                <a:gd name="connsiteX7" fmla="*/ 1452102 w 1885847"/>
                <a:gd name="connsiteY7" fmla="*/ 646331 h 646331"/>
                <a:gd name="connsiteX8" fmla="*/ 961782 w 1885847"/>
                <a:gd name="connsiteY8" fmla="*/ 646331 h 646331"/>
                <a:gd name="connsiteX9" fmla="*/ 509179 w 1885847"/>
                <a:gd name="connsiteY9" fmla="*/ 646331 h 646331"/>
                <a:gd name="connsiteX10" fmla="*/ 0 w 1885847"/>
                <a:gd name="connsiteY10" fmla="*/ 646331 h 646331"/>
                <a:gd name="connsiteX11" fmla="*/ 0 w 1885847"/>
                <a:gd name="connsiteY11" fmla="*/ 310239 h 646331"/>
                <a:gd name="connsiteX12" fmla="*/ 0 w 1885847"/>
                <a:gd name="connsiteY12" fmla="*/ 0 h 6463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885847" h="646331" fill="none" extrusionOk="0">
                  <a:moveTo>
                    <a:pt x="0" y="0"/>
                  </a:moveTo>
                  <a:cubicBezTo>
                    <a:pt x="155066" y="-19733"/>
                    <a:pt x="329086" y="165"/>
                    <a:pt x="471462" y="0"/>
                  </a:cubicBezTo>
                  <a:cubicBezTo>
                    <a:pt x="613838" y="-165"/>
                    <a:pt x="806100" y="27952"/>
                    <a:pt x="980640" y="0"/>
                  </a:cubicBezTo>
                  <a:cubicBezTo>
                    <a:pt x="1155180" y="-27952"/>
                    <a:pt x="1280705" y="23696"/>
                    <a:pt x="1395527" y="0"/>
                  </a:cubicBezTo>
                  <a:cubicBezTo>
                    <a:pt x="1510349" y="-23696"/>
                    <a:pt x="1644700" y="54680"/>
                    <a:pt x="1885847" y="0"/>
                  </a:cubicBezTo>
                  <a:cubicBezTo>
                    <a:pt x="1905489" y="79324"/>
                    <a:pt x="1882642" y="197271"/>
                    <a:pt x="1885847" y="323166"/>
                  </a:cubicBezTo>
                  <a:cubicBezTo>
                    <a:pt x="1889052" y="449061"/>
                    <a:pt x="1857916" y="542582"/>
                    <a:pt x="1885847" y="646331"/>
                  </a:cubicBezTo>
                  <a:cubicBezTo>
                    <a:pt x="1695887" y="670704"/>
                    <a:pt x="1546069" y="600828"/>
                    <a:pt x="1452102" y="646331"/>
                  </a:cubicBezTo>
                  <a:cubicBezTo>
                    <a:pt x="1358135" y="691834"/>
                    <a:pt x="1145238" y="630931"/>
                    <a:pt x="961782" y="646331"/>
                  </a:cubicBezTo>
                  <a:cubicBezTo>
                    <a:pt x="778326" y="661731"/>
                    <a:pt x="654570" y="611656"/>
                    <a:pt x="509179" y="646331"/>
                  </a:cubicBezTo>
                  <a:cubicBezTo>
                    <a:pt x="363788" y="681006"/>
                    <a:pt x="243694" y="618524"/>
                    <a:pt x="0" y="646331"/>
                  </a:cubicBezTo>
                  <a:cubicBezTo>
                    <a:pt x="-18256" y="526617"/>
                    <a:pt x="39733" y="425659"/>
                    <a:pt x="0" y="310239"/>
                  </a:cubicBezTo>
                  <a:cubicBezTo>
                    <a:pt x="-39733" y="194819"/>
                    <a:pt x="21680" y="153943"/>
                    <a:pt x="0" y="0"/>
                  </a:cubicBezTo>
                  <a:close/>
                </a:path>
                <a:path w="1885847" h="646331" stroke="0" extrusionOk="0">
                  <a:moveTo>
                    <a:pt x="0" y="0"/>
                  </a:moveTo>
                  <a:cubicBezTo>
                    <a:pt x="121627" y="-12957"/>
                    <a:pt x="314278" y="42410"/>
                    <a:pt x="433745" y="0"/>
                  </a:cubicBezTo>
                  <a:cubicBezTo>
                    <a:pt x="553213" y="-42410"/>
                    <a:pt x="769481" y="5463"/>
                    <a:pt x="942924" y="0"/>
                  </a:cubicBezTo>
                  <a:cubicBezTo>
                    <a:pt x="1116367" y="-5463"/>
                    <a:pt x="1232541" y="30983"/>
                    <a:pt x="1376668" y="0"/>
                  </a:cubicBezTo>
                  <a:cubicBezTo>
                    <a:pt x="1520795" y="-30983"/>
                    <a:pt x="1719248" y="14837"/>
                    <a:pt x="1885847" y="0"/>
                  </a:cubicBezTo>
                  <a:cubicBezTo>
                    <a:pt x="1917646" y="106556"/>
                    <a:pt x="1865151" y="159011"/>
                    <a:pt x="1885847" y="303776"/>
                  </a:cubicBezTo>
                  <a:cubicBezTo>
                    <a:pt x="1906543" y="448541"/>
                    <a:pt x="1863338" y="538098"/>
                    <a:pt x="1885847" y="646331"/>
                  </a:cubicBezTo>
                  <a:cubicBezTo>
                    <a:pt x="1716585" y="690870"/>
                    <a:pt x="1544145" y="625276"/>
                    <a:pt x="1376668" y="646331"/>
                  </a:cubicBezTo>
                  <a:cubicBezTo>
                    <a:pt x="1209191" y="667386"/>
                    <a:pt x="1140183" y="630710"/>
                    <a:pt x="905207" y="646331"/>
                  </a:cubicBezTo>
                  <a:cubicBezTo>
                    <a:pt x="670231" y="661952"/>
                    <a:pt x="568839" y="608454"/>
                    <a:pt x="414886" y="646331"/>
                  </a:cubicBezTo>
                  <a:cubicBezTo>
                    <a:pt x="260933" y="684208"/>
                    <a:pt x="94702" y="609351"/>
                    <a:pt x="0" y="646331"/>
                  </a:cubicBezTo>
                  <a:cubicBezTo>
                    <a:pt x="-5114" y="568681"/>
                    <a:pt x="5232" y="475167"/>
                    <a:pt x="0" y="323166"/>
                  </a:cubicBezTo>
                  <a:cubicBezTo>
                    <a:pt x="-5232" y="171165"/>
                    <a:pt x="15166" y="102813"/>
                    <a:pt x="0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今楷05-6763 W05" panose="02020400000000000000" pitchFamily="18" charset="-122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D03242E-C23C-4469-9EA0-23E5F0445D9C}"/>
                </a:ext>
              </a:extLst>
            </p:cNvPr>
            <p:cNvSpPr txBox="1"/>
            <p:nvPr/>
          </p:nvSpPr>
          <p:spPr>
            <a:xfrm>
              <a:off x="1741035" y="315576"/>
              <a:ext cx="2003865" cy="1078950"/>
            </a:xfrm>
            <a:custGeom>
              <a:avLst/>
              <a:gdLst>
                <a:gd name="connsiteX0" fmla="*/ 0 w 2003865"/>
                <a:gd name="connsiteY0" fmla="*/ 0 h 1078950"/>
                <a:gd name="connsiteX1" fmla="*/ 500966 w 2003865"/>
                <a:gd name="connsiteY1" fmla="*/ 0 h 1078950"/>
                <a:gd name="connsiteX2" fmla="*/ 1042010 w 2003865"/>
                <a:gd name="connsiteY2" fmla="*/ 0 h 1078950"/>
                <a:gd name="connsiteX3" fmla="*/ 1482860 w 2003865"/>
                <a:gd name="connsiteY3" fmla="*/ 0 h 1078950"/>
                <a:gd name="connsiteX4" fmla="*/ 2003865 w 2003865"/>
                <a:gd name="connsiteY4" fmla="*/ 0 h 1078950"/>
                <a:gd name="connsiteX5" fmla="*/ 2003865 w 2003865"/>
                <a:gd name="connsiteY5" fmla="*/ 539475 h 1078950"/>
                <a:gd name="connsiteX6" fmla="*/ 2003865 w 2003865"/>
                <a:gd name="connsiteY6" fmla="*/ 1078950 h 1078950"/>
                <a:gd name="connsiteX7" fmla="*/ 1542976 w 2003865"/>
                <a:gd name="connsiteY7" fmla="*/ 1078950 h 1078950"/>
                <a:gd name="connsiteX8" fmla="*/ 1021971 w 2003865"/>
                <a:gd name="connsiteY8" fmla="*/ 1078950 h 1078950"/>
                <a:gd name="connsiteX9" fmla="*/ 541044 w 2003865"/>
                <a:gd name="connsiteY9" fmla="*/ 1078950 h 1078950"/>
                <a:gd name="connsiteX10" fmla="*/ 0 w 2003865"/>
                <a:gd name="connsiteY10" fmla="*/ 1078950 h 1078950"/>
                <a:gd name="connsiteX11" fmla="*/ 0 w 2003865"/>
                <a:gd name="connsiteY11" fmla="*/ 517896 h 1078950"/>
                <a:gd name="connsiteX12" fmla="*/ 0 w 2003865"/>
                <a:gd name="connsiteY12" fmla="*/ 0 h 1078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3865" h="1078950" fill="none" extrusionOk="0">
                  <a:moveTo>
                    <a:pt x="0" y="0"/>
                  </a:moveTo>
                  <a:cubicBezTo>
                    <a:pt x="225859" y="-23109"/>
                    <a:pt x="390168" y="10101"/>
                    <a:pt x="500966" y="0"/>
                  </a:cubicBezTo>
                  <a:cubicBezTo>
                    <a:pt x="611764" y="-10101"/>
                    <a:pt x="877990" y="52034"/>
                    <a:pt x="1042010" y="0"/>
                  </a:cubicBezTo>
                  <a:cubicBezTo>
                    <a:pt x="1206030" y="-52034"/>
                    <a:pt x="1341307" y="12941"/>
                    <a:pt x="1482860" y="0"/>
                  </a:cubicBezTo>
                  <a:cubicBezTo>
                    <a:pt x="1624413" y="-12941"/>
                    <a:pt x="1765762" y="46762"/>
                    <a:pt x="2003865" y="0"/>
                  </a:cubicBezTo>
                  <a:cubicBezTo>
                    <a:pt x="2058360" y="134666"/>
                    <a:pt x="1953627" y="278873"/>
                    <a:pt x="2003865" y="539475"/>
                  </a:cubicBezTo>
                  <a:cubicBezTo>
                    <a:pt x="2054103" y="800077"/>
                    <a:pt x="1978837" y="964597"/>
                    <a:pt x="2003865" y="1078950"/>
                  </a:cubicBezTo>
                  <a:cubicBezTo>
                    <a:pt x="1880233" y="1090798"/>
                    <a:pt x="1693432" y="1036134"/>
                    <a:pt x="1542976" y="1078950"/>
                  </a:cubicBezTo>
                  <a:cubicBezTo>
                    <a:pt x="1392520" y="1121766"/>
                    <a:pt x="1167730" y="1033579"/>
                    <a:pt x="1021971" y="1078950"/>
                  </a:cubicBezTo>
                  <a:cubicBezTo>
                    <a:pt x="876212" y="1124321"/>
                    <a:pt x="762460" y="1029093"/>
                    <a:pt x="541044" y="1078950"/>
                  </a:cubicBezTo>
                  <a:cubicBezTo>
                    <a:pt x="319628" y="1128807"/>
                    <a:pt x="186524" y="1055050"/>
                    <a:pt x="0" y="1078950"/>
                  </a:cubicBezTo>
                  <a:cubicBezTo>
                    <a:pt x="-42927" y="958488"/>
                    <a:pt x="11871" y="668869"/>
                    <a:pt x="0" y="517896"/>
                  </a:cubicBezTo>
                  <a:cubicBezTo>
                    <a:pt x="-11871" y="366923"/>
                    <a:pt x="4431" y="227491"/>
                    <a:pt x="0" y="0"/>
                  </a:cubicBezTo>
                  <a:close/>
                </a:path>
                <a:path w="2003865" h="1078950" stroke="0" extrusionOk="0">
                  <a:moveTo>
                    <a:pt x="0" y="0"/>
                  </a:moveTo>
                  <a:cubicBezTo>
                    <a:pt x="189939" y="-3878"/>
                    <a:pt x="337765" y="33204"/>
                    <a:pt x="460889" y="0"/>
                  </a:cubicBezTo>
                  <a:cubicBezTo>
                    <a:pt x="584013" y="-33204"/>
                    <a:pt x="853545" y="46512"/>
                    <a:pt x="1001933" y="0"/>
                  </a:cubicBezTo>
                  <a:cubicBezTo>
                    <a:pt x="1150321" y="-46512"/>
                    <a:pt x="1293018" y="25940"/>
                    <a:pt x="1462821" y="0"/>
                  </a:cubicBezTo>
                  <a:cubicBezTo>
                    <a:pt x="1632624" y="-25940"/>
                    <a:pt x="1741217" y="17671"/>
                    <a:pt x="2003865" y="0"/>
                  </a:cubicBezTo>
                  <a:cubicBezTo>
                    <a:pt x="2061462" y="155334"/>
                    <a:pt x="2001736" y="269174"/>
                    <a:pt x="2003865" y="507107"/>
                  </a:cubicBezTo>
                  <a:cubicBezTo>
                    <a:pt x="2005994" y="745040"/>
                    <a:pt x="1948215" y="841412"/>
                    <a:pt x="2003865" y="1078950"/>
                  </a:cubicBezTo>
                  <a:cubicBezTo>
                    <a:pt x="1835504" y="1097740"/>
                    <a:pt x="1720683" y="1074619"/>
                    <a:pt x="1462821" y="1078950"/>
                  </a:cubicBezTo>
                  <a:cubicBezTo>
                    <a:pt x="1204959" y="1083281"/>
                    <a:pt x="1170022" y="1076951"/>
                    <a:pt x="961855" y="1078950"/>
                  </a:cubicBezTo>
                  <a:cubicBezTo>
                    <a:pt x="753688" y="1080949"/>
                    <a:pt x="614684" y="1027324"/>
                    <a:pt x="440850" y="1078950"/>
                  </a:cubicBezTo>
                  <a:cubicBezTo>
                    <a:pt x="267016" y="1130576"/>
                    <a:pt x="102473" y="1054325"/>
                    <a:pt x="0" y="1078950"/>
                  </a:cubicBezTo>
                  <a:cubicBezTo>
                    <a:pt x="-28813" y="840540"/>
                    <a:pt x="25049" y="712389"/>
                    <a:pt x="0" y="539475"/>
                  </a:cubicBezTo>
                  <a:cubicBezTo>
                    <a:pt x="-25049" y="366562"/>
                    <a:pt x="9834" y="14431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sd="4028997070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Cùng đo chiều dài, chiều rộng của quyển sách Toán với đơn vị đo là xăng-ti-mét</a:t>
              </a:r>
              <a:endParaRPr lang="en-US" sz="2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6721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heme/theme1.xml><?xml version="1.0" encoding="utf-8"?>
<a:theme xmlns:a="http://schemas.openxmlformats.org/drawingml/2006/main" name="1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</TotalTime>
  <Words>346</Words>
  <Application>Microsoft Office PowerPoint</Application>
  <PresentationFormat>Widescreen</PresentationFormat>
  <Paragraphs>77</Paragraphs>
  <Slides>30</Slides>
  <Notes>22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9" baseType="lpstr">
      <vt:lpstr>#9Slide02 Noi dung dai</vt:lpstr>
      <vt:lpstr>#9Slide02 Tieu de dai</vt:lpstr>
      <vt:lpstr>等线</vt:lpstr>
      <vt:lpstr>微软雅黑</vt:lpstr>
      <vt:lpstr>Neucha</vt:lpstr>
      <vt:lpstr>VNI-Avo</vt:lpstr>
      <vt:lpstr>Arial</vt:lpstr>
      <vt:lpstr>Calibri</vt:lpstr>
      <vt:lpstr>Calibri Light</vt:lpstr>
      <vt:lpstr>Coiny</vt:lpstr>
      <vt:lpstr>Fredoka One</vt:lpstr>
      <vt:lpstr>Nunito Black</vt:lpstr>
      <vt:lpstr>Poppins</vt:lpstr>
      <vt:lpstr>UTM Avo</vt:lpstr>
      <vt:lpstr>1_Office Theme</vt:lpstr>
      <vt:lpstr>Class Awards Certificates by Slidesgo</vt:lpstr>
      <vt:lpstr>1_Class Awards Certificates by Slidesgo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36</cp:revision>
  <dcterms:created xsi:type="dcterms:W3CDTF">2022-08-31T07:14:49Z</dcterms:created>
  <dcterms:modified xsi:type="dcterms:W3CDTF">2022-08-31T22:46:38Z</dcterms:modified>
</cp:coreProperties>
</file>