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9"/>
  </p:notesMasterIdLst>
  <p:sldIdLst>
    <p:sldId id="521" r:id="rId3"/>
    <p:sldId id="495" r:id="rId4"/>
    <p:sldId id="522" r:id="rId5"/>
    <p:sldId id="257" r:id="rId6"/>
    <p:sldId id="269" r:id="rId7"/>
    <p:sldId id="272" r:id="rId8"/>
    <p:sldId id="271" r:id="rId9"/>
    <p:sldId id="277" r:id="rId10"/>
    <p:sldId id="523" r:id="rId11"/>
    <p:sldId id="7656" r:id="rId12"/>
    <p:sldId id="7665" r:id="rId13"/>
    <p:sldId id="7666" r:id="rId14"/>
    <p:sldId id="7662" r:id="rId15"/>
    <p:sldId id="7663" r:id="rId16"/>
    <p:sldId id="7664" r:id="rId17"/>
    <p:sldId id="5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498" autoAdjust="0"/>
  </p:normalViewPr>
  <p:slideViewPr>
    <p:cSldViewPr snapToGrid="0">
      <p:cViewPr varScale="1">
        <p:scale>
          <a:sx n="61" d="100"/>
          <a:sy n="61" d="100"/>
        </p:scale>
        <p:origin x="8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082B7-468C-4BD0-9531-91F0CA518B6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702B6-FDB9-4555-A99E-6C63AC31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9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2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11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702B6-FDB9-4555-A99E-6C63AC317A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79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685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6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9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1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22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42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813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7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54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78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2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15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43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78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16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6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62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93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703898"/>
      </p:ext>
    </p:extLst>
  </p:cSld>
  <p:clrMapOvr>
    <a:masterClrMapping/>
  </p:clrMapOvr>
  <p:transition spd="slow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2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5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5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9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77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3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93C305-04CA-420E-9BF7-4BBBEDF5A7C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052" y="344557"/>
            <a:ext cx="1161752" cy="11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3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23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11" Type="http://schemas.openxmlformats.org/officeDocument/2006/relationships/slide" Target="slide6.xml"/><Relationship Id="rId5" Type="http://schemas.openxmlformats.org/officeDocument/2006/relationships/image" Target="../media/image14.png"/><Relationship Id="rId10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16.png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12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764029" y="1572261"/>
            <a:ext cx="8046308" cy="4134644"/>
            <a:chOff x="2156178" y="1371600"/>
            <a:chExt cx="7879644" cy="4001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217">
                <a:defRPr/>
              </a:pPr>
              <a:r>
                <a:rPr lang="en-US" sz="3999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TOÁN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1573524" y="899963"/>
            <a:ext cx="6761377" cy="5538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>
              <a:defRPr/>
            </a:pPr>
            <a:r>
              <a:rPr lang="en-US" sz="3599" dirty="0" err="1">
                <a:solidFill>
                  <a:srgbClr val="000000"/>
                </a:solidFill>
                <a:latin typeface="iCiel Cadena" panose="02000503000000020004" pitchFamily="50" charset="0"/>
              </a:rPr>
              <a:t>Thứ</a:t>
            </a:r>
            <a:r>
              <a:rPr lang="en-US" sz="3599" dirty="0">
                <a:solidFill>
                  <a:srgbClr val="000000"/>
                </a:solidFill>
                <a:latin typeface="iCiel Cadena" panose="02000503000000020004" pitchFamily="50" charset="0"/>
              </a:rPr>
              <a:t> ... </a:t>
            </a:r>
            <a:r>
              <a:rPr lang="en-US" sz="3599" dirty="0" err="1">
                <a:solidFill>
                  <a:srgbClr val="000000"/>
                </a:solidFill>
                <a:latin typeface="iCiel Cadena" panose="02000503000000020004" pitchFamily="50" charset="0"/>
              </a:rPr>
              <a:t>ngày</a:t>
            </a:r>
            <a:r>
              <a:rPr lang="en-US" sz="3599" dirty="0">
                <a:solidFill>
                  <a:srgbClr val="000000"/>
                </a:solidFill>
                <a:latin typeface="iCiel Cadena" panose="02000503000000020004" pitchFamily="50" charset="0"/>
              </a:rPr>
              <a:t> ... </a:t>
            </a:r>
            <a:r>
              <a:rPr lang="en-US" sz="3599" dirty="0" err="1">
                <a:solidFill>
                  <a:srgbClr val="000000"/>
                </a:solidFill>
                <a:latin typeface="iCiel Cadena" panose="02000503000000020004" pitchFamily="50" charset="0"/>
              </a:rPr>
              <a:t>tháng</a:t>
            </a:r>
            <a:r>
              <a:rPr lang="en-US" sz="3599" dirty="0">
                <a:solidFill>
                  <a:srgbClr val="000000"/>
                </a:solidFill>
                <a:latin typeface="iCiel Cadena" panose="02000503000000020004" pitchFamily="50" charset="0"/>
              </a:rPr>
              <a:t> ... </a:t>
            </a:r>
            <a:r>
              <a:rPr lang="en-US" sz="3599" dirty="0" err="1">
                <a:solidFill>
                  <a:srgbClr val="000000"/>
                </a:solidFill>
                <a:latin typeface="iCiel Cadena" panose="02000503000000020004" pitchFamily="50" charset="0"/>
              </a:rPr>
              <a:t>năm</a:t>
            </a:r>
            <a:r>
              <a:rPr lang="en-US" sz="3599" dirty="0">
                <a:solidFill>
                  <a:srgbClr val="000000"/>
                </a:solidFill>
                <a:latin typeface="iCiel Cadena" panose="02000503000000020004" pitchFamily="50" charset="0"/>
              </a:rPr>
              <a:t>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C51E19-2682-4365-84C6-DB08638D041C}"/>
              </a:ext>
            </a:extLst>
          </p:cNvPr>
          <p:cNvSpPr txBox="1"/>
          <p:nvPr/>
        </p:nvSpPr>
        <p:spPr>
          <a:xfrm>
            <a:off x="3926676" y="4373563"/>
            <a:ext cx="1718419" cy="738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>
              <a:defRPr/>
            </a:pPr>
            <a:r>
              <a:rPr lang="en-US" sz="4799" dirty="0" err="1">
                <a:solidFill>
                  <a:srgbClr val="7030A0"/>
                </a:solidFill>
                <a:latin typeface="Nunito Black" pitchFamily="2" charset="0"/>
              </a:rPr>
              <a:t>Tiết</a:t>
            </a:r>
            <a:r>
              <a:rPr lang="en-US" sz="4799" dirty="0">
                <a:solidFill>
                  <a:srgbClr val="7030A0"/>
                </a:solidFill>
                <a:latin typeface="Nunito Black" pitchFamily="2" charset="0"/>
              </a:rPr>
              <a:t>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803B7C-D093-4648-BCDA-8A2B344A3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554" y="2699556"/>
            <a:ext cx="6736664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7A05DB-4F57-4365-B2EA-282566D6E2AB}"/>
              </a:ext>
            </a:extLst>
          </p:cNvPr>
          <p:cNvSpPr txBox="1"/>
          <p:nvPr/>
        </p:nvSpPr>
        <p:spPr>
          <a:xfrm>
            <a:off x="1676628" y="194269"/>
            <a:ext cx="8565521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vi-VN" sz="3199" b="1" kern="0" dirty="0">
                <a:solidFill>
                  <a:prstClr val="black"/>
                </a:solidFill>
              </a:rPr>
              <a:t>Quan sát sơ đồ</a:t>
            </a:r>
            <a:r>
              <a:rPr lang="en-US" sz="3199" b="1" kern="0" dirty="0">
                <a:solidFill>
                  <a:prstClr val="black"/>
                </a:solidFill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</a:rPr>
              <a:t>sau</a:t>
            </a:r>
            <a:r>
              <a:rPr lang="vi-VN" sz="3199" b="1" kern="0" dirty="0">
                <a:solidFill>
                  <a:prstClr val="black"/>
                </a:solidFill>
              </a:rPr>
              <a:t>, trả lời câu hỏi.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832AC8-F9BA-4BB7-AF5B-2BA621803150}"/>
              </a:ext>
            </a:extLst>
          </p:cNvPr>
          <p:cNvSpPr/>
          <p:nvPr/>
        </p:nvSpPr>
        <p:spPr>
          <a:xfrm>
            <a:off x="1091988" y="194269"/>
            <a:ext cx="584640" cy="584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sz="3599" b="1" dirty="0">
                <a:solidFill>
                  <a:srgbClr val="FFFFFF"/>
                </a:solidFill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00156-82C8-4449-ABDA-E9BA44FE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" y="1201327"/>
            <a:ext cx="7295515" cy="5247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1F6517-9D89-4E4B-B76C-2BAF6409D5A4}"/>
              </a:ext>
            </a:extLst>
          </p:cNvPr>
          <p:cNvSpPr/>
          <p:nvPr/>
        </p:nvSpPr>
        <p:spPr>
          <a:xfrm>
            <a:off x="7752080" y="1229360"/>
            <a:ext cx="4267200" cy="16459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b="1" dirty="0"/>
              <a:t>a) Quãng đường từ nhà Nguyên đến nhà khuê dài hơn quãng đường từ nhà Nguyên đến thư viện bao nhiêu mét?</a:t>
            </a:r>
            <a:endParaRPr lang="en-US" sz="2200" b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715F81-7375-4EED-8044-8B2F14FF7EC7}"/>
              </a:ext>
            </a:extLst>
          </p:cNvPr>
          <p:cNvSpPr/>
          <p:nvPr/>
        </p:nvSpPr>
        <p:spPr>
          <a:xfrm>
            <a:off x="7752080" y="3962400"/>
            <a:ext cx="4267200" cy="16459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b="1" dirty="0"/>
              <a:t>b) Theo em, Nếu đi từ nhà Ngân đến khu vui chơi thì đi đường nào ngắn hơn?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968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7A05DB-4F57-4365-B2EA-282566D6E2AB}"/>
              </a:ext>
            </a:extLst>
          </p:cNvPr>
          <p:cNvSpPr txBox="1"/>
          <p:nvPr/>
        </p:nvSpPr>
        <p:spPr>
          <a:xfrm>
            <a:off x="1676628" y="194269"/>
            <a:ext cx="8565521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199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Quan sát sơ đồ</a:t>
            </a:r>
            <a:r>
              <a:rPr kumimoji="0" lang="en-US" sz="3199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199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vi-VN" sz="3199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trả lời câu hỏi.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832AC8-F9BA-4BB7-AF5B-2BA621803150}"/>
              </a:ext>
            </a:extLst>
          </p:cNvPr>
          <p:cNvSpPr/>
          <p:nvPr/>
        </p:nvSpPr>
        <p:spPr>
          <a:xfrm>
            <a:off x="1091988" y="194269"/>
            <a:ext cx="584640" cy="584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00156-82C8-4449-ABDA-E9BA44FE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" y="1201327"/>
            <a:ext cx="7081521" cy="5247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1F6517-9D89-4E4B-B76C-2BAF6409D5A4}"/>
              </a:ext>
            </a:extLst>
          </p:cNvPr>
          <p:cNvSpPr/>
          <p:nvPr/>
        </p:nvSpPr>
        <p:spPr>
          <a:xfrm>
            <a:off x="7752080" y="985520"/>
            <a:ext cx="4267200" cy="13309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a) Quãng đường từ nhà Nguyên đến nhà </a:t>
            </a:r>
            <a:r>
              <a:rPr lang="en-US" sz="2000" b="1" dirty="0">
                <a:solidFill>
                  <a:srgbClr val="000000"/>
                </a:solidFill>
              </a:rPr>
              <a:t>K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huê dài hơn quãng đường từ nhà Nguyên đến thư viện bao nhiêu mét?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5851F0-88E5-4BF8-BD1E-88A78016DD69}"/>
              </a:ext>
            </a:extLst>
          </p:cNvPr>
          <p:cNvSpPr txBox="1"/>
          <p:nvPr/>
        </p:nvSpPr>
        <p:spPr>
          <a:xfrm>
            <a:off x="7376160" y="2738891"/>
            <a:ext cx="4491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Quãng đường từ nhà Nguyên đến nhà khuê dài hơn quãng đường từ nhà Nguyên đến thư viện số mét là: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760EC-7338-405B-A413-E7DEEB3F4A95}"/>
              </a:ext>
            </a:extLst>
          </p:cNvPr>
          <p:cNvSpPr txBox="1"/>
          <p:nvPr/>
        </p:nvSpPr>
        <p:spPr>
          <a:xfrm>
            <a:off x="7527926" y="4384811"/>
            <a:ext cx="4491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968 – 697 = 271 m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37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7A05DB-4F57-4365-B2EA-282566D6E2AB}"/>
              </a:ext>
            </a:extLst>
          </p:cNvPr>
          <p:cNvSpPr txBox="1"/>
          <p:nvPr/>
        </p:nvSpPr>
        <p:spPr>
          <a:xfrm>
            <a:off x="701268" y="70129"/>
            <a:ext cx="8565521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199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Quan sát sơ đồ</a:t>
            </a:r>
            <a:r>
              <a:rPr kumimoji="0" lang="en-US" sz="3199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199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vi-VN" sz="3199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trả lời câu hỏi.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832AC8-F9BA-4BB7-AF5B-2BA621803150}"/>
              </a:ext>
            </a:extLst>
          </p:cNvPr>
          <p:cNvSpPr/>
          <p:nvPr/>
        </p:nvSpPr>
        <p:spPr>
          <a:xfrm>
            <a:off x="116628" y="70129"/>
            <a:ext cx="584640" cy="584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00156-82C8-4449-ABDA-E9BA44FE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1201327"/>
            <a:ext cx="7003275" cy="503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715F81-7375-4EED-8044-8B2F14FF7EC7}"/>
              </a:ext>
            </a:extLst>
          </p:cNvPr>
          <p:cNvSpPr/>
          <p:nvPr/>
        </p:nvSpPr>
        <p:spPr>
          <a:xfrm>
            <a:off x="7325318" y="402326"/>
            <a:ext cx="4572001" cy="120829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b) Theo em, Nếu đi từ nhà Ngân đến khu vui chơi thì đi đường nào ngắn hơn?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EBC54-B399-43A6-A60B-EC2CFD4C6130}"/>
              </a:ext>
            </a:extLst>
          </p:cNvPr>
          <p:cNvSpPr txBox="1"/>
          <p:nvPr/>
        </p:nvSpPr>
        <p:spPr>
          <a:xfrm>
            <a:off x="7487286" y="1695477"/>
            <a:ext cx="4491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Nếu đi từ nhà Ngân đến khu vui chơi sẽ có 2 đường đi: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0A76C-FB38-45ED-9244-1BFC388A5B38}"/>
              </a:ext>
            </a:extLst>
          </p:cNvPr>
          <p:cNvSpPr txBox="1"/>
          <p:nvPr/>
        </p:nvSpPr>
        <p:spPr>
          <a:xfrm>
            <a:off x="7334885" y="2523666"/>
            <a:ext cx="459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</a:rPr>
              <a:t>+ Đường đi thứ nhất: đi qua trường học (396 + 283 = 679m)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9A613-0C4E-47AD-955F-9C45BB6605E3}"/>
              </a:ext>
            </a:extLst>
          </p:cNvPr>
          <p:cNvSpPr txBox="1"/>
          <p:nvPr/>
        </p:nvSpPr>
        <p:spPr>
          <a:xfrm>
            <a:off x="7359969" y="3718378"/>
            <a:ext cx="459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</a:rPr>
              <a:t>+ Đường đi thứ hai : đi qua rạp chiếu phim (386 + 382 = 768m)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E7246-9693-44CE-B7A4-759216BAAA0B}"/>
              </a:ext>
            </a:extLst>
          </p:cNvPr>
          <p:cNvSpPr txBox="1"/>
          <p:nvPr/>
        </p:nvSpPr>
        <p:spPr>
          <a:xfrm>
            <a:off x="7334885" y="4910282"/>
            <a:ext cx="459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2060"/>
                </a:solidFill>
              </a:rPr>
              <a:t>=&gt; </a:t>
            </a:r>
            <a:r>
              <a:rPr lang="vi-VN" sz="2400" b="1" dirty="0">
                <a:solidFill>
                  <a:srgbClr val="002060"/>
                </a:solidFill>
              </a:rPr>
              <a:t>Vậy đi từ nhà Ngân đến khu vui chơi thì đi qua trường học sẽ ngắn hơn.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BA396C3-DB94-45FA-AD2E-9DB80294316A}"/>
              </a:ext>
            </a:extLst>
          </p:cNvPr>
          <p:cNvSpPr/>
          <p:nvPr/>
        </p:nvSpPr>
        <p:spPr>
          <a:xfrm>
            <a:off x="3179442" y="2733040"/>
            <a:ext cx="2256158" cy="1209040"/>
          </a:xfrm>
          <a:custGeom>
            <a:avLst/>
            <a:gdLst>
              <a:gd name="connsiteX0" fmla="*/ 2256158 w 2256158"/>
              <a:gd name="connsiteY0" fmla="*/ 71120 h 1209040"/>
              <a:gd name="connsiteX1" fmla="*/ 2205358 w 2256158"/>
              <a:gd name="connsiteY1" fmla="*/ 101600 h 1209040"/>
              <a:gd name="connsiteX2" fmla="*/ 366398 w 2256158"/>
              <a:gd name="connsiteY2" fmla="*/ 81280 h 1209040"/>
              <a:gd name="connsiteX3" fmla="*/ 305438 w 2256158"/>
              <a:gd name="connsiteY3" fmla="*/ 50800 h 1209040"/>
              <a:gd name="connsiteX4" fmla="*/ 142878 w 2256158"/>
              <a:gd name="connsiteY4" fmla="*/ 0 h 1209040"/>
              <a:gd name="connsiteX5" fmla="*/ 638 w 2256158"/>
              <a:gd name="connsiteY5" fmla="*/ 71120 h 1209040"/>
              <a:gd name="connsiteX6" fmla="*/ 41278 w 2256158"/>
              <a:gd name="connsiteY6" fmla="*/ 162560 h 1209040"/>
              <a:gd name="connsiteX7" fmla="*/ 81918 w 2256158"/>
              <a:gd name="connsiteY7" fmla="*/ 243840 h 1209040"/>
              <a:gd name="connsiteX8" fmla="*/ 92078 w 2256158"/>
              <a:gd name="connsiteY8" fmla="*/ 294640 h 1209040"/>
              <a:gd name="connsiteX9" fmla="*/ 173358 w 2256158"/>
              <a:gd name="connsiteY9" fmla="*/ 386080 h 1209040"/>
              <a:gd name="connsiteX10" fmla="*/ 213998 w 2256158"/>
              <a:gd name="connsiteY10" fmla="*/ 436880 h 1209040"/>
              <a:gd name="connsiteX11" fmla="*/ 244478 w 2256158"/>
              <a:gd name="connsiteY11" fmla="*/ 447040 h 1209040"/>
              <a:gd name="connsiteX12" fmla="*/ 315598 w 2256158"/>
              <a:gd name="connsiteY12" fmla="*/ 477520 h 1209040"/>
              <a:gd name="connsiteX13" fmla="*/ 356238 w 2256158"/>
              <a:gd name="connsiteY13" fmla="*/ 487680 h 1209040"/>
              <a:gd name="connsiteX14" fmla="*/ 386718 w 2256158"/>
              <a:gd name="connsiteY14" fmla="*/ 497840 h 1209040"/>
              <a:gd name="connsiteX15" fmla="*/ 407038 w 2256158"/>
              <a:gd name="connsiteY15" fmla="*/ 528320 h 1209040"/>
              <a:gd name="connsiteX16" fmla="*/ 417198 w 2256158"/>
              <a:gd name="connsiteY16" fmla="*/ 558800 h 1209040"/>
              <a:gd name="connsiteX17" fmla="*/ 437518 w 2256158"/>
              <a:gd name="connsiteY17" fmla="*/ 650240 h 1209040"/>
              <a:gd name="connsiteX18" fmla="*/ 478158 w 2256158"/>
              <a:gd name="connsiteY18" fmla="*/ 894080 h 1209040"/>
              <a:gd name="connsiteX19" fmla="*/ 498478 w 2256158"/>
              <a:gd name="connsiteY19" fmla="*/ 924560 h 1209040"/>
              <a:gd name="connsiteX20" fmla="*/ 518798 w 2256158"/>
              <a:gd name="connsiteY20" fmla="*/ 1209040 h 12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56158" h="1209040">
                <a:moveTo>
                  <a:pt x="2256158" y="71120"/>
                </a:moveTo>
                <a:cubicBezTo>
                  <a:pt x="2239225" y="81280"/>
                  <a:pt x="2225104" y="101377"/>
                  <a:pt x="2205358" y="101600"/>
                </a:cubicBezTo>
                <a:cubicBezTo>
                  <a:pt x="675767" y="118884"/>
                  <a:pt x="1023704" y="154314"/>
                  <a:pt x="366398" y="81280"/>
                </a:cubicBezTo>
                <a:cubicBezTo>
                  <a:pt x="346078" y="71120"/>
                  <a:pt x="326789" y="58564"/>
                  <a:pt x="305438" y="50800"/>
                </a:cubicBezTo>
                <a:cubicBezTo>
                  <a:pt x="252085" y="31399"/>
                  <a:pt x="142878" y="0"/>
                  <a:pt x="142878" y="0"/>
                </a:cubicBezTo>
                <a:cubicBezTo>
                  <a:pt x="45958" y="8077"/>
                  <a:pt x="9513" y="-26500"/>
                  <a:pt x="638" y="71120"/>
                </a:cubicBezTo>
                <a:cubicBezTo>
                  <a:pt x="-4094" y="123169"/>
                  <a:pt x="18296" y="123162"/>
                  <a:pt x="41278" y="162560"/>
                </a:cubicBezTo>
                <a:cubicBezTo>
                  <a:pt x="56541" y="188725"/>
                  <a:pt x="81918" y="243840"/>
                  <a:pt x="81918" y="243840"/>
                </a:cubicBezTo>
                <a:cubicBezTo>
                  <a:pt x="85305" y="260773"/>
                  <a:pt x="83809" y="279480"/>
                  <a:pt x="92078" y="294640"/>
                </a:cubicBezTo>
                <a:cubicBezTo>
                  <a:pt x="115776" y="338087"/>
                  <a:pt x="143893" y="352406"/>
                  <a:pt x="173358" y="386080"/>
                </a:cubicBezTo>
                <a:cubicBezTo>
                  <a:pt x="187638" y="402400"/>
                  <a:pt x="197533" y="422767"/>
                  <a:pt x="213998" y="436880"/>
                </a:cubicBezTo>
                <a:cubicBezTo>
                  <a:pt x="222129" y="443850"/>
                  <a:pt x="234534" y="443063"/>
                  <a:pt x="244478" y="447040"/>
                </a:cubicBezTo>
                <a:cubicBezTo>
                  <a:pt x="268425" y="456619"/>
                  <a:pt x="291359" y="468706"/>
                  <a:pt x="315598" y="477520"/>
                </a:cubicBezTo>
                <a:cubicBezTo>
                  <a:pt x="328721" y="482292"/>
                  <a:pt x="342812" y="483844"/>
                  <a:pt x="356238" y="487680"/>
                </a:cubicBezTo>
                <a:cubicBezTo>
                  <a:pt x="366536" y="490622"/>
                  <a:pt x="376558" y="494453"/>
                  <a:pt x="386718" y="497840"/>
                </a:cubicBezTo>
                <a:cubicBezTo>
                  <a:pt x="393491" y="508000"/>
                  <a:pt x="401577" y="517398"/>
                  <a:pt x="407038" y="528320"/>
                </a:cubicBezTo>
                <a:cubicBezTo>
                  <a:pt x="411827" y="537899"/>
                  <a:pt x="414256" y="548502"/>
                  <a:pt x="417198" y="558800"/>
                </a:cubicBezTo>
                <a:cubicBezTo>
                  <a:pt x="426764" y="592279"/>
                  <a:pt x="430534" y="615322"/>
                  <a:pt x="437518" y="650240"/>
                </a:cubicBezTo>
                <a:cubicBezTo>
                  <a:pt x="447920" y="847885"/>
                  <a:pt x="414770" y="792659"/>
                  <a:pt x="478158" y="894080"/>
                </a:cubicBezTo>
                <a:cubicBezTo>
                  <a:pt x="484630" y="904435"/>
                  <a:pt x="491705" y="914400"/>
                  <a:pt x="498478" y="924560"/>
                </a:cubicBezTo>
                <a:cubicBezTo>
                  <a:pt x="519608" y="1188688"/>
                  <a:pt x="518798" y="1093623"/>
                  <a:pt x="518798" y="12090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968EC5D-1474-4288-949F-B4168A29DECC}"/>
              </a:ext>
            </a:extLst>
          </p:cNvPr>
          <p:cNvSpPr/>
          <p:nvPr/>
        </p:nvSpPr>
        <p:spPr>
          <a:xfrm>
            <a:off x="3688080" y="2753360"/>
            <a:ext cx="2316565" cy="1444766"/>
          </a:xfrm>
          <a:custGeom>
            <a:avLst/>
            <a:gdLst>
              <a:gd name="connsiteX0" fmla="*/ 1838960 w 2316565"/>
              <a:gd name="connsiteY0" fmla="*/ 0 h 1444766"/>
              <a:gd name="connsiteX1" fmla="*/ 1849120 w 2316565"/>
              <a:gd name="connsiteY1" fmla="*/ 50800 h 1444766"/>
              <a:gd name="connsiteX2" fmla="*/ 1879600 w 2316565"/>
              <a:gd name="connsiteY2" fmla="*/ 71120 h 1444766"/>
              <a:gd name="connsiteX3" fmla="*/ 1930400 w 2316565"/>
              <a:gd name="connsiteY3" fmla="*/ 132080 h 1444766"/>
              <a:gd name="connsiteX4" fmla="*/ 1971040 w 2316565"/>
              <a:gd name="connsiteY4" fmla="*/ 152400 h 1444766"/>
              <a:gd name="connsiteX5" fmla="*/ 2021840 w 2316565"/>
              <a:gd name="connsiteY5" fmla="*/ 182880 h 1444766"/>
              <a:gd name="connsiteX6" fmla="*/ 2052320 w 2316565"/>
              <a:gd name="connsiteY6" fmla="*/ 254000 h 1444766"/>
              <a:gd name="connsiteX7" fmla="*/ 2143760 w 2316565"/>
              <a:gd name="connsiteY7" fmla="*/ 284480 h 1444766"/>
              <a:gd name="connsiteX8" fmla="*/ 2214880 w 2316565"/>
              <a:gd name="connsiteY8" fmla="*/ 335280 h 1444766"/>
              <a:gd name="connsiteX9" fmla="*/ 2255520 w 2316565"/>
              <a:gd name="connsiteY9" fmla="*/ 365760 h 1444766"/>
              <a:gd name="connsiteX10" fmla="*/ 2296160 w 2316565"/>
              <a:gd name="connsiteY10" fmla="*/ 386080 h 1444766"/>
              <a:gd name="connsiteX11" fmla="*/ 2316480 w 2316565"/>
              <a:gd name="connsiteY11" fmla="*/ 436880 h 1444766"/>
              <a:gd name="connsiteX12" fmla="*/ 2286000 w 2316565"/>
              <a:gd name="connsiteY12" fmla="*/ 497840 h 1444766"/>
              <a:gd name="connsiteX13" fmla="*/ 2143760 w 2316565"/>
              <a:gd name="connsiteY13" fmla="*/ 568960 h 1444766"/>
              <a:gd name="connsiteX14" fmla="*/ 2103120 w 2316565"/>
              <a:gd name="connsiteY14" fmla="*/ 782320 h 1444766"/>
              <a:gd name="connsiteX15" fmla="*/ 2042160 w 2316565"/>
              <a:gd name="connsiteY15" fmla="*/ 843280 h 1444766"/>
              <a:gd name="connsiteX16" fmla="*/ 2021840 w 2316565"/>
              <a:gd name="connsiteY16" fmla="*/ 904240 h 1444766"/>
              <a:gd name="connsiteX17" fmla="*/ 2001520 w 2316565"/>
              <a:gd name="connsiteY17" fmla="*/ 934720 h 1444766"/>
              <a:gd name="connsiteX18" fmla="*/ 1981200 w 2316565"/>
              <a:gd name="connsiteY18" fmla="*/ 1026160 h 1444766"/>
              <a:gd name="connsiteX19" fmla="*/ 1960880 w 2316565"/>
              <a:gd name="connsiteY19" fmla="*/ 1056640 h 1444766"/>
              <a:gd name="connsiteX20" fmla="*/ 1940560 w 2316565"/>
              <a:gd name="connsiteY20" fmla="*/ 1127760 h 1444766"/>
              <a:gd name="connsiteX21" fmla="*/ 1960880 w 2316565"/>
              <a:gd name="connsiteY21" fmla="*/ 1219200 h 1444766"/>
              <a:gd name="connsiteX22" fmla="*/ 1991360 w 2316565"/>
              <a:gd name="connsiteY22" fmla="*/ 1270000 h 1444766"/>
              <a:gd name="connsiteX23" fmla="*/ 2011680 w 2316565"/>
              <a:gd name="connsiteY23" fmla="*/ 1310640 h 1444766"/>
              <a:gd name="connsiteX24" fmla="*/ 1981200 w 2316565"/>
              <a:gd name="connsiteY24" fmla="*/ 1432560 h 1444766"/>
              <a:gd name="connsiteX25" fmla="*/ 1910080 w 2316565"/>
              <a:gd name="connsiteY25" fmla="*/ 1442720 h 1444766"/>
              <a:gd name="connsiteX26" fmla="*/ 1757680 w 2316565"/>
              <a:gd name="connsiteY26" fmla="*/ 1432560 h 1444766"/>
              <a:gd name="connsiteX27" fmla="*/ 1717040 w 2316565"/>
              <a:gd name="connsiteY27" fmla="*/ 1422400 h 1444766"/>
              <a:gd name="connsiteX28" fmla="*/ 1686560 w 2316565"/>
              <a:gd name="connsiteY28" fmla="*/ 1412240 h 1444766"/>
              <a:gd name="connsiteX29" fmla="*/ 1432560 w 2316565"/>
              <a:gd name="connsiteY29" fmla="*/ 1402080 h 1444766"/>
              <a:gd name="connsiteX30" fmla="*/ 975360 w 2316565"/>
              <a:gd name="connsiteY30" fmla="*/ 1381760 h 1444766"/>
              <a:gd name="connsiteX31" fmla="*/ 924560 w 2316565"/>
              <a:gd name="connsiteY31" fmla="*/ 1371600 h 1444766"/>
              <a:gd name="connsiteX32" fmla="*/ 812800 w 2316565"/>
              <a:gd name="connsiteY32" fmla="*/ 1341120 h 1444766"/>
              <a:gd name="connsiteX33" fmla="*/ 660400 w 2316565"/>
              <a:gd name="connsiteY33" fmla="*/ 1320800 h 1444766"/>
              <a:gd name="connsiteX34" fmla="*/ 396240 w 2316565"/>
              <a:gd name="connsiteY34" fmla="*/ 1290320 h 1444766"/>
              <a:gd name="connsiteX35" fmla="*/ 0 w 2316565"/>
              <a:gd name="connsiteY35" fmla="*/ 1270000 h 144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16565" h="1444766">
                <a:moveTo>
                  <a:pt x="1838960" y="0"/>
                </a:moveTo>
                <a:cubicBezTo>
                  <a:pt x="1842347" y="16933"/>
                  <a:pt x="1840552" y="35807"/>
                  <a:pt x="1849120" y="50800"/>
                </a:cubicBezTo>
                <a:cubicBezTo>
                  <a:pt x="1855178" y="61402"/>
                  <a:pt x="1870966" y="62486"/>
                  <a:pt x="1879600" y="71120"/>
                </a:cubicBezTo>
                <a:cubicBezTo>
                  <a:pt x="1924157" y="115677"/>
                  <a:pt x="1872144" y="90469"/>
                  <a:pt x="1930400" y="132080"/>
                </a:cubicBezTo>
                <a:cubicBezTo>
                  <a:pt x="1942725" y="140883"/>
                  <a:pt x="1957800" y="145045"/>
                  <a:pt x="1971040" y="152400"/>
                </a:cubicBezTo>
                <a:cubicBezTo>
                  <a:pt x="1988302" y="161990"/>
                  <a:pt x="2004907" y="172720"/>
                  <a:pt x="2021840" y="182880"/>
                </a:cubicBezTo>
                <a:cubicBezTo>
                  <a:pt x="2032000" y="206587"/>
                  <a:pt x="2038013" y="232540"/>
                  <a:pt x="2052320" y="254000"/>
                </a:cubicBezTo>
                <a:cubicBezTo>
                  <a:pt x="2070178" y="280787"/>
                  <a:pt x="2120967" y="280681"/>
                  <a:pt x="2143760" y="284480"/>
                </a:cubicBezTo>
                <a:cubicBezTo>
                  <a:pt x="2276577" y="384093"/>
                  <a:pt x="2110885" y="260998"/>
                  <a:pt x="2214880" y="335280"/>
                </a:cubicBezTo>
                <a:cubicBezTo>
                  <a:pt x="2228659" y="345122"/>
                  <a:pt x="2241161" y="356785"/>
                  <a:pt x="2255520" y="365760"/>
                </a:cubicBezTo>
                <a:cubicBezTo>
                  <a:pt x="2268363" y="373787"/>
                  <a:pt x="2282613" y="379307"/>
                  <a:pt x="2296160" y="386080"/>
                </a:cubicBezTo>
                <a:cubicBezTo>
                  <a:pt x="2302933" y="403013"/>
                  <a:pt x="2314218" y="418783"/>
                  <a:pt x="2316480" y="436880"/>
                </a:cubicBezTo>
                <a:cubicBezTo>
                  <a:pt x="2318168" y="450387"/>
                  <a:pt x="2294349" y="491009"/>
                  <a:pt x="2286000" y="497840"/>
                </a:cubicBezTo>
                <a:cubicBezTo>
                  <a:pt x="2206125" y="563192"/>
                  <a:pt x="2218256" y="554061"/>
                  <a:pt x="2143760" y="568960"/>
                </a:cubicBezTo>
                <a:cubicBezTo>
                  <a:pt x="2072162" y="676357"/>
                  <a:pt x="2211462" y="457293"/>
                  <a:pt x="2103120" y="782320"/>
                </a:cubicBezTo>
                <a:cubicBezTo>
                  <a:pt x="2094033" y="809582"/>
                  <a:pt x="2042160" y="843280"/>
                  <a:pt x="2042160" y="843280"/>
                </a:cubicBezTo>
                <a:cubicBezTo>
                  <a:pt x="2035387" y="863600"/>
                  <a:pt x="2030539" y="884667"/>
                  <a:pt x="2021840" y="904240"/>
                </a:cubicBezTo>
                <a:cubicBezTo>
                  <a:pt x="2016881" y="915398"/>
                  <a:pt x="2005807" y="923287"/>
                  <a:pt x="2001520" y="934720"/>
                </a:cubicBezTo>
                <a:cubicBezTo>
                  <a:pt x="1987054" y="973295"/>
                  <a:pt x="1996816" y="989724"/>
                  <a:pt x="1981200" y="1026160"/>
                </a:cubicBezTo>
                <a:cubicBezTo>
                  <a:pt x="1976390" y="1037383"/>
                  <a:pt x="1966341" y="1045718"/>
                  <a:pt x="1960880" y="1056640"/>
                </a:cubicBezTo>
                <a:cubicBezTo>
                  <a:pt x="1953592" y="1071216"/>
                  <a:pt x="1943815" y="1114739"/>
                  <a:pt x="1940560" y="1127760"/>
                </a:cubicBezTo>
                <a:cubicBezTo>
                  <a:pt x="1947333" y="1158240"/>
                  <a:pt x="1950378" y="1189795"/>
                  <a:pt x="1960880" y="1219200"/>
                </a:cubicBezTo>
                <a:cubicBezTo>
                  <a:pt x="1967522" y="1237797"/>
                  <a:pt x="1981770" y="1252738"/>
                  <a:pt x="1991360" y="1270000"/>
                </a:cubicBezTo>
                <a:cubicBezTo>
                  <a:pt x="1998715" y="1283240"/>
                  <a:pt x="2004907" y="1297093"/>
                  <a:pt x="2011680" y="1310640"/>
                </a:cubicBezTo>
                <a:cubicBezTo>
                  <a:pt x="2001520" y="1351280"/>
                  <a:pt x="2006741" y="1399356"/>
                  <a:pt x="1981200" y="1432560"/>
                </a:cubicBezTo>
                <a:cubicBezTo>
                  <a:pt x="1966599" y="1451541"/>
                  <a:pt x="1934027" y="1442720"/>
                  <a:pt x="1910080" y="1442720"/>
                </a:cubicBezTo>
                <a:cubicBezTo>
                  <a:pt x="1859167" y="1442720"/>
                  <a:pt x="1808480" y="1435947"/>
                  <a:pt x="1757680" y="1432560"/>
                </a:cubicBezTo>
                <a:cubicBezTo>
                  <a:pt x="1744133" y="1429173"/>
                  <a:pt x="1730466" y="1426236"/>
                  <a:pt x="1717040" y="1422400"/>
                </a:cubicBezTo>
                <a:cubicBezTo>
                  <a:pt x="1706742" y="1419458"/>
                  <a:pt x="1697242" y="1413003"/>
                  <a:pt x="1686560" y="1412240"/>
                </a:cubicBezTo>
                <a:cubicBezTo>
                  <a:pt x="1602041" y="1406203"/>
                  <a:pt x="1517227" y="1405467"/>
                  <a:pt x="1432560" y="1402080"/>
                </a:cubicBezTo>
                <a:cubicBezTo>
                  <a:pt x="1230651" y="1368428"/>
                  <a:pt x="1460330" y="1403804"/>
                  <a:pt x="975360" y="1381760"/>
                </a:cubicBezTo>
                <a:cubicBezTo>
                  <a:pt x="958109" y="1380976"/>
                  <a:pt x="941313" y="1375788"/>
                  <a:pt x="924560" y="1371600"/>
                </a:cubicBezTo>
                <a:cubicBezTo>
                  <a:pt x="887099" y="1362235"/>
                  <a:pt x="850586" y="1349075"/>
                  <a:pt x="812800" y="1341120"/>
                </a:cubicBezTo>
                <a:cubicBezTo>
                  <a:pt x="444293" y="1263540"/>
                  <a:pt x="989623" y="1391348"/>
                  <a:pt x="660400" y="1320800"/>
                </a:cubicBezTo>
                <a:cubicBezTo>
                  <a:pt x="468522" y="1279683"/>
                  <a:pt x="767576" y="1309864"/>
                  <a:pt x="396240" y="1290320"/>
                </a:cubicBezTo>
                <a:cubicBezTo>
                  <a:pt x="238529" y="1227236"/>
                  <a:pt x="363678" y="1270000"/>
                  <a:pt x="0" y="1270000"/>
                </a:cubicBez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3243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4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937" y="1090683"/>
            <a:ext cx="6448770" cy="294119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文本框 8">
            <a:extLst>
              <a:ext uri="{FF2B5EF4-FFF2-40B4-BE49-F238E27FC236}">
                <a16:creationId xmlns:a16="http://schemas.microsoft.com/office/drawing/2014/main" id="{B46DDDE8-F9DF-45F7-8AE2-D984974192BA}"/>
              </a:ext>
            </a:extLst>
          </p:cNvPr>
          <p:cNvSpPr txBox="1"/>
          <p:nvPr/>
        </p:nvSpPr>
        <p:spPr>
          <a:xfrm>
            <a:off x="2539859" y="2007412"/>
            <a:ext cx="4946884" cy="11077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/>
            <a:r>
              <a:rPr lang="en-US" altLang="zh-CN" sz="6599" b="1" dirty="0">
                <a:solidFill>
                  <a:srgbClr val="CC0099"/>
                </a:solidFill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CỦNG CỐ</a:t>
            </a:r>
            <a:endParaRPr lang="zh-CN" altLang="en-US" sz="6599" b="1" dirty="0">
              <a:solidFill>
                <a:srgbClr val="CC0099"/>
              </a:solidFill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29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3F7A45-8CA4-4C2B-B9D1-D03349328E7D}"/>
              </a:ext>
            </a:extLst>
          </p:cNvPr>
          <p:cNvSpPr txBox="1"/>
          <p:nvPr/>
        </p:nvSpPr>
        <p:spPr>
          <a:xfrm>
            <a:off x="2934819" y="301037"/>
            <a:ext cx="7082352" cy="132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defRPr/>
            </a:pPr>
            <a:r>
              <a:rPr lang="en-US" sz="3999" b="1" kern="0" dirty="0">
                <a:solidFill>
                  <a:srgbClr val="7030A0"/>
                </a:solidFill>
                <a:latin typeface="Arial" panose="020B0604020202020204" pitchFamily="34" charset="0"/>
              </a:rPr>
              <a:t>THỬ THÁCH THỨ NHẤT</a:t>
            </a:r>
            <a:endParaRPr lang="en-US" sz="3999" kern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defTabSz="914217">
              <a:defRPr/>
            </a:pP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Xếp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đúng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vào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t</a:t>
            </a:r>
            <a:r>
              <a:rPr lang="vi-VN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ư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ơng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ứng</a:t>
            </a:r>
            <a:endParaRPr lang="vi-VN" sz="3999" kern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0ACD9B-1656-4C6C-B8FB-D23BEC6CD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920" y="3651419"/>
            <a:ext cx="3184047" cy="23241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7A2E94B-9252-4EE7-B192-4E90DFC9D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6" y="2080383"/>
            <a:ext cx="3194442" cy="118532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DFF2B64-2055-4979-BF72-54169702A8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56" y="2034443"/>
            <a:ext cx="3239877" cy="118532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6BF28FA-9ACA-4348-BC00-FB110D7E70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71" y="3595383"/>
            <a:ext cx="1130021" cy="21187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240AFC8-79BC-4720-99E6-3BD04E4421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10" y="3908359"/>
            <a:ext cx="1582930" cy="16097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587DAFF-AC79-44C2-9273-AD89174EA1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30" y="3595383"/>
            <a:ext cx="1702868" cy="22357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36C840-A69B-492A-9B08-16AD361946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99" y="355532"/>
            <a:ext cx="549714" cy="6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3088E-7 3.36728E-6 L -0.26214 -0.0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14" y="-19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9E-6 -8.51655E-7 L -0.59826 0.055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13" y="27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238E-6 5.34598E-7 L 0.42727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22" y="1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7806E-6 -8.93312E-7 L 0.14481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086500C-C589-4C1E-8CAC-00C7177F22A0}"/>
              </a:ext>
            </a:extLst>
          </p:cNvPr>
          <p:cNvSpPr txBox="1"/>
          <p:nvPr/>
        </p:nvSpPr>
        <p:spPr>
          <a:xfrm>
            <a:off x="9591495" y="3126633"/>
            <a:ext cx="497137" cy="7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defRPr/>
            </a:pPr>
            <a:r>
              <a:rPr lang="en-US" sz="3999" b="1" kern="0" dirty="0">
                <a:solidFill>
                  <a:srgbClr val="7030A0"/>
                </a:solidFill>
                <a:latin typeface="Arial" panose="020B0604020202020204" pitchFamily="34" charset="0"/>
              </a:rPr>
              <a:t>?</a:t>
            </a:r>
            <a:endParaRPr lang="vi-VN" sz="3999" kern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A4AA8D-2C44-422B-8727-7D06AB237C5A}"/>
              </a:ext>
            </a:extLst>
          </p:cNvPr>
          <p:cNvSpPr txBox="1"/>
          <p:nvPr/>
        </p:nvSpPr>
        <p:spPr>
          <a:xfrm>
            <a:off x="1680461" y="301037"/>
            <a:ext cx="9591087" cy="1323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defRPr/>
            </a:pPr>
            <a:r>
              <a:rPr lang="en-US" sz="3999" b="1" kern="0" dirty="0">
                <a:solidFill>
                  <a:srgbClr val="7030A0"/>
                </a:solidFill>
                <a:latin typeface="Arial" panose="020B0604020202020204" pitchFamily="34" charset="0"/>
              </a:rPr>
              <a:t>THỬ THÁCH THỨ HAI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pPr algn="ctr" defTabSz="914217">
              <a:defRPr/>
            </a:pP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Tìm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thích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hợp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để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đúng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theo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quy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luật</a:t>
            </a:r>
            <a:endParaRPr lang="vi-VN" sz="3999" kern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926C2-4326-446E-A0F7-40EF192014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20" y="373555"/>
            <a:ext cx="549779" cy="58904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89CAA93-7649-49BC-9DCE-F59B500580E0}"/>
              </a:ext>
            </a:extLst>
          </p:cNvPr>
          <p:cNvSpPr/>
          <p:nvPr/>
        </p:nvSpPr>
        <p:spPr>
          <a:xfrm>
            <a:off x="1468715" y="3027281"/>
            <a:ext cx="1047508" cy="1047508"/>
          </a:xfrm>
          <a:prstGeom prst="ellipse">
            <a:avLst/>
          </a:prstGeom>
          <a:solidFill>
            <a:srgbClr val="005696"/>
          </a:solidFill>
          <a:ln>
            <a:solidFill>
              <a:srgbClr val="004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32809C-F5D4-4A22-B593-85E5018BBB98}"/>
              </a:ext>
            </a:extLst>
          </p:cNvPr>
          <p:cNvSpPr/>
          <p:nvPr/>
        </p:nvSpPr>
        <p:spPr>
          <a:xfrm>
            <a:off x="4113193" y="3187407"/>
            <a:ext cx="1694814" cy="76534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BC893D74-B202-4AB8-81B7-AFEC3E351273}"/>
              </a:ext>
            </a:extLst>
          </p:cNvPr>
          <p:cNvSpPr/>
          <p:nvPr/>
        </p:nvSpPr>
        <p:spPr>
          <a:xfrm>
            <a:off x="3028841" y="2751656"/>
            <a:ext cx="818960" cy="132313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8D2AED7F-E6FE-4F4C-A1BF-663CA23D409C}"/>
              </a:ext>
            </a:extLst>
          </p:cNvPr>
          <p:cNvSpPr/>
          <p:nvPr/>
        </p:nvSpPr>
        <p:spPr>
          <a:xfrm>
            <a:off x="6085563" y="3027282"/>
            <a:ext cx="1009416" cy="90642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8B5C66-B3B0-47EB-8F28-BFBF7200DC85}"/>
              </a:ext>
            </a:extLst>
          </p:cNvPr>
          <p:cNvSpPr/>
          <p:nvPr/>
        </p:nvSpPr>
        <p:spPr>
          <a:xfrm>
            <a:off x="7631289" y="2905246"/>
            <a:ext cx="1047508" cy="1047508"/>
          </a:xfrm>
          <a:prstGeom prst="ellipse">
            <a:avLst/>
          </a:prstGeom>
          <a:solidFill>
            <a:srgbClr val="005696"/>
          </a:solidFill>
          <a:ln>
            <a:solidFill>
              <a:srgbClr val="004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A86C126A-E3D9-4FFF-B223-FEDABEC3D362}"/>
              </a:ext>
            </a:extLst>
          </p:cNvPr>
          <p:cNvSpPr/>
          <p:nvPr/>
        </p:nvSpPr>
        <p:spPr>
          <a:xfrm>
            <a:off x="9332740" y="2655460"/>
            <a:ext cx="818960" cy="132313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54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52D6A6-D1DB-44A0-B872-55864FA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4" y="1411666"/>
            <a:ext cx="8606306" cy="29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937" y="1090683"/>
            <a:ext cx="6448770" cy="294119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4C0463-4560-4208-90BD-CCDBC43DC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392" y="2050153"/>
            <a:ext cx="6009860" cy="12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 bwMode="auto">
          <a:xfrm>
            <a:off x="3302198" y="5998990"/>
            <a:ext cx="3330017" cy="66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Two Steps From Hell - Am I Not Hum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2051994" y="1240"/>
            <a:ext cx="609380" cy="60938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294718" y="-5280049"/>
            <a:ext cx="20038265" cy="1686537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216" y="1805244"/>
            <a:ext cx="3845518" cy="337625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1816" y="4548982"/>
            <a:ext cx="5978531" cy="2114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07" y="573678"/>
            <a:ext cx="6539209" cy="5119232"/>
          </a:xfrm>
          <a:prstGeom prst="rect">
            <a:avLst/>
          </a:prstGeom>
        </p:spPr>
      </p:pic>
      <p:sp>
        <p:nvSpPr>
          <p:cNvPr id="85" name="Oval 84">
            <a:hlinkClick r:id="" action="ppaction://hlinkshowjump?jump=nextslide"/>
          </p:cNvPr>
          <p:cNvSpPr/>
          <p:nvPr/>
        </p:nvSpPr>
        <p:spPr>
          <a:xfrm>
            <a:off x="7402616" y="4066101"/>
            <a:ext cx="2755915" cy="914069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3199" dirty="0">
                <a:solidFill>
                  <a:prstClr val="white"/>
                </a:solidFill>
                <a:latin typeface="Arial Black" panose="020B0A04020102020204" pitchFamily="34" charset="0"/>
              </a:rPr>
              <a:t>Play </a:t>
            </a:r>
          </a:p>
        </p:txBody>
      </p:sp>
    </p:spTree>
    <p:extLst>
      <p:ext uri="{BB962C8B-B14F-4D97-AF65-F5344CB8AC3E}">
        <p14:creationId xmlns:p14="http://schemas.microsoft.com/office/powerpoint/2010/main" val="50043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  <p:bldLst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>
            <a:hlinkClick r:id="" action="ppaction://hlinkshowjump?jump=endshow"/>
          </p:cNvPr>
          <p:cNvSpPr/>
          <p:nvPr/>
        </p:nvSpPr>
        <p:spPr>
          <a:xfrm>
            <a:off x="10860960" y="6253554"/>
            <a:ext cx="893134" cy="422275"/>
          </a:xfrm>
          <a:prstGeom prst="roundRect">
            <a:avLst>
              <a:gd name="adj" fmla="val 50000"/>
            </a:avLst>
          </a:prstGeom>
          <a:solidFill>
            <a:srgbClr val="503325"/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Exit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860" y="4622666"/>
            <a:ext cx="1988787" cy="167194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591" y="4622666"/>
            <a:ext cx="1988787" cy="1671945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322" y="2138117"/>
            <a:ext cx="1988787" cy="1671945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9052" y="2138117"/>
            <a:ext cx="1988787" cy="1671945"/>
          </a:xfrm>
          <a:prstGeom prst="rect">
            <a:avLst/>
          </a:prstGeom>
        </p:spPr>
      </p:pic>
      <p:grpSp>
        <p:nvGrpSpPr>
          <p:cNvPr id="175" name="G4"/>
          <p:cNvGrpSpPr/>
          <p:nvPr/>
        </p:nvGrpSpPr>
        <p:grpSpPr>
          <a:xfrm>
            <a:off x="8827168" y="1742252"/>
            <a:ext cx="2557032" cy="2542882"/>
            <a:chOff x="768580" y="1449249"/>
            <a:chExt cx="2901308" cy="2885253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 rotWithShape="1">
            <a:blip r:embed="rId6"/>
            <a:srcRect l="5517"/>
            <a:stretch/>
          </p:blipFill>
          <p:spPr>
            <a:xfrm>
              <a:off x="1059858" y="1449249"/>
              <a:ext cx="2133962" cy="2139086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8580" y="3308249"/>
              <a:ext cx="2901308" cy="1026253"/>
            </a:xfrm>
            <a:prstGeom prst="rect">
              <a:avLst/>
            </a:prstGeom>
          </p:spPr>
        </p:pic>
      </p:grpSp>
      <p:grpSp>
        <p:nvGrpSpPr>
          <p:cNvPr id="181" name="G5"/>
          <p:cNvGrpSpPr/>
          <p:nvPr/>
        </p:nvGrpSpPr>
        <p:grpSpPr>
          <a:xfrm>
            <a:off x="998222" y="4331864"/>
            <a:ext cx="2557032" cy="2542882"/>
            <a:chOff x="768580" y="1449249"/>
            <a:chExt cx="2901308" cy="2885253"/>
          </a:xfrm>
        </p:grpSpPr>
        <p:pic>
          <p:nvPicPr>
            <p:cNvPr id="182" name="Picture 181"/>
            <p:cNvPicPr>
              <a:picLocks noChangeAspect="1"/>
            </p:cNvPicPr>
            <p:nvPr/>
          </p:nvPicPr>
          <p:blipFill rotWithShape="1">
            <a:blip r:embed="rId6"/>
            <a:srcRect l="5517"/>
            <a:stretch/>
          </p:blipFill>
          <p:spPr>
            <a:xfrm>
              <a:off x="1059858" y="1449249"/>
              <a:ext cx="2133962" cy="2139086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8580" y="3308249"/>
              <a:ext cx="2901308" cy="1026253"/>
            </a:xfrm>
            <a:prstGeom prst="rect">
              <a:avLst/>
            </a:prstGeom>
          </p:spPr>
        </p:pic>
      </p:grpSp>
      <p:pic>
        <p:nvPicPr>
          <p:cNvPr id="184" name="Picture 1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520" y="4114357"/>
            <a:ext cx="2064893" cy="2226846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7918" y="1597928"/>
            <a:ext cx="2064893" cy="2226846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875212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7" name="Oval 146"/>
          <p:cNvSpPr/>
          <p:nvPr/>
        </p:nvSpPr>
        <p:spPr>
          <a:xfrm>
            <a:off x="1560765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8" name="Oval 147"/>
          <p:cNvSpPr/>
          <p:nvPr/>
        </p:nvSpPr>
        <p:spPr>
          <a:xfrm>
            <a:off x="2265359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49" name="Oval 148"/>
          <p:cNvSpPr/>
          <p:nvPr/>
        </p:nvSpPr>
        <p:spPr>
          <a:xfrm>
            <a:off x="2931868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8448" y="711216"/>
            <a:ext cx="389450" cy="392517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0642" y="711216"/>
            <a:ext cx="389450" cy="392517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4750" y="711216"/>
            <a:ext cx="389450" cy="392517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8859" y="711216"/>
            <a:ext cx="389450" cy="392517"/>
          </a:xfrm>
          <a:prstGeom prst="rect">
            <a:avLst/>
          </a:prstGeom>
        </p:spPr>
      </p:pic>
      <p:sp>
        <p:nvSpPr>
          <p:cNvPr id="44" name="1">
            <a:hlinkClick r:id="rId10" action="ppaction://hlinksldjump"/>
          </p:cNvPr>
          <p:cNvSpPr/>
          <p:nvPr/>
        </p:nvSpPr>
        <p:spPr>
          <a:xfrm>
            <a:off x="965650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" name="2">
            <a:hlinkClick r:id="rId11" action="ppaction://hlinksldjump"/>
          </p:cNvPr>
          <p:cNvSpPr/>
          <p:nvPr/>
        </p:nvSpPr>
        <p:spPr>
          <a:xfrm>
            <a:off x="1677844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5" name="3">
            <a:hlinkClick r:id="rId12" action="ppaction://hlinksldjump"/>
          </p:cNvPr>
          <p:cNvSpPr/>
          <p:nvPr/>
        </p:nvSpPr>
        <p:spPr>
          <a:xfrm>
            <a:off x="2351952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4">
            <a:hlinkClick r:id="rId13" action="ppaction://hlinksldjump"/>
          </p:cNvPr>
          <p:cNvSpPr/>
          <p:nvPr/>
        </p:nvSpPr>
        <p:spPr>
          <a:xfrm>
            <a:off x="3026061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Arrow: Right 2">
            <a:hlinkClick r:id="rId14" action="ppaction://hlinksldjump"/>
            <a:extLst>
              <a:ext uri="{FF2B5EF4-FFF2-40B4-BE49-F238E27FC236}">
                <a16:creationId xmlns:a16="http://schemas.microsoft.com/office/drawing/2014/main" id="{565E9A04-536D-4C0D-80AE-2F8D9FDBE5E3}"/>
              </a:ext>
            </a:extLst>
          </p:cNvPr>
          <p:cNvSpPr/>
          <p:nvPr/>
        </p:nvSpPr>
        <p:spPr>
          <a:xfrm>
            <a:off x="10647026" y="5988422"/>
            <a:ext cx="1328837" cy="70555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06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48294 0.29629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22708 0.63055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6155 0.28773 " pathEditMode="relative" rAng="0" ptsTypes="AA">
                                      <p:cBhvr>
                                        <p:cTn id="77" dur="1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68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8463 0.62523 " pathEditMode="relative" rAng="0" ptsTypes="AA">
                                      <p:cBhvr>
                                        <p:cTn id="95" dur="1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2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</p:childTnLst>
        </p:cTn>
      </p:par>
    </p:tnLst>
    <p:bldLst>
      <p:bldP spid="2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3" grpId="0" animBg="1"/>
      <p:bldP spid="95" grpId="0" animBg="1"/>
      <p:bldP spid="44" grpId="0" animBg="1"/>
      <p:bldP spid="165" grpId="0" animBg="1"/>
      <p:bldP spid="1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sp>
        <p:nvSpPr>
          <p:cNvPr id="24" name="Google Shape;3917;p34"/>
          <p:cNvSpPr txBox="1">
            <a:spLocks/>
          </p:cNvSpPr>
          <p:nvPr/>
        </p:nvSpPr>
        <p:spPr>
          <a:xfrm>
            <a:off x="1299772" y="3437196"/>
            <a:ext cx="5805911" cy="300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Lon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sữa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dạng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grpSp>
        <p:nvGrpSpPr>
          <p:cNvPr id="28" name="MsPham Dung"/>
          <p:cNvGrpSpPr/>
          <p:nvPr/>
        </p:nvGrpSpPr>
        <p:grpSpPr>
          <a:xfrm>
            <a:off x="7382716" y="837497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5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trụ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MsPham Sai"/>
          <p:cNvGrpSpPr/>
          <p:nvPr/>
        </p:nvGrpSpPr>
        <p:grpSpPr>
          <a:xfrm>
            <a:off x="7353108" y="2697724"/>
            <a:ext cx="4241817" cy="1269358"/>
            <a:chOff x="7353562" y="2697459"/>
            <a:chExt cx="4243352" cy="1269817"/>
          </a:xfrm>
        </p:grpSpPr>
        <p:sp>
          <p:nvSpPr>
            <p:cNvPr id="11" name="Horizontal Scroll 10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21" name="Oval 20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6" name="Google Shape;3917;p34"/>
            <p:cNvSpPr txBox="1">
              <a:spLocks/>
            </p:cNvSpPr>
            <p:nvPr/>
          </p:nvSpPr>
          <p:spPr>
            <a:xfrm>
              <a:off x="8410721" y="2882776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cầu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MsPham sai1"/>
          <p:cNvGrpSpPr/>
          <p:nvPr/>
        </p:nvGrpSpPr>
        <p:grpSpPr>
          <a:xfrm>
            <a:off x="7395181" y="4489297"/>
            <a:ext cx="4199744" cy="1269358"/>
            <a:chOff x="7395651" y="4489680"/>
            <a:chExt cx="4201263" cy="1269817"/>
          </a:xfrm>
        </p:grpSpPr>
        <p:sp>
          <p:nvSpPr>
            <p:cNvPr id="12" name="Horizontal Scroll 11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20" name="Oval 19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27" name="Google Shape;3917;p34"/>
            <p:cNvSpPr txBox="1">
              <a:spLocks/>
            </p:cNvSpPr>
            <p:nvPr/>
          </p:nvSpPr>
          <p:spPr>
            <a:xfrm>
              <a:off x="8489910" y="4667813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lập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ph</a:t>
              </a:r>
              <a:r>
                <a:rPr lang="vi-VN" sz="2400" dirty="0">
                  <a:solidFill>
                    <a:prstClr val="black"/>
                  </a:solidFill>
                  <a:latin typeface="Calibri" panose="020F0502020204030204"/>
                </a:rPr>
                <a:t>ư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ơng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AC0BCF44-F9DA-4C9B-8A10-FD013E0F65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84" y="1634801"/>
            <a:ext cx="1943902" cy="29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010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sp>
        <p:nvSpPr>
          <p:cNvPr id="24" name="Google Shape;3917;p34"/>
          <p:cNvSpPr txBox="1">
            <a:spLocks/>
          </p:cNvSpPr>
          <p:nvPr/>
        </p:nvSpPr>
        <p:spPr>
          <a:xfrm>
            <a:off x="887865" y="3314119"/>
            <a:ext cx="5805911" cy="300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Quả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bóng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dạng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grpSp>
        <p:nvGrpSpPr>
          <p:cNvPr id="28" name="MsPham Sai"/>
          <p:cNvGrpSpPr/>
          <p:nvPr/>
        </p:nvGrpSpPr>
        <p:grpSpPr>
          <a:xfrm>
            <a:off x="7382716" y="837497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5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trụ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MsPham Dung"/>
          <p:cNvGrpSpPr/>
          <p:nvPr/>
        </p:nvGrpSpPr>
        <p:grpSpPr>
          <a:xfrm>
            <a:off x="7353108" y="2697724"/>
            <a:ext cx="4241817" cy="1269358"/>
            <a:chOff x="7353562" y="2697459"/>
            <a:chExt cx="4243352" cy="1269817"/>
          </a:xfrm>
        </p:grpSpPr>
        <p:sp>
          <p:nvSpPr>
            <p:cNvPr id="11" name="Horizontal Scroll 10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21" name="Oval 20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6" name="Google Shape;3917;p34"/>
            <p:cNvSpPr txBox="1">
              <a:spLocks/>
            </p:cNvSpPr>
            <p:nvPr/>
          </p:nvSpPr>
          <p:spPr>
            <a:xfrm>
              <a:off x="8410721" y="2882776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cầu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MsPham sai1"/>
          <p:cNvGrpSpPr/>
          <p:nvPr/>
        </p:nvGrpSpPr>
        <p:grpSpPr>
          <a:xfrm>
            <a:off x="7395181" y="4489297"/>
            <a:ext cx="4199744" cy="1269358"/>
            <a:chOff x="7395651" y="4489680"/>
            <a:chExt cx="4201263" cy="1269817"/>
          </a:xfrm>
        </p:grpSpPr>
        <p:sp>
          <p:nvSpPr>
            <p:cNvPr id="12" name="Horizontal Scroll 11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20" name="Oval 19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27" name="Google Shape;3917;p34"/>
            <p:cNvSpPr txBox="1">
              <a:spLocks/>
            </p:cNvSpPr>
            <p:nvPr/>
          </p:nvSpPr>
          <p:spPr>
            <a:xfrm>
              <a:off x="8489910" y="4667813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lập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ph</a:t>
              </a:r>
              <a:r>
                <a:rPr lang="vi-VN" sz="2400" dirty="0">
                  <a:solidFill>
                    <a:prstClr val="black"/>
                  </a:solidFill>
                  <a:latin typeface="Calibri" panose="020F0502020204030204"/>
                </a:rPr>
                <a:t>ư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ơng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AF713185-8FB2-4F12-BD38-22A37ACBA7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99" y="2106856"/>
            <a:ext cx="1861776" cy="189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3579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sp>
        <p:nvSpPr>
          <p:cNvPr id="24" name="Google Shape;3917;p34"/>
          <p:cNvSpPr txBox="1">
            <a:spLocks/>
          </p:cNvSpPr>
          <p:nvPr/>
        </p:nvSpPr>
        <p:spPr>
          <a:xfrm>
            <a:off x="1201878" y="2979289"/>
            <a:ext cx="1717183" cy="161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27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799" dirty="0">
                <a:solidFill>
                  <a:prstClr val="black"/>
                </a:solidFill>
                <a:latin typeface="Calibri" panose="020F0502020204030204"/>
              </a:rPr>
              <a:t> A</a:t>
            </a:r>
          </a:p>
        </p:txBody>
      </p:sp>
      <p:grpSp>
        <p:nvGrpSpPr>
          <p:cNvPr id="28" name="MsPham sai"/>
          <p:cNvGrpSpPr/>
          <p:nvPr/>
        </p:nvGrpSpPr>
        <p:grpSpPr>
          <a:xfrm>
            <a:off x="7382716" y="2934293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5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B</a:t>
              </a:r>
            </a:p>
          </p:txBody>
        </p:sp>
      </p:grpSp>
      <p:grpSp>
        <p:nvGrpSpPr>
          <p:cNvPr id="30" name="MsPhamdung"/>
          <p:cNvGrpSpPr/>
          <p:nvPr/>
        </p:nvGrpSpPr>
        <p:grpSpPr>
          <a:xfrm>
            <a:off x="7395181" y="1270787"/>
            <a:ext cx="4199744" cy="1269358"/>
            <a:chOff x="7395651" y="4489680"/>
            <a:chExt cx="4201263" cy="1269817"/>
          </a:xfrm>
        </p:grpSpPr>
        <p:sp>
          <p:nvSpPr>
            <p:cNvPr id="12" name="Horizontal Scroll 11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20" name="Oval 19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7" name="Google Shape;3917;p34"/>
            <p:cNvSpPr txBox="1">
              <a:spLocks/>
            </p:cNvSpPr>
            <p:nvPr/>
          </p:nvSpPr>
          <p:spPr>
            <a:xfrm>
              <a:off x="8489910" y="4667813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A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ECB0165-9811-43AC-8FFA-E3309EDEA4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2" y="2076086"/>
            <a:ext cx="1460668" cy="15321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66555F2-891C-4BA5-83FD-F34105A3A1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66" y="2177085"/>
            <a:ext cx="2207668" cy="1351633"/>
          </a:xfrm>
          <a:prstGeom prst="rect">
            <a:avLst/>
          </a:prstGeom>
        </p:spPr>
      </p:pic>
      <p:sp>
        <p:nvSpPr>
          <p:cNvPr id="33" name="Google Shape;3917;p34">
            <a:extLst>
              <a:ext uri="{FF2B5EF4-FFF2-40B4-BE49-F238E27FC236}">
                <a16:creationId xmlns:a16="http://schemas.microsoft.com/office/drawing/2014/main" id="{22229BDF-5CD8-47BE-ABCF-02652A36A600}"/>
              </a:ext>
            </a:extLst>
          </p:cNvPr>
          <p:cNvSpPr txBox="1">
            <a:spLocks/>
          </p:cNvSpPr>
          <p:nvPr/>
        </p:nvSpPr>
        <p:spPr>
          <a:xfrm>
            <a:off x="4340870" y="2803306"/>
            <a:ext cx="2095780" cy="189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27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799" dirty="0">
                <a:solidFill>
                  <a:prstClr val="black"/>
                </a:solidFill>
                <a:latin typeface="Calibri" panose="020F0502020204030204"/>
              </a:rPr>
              <a:t> B</a:t>
            </a:r>
          </a:p>
        </p:txBody>
      </p:sp>
      <p:sp>
        <p:nvSpPr>
          <p:cNvPr id="34" name="Google Shape;3917;p34">
            <a:extLst>
              <a:ext uri="{FF2B5EF4-FFF2-40B4-BE49-F238E27FC236}">
                <a16:creationId xmlns:a16="http://schemas.microsoft.com/office/drawing/2014/main" id="{59C3A1B0-89A3-49C9-A9DA-2DF7FE706B83}"/>
              </a:ext>
            </a:extLst>
          </p:cNvPr>
          <p:cNvSpPr txBox="1">
            <a:spLocks/>
          </p:cNvSpPr>
          <p:nvPr/>
        </p:nvSpPr>
        <p:spPr>
          <a:xfrm>
            <a:off x="987759" y="4042715"/>
            <a:ext cx="6036600" cy="189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khối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cầu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101051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grpSp>
        <p:nvGrpSpPr>
          <p:cNvPr id="28" name="MsPham Sai"/>
          <p:cNvGrpSpPr/>
          <p:nvPr/>
        </p:nvGrpSpPr>
        <p:grpSpPr>
          <a:xfrm>
            <a:off x="7382716" y="1572310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5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A</a:t>
              </a:r>
            </a:p>
          </p:txBody>
        </p:sp>
      </p:grpSp>
      <p:grpSp>
        <p:nvGrpSpPr>
          <p:cNvPr id="29" name="MsPham Dung"/>
          <p:cNvGrpSpPr/>
          <p:nvPr/>
        </p:nvGrpSpPr>
        <p:grpSpPr>
          <a:xfrm>
            <a:off x="7353109" y="3568972"/>
            <a:ext cx="4241817" cy="1269358"/>
            <a:chOff x="7353562" y="2697459"/>
            <a:chExt cx="4243352" cy="1269817"/>
          </a:xfrm>
        </p:grpSpPr>
        <p:sp>
          <p:nvSpPr>
            <p:cNvPr id="11" name="Horizontal Scroll 10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21" name="Oval 20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6" name="Google Shape;3917;p34"/>
            <p:cNvSpPr txBox="1">
              <a:spLocks/>
            </p:cNvSpPr>
            <p:nvPr/>
          </p:nvSpPr>
          <p:spPr>
            <a:xfrm>
              <a:off x="8410721" y="2882776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B</a:t>
              </a:r>
            </a:p>
          </p:txBody>
        </p:sp>
      </p:grpSp>
      <p:sp>
        <p:nvSpPr>
          <p:cNvPr id="31" name="Google Shape;3917;p34">
            <a:extLst>
              <a:ext uri="{FF2B5EF4-FFF2-40B4-BE49-F238E27FC236}">
                <a16:creationId xmlns:a16="http://schemas.microsoft.com/office/drawing/2014/main" id="{D1FF379D-3EEE-4FA1-9EC0-CF04B0FBB699}"/>
              </a:ext>
            </a:extLst>
          </p:cNvPr>
          <p:cNvSpPr txBox="1">
            <a:spLocks/>
          </p:cNvSpPr>
          <p:nvPr/>
        </p:nvSpPr>
        <p:spPr>
          <a:xfrm>
            <a:off x="1115528" y="2964840"/>
            <a:ext cx="1717183" cy="161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27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799" dirty="0">
                <a:solidFill>
                  <a:prstClr val="black"/>
                </a:solidFill>
                <a:latin typeface="Calibri" panose="020F0502020204030204"/>
              </a:rPr>
              <a:t> A</a:t>
            </a:r>
          </a:p>
        </p:txBody>
      </p:sp>
      <p:sp>
        <p:nvSpPr>
          <p:cNvPr id="32" name="Google Shape;3917;p34">
            <a:extLst>
              <a:ext uri="{FF2B5EF4-FFF2-40B4-BE49-F238E27FC236}">
                <a16:creationId xmlns:a16="http://schemas.microsoft.com/office/drawing/2014/main" id="{C335E44B-03FD-4AB8-856D-797BF42A0AE4}"/>
              </a:ext>
            </a:extLst>
          </p:cNvPr>
          <p:cNvSpPr txBox="1">
            <a:spLocks/>
          </p:cNvSpPr>
          <p:nvPr/>
        </p:nvSpPr>
        <p:spPr>
          <a:xfrm>
            <a:off x="4254520" y="2788857"/>
            <a:ext cx="2095780" cy="189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27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799" dirty="0">
                <a:solidFill>
                  <a:prstClr val="black"/>
                </a:solidFill>
                <a:latin typeface="Calibri" panose="020F0502020204030204"/>
              </a:rPr>
              <a:t> B</a:t>
            </a:r>
          </a:p>
        </p:txBody>
      </p:sp>
      <p:sp>
        <p:nvSpPr>
          <p:cNvPr id="33" name="Google Shape;3917;p34">
            <a:extLst>
              <a:ext uri="{FF2B5EF4-FFF2-40B4-BE49-F238E27FC236}">
                <a16:creationId xmlns:a16="http://schemas.microsoft.com/office/drawing/2014/main" id="{AE99948A-1365-4CA9-9672-76512299BB28}"/>
              </a:ext>
            </a:extLst>
          </p:cNvPr>
          <p:cNvSpPr txBox="1">
            <a:spLocks/>
          </p:cNvSpPr>
          <p:nvPr/>
        </p:nvSpPr>
        <p:spPr>
          <a:xfrm>
            <a:off x="901409" y="4028266"/>
            <a:ext cx="5660212" cy="189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khối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trụ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00AB322-4C8C-44DC-85E1-84773CD9BC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0" y="1829508"/>
            <a:ext cx="1508678" cy="16670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5A2A1F-5726-4ADA-9318-E62C15A285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460" y="1988001"/>
            <a:ext cx="1169128" cy="150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685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A3A927-44E2-4807-98F9-39B831C13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95525" cy="1190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EBAB89-9DBE-486C-8653-1BA5BD1EE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8137"/>
            <a:ext cx="3744273" cy="3248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0CC0F-BEC1-4718-B24D-0E3BD7C8A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036" y="1228764"/>
            <a:ext cx="4057725" cy="36277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FAFE98-5963-4364-B167-9D63B93D6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524" y="1228764"/>
            <a:ext cx="3537887" cy="36277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2C55A0-3E90-4C06-B652-6E4CB581EEB7}"/>
              </a:ext>
            </a:extLst>
          </p:cNvPr>
          <p:cNvSpPr/>
          <p:nvPr/>
        </p:nvSpPr>
        <p:spPr>
          <a:xfrm>
            <a:off x="1872136" y="4114800"/>
            <a:ext cx="738984" cy="65024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2A1003-AF2E-4BE4-9B83-059009AC60D5}"/>
              </a:ext>
            </a:extLst>
          </p:cNvPr>
          <p:cNvSpPr/>
          <p:nvPr/>
        </p:nvSpPr>
        <p:spPr>
          <a:xfrm>
            <a:off x="5616409" y="4114800"/>
            <a:ext cx="926631" cy="65024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83193EB-74DC-4FF9-978A-CFA14E00F08B}"/>
              </a:ext>
            </a:extLst>
          </p:cNvPr>
          <p:cNvSpPr/>
          <p:nvPr/>
        </p:nvSpPr>
        <p:spPr>
          <a:xfrm>
            <a:off x="9631680" y="4206240"/>
            <a:ext cx="969085" cy="65024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9F34FD-5A38-4A31-9879-30595A0366A3}"/>
              </a:ext>
            </a:extLst>
          </p:cNvPr>
          <p:cNvSpPr txBox="1"/>
          <p:nvPr/>
        </p:nvSpPr>
        <p:spPr>
          <a:xfrm>
            <a:off x="321388" y="5120640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 + 1 + 1 + 1 + 1 + 1= 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1D261B-8F25-49F2-825C-6CD089BA712F}"/>
              </a:ext>
            </a:extLst>
          </p:cNvPr>
          <p:cNvSpPr txBox="1"/>
          <p:nvPr/>
        </p:nvSpPr>
        <p:spPr>
          <a:xfrm>
            <a:off x="4145281" y="5120640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 x 8 = 16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8C6D38-98C4-42BE-A9C7-0AFFD450BBF0}"/>
              </a:ext>
            </a:extLst>
          </p:cNvPr>
          <p:cNvSpPr txBox="1"/>
          <p:nvPr/>
        </p:nvSpPr>
        <p:spPr>
          <a:xfrm>
            <a:off x="8169524" y="5111719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 + 5 + 5 + 5 + 5 = 25</a:t>
            </a:r>
          </a:p>
        </p:txBody>
      </p:sp>
    </p:spTree>
    <p:extLst>
      <p:ext uri="{BB962C8B-B14F-4D97-AF65-F5344CB8AC3E}">
        <p14:creationId xmlns:p14="http://schemas.microsoft.com/office/powerpoint/2010/main" val="27015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  <p:bldP spid="40" grpId="0" animBg="1"/>
      <p:bldP spid="13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401</Words>
  <Application>Microsoft Office PowerPoint</Application>
  <PresentationFormat>Widescreen</PresentationFormat>
  <Paragraphs>75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ITC Avant Garde Std Bk</vt:lpstr>
      <vt:lpstr>Arial</vt:lpstr>
      <vt:lpstr>Arial Black</vt:lpstr>
      <vt:lpstr>Calibri</vt:lpstr>
      <vt:lpstr>Calibri Light</vt:lpstr>
      <vt:lpstr>iCiel Cadena</vt:lpstr>
      <vt:lpstr>Nunito Black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12</cp:revision>
  <dcterms:created xsi:type="dcterms:W3CDTF">2022-08-25T03:50:43Z</dcterms:created>
  <dcterms:modified xsi:type="dcterms:W3CDTF">2022-09-03T12:50:52Z</dcterms:modified>
</cp:coreProperties>
</file>