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3" r:id="rId2"/>
    <p:sldMasterId id="2147483755" r:id="rId3"/>
    <p:sldMasterId id="2147483767" r:id="rId4"/>
    <p:sldMasterId id="2147483773" r:id="rId5"/>
    <p:sldMasterId id="2147483785" r:id="rId6"/>
  </p:sldMasterIdLst>
  <p:notesMasterIdLst>
    <p:notesMasterId r:id="rId30"/>
  </p:notesMasterIdLst>
  <p:handoutMasterIdLst>
    <p:handoutMasterId r:id="rId31"/>
  </p:handoutMasterIdLst>
  <p:sldIdLst>
    <p:sldId id="357" r:id="rId7"/>
    <p:sldId id="7658" r:id="rId8"/>
    <p:sldId id="7659" r:id="rId9"/>
    <p:sldId id="7660" r:id="rId10"/>
    <p:sldId id="7661" r:id="rId11"/>
    <p:sldId id="293" r:id="rId12"/>
    <p:sldId id="345" r:id="rId13"/>
    <p:sldId id="341" r:id="rId14"/>
    <p:sldId id="291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279" r:id="rId24"/>
    <p:sldId id="280" r:id="rId25"/>
    <p:sldId id="281" r:id="rId26"/>
    <p:sldId id="355" r:id="rId27"/>
    <p:sldId id="356" r:id="rId28"/>
    <p:sldId id="2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799" autoAdjust="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89518E-29CB-4889-9373-0F1D477F44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1E31A-01B0-4E6D-8FB5-F28557619D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04376-B80D-45F9-ACDC-6822DCFA4E58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C95B5-63DF-4DA2-9925-B4ADC16117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02F03-BF64-43FB-B6ED-E85B13022F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A8449-A6CC-4F08-932D-03816FE6B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7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C7DA1-84D0-4840-95A7-960E374B219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A35E4-635D-4C61-B1E9-E2E4E2FAF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5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960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957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04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874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532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156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383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790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411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106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79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763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Ghi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chú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: GV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gọi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HS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trả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lời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,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trả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lời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đúng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thì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click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chuột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vào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phép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tính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=&gt;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đáp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án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và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1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quả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táo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sẽ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xuất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hiện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. </a:t>
            </a: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499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12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A35E4-635D-4C61-B1E9-E2E4E2FAF9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2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456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86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759541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270244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936605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72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90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46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03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13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90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81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3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191987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0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60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12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04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534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819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494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93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16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830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517925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88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52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771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477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40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135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7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26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69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3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425668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764525"/>
      </p:ext>
    </p:extLst>
  </p:cSld>
  <p:clrMapOvr>
    <a:masterClrMapping/>
  </p:clrMapOvr>
  <p:transition spd="med" advTm="4000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312655"/>
      </p:ext>
    </p:extLst>
  </p:cSld>
  <p:clrMapOvr>
    <a:masterClrMapping/>
  </p:clrMapOvr>
  <p:transition spd="med" advTm="4000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53727"/>
      </p:ext>
    </p:extLst>
  </p:cSld>
  <p:clrMapOvr>
    <a:masterClrMapping/>
  </p:clrMapOvr>
  <p:transition spd="med" advTm="4000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144933"/>
      </p:ext>
    </p:extLst>
  </p:cSld>
  <p:clrMapOvr>
    <a:masterClrMapping/>
  </p:clrMapOvr>
  <p:transition spd="med" advTm="4000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678200"/>
      </p:ext>
    </p:extLst>
  </p:cSld>
  <p:clrMapOvr>
    <a:masterClrMapping/>
  </p:clrMapOvr>
  <p:transition spd="med" advTm="4000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370333"/>
      </p:ext>
    </p:extLst>
  </p:cSld>
  <p:clrMapOvr>
    <a:masterClrMapping/>
  </p:clrMapOvr>
  <p:transition spd="med" advTm="4000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444650"/>
      </p:ext>
    </p:extLst>
  </p:cSld>
  <p:clrMapOvr>
    <a:masterClrMapping/>
  </p:clrMapOvr>
  <p:transition spd="med" advTm="4000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025444"/>
      </p:ext>
    </p:extLst>
  </p:cSld>
  <p:clrMapOvr>
    <a:masterClrMapping/>
  </p:clrMapOvr>
  <p:transition spd="med" advTm="4000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019244"/>
      </p:ext>
    </p:extLst>
  </p:cSld>
  <p:clrMapOvr>
    <a:masterClrMapping/>
  </p:clrMapOvr>
  <p:transition spd="med" advTm="4000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050830"/>
      </p:ext>
    </p:extLst>
  </p:cSld>
  <p:clrMapOvr>
    <a:masterClrMapping/>
  </p:clrMapOvr>
  <p:transition spd="med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289651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428633"/>
      </p:ext>
    </p:extLst>
  </p:cSld>
  <p:clrMapOvr>
    <a:masterClrMapping/>
  </p:clrMapOvr>
  <p:transition spd="med" advTm="4000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71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199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727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12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97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483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415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404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0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354227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531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481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257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74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620833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890777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377390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CB57AEB-2E20-43F2-9145-498062B0BB7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" y="350520"/>
            <a:ext cx="1276052" cy="127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6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1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42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73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0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spd="med" advTm="4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2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1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1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1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1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jpeg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1531088" y="701750"/>
            <a:ext cx="10660912" cy="5338164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226EA2-AEAE-497A-A111-6CC8E03EA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068" y="2786571"/>
            <a:ext cx="701710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23520" y="682462"/>
            <a:ext cx="11801565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B12BA-E08A-4F77-A382-188A912CA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" y="917919"/>
            <a:ext cx="4048125" cy="92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E74224-0FD0-47A3-8779-DC6FB2ADF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70" y="2077301"/>
            <a:ext cx="10477500" cy="31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0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36535" y="0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49 + 25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49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9318" y="2837796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2852" y="3045499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187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49666" y="305113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5400000">
            <a:off x="4737043" y="3036960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5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25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36535" y="0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63 - 58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63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9318" y="2837796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2852" y="3045499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08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36535" y="0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37 + 63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37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9318" y="2837796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2852" y="3045499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187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5400000">
            <a:off x="4737043" y="3036960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67702E-0523-4A31-85AF-561C09B5E0F1}"/>
              </a:ext>
            </a:extLst>
          </p:cNvPr>
          <p:cNvSpPr txBox="1"/>
          <p:nvPr/>
        </p:nvSpPr>
        <p:spPr>
          <a:xfrm>
            <a:off x="4978334" y="4074211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22940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36535" y="0"/>
            <a:ext cx="5878915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637 + 151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18309" y="2837796"/>
            <a:ext cx="2619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91524" y="3045497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39379" y="4054984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5400000">
            <a:off x="4491525" y="3045498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6BAAC3-B0B0-4275-9C87-77E82F350144}"/>
              </a:ext>
            </a:extLst>
          </p:cNvPr>
          <p:cNvSpPr txBox="1"/>
          <p:nvPr/>
        </p:nvSpPr>
        <p:spPr>
          <a:xfrm>
            <a:off x="5012652" y="4064594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7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914651" y="0"/>
            <a:ext cx="6583680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524</a:t>
            </a:r>
            <a:r>
              <a:rPr kumimoji="0" lang="en-US" sz="9600" b="1" i="0" u="none" strike="noStrike" kern="1200" cap="none" spc="0" normalizeH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- 219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18309" y="2837796"/>
            <a:ext cx="2619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6634" y="3073815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187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6A4BCC-3E9F-412B-9C4F-61453BB58619}"/>
              </a:ext>
            </a:extLst>
          </p:cNvPr>
          <p:cNvSpPr txBox="1"/>
          <p:nvPr/>
        </p:nvSpPr>
        <p:spPr>
          <a:xfrm>
            <a:off x="4946611" y="407709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99364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37461" y="0"/>
            <a:ext cx="7006590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362 + 418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62481" y="2837796"/>
            <a:ext cx="2575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76991" y="3073815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187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5400000">
            <a:off x="4191182" y="3065276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437451-7F43-4BB3-8457-79A2E2231B33}"/>
              </a:ext>
            </a:extLst>
          </p:cNvPr>
          <p:cNvSpPr txBox="1"/>
          <p:nvPr/>
        </p:nvSpPr>
        <p:spPr>
          <a:xfrm>
            <a:off x="4946611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50426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23520" y="354330"/>
            <a:ext cx="11801565" cy="608076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832CE5-41CE-4A55-A28C-8972A4E7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724928"/>
            <a:ext cx="11144250" cy="1077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E7C9AC-0F14-4728-B432-A93462D8F899}"/>
              </a:ext>
            </a:extLst>
          </p:cNvPr>
          <p:cNvSpPr txBox="1"/>
          <p:nvPr/>
        </p:nvSpPr>
        <p:spPr>
          <a:xfrm>
            <a:off x="982980" y="2011680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5A2A56-1ED0-40E8-9DB1-40BF8029419E}"/>
              </a:ext>
            </a:extLst>
          </p:cNvPr>
          <p:cNvSpPr txBox="1"/>
          <p:nvPr/>
        </p:nvSpPr>
        <p:spPr>
          <a:xfrm>
            <a:off x="320040" y="3044856"/>
            <a:ext cx="577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148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C6F564-50CA-462B-8967-83B07B515F9B}"/>
              </a:ext>
            </a:extLst>
          </p:cNvPr>
          <p:cNvSpPr txBox="1"/>
          <p:nvPr/>
        </p:nvSpPr>
        <p:spPr>
          <a:xfrm>
            <a:off x="348342" y="3900219"/>
            <a:ext cx="577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Đã đọc: 75 trang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5AC8A0-866B-4D1C-B1C2-B254DAE964C8}"/>
              </a:ext>
            </a:extLst>
          </p:cNvPr>
          <p:cNvSpPr txBox="1"/>
          <p:nvPr/>
        </p:nvSpPr>
        <p:spPr>
          <a:xfrm>
            <a:off x="439782" y="4834980"/>
            <a:ext cx="577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Còn lại: .. .trang?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DC84B9-028C-4C92-8D97-2FB761604E16}"/>
              </a:ext>
            </a:extLst>
          </p:cNvPr>
          <p:cNvSpPr txBox="1"/>
          <p:nvPr/>
        </p:nvSpPr>
        <p:spPr>
          <a:xfrm>
            <a:off x="7342821" y="2034540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8B2503-2CA0-4E9D-8670-0AEFFB3A9FA9}"/>
              </a:ext>
            </a:extLst>
          </p:cNvPr>
          <p:cNvSpPr txBox="1"/>
          <p:nvPr/>
        </p:nvSpPr>
        <p:spPr>
          <a:xfrm>
            <a:off x="5892165" y="2983300"/>
            <a:ext cx="5775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trang sách Minh chưa đọc là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D6ADE3-D261-41A5-B631-3488620515FB}"/>
              </a:ext>
            </a:extLst>
          </p:cNvPr>
          <p:cNvSpPr txBox="1"/>
          <p:nvPr/>
        </p:nvSpPr>
        <p:spPr>
          <a:xfrm>
            <a:off x="6583679" y="4234815"/>
            <a:ext cx="5084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 – 75 = 73 (trang)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57CA75-B875-44A0-AD03-221959BCC02D}"/>
              </a:ext>
            </a:extLst>
          </p:cNvPr>
          <p:cNvSpPr txBox="1"/>
          <p:nvPr/>
        </p:nvSpPr>
        <p:spPr>
          <a:xfrm>
            <a:off x="7452359" y="5096589"/>
            <a:ext cx="5084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73 trang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8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24536" y="280416"/>
            <a:ext cx="11450320" cy="6419601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1105BE-9813-4F46-AAF6-3FD1D6E8C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0" y="708903"/>
            <a:ext cx="10653777" cy="2568719"/>
          </a:xfrm>
          <a:prstGeom prst="rect">
            <a:avLst/>
          </a:prstGeom>
        </p:spPr>
      </p:pic>
      <p:pic>
        <p:nvPicPr>
          <p:cNvPr id="14" name="Picture 2" descr="Cartoon students Royalty Free Vector Image - VectorStock">
            <a:extLst>
              <a:ext uri="{FF2B5EF4-FFF2-40B4-BE49-F238E27FC236}">
                <a16:creationId xmlns:a16="http://schemas.microsoft.com/office/drawing/2014/main" id="{EFB68C43-131D-4313-92DB-DBE70F3BD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3236528" y="2831779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050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7338694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299" y="1428750"/>
            <a:ext cx="3895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liền trước số 655 là số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654</a:t>
              </a: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812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1546C57B-F716-40A8-96F7-72426A402F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01379269-CB6B-4182-B3EA-3B89EFBA15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9FB7C1E1-5A17-4B11-B4C1-EE8AB9A5ED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F55D542C-1FC7-417C-8AB6-B717EBD63F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E6EF87AB-3D5E-479F-95CD-6091FEA10C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D4351E39-52AA-48D7-A91A-F64E6F273C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7205FE97-C40A-48E9-AF46-02CBFCC57D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588E38D2-8609-4E61-8E65-7DA16D721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172E9493-66BB-4CF4-A3C4-681D9C17C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4E26D255-A40E-4FAD-90C7-6FA6E1D23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033D63F-3612-442F-8F9C-4558F2DEDAEA}"/>
              </a:ext>
            </a:extLst>
          </p:cNvPr>
          <p:cNvSpPr txBox="1"/>
          <p:nvPr/>
        </p:nvSpPr>
        <p:spPr>
          <a:xfrm>
            <a:off x="4654872" y="1881325"/>
            <a:ext cx="3332964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 defTabSz="609630"/>
            <a:r>
              <a:rPr lang="en-US" sz="5334" dirty="0" err="1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5334" dirty="0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34" dirty="0" err="1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5334" dirty="0"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5">
            <a:extLst>
              <a:ext uri="{FF2B5EF4-FFF2-40B4-BE49-F238E27FC236}">
                <a16:creationId xmlns:a16="http://schemas.microsoft.com/office/drawing/2014/main" id="{9F4B3B29-6C56-4A07-BECA-236E15D70E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2750653-986D-46DA-B085-754AA9634F4B}"/>
              </a:ext>
            </a:extLst>
          </p:cNvPr>
          <p:cNvSpPr txBox="1"/>
          <p:nvPr/>
        </p:nvSpPr>
        <p:spPr>
          <a:xfrm>
            <a:off x="4154625" y="2782646"/>
            <a:ext cx="427553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 defTabSz="609630"/>
            <a:r>
              <a:rPr lang="en-US" sz="40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000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4000" b="1" dirty="0"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9B916CB4-4497-4514-BE7D-8AEF1AB4C6A5}"/>
              </a:ext>
            </a:extLst>
          </p:cNvPr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7D269E-BE9B-4F72-854B-D9964192E379}"/>
              </a:ext>
            </a:extLst>
          </p:cNvPr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31" name="Picture 14">
              <a:extLst>
                <a:ext uri="{FF2B5EF4-FFF2-40B4-BE49-F238E27FC236}">
                  <a16:creationId xmlns:a16="http://schemas.microsoft.com/office/drawing/2014/main" id="{CF5E349F-07A9-4BBC-BA6D-AAECC82E1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id="{A668ABDE-BDE0-4C96-A5D0-ACB474497A69}"/>
                </a:ext>
              </a:extLst>
            </p:cNvPr>
            <p:cNvSpPr txBox="1"/>
            <p:nvPr/>
          </p:nvSpPr>
          <p:spPr>
            <a:xfrm rot="1078377">
              <a:off x="12223405" y="6361960"/>
              <a:ext cx="1176319" cy="1966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1201"/>
                </a:lnSpc>
                <a:spcBef>
                  <a:spcPct val="0"/>
                </a:spcBef>
              </a:pPr>
              <a:r>
                <a:rPr lang="en-US" sz="8000" spc="744" dirty="0">
                  <a:solidFill>
                    <a:srgbClr val="403D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3" name="TextBox 7">
            <a:extLst>
              <a:ext uri="{FF2B5EF4-FFF2-40B4-BE49-F238E27FC236}">
                <a16:creationId xmlns:a16="http://schemas.microsoft.com/office/drawing/2014/main" id="{0967CD74-AD93-4DC8-938B-AE379E264245}"/>
              </a:ext>
            </a:extLst>
          </p:cNvPr>
          <p:cNvSpPr txBox="1"/>
          <p:nvPr/>
        </p:nvSpPr>
        <p:spPr>
          <a:xfrm rot="152325">
            <a:off x="1409380" y="5523341"/>
            <a:ext cx="40040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utoShape 4">
            <a:extLst>
              <a:ext uri="{FF2B5EF4-FFF2-40B4-BE49-F238E27FC236}">
                <a16:creationId xmlns:a16="http://schemas.microsoft.com/office/drawing/2014/main" id="{762E1761-2B60-4A35-951B-CDCD46D08353}"/>
              </a:ext>
            </a:extLst>
          </p:cNvPr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7CF3F073-A4C0-4DAF-A731-89C73F8AADEE}"/>
              </a:ext>
            </a:extLst>
          </p:cNvPr>
          <p:cNvSpPr txBox="1"/>
          <p:nvPr/>
        </p:nvSpPr>
        <p:spPr>
          <a:xfrm rot="21420754">
            <a:off x="7098749" y="5455649"/>
            <a:ext cx="40040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525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3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785090" y="704081"/>
            <a:ext cx="7566429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0233" y="1423938"/>
            <a:ext cx="3809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liền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107 là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108</a:t>
              </a: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702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785090" y="704081"/>
            <a:ext cx="7566429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0233" y="1423938"/>
            <a:ext cx="3809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liền trước số 923 là số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  <a:r>
                <a:rPr lang="en-US" sz="4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922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871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785090" y="704081"/>
            <a:ext cx="7566429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0233" y="1423938"/>
            <a:ext cx="3809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liền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708 là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709</a:t>
              </a: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386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>
            <a:extLst>
              <a:ext uri="{FF2B5EF4-FFF2-40B4-BE49-F238E27FC236}">
                <a16:creationId xmlns:a16="http://schemas.microsoft.com/office/drawing/2014/main" id="{4D6222FA-CCF6-41B8-968D-1C812C5488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8253" y="5188018"/>
            <a:ext cx="999348" cy="1086247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1C25E3B5-7214-4E37-B05A-29E58F3ED4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77951" y="5188018"/>
            <a:ext cx="999348" cy="1086247"/>
          </a:xfrm>
          <a:prstGeom prst="rect">
            <a:avLst/>
          </a:prstGeom>
        </p:spPr>
      </p:pic>
      <p:pic>
        <p:nvPicPr>
          <p:cNvPr id="36" name="Picture 5">
            <a:extLst>
              <a:ext uri="{FF2B5EF4-FFF2-40B4-BE49-F238E27FC236}">
                <a16:creationId xmlns:a16="http://schemas.microsoft.com/office/drawing/2014/main" id="{933956DF-1AE7-4283-8ACC-05A95CD92F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902080" y="5226048"/>
            <a:ext cx="999348" cy="1086247"/>
          </a:xfrm>
          <a:prstGeom prst="rect">
            <a:avLst/>
          </a:prstGeom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A283AC1A-7675-43F1-8348-B76D045BEA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88216" y="3724427"/>
            <a:ext cx="999348" cy="1086247"/>
          </a:xfrm>
          <a:prstGeom prst="rect">
            <a:avLst/>
          </a:prstGeom>
        </p:spPr>
      </p:pic>
      <p:pic>
        <p:nvPicPr>
          <p:cNvPr id="38" name="Picture 7">
            <a:extLst>
              <a:ext uri="{FF2B5EF4-FFF2-40B4-BE49-F238E27FC236}">
                <a16:creationId xmlns:a16="http://schemas.microsoft.com/office/drawing/2014/main" id="{8825C5AF-0623-45A9-A122-98C6E6327D7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4508" y="3249840"/>
            <a:ext cx="626420" cy="680891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16CF4313-A5FC-4659-ABFB-593B06F292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40951" y="1407244"/>
            <a:ext cx="999348" cy="1086247"/>
          </a:xfrm>
          <a:prstGeom prst="rect">
            <a:avLst/>
          </a:prstGeom>
        </p:spPr>
      </p:pic>
      <p:pic>
        <p:nvPicPr>
          <p:cNvPr id="40" name="Picture 9">
            <a:extLst>
              <a:ext uri="{FF2B5EF4-FFF2-40B4-BE49-F238E27FC236}">
                <a16:creationId xmlns:a16="http://schemas.microsoft.com/office/drawing/2014/main" id="{23F240CD-877C-4676-BC10-85701E8FEA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41" name="Picture 12">
            <a:extLst>
              <a:ext uri="{FF2B5EF4-FFF2-40B4-BE49-F238E27FC236}">
                <a16:creationId xmlns:a16="http://schemas.microsoft.com/office/drawing/2014/main" id="{15ACA7DB-AECE-4656-8FC7-02AA2195F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42" name="Picture 13">
            <a:extLst>
              <a:ext uri="{FF2B5EF4-FFF2-40B4-BE49-F238E27FC236}">
                <a16:creationId xmlns:a16="http://schemas.microsoft.com/office/drawing/2014/main" id="{EE6A98EF-60AD-4420-AEB8-9F6C4381F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43" name="Picture 15">
            <a:extLst>
              <a:ext uri="{FF2B5EF4-FFF2-40B4-BE49-F238E27FC236}">
                <a16:creationId xmlns:a16="http://schemas.microsoft.com/office/drawing/2014/main" id="{4FDA106F-CB64-4C1B-9C94-E33671886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34770" y="647770"/>
            <a:ext cx="1769783" cy="1265395"/>
          </a:xfrm>
          <a:prstGeom prst="rect">
            <a:avLst/>
          </a:prstGeom>
        </p:spPr>
      </p:pic>
      <p:sp>
        <p:nvSpPr>
          <p:cNvPr id="44" name="AutoShape 4">
            <a:extLst>
              <a:ext uri="{FF2B5EF4-FFF2-40B4-BE49-F238E27FC236}">
                <a16:creationId xmlns:a16="http://schemas.microsoft.com/office/drawing/2014/main" id="{FD780C90-10D3-4D24-A760-1C81A5E83DE9}"/>
              </a:ext>
            </a:extLst>
          </p:cNvPr>
          <p:cNvSpPr/>
          <p:nvPr/>
        </p:nvSpPr>
        <p:spPr>
          <a:xfrm rot="129639">
            <a:off x="1038787" y="2795434"/>
            <a:ext cx="4410748" cy="231025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1FF88A5-DAB0-41B3-934F-12AD444DFADD}"/>
              </a:ext>
            </a:extLst>
          </p:cNvPr>
          <p:cNvGrpSpPr/>
          <p:nvPr/>
        </p:nvGrpSpPr>
        <p:grpSpPr>
          <a:xfrm>
            <a:off x="4804901" y="1763091"/>
            <a:ext cx="1732793" cy="1510779"/>
            <a:chOff x="11279221" y="6211935"/>
            <a:chExt cx="2599189" cy="2266168"/>
          </a:xfrm>
        </p:grpSpPr>
        <p:pic>
          <p:nvPicPr>
            <p:cNvPr id="46" name="Picture 14">
              <a:extLst>
                <a:ext uri="{FF2B5EF4-FFF2-40B4-BE49-F238E27FC236}">
                  <a16:creationId xmlns:a16="http://schemas.microsoft.com/office/drawing/2014/main" id="{84A2C2BB-900B-47A9-9418-6BDF95689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47" name="TextBox 15">
              <a:extLst>
                <a:ext uri="{FF2B5EF4-FFF2-40B4-BE49-F238E27FC236}">
                  <a16:creationId xmlns:a16="http://schemas.microsoft.com/office/drawing/2014/main" id="{D6AF4DFF-7300-4F72-8090-CDB250963607}"/>
                </a:ext>
              </a:extLst>
            </p:cNvPr>
            <p:cNvSpPr txBox="1"/>
            <p:nvPr/>
          </p:nvSpPr>
          <p:spPr>
            <a:xfrm rot="1078377">
              <a:off x="12223405" y="6361960"/>
              <a:ext cx="1176319" cy="1966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8" name="TextBox 7">
            <a:extLst>
              <a:ext uri="{FF2B5EF4-FFF2-40B4-BE49-F238E27FC236}">
                <a16:creationId xmlns:a16="http://schemas.microsoft.com/office/drawing/2014/main" id="{D361634C-3BDF-4F25-A739-7F264D8C9B6B}"/>
              </a:ext>
            </a:extLst>
          </p:cNvPr>
          <p:cNvSpPr txBox="1"/>
          <p:nvPr/>
        </p:nvSpPr>
        <p:spPr>
          <a:xfrm rot="152325">
            <a:off x="1061946" y="3442041"/>
            <a:ext cx="431480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nl-NL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200 cộng 199 bằng bao nhiêu?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AutoShape 4">
            <a:extLst>
              <a:ext uri="{FF2B5EF4-FFF2-40B4-BE49-F238E27FC236}">
                <a16:creationId xmlns:a16="http://schemas.microsoft.com/office/drawing/2014/main" id="{949FACF7-ECD9-4B5C-9908-A6E687A66012}"/>
              </a:ext>
            </a:extLst>
          </p:cNvPr>
          <p:cNvSpPr/>
          <p:nvPr/>
        </p:nvSpPr>
        <p:spPr>
          <a:xfrm rot="21470361" flipH="1">
            <a:off x="6726758" y="2716697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0" name="TextBox 7">
            <a:extLst>
              <a:ext uri="{FF2B5EF4-FFF2-40B4-BE49-F238E27FC236}">
                <a16:creationId xmlns:a16="http://schemas.microsoft.com/office/drawing/2014/main" id="{6EACD2BD-A0B3-4A95-A876-1A7FAD7DD2BE}"/>
              </a:ext>
            </a:extLst>
          </p:cNvPr>
          <p:cNvSpPr txBox="1"/>
          <p:nvPr/>
        </p:nvSpPr>
        <p:spPr>
          <a:xfrm rot="21420754">
            <a:off x="6930086" y="2919886"/>
            <a:ext cx="40040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+ 199 = 399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86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FEA68335-8363-4B50-8B3F-39B5F2955D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70928" y="4950691"/>
            <a:ext cx="999348" cy="1086247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E8E9B354-5179-4A90-B414-506ACE6D1C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60626" y="4950691"/>
            <a:ext cx="999348" cy="1086247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9D962050-F164-43C3-A80F-A26BA3C5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484755" y="4988721"/>
            <a:ext cx="999348" cy="1086247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08A241A0-B6BA-4F35-BD93-5884A6A6C84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88216" y="3724427"/>
            <a:ext cx="999348" cy="1086247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83EC16FE-02F8-42EA-AC0A-93D62776E9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4508" y="3249840"/>
            <a:ext cx="626420" cy="680891"/>
          </a:xfrm>
          <a:prstGeom prst="rect">
            <a:avLst/>
          </a:prstGeom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F42C3E17-CE31-45E3-8CE2-77CBB70E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40951" y="1407244"/>
            <a:ext cx="999348" cy="1086247"/>
          </a:xfrm>
          <a:prstGeom prst="rect">
            <a:avLst/>
          </a:prstGeom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id="{0C53011A-357E-4CDC-85F3-836284A2D9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46173AEE-82A7-41AF-9D1D-2F9D061B0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41836366-1EF3-4735-BD0B-B7B13C196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0" name="Picture 15">
            <a:extLst>
              <a:ext uri="{FF2B5EF4-FFF2-40B4-BE49-F238E27FC236}">
                <a16:creationId xmlns:a16="http://schemas.microsoft.com/office/drawing/2014/main" id="{007F6CC2-997C-4B1A-91B8-A87BFF2ED6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34770" y="647770"/>
            <a:ext cx="1769783" cy="1265395"/>
          </a:xfrm>
          <a:prstGeom prst="rect">
            <a:avLst/>
          </a:prstGeom>
        </p:spPr>
      </p:pic>
      <p:sp>
        <p:nvSpPr>
          <p:cNvPr id="31" name="AutoShape 4">
            <a:extLst>
              <a:ext uri="{FF2B5EF4-FFF2-40B4-BE49-F238E27FC236}">
                <a16:creationId xmlns:a16="http://schemas.microsoft.com/office/drawing/2014/main" id="{EFEE56A8-ABBC-4124-89DC-D034E29E1160}"/>
              </a:ext>
            </a:extLst>
          </p:cNvPr>
          <p:cNvSpPr/>
          <p:nvPr/>
        </p:nvSpPr>
        <p:spPr>
          <a:xfrm rot="129639">
            <a:off x="1046630" y="2795582"/>
            <a:ext cx="4410748" cy="189417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9C9723-6CB5-4CC8-BE6C-794E4B1FEFE4}"/>
              </a:ext>
            </a:extLst>
          </p:cNvPr>
          <p:cNvGrpSpPr/>
          <p:nvPr/>
        </p:nvGrpSpPr>
        <p:grpSpPr>
          <a:xfrm>
            <a:off x="4804901" y="1763091"/>
            <a:ext cx="1732793" cy="1510779"/>
            <a:chOff x="11279221" y="6211935"/>
            <a:chExt cx="2599189" cy="2266168"/>
          </a:xfrm>
        </p:grpSpPr>
        <p:pic>
          <p:nvPicPr>
            <p:cNvPr id="33" name="Picture 14">
              <a:extLst>
                <a:ext uri="{FF2B5EF4-FFF2-40B4-BE49-F238E27FC236}">
                  <a16:creationId xmlns:a16="http://schemas.microsoft.com/office/drawing/2014/main" id="{EBC175A7-3395-4BC8-B56B-CA7455A4A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18C670A4-41AB-4D42-8454-AC48C70F62F1}"/>
                </a:ext>
              </a:extLst>
            </p:cNvPr>
            <p:cNvSpPr txBox="1"/>
            <p:nvPr/>
          </p:nvSpPr>
          <p:spPr>
            <a:xfrm rot="1078377">
              <a:off x="12223405" y="6361960"/>
              <a:ext cx="1176319" cy="1966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7FC6A5D3-CE41-443F-91F2-09A00AD32F44}"/>
              </a:ext>
            </a:extLst>
          </p:cNvPr>
          <p:cNvSpPr txBox="1"/>
          <p:nvPr/>
        </p:nvSpPr>
        <p:spPr>
          <a:xfrm rot="152325">
            <a:off x="1061945" y="3205858"/>
            <a:ext cx="431480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vi-VN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Gộp 30 và 20 được mấy?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AutoShape 4">
            <a:extLst>
              <a:ext uri="{FF2B5EF4-FFF2-40B4-BE49-F238E27FC236}">
                <a16:creationId xmlns:a16="http://schemas.microsoft.com/office/drawing/2014/main" id="{6EEE2908-E976-4128-8189-D571A7BFEAFD}"/>
              </a:ext>
            </a:extLst>
          </p:cNvPr>
          <p:cNvSpPr/>
          <p:nvPr/>
        </p:nvSpPr>
        <p:spPr>
          <a:xfrm rot="21470361" flipH="1">
            <a:off x="6726437" y="2699717"/>
            <a:ext cx="5311493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61E3993B-79FC-45FE-A99C-305CD95140D8}"/>
              </a:ext>
            </a:extLst>
          </p:cNvPr>
          <p:cNvSpPr txBox="1"/>
          <p:nvPr/>
        </p:nvSpPr>
        <p:spPr>
          <a:xfrm rot="21420754">
            <a:off x="6735888" y="2913864"/>
            <a:ext cx="5213033" cy="58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vi-VN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Gộp 30 và 20 được 50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70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FEA68335-8363-4B50-8B3F-39B5F2955D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70928" y="4950691"/>
            <a:ext cx="999348" cy="1086247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E8E9B354-5179-4A90-B414-506ACE6D1C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60626" y="4950691"/>
            <a:ext cx="999348" cy="1086247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9D962050-F164-43C3-A80F-A26BA3C5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484755" y="4988721"/>
            <a:ext cx="999348" cy="1086247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08A241A0-B6BA-4F35-BD93-5884A6A6C84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88216" y="3724427"/>
            <a:ext cx="999348" cy="1086247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83EC16FE-02F8-42EA-AC0A-93D62776E9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4508" y="3249840"/>
            <a:ext cx="626420" cy="680891"/>
          </a:xfrm>
          <a:prstGeom prst="rect">
            <a:avLst/>
          </a:prstGeom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F42C3E17-CE31-45E3-8CE2-77CBB70E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40951" y="1407244"/>
            <a:ext cx="999348" cy="1086247"/>
          </a:xfrm>
          <a:prstGeom prst="rect">
            <a:avLst/>
          </a:prstGeom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id="{0C53011A-357E-4CDC-85F3-836284A2D9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46173AEE-82A7-41AF-9D1D-2F9D061B0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41836366-1EF3-4735-BD0B-B7B13C196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0" name="Picture 15">
            <a:extLst>
              <a:ext uri="{FF2B5EF4-FFF2-40B4-BE49-F238E27FC236}">
                <a16:creationId xmlns:a16="http://schemas.microsoft.com/office/drawing/2014/main" id="{007F6CC2-997C-4B1A-91B8-A87BFF2ED6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34770" y="647770"/>
            <a:ext cx="1769783" cy="1265395"/>
          </a:xfrm>
          <a:prstGeom prst="rect">
            <a:avLst/>
          </a:prstGeom>
        </p:spPr>
      </p:pic>
      <p:sp>
        <p:nvSpPr>
          <p:cNvPr id="31" name="AutoShape 4">
            <a:extLst>
              <a:ext uri="{FF2B5EF4-FFF2-40B4-BE49-F238E27FC236}">
                <a16:creationId xmlns:a16="http://schemas.microsoft.com/office/drawing/2014/main" id="{EFEE56A8-ABBC-4124-89DC-D034E29E1160}"/>
              </a:ext>
            </a:extLst>
          </p:cNvPr>
          <p:cNvSpPr/>
          <p:nvPr/>
        </p:nvSpPr>
        <p:spPr>
          <a:xfrm rot="129639">
            <a:off x="1046630" y="2795582"/>
            <a:ext cx="4410748" cy="189417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9C9723-6CB5-4CC8-BE6C-794E4B1FEFE4}"/>
              </a:ext>
            </a:extLst>
          </p:cNvPr>
          <p:cNvGrpSpPr/>
          <p:nvPr/>
        </p:nvGrpSpPr>
        <p:grpSpPr>
          <a:xfrm>
            <a:off x="4804901" y="1763091"/>
            <a:ext cx="1732793" cy="1510779"/>
            <a:chOff x="11279221" y="6211935"/>
            <a:chExt cx="2599189" cy="2266168"/>
          </a:xfrm>
        </p:grpSpPr>
        <p:pic>
          <p:nvPicPr>
            <p:cNvPr id="33" name="Picture 14">
              <a:extLst>
                <a:ext uri="{FF2B5EF4-FFF2-40B4-BE49-F238E27FC236}">
                  <a16:creationId xmlns:a16="http://schemas.microsoft.com/office/drawing/2014/main" id="{EBC175A7-3395-4BC8-B56B-CA7455A4A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18C670A4-41AB-4D42-8454-AC48C70F62F1}"/>
                </a:ext>
              </a:extLst>
            </p:cNvPr>
            <p:cNvSpPr txBox="1"/>
            <p:nvPr/>
          </p:nvSpPr>
          <p:spPr>
            <a:xfrm rot="1078377">
              <a:off x="12223405" y="6361960"/>
              <a:ext cx="1176319" cy="1966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7FC6A5D3-CE41-443F-91F2-09A00AD32F44}"/>
              </a:ext>
            </a:extLst>
          </p:cNvPr>
          <p:cNvSpPr txBox="1"/>
          <p:nvPr/>
        </p:nvSpPr>
        <p:spPr>
          <a:xfrm rot="152325">
            <a:off x="1061945" y="3205858"/>
            <a:ext cx="431480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Gộp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 và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 được mấy?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AutoShape 4">
            <a:extLst>
              <a:ext uri="{FF2B5EF4-FFF2-40B4-BE49-F238E27FC236}">
                <a16:creationId xmlns:a16="http://schemas.microsoft.com/office/drawing/2014/main" id="{6EEE2908-E976-4128-8189-D571A7BFEAFD}"/>
              </a:ext>
            </a:extLst>
          </p:cNvPr>
          <p:cNvSpPr/>
          <p:nvPr/>
        </p:nvSpPr>
        <p:spPr>
          <a:xfrm rot="21470361" flipH="1">
            <a:off x="6726437" y="2699717"/>
            <a:ext cx="5311493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61E3993B-79FC-45FE-A99C-305CD95140D8}"/>
              </a:ext>
            </a:extLst>
          </p:cNvPr>
          <p:cNvSpPr txBox="1"/>
          <p:nvPr/>
        </p:nvSpPr>
        <p:spPr>
          <a:xfrm rot="21420754">
            <a:off x="6735888" y="2913864"/>
            <a:ext cx="5213033" cy="58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Gộp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 và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 được </a:t>
            </a: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7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584791" y="701750"/>
            <a:ext cx="11607209" cy="5338164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978196" y="2721114"/>
            <a:ext cx="5885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                    TOÁN</a:t>
            </a: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2141481" y="2182857"/>
            <a:ext cx="6563040" cy="422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 err="1">
                <a:ln w="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kumimoji="0" lang="en-US" altLang="zh-CN" sz="3000" b="1" i="0" u="none" strike="noStrike" kern="1200" cap="none" spc="0" normalizeH="0" baseline="0" noProof="0" dirty="0">
                <a:ln w="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kumimoji="0" lang="en-US" altLang="zh-CN" sz="3000" b="1" i="0" u="none" strike="noStrike" kern="1200" cap="none" spc="0" normalizeH="0" baseline="0" noProof="0" dirty="0" err="1">
                <a:ln w="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ngày</a:t>
            </a:r>
            <a:r>
              <a:rPr kumimoji="0" lang="en-US" altLang="zh-CN" sz="3000" b="1" i="0" u="none" strike="noStrike" kern="1200" cap="none" spc="0" normalizeH="0" baseline="0" noProof="0" dirty="0">
                <a:ln w="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kumimoji="0" lang="en-US" altLang="zh-CN" sz="3000" b="1" i="0" u="none" strike="noStrike" kern="1200" cap="none" spc="0" normalizeH="0" baseline="0" noProof="0" dirty="0" err="1">
                <a:ln w="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tháng</a:t>
            </a:r>
            <a:r>
              <a:rPr kumimoji="0" lang="en-US" altLang="zh-CN" sz="3000" b="1" i="0" u="none" strike="noStrike" kern="1200" cap="none" spc="0" normalizeH="0" baseline="0" noProof="0" dirty="0">
                <a:ln w="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kumimoji="0" lang="en-US" altLang="zh-CN" sz="3000" b="1" i="0" u="none" strike="noStrike" kern="1200" cap="none" spc="0" normalizeH="0" baseline="0" noProof="0" dirty="0" err="1">
                <a:ln w="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năm</a:t>
            </a:r>
            <a:r>
              <a:rPr kumimoji="0" lang="en-US" altLang="zh-CN" sz="3000" b="1" i="0" u="none" strike="noStrike" kern="1200" cap="none" spc="0" normalizeH="0" baseline="0" noProof="0" dirty="0">
                <a:ln w="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2022</a:t>
            </a:r>
            <a:endParaRPr kumimoji="0" lang="zh-CN" altLang="en-US" sz="3000" b="1" i="0" u="none" strike="noStrike" kern="1200" cap="none" spc="0" normalizeH="0" baseline="0" noProof="0" dirty="0">
              <a:ln w="0"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FB576-2828-4706-975D-03F455A7FA77}"/>
              </a:ext>
            </a:extLst>
          </p:cNvPr>
          <p:cNvSpPr txBox="1"/>
          <p:nvPr/>
        </p:nvSpPr>
        <p:spPr>
          <a:xfrm>
            <a:off x="1683488" y="3563300"/>
            <a:ext cx="9923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Bài 2: ÔN TẬP PHÉP CỘNG, PHÉP TRỪ TRONG PHẠM VI 1000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Tiết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1)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716EE717-8F2D-49BA-8C58-F15CBE948A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1801" y="4270273"/>
            <a:ext cx="3093572" cy="309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1531088" y="701750"/>
            <a:ext cx="10660912" cy="5338164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59B29-E935-49AD-B519-0B66845FC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709" y="2146804"/>
            <a:ext cx="992514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7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23520" y="682462"/>
            <a:ext cx="11801565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FA55A-5518-4BDD-801B-AB0ECB595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" y="1112229"/>
            <a:ext cx="3190875" cy="933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26F97C-173F-40D3-9577-D7F9FA6BC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35" y="2395537"/>
            <a:ext cx="117157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16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-371000" y="1381364"/>
            <a:ext cx="5878945" cy="5746525"/>
          </a:xfrm>
          <a:prstGeom prst="rect">
            <a:avLst/>
          </a:prstGeom>
        </p:spPr>
      </p:pic>
      <p:pic>
        <p:nvPicPr>
          <p:cNvPr id="1026" name="Picture 2" descr="1,122 Child Watering Plant Illustrations, Royalty-Free Vector Graphics &amp;  Clip Art - iStock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10" l="0" r="62092">
                        <a14:foregroundMark x1="40196" y1="46078" x2="49346" y2="50000"/>
                        <a14:foregroundMark x1="29412" y1="43464" x2="24837" y2="54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9" r="36547"/>
          <a:stretch/>
        </p:blipFill>
        <p:spPr bwMode="auto">
          <a:xfrm flipH="1">
            <a:off x="2855675" y="4352044"/>
            <a:ext cx="1677246" cy="275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8" y="2510263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165940" y="-328881"/>
            <a:ext cx="4585698" cy="1965195"/>
            <a:chOff x="760555" y="-570340"/>
            <a:chExt cx="4587357" cy="1965906"/>
          </a:xfrm>
        </p:grpSpPr>
        <p:sp>
          <p:nvSpPr>
            <p:cNvPr id="52" name="îṩ1iďê">
              <a:extLst>
                <a:ext uri="{FF2B5EF4-FFF2-40B4-BE49-F238E27FC236}">
                  <a16:creationId xmlns:a16="http://schemas.microsoft.com/office/drawing/2014/main" id="{4C1A8ED8-A0A2-453A-B619-5F0D965DBFD0}"/>
                </a:ext>
              </a:extLst>
            </p:cNvPr>
            <p:cNvSpPr/>
            <p:nvPr/>
          </p:nvSpPr>
          <p:spPr bwMode="auto">
            <a:xfrm>
              <a:off x="879454" y="-570340"/>
              <a:ext cx="4199753" cy="1449394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914126">
                <a:defRPr/>
              </a:pPr>
              <a:endParaRPr kern="0">
                <a:solidFill>
                  <a:srgbClr val="000000"/>
                </a:solidFill>
                <a:latin typeface="Nunito black" pitchFamily="2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555" y="71904"/>
              <a:ext cx="4587357" cy="1323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n-US" sz="3999" b="1" dirty="0" err="1">
                  <a:solidFill>
                    <a:srgbClr val="FF000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Chăm</a:t>
              </a:r>
              <a:r>
                <a:rPr lang="en-US" sz="3999" b="1" dirty="0">
                  <a:solidFill>
                    <a:srgbClr val="FF000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999" b="1" dirty="0" err="1">
                  <a:solidFill>
                    <a:srgbClr val="FF000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sóc</a:t>
              </a:r>
              <a:endParaRPr lang="en-US" sz="3999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algn="ctr" defTabSz="914126">
                <a:defRPr/>
              </a:pPr>
              <a:r>
                <a:rPr lang="en-US" sz="3999" b="1" dirty="0">
                  <a:solidFill>
                    <a:srgbClr val="FF000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999" b="1" dirty="0" err="1">
                  <a:solidFill>
                    <a:srgbClr val="FF000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cây</a:t>
              </a:r>
              <a:r>
                <a:rPr lang="en-US" sz="3999" b="1" dirty="0">
                  <a:solidFill>
                    <a:srgbClr val="FF000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999" b="1" dirty="0" err="1">
                  <a:solidFill>
                    <a:srgbClr val="FF000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táo</a:t>
              </a:r>
              <a:endParaRPr lang="en-US" sz="3999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4" name="Rounded Rectangle 103"/>
          <p:cNvSpPr/>
          <p:nvPr/>
        </p:nvSpPr>
        <p:spPr>
          <a:xfrm>
            <a:off x="5000088" y="1336964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 + 2 =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5000088" y="395554"/>
            <a:ext cx="6885463" cy="1153805"/>
            <a:chOff x="2421141" y="730782"/>
            <a:chExt cx="5471576" cy="1154222"/>
          </a:xfrm>
        </p:grpSpPr>
        <p:sp>
          <p:nvSpPr>
            <p:cNvPr id="112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US">
                <a:solidFill>
                  <a:prstClr val="white"/>
                </a:solidFill>
                <a:latin typeface="Nunito black" pitchFamily="2" charset="0"/>
                <a:cs typeface="Arial"/>
                <a:sym typeface="Arial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604694" y="807654"/>
              <a:ext cx="5288023" cy="1077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n-US" sz="3199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Tính</a:t>
              </a:r>
              <a:r>
                <a:rPr lang="en-US" sz="3199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đúng</a:t>
              </a:r>
              <a:r>
                <a:rPr lang="en-US" sz="3199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để</a:t>
              </a:r>
              <a:r>
                <a:rPr lang="en-US" sz="3199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táo</a:t>
              </a:r>
              <a:r>
                <a:rPr lang="en-US" sz="3199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xuất</a:t>
              </a:r>
              <a:r>
                <a:rPr lang="en-US" sz="3199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hiện</a:t>
              </a:r>
              <a:endParaRPr lang="en-US" sz="3199" dirty="0">
                <a:solidFill>
                  <a:srgbClr val="FF0000"/>
                </a:solidFill>
                <a:latin typeface="Nunito black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305290" y="1450253"/>
            <a:ext cx="669589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88230" y="-1244781"/>
            <a:ext cx="609380" cy="60938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89" y="1511124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8" name="Rounded Rectangle 87"/>
          <p:cNvSpPr/>
          <p:nvPr/>
        </p:nvSpPr>
        <p:spPr>
          <a:xfrm>
            <a:off x="5074455" y="2374093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38 + 2 = 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585264" y="2468204"/>
            <a:ext cx="646440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40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08" y="2028153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1" name="Rounded Rectangle 90"/>
          <p:cNvSpPr/>
          <p:nvPr/>
        </p:nvSpPr>
        <p:spPr>
          <a:xfrm>
            <a:off x="7320692" y="1336964"/>
            <a:ext cx="2289618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98 + 2 =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786333" y="1469718"/>
            <a:ext cx="823978" cy="584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100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41" y="3004511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8" name="Rounded Rectangle 97"/>
          <p:cNvSpPr/>
          <p:nvPr/>
        </p:nvSpPr>
        <p:spPr>
          <a:xfrm>
            <a:off x="7320692" y="2384095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 + 5 =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579856" y="2512082"/>
            <a:ext cx="631731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14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10" y="3438710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1" name="Rounded Rectangle 100"/>
          <p:cNvSpPr/>
          <p:nvPr/>
        </p:nvSpPr>
        <p:spPr>
          <a:xfrm>
            <a:off x="9700244" y="1358261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19 + 5 =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149810" y="1469801"/>
            <a:ext cx="775631" cy="584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24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21" y="1762000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4" name="Rounded Rectangle 113"/>
          <p:cNvSpPr/>
          <p:nvPr/>
        </p:nvSpPr>
        <p:spPr>
          <a:xfrm>
            <a:off x="9683029" y="2344648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29 + 5 = 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1113366" y="2446307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34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50" y="2486159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7" name="Rounded Rectangle 116"/>
          <p:cNvSpPr/>
          <p:nvPr/>
        </p:nvSpPr>
        <p:spPr>
          <a:xfrm>
            <a:off x="5108128" y="3355011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13 – 4 = 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556940" y="3482568"/>
            <a:ext cx="735177" cy="584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89" y="2330670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0" name="Rounded Rectangle 119"/>
          <p:cNvSpPr/>
          <p:nvPr/>
        </p:nvSpPr>
        <p:spPr>
          <a:xfrm>
            <a:off x="5108128" y="4394308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 – 3 =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6940" y="4505726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8750" y="-1194571"/>
            <a:ext cx="609380" cy="609380"/>
          </a:xfrm>
          <a:prstGeom prst="rect">
            <a:avLst/>
          </a:prstGeom>
        </p:spPr>
      </p:pic>
      <p:pic>
        <p:nvPicPr>
          <p:cNvPr id="123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3122" y="-1119804"/>
            <a:ext cx="609380" cy="609380"/>
          </a:xfrm>
          <a:prstGeom prst="rect">
            <a:avLst/>
          </a:prstGeom>
        </p:spPr>
      </p:pic>
      <p:pic>
        <p:nvPicPr>
          <p:cNvPr id="12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31335" y="-1206388"/>
            <a:ext cx="609380" cy="609380"/>
          </a:xfrm>
          <a:prstGeom prst="rect">
            <a:avLst/>
          </a:prstGeom>
        </p:spPr>
      </p:pic>
      <p:pic>
        <p:nvPicPr>
          <p:cNvPr id="12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778609" y="-1156177"/>
            <a:ext cx="609380" cy="609380"/>
          </a:xfrm>
          <a:prstGeom prst="rect">
            <a:avLst/>
          </a:prstGeom>
        </p:spPr>
      </p:pic>
      <p:pic>
        <p:nvPicPr>
          <p:cNvPr id="12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80481" y="-1081411"/>
            <a:ext cx="609380" cy="609380"/>
          </a:xfrm>
          <a:prstGeom prst="rect">
            <a:avLst/>
          </a:prstGeom>
        </p:spPr>
      </p:pic>
      <p:pic>
        <p:nvPicPr>
          <p:cNvPr id="12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54647" y="-1225906"/>
            <a:ext cx="609380" cy="609380"/>
          </a:xfrm>
          <a:prstGeom prst="rect">
            <a:avLst/>
          </a:prstGeom>
        </p:spPr>
      </p:pic>
      <p:pic>
        <p:nvPicPr>
          <p:cNvPr id="12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01921" y="-1708971"/>
            <a:ext cx="609380" cy="609380"/>
          </a:xfrm>
          <a:prstGeom prst="rect">
            <a:avLst/>
          </a:prstGeom>
        </p:spPr>
      </p:pic>
      <p:pic>
        <p:nvPicPr>
          <p:cNvPr id="129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603794" y="-1100928"/>
            <a:ext cx="609380" cy="609380"/>
          </a:xfrm>
          <a:prstGeom prst="rect">
            <a:avLst/>
          </a:prstGeom>
        </p:spPr>
      </p:pic>
      <p:pic>
        <p:nvPicPr>
          <p:cNvPr id="24" name="Tieng-yeah-tre-con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048.693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046681" y="3949936"/>
            <a:ext cx="609380" cy="609380"/>
          </a:xfrm>
          <a:prstGeom prst="rect">
            <a:avLst/>
          </a:prstGeom>
        </p:spPr>
      </p:pic>
      <p:sp>
        <p:nvSpPr>
          <p:cNvPr id="50" name="Rounded Rectangle 119">
            <a:extLst>
              <a:ext uri="{FF2B5EF4-FFF2-40B4-BE49-F238E27FC236}">
                <a16:creationId xmlns:a16="http://schemas.microsoft.com/office/drawing/2014/main" id="{544AD227-095A-4E50-A08D-FA0E69127657}"/>
              </a:ext>
            </a:extLst>
          </p:cNvPr>
          <p:cNvSpPr/>
          <p:nvPr/>
        </p:nvSpPr>
        <p:spPr>
          <a:xfrm>
            <a:off x="7403964" y="3303900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23 – 4 =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6005AFB-9346-4A09-AA8F-548D53E2E22F}"/>
              </a:ext>
            </a:extLst>
          </p:cNvPr>
          <p:cNvSpPr txBox="1"/>
          <p:nvPr/>
        </p:nvSpPr>
        <p:spPr>
          <a:xfrm>
            <a:off x="8926165" y="3412468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19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ounded Rectangle 119">
            <a:extLst>
              <a:ext uri="{FF2B5EF4-FFF2-40B4-BE49-F238E27FC236}">
                <a16:creationId xmlns:a16="http://schemas.microsoft.com/office/drawing/2014/main" id="{1634AFF5-7481-4D61-BDD5-93B38A6FC3E7}"/>
              </a:ext>
            </a:extLst>
          </p:cNvPr>
          <p:cNvSpPr/>
          <p:nvPr/>
        </p:nvSpPr>
        <p:spPr>
          <a:xfrm>
            <a:off x="7469134" y="4394308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50 – 3 =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FE710DE-A123-4F8C-9F3F-6BD7C4209D4C}"/>
              </a:ext>
            </a:extLst>
          </p:cNvPr>
          <p:cNvSpPr txBox="1"/>
          <p:nvPr/>
        </p:nvSpPr>
        <p:spPr>
          <a:xfrm>
            <a:off x="8969292" y="4473763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47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ounded Rectangle 119">
            <a:extLst>
              <a:ext uri="{FF2B5EF4-FFF2-40B4-BE49-F238E27FC236}">
                <a16:creationId xmlns:a16="http://schemas.microsoft.com/office/drawing/2014/main" id="{29C210BA-CD32-41B0-8134-351D59548CA1}"/>
              </a:ext>
            </a:extLst>
          </p:cNvPr>
          <p:cNvSpPr/>
          <p:nvPr/>
        </p:nvSpPr>
        <p:spPr>
          <a:xfrm>
            <a:off x="9766301" y="3289549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83 – 4 =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75160A-290C-472C-9756-F8CC3D501032}"/>
              </a:ext>
            </a:extLst>
          </p:cNvPr>
          <p:cNvSpPr txBox="1"/>
          <p:nvPr/>
        </p:nvSpPr>
        <p:spPr>
          <a:xfrm>
            <a:off x="11270647" y="3384788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79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ounded Rectangle 119">
            <a:extLst>
              <a:ext uri="{FF2B5EF4-FFF2-40B4-BE49-F238E27FC236}">
                <a16:creationId xmlns:a16="http://schemas.microsoft.com/office/drawing/2014/main" id="{AB0A78AA-0FCF-45D2-9882-7DA9F52266E4}"/>
              </a:ext>
            </a:extLst>
          </p:cNvPr>
          <p:cNvSpPr/>
          <p:nvPr/>
        </p:nvSpPr>
        <p:spPr>
          <a:xfrm>
            <a:off x="9852496" y="4394308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100 – 3 =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0A97CF0-ED0E-4552-88AA-C9EB2A25B187}"/>
              </a:ext>
            </a:extLst>
          </p:cNvPr>
          <p:cNvSpPr txBox="1"/>
          <p:nvPr/>
        </p:nvSpPr>
        <p:spPr>
          <a:xfrm>
            <a:off x="11521044" y="4519462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9A2C229D-4BF1-407C-84E8-08FC1BF202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87" y="2866795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405AFE5F-12D8-4EEA-9960-C8E031C90DE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51559" y="-1359397"/>
            <a:ext cx="609380" cy="609380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3FB9D975-6CE1-4A71-AE7D-1383D2DF61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970731" y="-1054708"/>
            <a:ext cx="609380" cy="60938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CAADD6D-A9DB-484A-B5AE-498F3AC411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91" y="3713301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E659E065-1278-4155-89A0-93D592C12F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996837" y="-784433"/>
            <a:ext cx="609380" cy="60938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DDB0E2E-5BDB-4D94-B365-D72DFD32EC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94" y="3269151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9312C782-58A2-4F54-BE18-4355372DF8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741990" y="0"/>
            <a:ext cx="609380" cy="609380"/>
          </a:xfrm>
          <a:prstGeom prst="rect">
            <a:avLst/>
          </a:prstGeom>
        </p:spPr>
      </p:pic>
      <p:pic>
        <p:nvPicPr>
          <p:cNvPr id="71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A2EE2A97-E435-4C2C-BB0C-78A4DB37DAA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741990" y="1573157"/>
            <a:ext cx="609380" cy="60938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2205379-2AD0-4119-8F17-82ED2F4AB6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00" y="3784956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8370FEBD-B1C5-44C0-A74D-DF5CB4B37C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474817" y="936619"/>
            <a:ext cx="609380" cy="609380"/>
          </a:xfrm>
          <a:prstGeom prst="rect">
            <a:avLst/>
          </a:prstGeom>
        </p:spPr>
      </p:pic>
      <p:pic>
        <p:nvPicPr>
          <p:cNvPr id="7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C4874ABB-C246-45CA-B70B-634C2D2070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383340" y="2634873"/>
            <a:ext cx="609380" cy="6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0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00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00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00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00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800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800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800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800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800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80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800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800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236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22" grpId="0" animBg="1"/>
      <p:bldP spid="89" grpId="0" animBg="1"/>
      <p:bldP spid="92" grpId="0" animBg="1"/>
      <p:bldP spid="99" grpId="0" animBg="1"/>
      <p:bldP spid="102" grpId="0" animBg="1"/>
      <p:bldP spid="115" grpId="0" animBg="1"/>
      <p:bldP spid="118" grpId="0" animBg="1"/>
      <p:bldP spid="121" grpId="0" animBg="1"/>
      <p:bldP spid="51" grpId="0" animBg="1"/>
      <p:bldP spid="54" grpId="0" animBg="1"/>
      <p:bldP spid="56" grpId="0" animBg="1"/>
      <p:bldP spid="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421</Words>
  <Application>Microsoft Office PowerPoint</Application>
  <PresentationFormat>Widescreen</PresentationFormat>
  <Paragraphs>121</Paragraphs>
  <Slides>23</Slides>
  <Notes>19</Notes>
  <HiddenSlides>0</HiddenSlides>
  <MMClips>21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等线</vt:lpstr>
      <vt:lpstr>等线 Light</vt:lpstr>
      <vt:lpstr>ITC Avant Garde Std Bk</vt:lpstr>
      <vt:lpstr>印品黑体</vt:lpstr>
      <vt:lpstr>字魂107号-萌趣欢乐体</vt:lpstr>
      <vt:lpstr>字魂59号-创粗黑</vt:lpstr>
      <vt:lpstr>Arial</vt:lpstr>
      <vt:lpstr>Calibri</vt:lpstr>
      <vt:lpstr>Calibri Light</vt:lpstr>
      <vt:lpstr>Nunito black</vt:lpstr>
      <vt:lpstr>千图网拥有20W+精美PPT模板 更多PPT模板下载至：www.58pic.com/office/ppt​​</vt:lpstr>
      <vt:lpstr>10_Office Theme</vt:lpstr>
      <vt:lpstr>2_Office Theme</vt:lpstr>
      <vt:lpstr>1_Office 主题​​</vt:lpstr>
      <vt:lpstr>2_Office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41</cp:revision>
  <dcterms:created xsi:type="dcterms:W3CDTF">2022-08-25T00:54:09Z</dcterms:created>
  <dcterms:modified xsi:type="dcterms:W3CDTF">2022-09-03T13:04:03Z</dcterms:modified>
</cp:coreProperties>
</file>