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355" r:id="rId2"/>
    <p:sldId id="385" r:id="rId3"/>
    <p:sldId id="359" r:id="rId4"/>
    <p:sldId id="360" r:id="rId5"/>
    <p:sldId id="361" r:id="rId6"/>
    <p:sldId id="380" r:id="rId7"/>
    <p:sldId id="362" r:id="rId8"/>
    <p:sldId id="381" r:id="rId9"/>
    <p:sldId id="363" r:id="rId10"/>
    <p:sldId id="364" r:id="rId11"/>
    <p:sldId id="386" r:id="rId12"/>
    <p:sldId id="371" r:id="rId13"/>
    <p:sldId id="372" r:id="rId14"/>
    <p:sldId id="373" r:id="rId15"/>
    <p:sldId id="375" r:id="rId16"/>
    <p:sldId id="377" r:id="rId17"/>
    <p:sldId id="378" r:id="rId18"/>
    <p:sldId id="382" r:id="rId19"/>
    <p:sldId id="383" r:id="rId20"/>
    <p:sldId id="384" r:id="rId21"/>
  </p:sldIdLst>
  <p:sldSz cx="6858000" cy="5143500"/>
  <p:notesSz cx="6858000" cy="9144000"/>
  <p:embeddedFontLst>
    <p:embeddedFont>
      <p:font typeface="HP001 4 hàng" charset="0"/>
      <p:regular r:id="rId23"/>
      <p:bold r:id="rId24"/>
    </p:embeddedFont>
    <p:embeddedFont>
      <p:font typeface="Kalam" charset="0"/>
      <p:regular r:id="rId25"/>
      <p:bold r:id="rId26"/>
    </p:embeddedFont>
    <p:embeddedFont>
      <p:font typeface="HP001 5 hàng" charset="0"/>
      <p:regular r:id="rId27"/>
      <p:bold r:id="rId28"/>
    </p:embeddedFont>
    <p:embeddedFont>
      <p:font typeface="Montserrat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>
        <p:scale>
          <a:sx n="101" d="100"/>
          <a:sy n="101" d="100"/>
        </p:scale>
        <p:origin x="-1212" y="1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466344" y="1287247"/>
            <a:ext cx="57707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THỨ BA </a:t>
            </a:r>
            <a:r>
              <a:rPr lang="en-US" sz="2400" b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NGÀY 8 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THÁNG 3 NĂM 2022</a:t>
            </a:r>
            <a:endParaRPr lang="vi-VN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HẠT </a:t>
            </a:r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</a:t>
            </a:r>
            <a:r>
              <a:rPr lang="en-US" sz="360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CÂY THÌ </a:t>
            </a:r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16541" y="1720567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56368" y="1741587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88352" y="1741587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76397" y="2142322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2676" y="2131812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88440" y="2110792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471501" y="157876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460990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633</Words>
  <Application>Microsoft Office PowerPoint</Application>
  <PresentationFormat>Custom</PresentationFormat>
  <Paragraphs>73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UTM Cookies</vt:lpstr>
      <vt:lpstr>UTM Avo</vt:lpstr>
      <vt:lpstr>HP001 4 hàng</vt:lpstr>
      <vt:lpstr>Kalam</vt:lpstr>
      <vt:lpstr>HP001 5 hàng</vt:lpstr>
      <vt:lpstr>Wingdings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Mcom</cp:lastModifiedBy>
  <cp:revision>95</cp:revision>
  <dcterms:modified xsi:type="dcterms:W3CDTF">2023-02-20T02:53:44Z</dcterms:modified>
</cp:coreProperties>
</file>