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7"/>
  </p:notesMasterIdLst>
  <p:sldIdLst>
    <p:sldId id="357" r:id="rId2"/>
    <p:sldId id="382" r:id="rId3"/>
    <p:sldId id="358" r:id="rId4"/>
    <p:sldId id="360" r:id="rId5"/>
    <p:sldId id="359" r:id="rId6"/>
    <p:sldId id="361" r:id="rId7"/>
    <p:sldId id="363" r:id="rId8"/>
    <p:sldId id="364" r:id="rId9"/>
    <p:sldId id="366" r:id="rId10"/>
    <p:sldId id="365" r:id="rId11"/>
    <p:sldId id="367" r:id="rId12"/>
    <p:sldId id="368" r:id="rId13"/>
    <p:sldId id="369" r:id="rId14"/>
    <p:sldId id="370" r:id="rId15"/>
    <p:sldId id="371" r:id="rId16"/>
    <p:sldId id="373" r:id="rId17"/>
    <p:sldId id="372" r:id="rId18"/>
    <p:sldId id="374" r:id="rId19"/>
    <p:sldId id="375" r:id="rId20"/>
    <p:sldId id="376" r:id="rId21"/>
    <p:sldId id="379" r:id="rId22"/>
    <p:sldId id="377" r:id="rId23"/>
    <p:sldId id="380" r:id="rId24"/>
    <p:sldId id="383" r:id="rId25"/>
    <p:sldId id="381" r:id="rId26"/>
  </p:sldIdLst>
  <p:sldSz cx="6858000" cy="5143500"/>
  <p:notesSz cx="6858000" cy="9144000"/>
  <p:embeddedFontLst>
    <p:embeddedFont>
      <p:font typeface="Kalam" charset="0"/>
      <p:regular r:id="rId28"/>
      <p:bold r:id="rId29"/>
    </p:embeddedFont>
    <p:embeddedFont>
      <p:font typeface="Montserrat"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00"/>
    <a:srgbClr val="FACD94"/>
    <a:srgbClr val="CC7500"/>
    <a:srgbClr val="1E5CC1"/>
    <a:srgbClr val="FB5B53"/>
    <a:srgbClr val="FB4C43"/>
    <a:srgbClr val="6FC9C7"/>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76" autoAdjust="0"/>
    <p:restoredTop sz="94364" autoAdjust="0"/>
  </p:normalViewPr>
  <p:slideViewPr>
    <p:cSldViewPr snapToGrid="0">
      <p:cViewPr>
        <p:scale>
          <a:sx n="108" d="100"/>
          <a:sy n="108" d="100"/>
        </p:scale>
        <p:origin x="-1002" y="-198"/>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31832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577577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313434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8.xml"/><Relationship Id="rId5" Type="http://schemas.microsoft.com/office/2007/relationships/hdphoto" Target="../media/hdphoto8.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1.png"/><Relationship Id="rId1" Type="http://schemas.openxmlformats.org/officeDocument/2006/relationships/slideLayout" Target="../slideLayouts/slideLayout8.xml"/><Relationship Id="rId5" Type="http://schemas.microsoft.com/office/2007/relationships/hdphoto" Target="../media/hdphoto10.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690" y="1658678"/>
            <a:ext cx="1825728" cy="3170099"/>
          </a:xfrm>
          <a:prstGeom prst="rect">
            <a:avLst/>
          </a:prstGeom>
          <a:noFill/>
        </p:spPr>
        <p:txBody>
          <a:bodyPr wrap="square" rtlCol="0">
            <a:spAutoFit/>
          </a:bodyPr>
          <a:lstStyle/>
          <a:p>
            <a:pPr algn="ctr"/>
            <a:r>
              <a:rPr lang="en-US" sz="4000" dirty="0" smtClean="0">
                <a:solidFill>
                  <a:srgbClr val="FB5B53"/>
                </a:solidFill>
                <a:latin typeface="UTM Cookies" panose="02040603050506020204" pitchFamily="18" charset="0"/>
              </a:rPr>
              <a:t>HÀNH TINH XANH CỦA EM</a:t>
            </a:r>
            <a:endParaRPr lang="en-US" sz="4000" dirty="0">
              <a:solidFill>
                <a:srgbClr val="FB5B53"/>
              </a:solidFill>
              <a:latin typeface="UTM Cookies" panose="02040603050506020204" pitchFamily="18" charset="0"/>
            </a:endParaRPr>
          </a:p>
        </p:txBody>
      </p:sp>
      <p:pic>
        <p:nvPicPr>
          <p:cNvPr id="4" name="Picture 3"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2022374" y="471948"/>
            <a:ext cx="4350836" cy="4260536"/>
          </a:xfrm>
          <a:prstGeom prst="ellipse">
            <a:avLst/>
          </a:prstGeom>
          <a:effectLst>
            <a:glow rad="101600">
              <a:srgbClr val="92D050">
                <a:alpha val="60000"/>
              </a:srgbClr>
            </a:glow>
          </a:effectLst>
        </p:spPr>
      </p:pic>
    </p:spTree>
    <p:extLst>
      <p:ext uri="{BB962C8B-B14F-4D97-AF65-F5344CB8AC3E}">
        <p14:creationId xmlns:p14="http://schemas.microsoft.com/office/powerpoint/2010/main" val="32073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a16="http://schemas.microsoft.com/office/drawing/2014/main" xmlns="" id="{7BF6BCDF-9F5D-43EF-8D2F-74DA0EBB0C5C}"/>
              </a:ext>
            </a:extLst>
          </p:cNvPr>
          <p:cNvSpPr txBox="1"/>
          <p:nvPr/>
        </p:nvSpPr>
        <p:spPr>
          <a:xfrm>
            <a:off x="638809" y="1292343"/>
            <a:ext cx="5358868" cy="778675"/>
          </a:xfrm>
          <a:prstGeom prst="rect">
            <a:avLst/>
          </a:prstGeom>
          <a:noFill/>
        </p:spPr>
        <p:txBody>
          <a:bodyPr wrap="square" rtlCol="0">
            <a:spAutoFit/>
          </a:bodyPr>
          <a:lstStyle/>
          <a:p>
            <a:pPr algn="just">
              <a:lnSpc>
                <a:spcPct val="150000"/>
              </a:lnSpc>
            </a:pPr>
            <a:r>
              <a:rPr lang="en-US" sz="1600" b="1" dirty="0" smtClean="0">
                <a:latin typeface="UTM Avo" panose="02040603050506020204" pitchFamily="18" charset="0"/>
              </a:rPr>
              <a:t>1.</a:t>
            </a:r>
            <a:r>
              <a:rPr lang="en-US" sz="1600" dirty="0" smtClean="0">
                <a:latin typeface="UTM Avo" panose="02040603050506020204" pitchFamily="18" charset="0"/>
              </a:rPr>
              <a:t> </a:t>
            </a:r>
            <a:r>
              <a:rPr lang="en-US" sz="1600" dirty="0" err="1" smtClean="0">
                <a:latin typeface="UTM Avo" panose="02040603050506020204" pitchFamily="18" charset="0"/>
              </a:rPr>
              <a:t>Bài</a:t>
            </a:r>
            <a:r>
              <a:rPr lang="en-US" sz="1600" dirty="0" smtClean="0">
                <a:latin typeface="UTM Avo" panose="02040603050506020204" pitchFamily="18" charset="0"/>
              </a:rPr>
              <a:t> </a:t>
            </a:r>
            <a:r>
              <a:rPr lang="en-US" sz="1600" dirty="0" err="1" smtClean="0">
                <a:latin typeface="UTM Avo" panose="02040603050506020204" pitchFamily="18" charset="0"/>
              </a:rPr>
              <a:t>đọc</a:t>
            </a:r>
            <a:r>
              <a:rPr lang="en-US" sz="1600" dirty="0" smtClean="0">
                <a:latin typeface="UTM Avo" panose="02040603050506020204" pitchFamily="18" charset="0"/>
              </a:rPr>
              <a:t> </a:t>
            </a:r>
            <a:r>
              <a:rPr lang="en-US" sz="1600" dirty="0" err="1" smtClean="0">
                <a:latin typeface="UTM Avo" panose="02040603050506020204" pitchFamily="18" charset="0"/>
              </a:rPr>
              <a:t>cho</a:t>
            </a:r>
            <a:r>
              <a:rPr lang="en-US" sz="1600" dirty="0" smtClean="0">
                <a:latin typeface="UTM Avo" panose="02040603050506020204" pitchFamily="18" charset="0"/>
              </a:rPr>
              <a:t> </a:t>
            </a:r>
            <a:r>
              <a:rPr lang="en-US" sz="1600" dirty="0" err="1" smtClean="0">
                <a:latin typeface="UTM Avo" panose="02040603050506020204" pitchFamily="18" charset="0"/>
              </a:rPr>
              <a:t>biết</a:t>
            </a:r>
            <a:r>
              <a:rPr lang="en-US" sz="1600" dirty="0" smtClean="0">
                <a:latin typeface="UTM Avo" panose="02040603050506020204" pitchFamily="18" charset="0"/>
              </a:rPr>
              <a:t> </a:t>
            </a:r>
            <a:r>
              <a:rPr lang="en-US" sz="1600" dirty="0" err="1" smtClean="0">
                <a:latin typeface="UTM Avo" panose="02040603050506020204" pitchFamily="18" charset="0"/>
              </a:rPr>
              <a:t>những</a:t>
            </a:r>
            <a:r>
              <a:rPr lang="en-US" sz="1600" dirty="0" smtClean="0">
                <a:latin typeface="UTM Avo" panose="02040603050506020204" pitchFamily="18" charset="0"/>
              </a:rPr>
              <a:t> </a:t>
            </a:r>
            <a:r>
              <a:rPr lang="en-US" sz="1600" dirty="0" err="1" smtClean="0">
                <a:latin typeface="UTM Avo" panose="02040603050506020204" pitchFamily="18" charset="0"/>
              </a:rPr>
              <a:t>thông</a:t>
            </a:r>
            <a:r>
              <a:rPr lang="en-US" sz="1600" dirty="0" smtClean="0">
                <a:latin typeface="UTM Avo" panose="02040603050506020204" pitchFamily="18" charset="0"/>
              </a:rPr>
              <a:t> tin </a:t>
            </a:r>
            <a:r>
              <a:rPr lang="en-US" sz="1600" dirty="0" err="1" smtClean="0">
                <a:latin typeface="UTM Avo" panose="02040603050506020204" pitchFamily="18" charset="0"/>
              </a:rPr>
              <a:t>nào</a:t>
            </a:r>
            <a:r>
              <a:rPr lang="en-US" sz="1600" dirty="0" smtClean="0">
                <a:latin typeface="UTM Avo" panose="02040603050506020204" pitchFamily="18" charset="0"/>
              </a:rPr>
              <a:t> </a:t>
            </a:r>
            <a:r>
              <a:rPr lang="en-US" sz="1600" dirty="0" err="1" smtClean="0">
                <a:latin typeface="UTM Avo" panose="02040603050506020204" pitchFamily="18" charset="0"/>
              </a:rPr>
              <a:t>về</a:t>
            </a:r>
            <a:r>
              <a:rPr lang="en-US" sz="1600" dirty="0" smtClean="0">
                <a:latin typeface="UTM Avo" panose="02040603050506020204" pitchFamily="18" charset="0"/>
              </a:rPr>
              <a:t> </a:t>
            </a:r>
            <a:r>
              <a:rPr lang="en-US" sz="1600" dirty="0" err="1" smtClean="0">
                <a:latin typeface="UTM Avo" panose="02040603050506020204" pitchFamily="18" charset="0"/>
              </a:rPr>
              <a:t>khủng</a:t>
            </a:r>
            <a:r>
              <a:rPr lang="en-US" sz="1600" dirty="0" smtClean="0">
                <a:latin typeface="UTM Avo" panose="02040603050506020204" pitchFamily="18" charset="0"/>
              </a:rPr>
              <a:t> long?</a:t>
            </a:r>
          </a:p>
        </p:txBody>
      </p:sp>
      <p:sp>
        <p:nvSpPr>
          <p:cNvPr id="6" name="Rounded Rectangle 5"/>
          <p:cNvSpPr/>
          <p:nvPr/>
        </p:nvSpPr>
        <p:spPr>
          <a:xfrm>
            <a:off x="388432" y="2299835"/>
            <a:ext cx="3642795" cy="5316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1800" dirty="0" smtClean="0">
                <a:solidFill>
                  <a:sysClr val="windowText" lastClr="000000"/>
                </a:solidFill>
              </a:rPr>
              <a:t>a. </a:t>
            </a:r>
            <a:r>
              <a:rPr lang="en-US" sz="1800" dirty="0" err="1" smtClean="0">
                <a:solidFill>
                  <a:sysClr val="windowText" lastClr="000000"/>
                </a:solidFill>
              </a:rPr>
              <a:t>thường</a:t>
            </a:r>
            <a:r>
              <a:rPr lang="en-US" sz="1800" dirty="0" smtClean="0">
                <a:solidFill>
                  <a:sysClr val="windowText" lastClr="000000"/>
                </a:solidFill>
              </a:rPr>
              <a:t> </a:t>
            </a:r>
            <a:r>
              <a:rPr lang="en-US" sz="1800" dirty="0" err="1" smtClean="0">
                <a:solidFill>
                  <a:sysClr val="windowText" lastClr="000000"/>
                </a:solidFill>
              </a:rPr>
              <a:t>sống</a:t>
            </a:r>
            <a:r>
              <a:rPr lang="en-US" sz="1800" dirty="0" smtClean="0">
                <a:solidFill>
                  <a:sysClr val="windowText" lastClr="000000"/>
                </a:solidFill>
              </a:rPr>
              <a:t> ở </a:t>
            </a:r>
            <a:r>
              <a:rPr lang="en-US" sz="1800" dirty="0" err="1" smtClean="0">
                <a:solidFill>
                  <a:sysClr val="windowText" lastClr="000000"/>
                </a:solidFill>
              </a:rPr>
              <a:t>các</a:t>
            </a:r>
            <a:r>
              <a:rPr lang="en-US" sz="1800" dirty="0" smtClean="0">
                <a:solidFill>
                  <a:sysClr val="windowText" lastClr="000000"/>
                </a:solidFill>
              </a:rPr>
              <a:t> </a:t>
            </a:r>
            <a:r>
              <a:rPr lang="en-US" sz="1800" dirty="0" err="1" smtClean="0">
                <a:solidFill>
                  <a:sysClr val="windowText" lastClr="000000"/>
                </a:solidFill>
              </a:rPr>
              <a:t>vùng</a:t>
            </a:r>
            <a:r>
              <a:rPr lang="en-US" sz="1800" dirty="0" smtClean="0">
                <a:solidFill>
                  <a:sysClr val="windowText" lastClr="000000"/>
                </a:solidFill>
              </a:rPr>
              <a:t> </a:t>
            </a:r>
            <a:r>
              <a:rPr lang="en-US" sz="1800" dirty="0" err="1" smtClean="0">
                <a:solidFill>
                  <a:sysClr val="windowText" lastClr="000000"/>
                </a:solidFill>
              </a:rPr>
              <a:t>đất</a:t>
            </a:r>
            <a:r>
              <a:rPr lang="en-US" sz="1800" dirty="0" smtClean="0">
                <a:solidFill>
                  <a:sysClr val="windowText" lastClr="000000"/>
                </a:solidFill>
              </a:rPr>
              <a:t> </a:t>
            </a:r>
            <a:r>
              <a:rPr lang="en-US" sz="1800" dirty="0" err="1" smtClean="0">
                <a:solidFill>
                  <a:sysClr val="windowText" lastClr="000000"/>
                </a:solidFill>
              </a:rPr>
              <a:t>khô</a:t>
            </a:r>
            <a:endParaRPr lang="en-US" sz="1800" dirty="0">
              <a:solidFill>
                <a:sysClr val="windowText" lastClr="000000"/>
              </a:solidFill>
            </a:endParaRPr>
          </a:p>
        </p:txBody>
      </p:sp>
      <p:sp>
        <p:nvSpPr>
          <p:cNvPr id="7" name="Rounded Rectangle 6"/>
          <p:cNvSpPr/>
          <p:nvPr/>
        </p:nvSpPr>
        <p:spPr>
          <a:xfrm>
            <a:off x="388432" y="3099608"/>
            <a:ext cx="3642795" cy="5316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1800" dirty="0" smtClean="0">
                <a:solidFill>
                  <a:sysClr val="windowText" lastClr="000000"/>
                </a:solidFill>
              </a:rPr>
              <a:t>b. </a:t>
            </a:r>
            <a:r>
              <a:rPr lang="en-US" sz="1800" dirty="0" err="1" smtClean="0">
                <a:solidFill>
                  <a:sysClr val="windowText" lastClr="000000"/>
                </a:solidFill>
              </a:rPr>
              <a:t>có</a:t>
            </a:r>
            <a:r>
              <a:rPr lang="en-US" sz="1800" dirty="0" smtClean="0">
                <a:solidFill>
                  <a:sysClr val="windowText" lastClr="000000"/>
                </a:solidFill>
              </a:rPr>
              <a:t> </a:t>
            </a:r>
            <a:r>
              <a:rPr lang="en-US" sz="1800" dirty="0" err="1" smtClean="0">
                <a:solidFill>
                  <a:sysClr val="windowText" lastClr="000000"/>
                </a:solidFill>
              </a:rPr>
              <a:t>kích</a:t>
            </a:r>
            <a:r>
              <a:rPr lang="en-US" sz="1800" dirty="0" smtClean="0">
                <a:solidFill>
                  <a:sysClr val="windowText" lastClr="000000"/>
                </a:solidFill>
              </a:rPr>
              <a:t> </a:t>
            </a:r>
            <a:r>
              <a:rPr lang="en-US" sz="1800" dirty="0" err="1" smtClean="0">
                <a:solidFill>
                  <a:sysClr val="windowText" lastClr="000000"/>
                </a:solidFill>
              </a:rPr>
              <a:t>thước</a:t>
            </a:r>
            <a:r>
              <a:rPr lang="en-US" sz="1800" dirty="0" smtClean="0">
                <a:solidFill>
                  <a:sysClr val="windowText" lastClr="000000"/>
                </a:solidFill>
              </a:rPr>
              <a:t> </a:t>
            </a:r>
            <a:r>
              <a:rPr lang="en-US" sz="1800" dirty="0" err="1" smtClean="0">
                <a:solidFill>
                  <a:sysClr val="windowText" lastClr="000000"/>
                </a:solidFill>
              </a:rPr>
              <a:t>khổng</a:t>
            </a:r>
            <a:r>
              <a:rPr lang="en-US" sz="1800" dirty="0" smtClean="0">
                <a:solidFill>
                  <a:sysClr val="windowText" lastClr="000000"/>
                </a:solidFill>
              </a:rPr>
              <a:t> </a:t>
            </a:r>
            <a:r>
              <a:rPr lang="en-US" sz="1800" dirty="0" err="1" smtClean="0">
                <a:solidFill>
                  <a:sysClr val="windowText" lastClr="000000"/>
                </a:solidFill>
              </a:rPr>
              <a:t>lồ</a:t>
            </a:r>
            <a:endParaRPr lang="en-US" sz="1800" dirty="0">
              <a:solidFill>
                <a:sysClr val="windowText" lastClr="000000"/>
              </a:solidFill>
            </a:endParaRPr>
          </a:p>
        </p:txBody>
      </p:sp>
      <p:sp>
        <p:nvSpPr>
          <p:cNvPr id="8" name="Rounded Rectangle 7"/>
          <p:cNvSpPr/>
          <p:nvPr/>
        </p:nvSpPr>
        <p:spPr>
          <a:xfrm>
            <a:off x="4110312" y="2299835"/>
            <a:ext cx="2458465" cy="5316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1800" dirty="0" smtClean="0">
                <a:solidFill>
                  <a:sysClr val="windowText" lastClr="000000"/>
                </a:solidFill>
              </a:rPr>
              <a:t>   c. </a:t>
            </a:r>
            <a:r>
              <a:rPr lang="en-US" sz="1800" dirty="0" err="1" smtClean="0">
                <a:solidFill>
                  <a:sysClr val="windowText" lastClr="000000"/>
                </a:solidFill>
              </a:rPr>
              <a:t>ăn</a:t>
            </a:r>
            <a:r>
              <a:rPr lang="en-US" sz="1800" dirty="0" smtClean="0">
                <a:solidFill>
                  <a:sysClr val="windowText" lastClr="000000"/>
                </a:solidFill>
              </a:rPr>
              <a:t> </a:t>
            </a:r>
            <a:r>
              <a:rPr lang="en-US" sz="1800" dirty="0" err="1" smtClean="0">
                <a:solidFill>
                  <a:sysClr val="windowText" lastClr="000000"/>
                </a:solidFill>
              </a:rPr>
              <a:t>cỏ</a:t>
            </a:r>
            <a:r>
              <a:rPr lang="en-US" sz="1800" dirty="0" smtClean="0">
                <a:solidFill>
                  <a:sysClr val="windowText" lastClr="000000"/>
                </a:solidFill>
              </a:rPr>
              <a:t> </a:t>
            </a:r>
            <a:r>
              <a:rPr lang="en-US" sz="1800" dirty="0" err="1" smtClean="0">
                <a:solidFill>
                  <a:sysClr val="windowText" lastClr="000000"/>
                </a:solidFill>
              </a:rPr>
              <a:t>hoặc</a:t>
            </a:r>
            <a:r>
              <a:rPr lang="en-US" sz="1800" dirty="0" smtClean="0">
                <a:solidFill>
                  <a:sysClr val="windowText" lastClr="000000"/>
                </a:solidFill>
              </a:rPr>
              <a:t> </a:t>
            </a:r>
            <a:r>
              <a:rPr lang="en-US" sz="1800" dirty="0" err="1" smtClean="0">
                <a:solidFill>
                  <a:sysClr val="windowText" lastClr="000000"/>
                </a:solidFill>
              </a:rPr>
              <a:t>ăn</a:t>
            </a:r>
            <a:r>
              <a:rPr lang="en-US" sz="1800" dirty="0" smtClean="0">
                <a:solidFill>
                  <a:sysClr val="windowText" lastClr="000000"/>
                </a:solidFill>
              </a:rPr>
              <a:t> </a:t>
            </a:r>
            <a:r>
              <a:rPr lang="en-US" sz="1800" dirty="0" err="1" smtClean="0">
                <a:solidFill>
                  <a:sysClr val="windowText" lastClr="000000"/>
                </a:solidFill>
              </a:rPr>
              <a:t>thịt</a:t>
            </a:r>
            <a:endParaRPr lang="en-US" sz="1800" dirty="0">
              <a:solidFill>
                <a:sysClr val="windowText" lastClr="000000"/>
              </a:solidFill>
            </a:endParaRPr>
          </a:p>
        </p:txBody>
      </p:sp>
      <p:sp>
        <p:nvSpPr>
          <p:cNvPr id="9" name="Rounded Rectangle 8"/>
          <p:cNvSpPr/>
          <p:nvPr/>
        </p:nvSpPr>
        <p:spPr>
          <a:xfrm>
            <a:off x="4110312" y="3099608"/>
            <a:ext cx="2458465" cy="53162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1800" dirty="0" smtClean="0">
                <a:solidFill>
                  <a:sysClr val="windowText" lastClr="000000"/>
                </a:solidFill>
              </a:rPr>
              <a:t>   d. hung </a:t>
            </a:r>
            <a:r>
              <a:rPr lang="en-US" sz="1800" dirty="0" err="1" smtClean="0">
                <a:solidFill>
                  <a:sysClr val="windowText" lastClr="000000"/>
                </a:solidFill>
              </a:rPr>
              <a:t>dữ</a:t>
            </a:r>
            <a:endParaRPr lang="en-US" sz="1800" dirty="0">
              <a:solidFill>
                <a:sysClr val="windowText" lastClr="000000"/>
              </a:solidFill>
            </a:endParaRPr>
          </a:p>
        </p:txBody>
      </p:sp>
    </p:spTree>
    <p:extLst>
      <p:ext uri="{BB962C8B-B14F-4D97-AF65-F5344CB8AC3E}">
        <p14:creationId xmlns:p14="http://schemas.microsoft.com/office/powerpoint/2010/main" val="10747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mph" presetSubtype="0" fill="hold" grpId="1" nodeType="clickEffect">
                                  <p:stCondLst>
                                    <p:cond delay="0"/>
                                  </p:stCondLst>
                                  <p:childTnLst>
                                    <p:animClr clrSpc="hsl" dir="cw">
                                      <p:cBhvr override="childStyle">
                                        <p:cTn id="30" dur="500" fill="hold"/>
                                        <p:tgtEl>
                                          <p:spTgt spid="6"/>
                                        </p:tgtEl>
                                        <p:attrNameLst>
                                          <p:attrName>style.color</p:attrName>
                                        </p:attrNameLst>
                                      </p:cBhvr>
                                      <p:by>
                                        <p:hsl h="7200000" s="0" l="0"/>
                                      </p:by>
                                    </p:animClr>
                                    <p:animClr clrSpc="hsl" dir="cw">
                                      <p:cBhvr>
                                        <p:cTn id="31" dur="500" fill="hold"/>
                                        <p:tgtEl>
                                          <p:spTgt spid="6"/>
                                        </p:tgtEl>
                                        <p:attrNameLst>
                                          <p:attrName>fillcolor</p:attrName>
                                        </p:attrNameLst>
                                      </p:cBhvr>
                                      <p:by>
                                        <p:hsl h="7200000" s="0" l="0"/>
                                      </p:by>
                                    </p:animClr>
                                    <p:animClr clrSpc="hsl" dir="cw">
                                      <p:cBhvr>
                                        <p:cTn id="32" dur="500" fill="hold"/>
                                        <p:tgtEl>
                                          <p:spTgt spid="6"/>
                                        </p:tgtEl>
                                        <p:attrNameLst>
                                          <p:attrName>stroke.color</p:attrName>
                                        </p:attrNameLst>
                                      </p:cBhvr>
                                      <p:by>
                                        <p:hsl h="7200000" s="0" l="0"/>
                                      </p:by>
                                    </p:animClr>
                                    <p:set>
                                      <p:cBhvr>
                                        <p:cTn id="33" dur="500" fill="hold"/>
                                        <p:tgtEl>
                                          <p:spTgt spid="6"/>
                                        </p:tgtEl>
                                        <p:attrNameLst>
                                          <p:attrName>fill.type</p:attrName>
                                        </p:attrNameLst>
                                      </p:cBhvr>
                                      <p:to>
                                        <p:strVal val="solid"/>
                                      </p:to>
                                    </p:set>
                                  </p:childTnLst>
                                </p:cTn>
                              </p:par>
                              <p:par>
                                <p:cTn id="34" presetID="21" presetClass="emph" presetSubtype="0" fill="hold" grpId="1" nodeType="withEffect">
                                  <p:stCondLst>
                                    <p:cond delay="0"/>
                                  </p:stCondLst>
                                  <p:childTnLst>
                                    <p:animClr clrSpc="hsl" dir="cw">
                                      <p:cBhvr override="childStyle">
                                        <p:cTn id="35" dur="500" fill="hold"/>
                                        <p:tgtEl>
                                          <p:spTgt spid="7"/>
                                        </p:tgtEl>
                                        <p:attrNameLst>
                                          <p:attrName>style.color</p:attrName>
                                        </p:attrNameLst>
                                      </p:cBhvr>
                                      <p:by>
                                        <p:hsl h="7200000" s="0" l="0"/>
                                      </p:by>
                                    </p:animClr>
                                    <p:animClr clrSpc="hsl" dir="cw">
                                      <p:cBhvr>
                                        <p:cTn id="36" dur="500" fill="hold"/>
                                        <p:tgtEl>
                                          <p:spTgt spid="7"/>
                                        </p:tgtEl>
                                        <p:attrNameLst>
                                          <p:attrName>fillcolor</p:attrName>
                                        </p:attrNameLst>
                                      </p:cBhvr>
                                      <p:by>
                                        <p:hsl h="7200000" s="0" l="0"/>
                                      </p:by>
                                    </p:animClr>
                                    <p:animClr clrSpc="hsl" dir="cw">
                                      <p:cBhvr>
                                        <p:cTn id="37" dur="500" fill="hold"/>
                                        <p:tgtEl>
                                          <p:spTgt spid="7"/>
                                        </p:tgtEl>
                                        <p:attrNameLst>
                                          <p:attrName>stroke.color</p:attrName>
                                        </p:attrNameLst>
                                      </p:cBhvr>
                                      <p:by>
                                        <p:hsl h="7200000" s="0" l="0"/>
                                      </p:by>
                                    </p:animClr>
                                    <p:set>
                                      <p:cBhvr>
                                        <p:cTn id="38" dur="500" fill="hold"/>
                                        <p:tgtEl>
                                          <p:spTgt spid="7"/>
                                        </p:tgtEl>
                                        <p:attrNameLst>
                                          <p:attrName>fill.type</p:attrName>
                                        </p:attrNameLst>
                                      </p:cBhvr>
                                      <p:to>
                                        <p:strVal val="solid"/>
                                      </p:to>
                                    </p:set>
                                  </p:childTnLst>
                                </p:cTn>
                              </p:par>
                              <p:par>
                                <p:cTn id="39" presetID="21" presetClass="emph" presetSubtype="0" fill="hold" grpId="1" nodeType="withEffect">
                                  <p:stCondLst>
                                    <p:cond delay="0"/>
                                  </p:stCondLst>
                                  <p:childTnLst>
                                    <p:animClr clrSpc="hsl" dir="cw">
                                      <p:cBhvr override="childStyle">
                                        <p:cTn id="40" dur="500" fill="hold"/>
                                        <p:tgtEl>
                                          <p:spTgt spid="8"/>
                                        </p:tgtEl>
                                        <p:attrNameLst>
                                          <p:attrName>style.color</p:attrName>
                                        </p:attrNameLst>
                                      </p:cBhvr>
                                      <p:by>
                                        <p:hsl h="7200000" s="0" l="0"/>
                                      </p:by>
                                    </p:animClr>
                                    <p:animClr clrSpc="hsl" dir="cw">
                                      <p:cBhvr>
                                        <p:cTn id="41" dur="500" fill="hold"/>
                                        <p:tgtEl>
                                          <p:spTgt spid="8"/>
                                        </p:tgtEl>
                                        <p:attrNameLst>
                                          <p:attrName>fillcolor</p:attrName>
                                        </p:attrNameLst>
                                      </p:cBhvr>
                                      <p:by>
                                        <p:hsl h="7200000" s="0" l="0"/>
                                      </p:by>
                                    </p:animClr>
                                    <p:animClr clrSpc="hsl" dir="cw">
                                      <p:cBhvr>
                                        <p:cTn id="42" dur="500" fill="hold"/>
                                        <p:tgtEl>
                                          <p:spTgt spid="8"/>
                                        </p:tgtEl>
                                        <p:attrNameLst>
                                          <p:attrName>stroke.color</p:attrName>
                                        </p:attrNameLst>
                                      </p:cBhvr>
                                      <p:by>
                                        <p:hsl h="7200000" s="0" l="0"/>
                                      </p:by>
                                    </p:animClr>
                                    <p:set>
                                      <p:cBhvr>
                                        <p:cTn id="43"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6" grpId="1" animBg="1"/>
      <p:bldP spid="7" grpId="0" animBg="1"/>
      <p:bldP spid="7" grpId="1" animBg="1"/>
      <p:bldP spid="8" grpId="0" animBg="1"/>
      <p:bldP spid="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smtClean="0">
                  <a:solidFill>
                    <a:srgbClr val="17479D"/>
                  </a:solidFill>
                  <a:latin typeface="UTM Avo" panose="02040603050506020204" pitchFamily="18" charset="0"/>
                </a:rPr>
                <a:t>Luyện</a:t>
              </a:r>
              <a:r>
                <a:rPr lang="en-US" sz="1800" b="1" dirty="0" smtClean="0">
                  <a:solidFill>
                    <a:srgbClr val="17479D"/>
                  </a:solidFill>
                  <a:latin typeface="UTM Avo" panose="02040603050506020204" pitchFamily="18" charset="0"/>
                </a:rPr>
                <a:t> </a:t>
              </a:r>
              <a:r>
                <a:rPr lang="en-US" sz="1800" b="1" dirty="0" err="1" smtClean="0">
                  <a:solidFill>
                    <a:srgbClr val="17479D"/>
                  </a:solidFill>
                  <a:latin typeface="UTM Avo" panose="02040603050506020204" pitchFamily="18" charset="0"/>
                </a:rPr>
                <a:t>tập</a:t>
              </a:r>
              <a:r>
                <a:rPr lang="en-US" sz="1800" b="1" dirty="0" smtClean="0">
                  <a:solidFill>
                    <a:srgbClr val="17479D"/>
                  </a:solidFill>
                  <a:latin typeface="UTM Avo" panose="02040603050506020204" pitchFamily="18" charset="0"/>
                </a:rPr>
                <a:t> </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a16="http://schemas.microsoft.com/office/drawing/2014/main" xmlns="" id="{7BF6BCDF-9F5D-43EF-8D2F-74DA0EBB0C5C}"/>
              </a:ext>
            </a:extLst>
          </p:cNvPr>
          <p:cNvSpPr txBox="1"/>
          <p:nvPr/>
        </p:nvSpPr>
        <p:spPr>
          <a:xfrm>
            <a:off x="373337" y="830235"/>
            <a:ext cx="6273269" cy="461665"/>
          </a:xfrm>
          <a:prstGeom prst="rect">
            <a:avLst/>
          </a:prstGeom>
          <a:noFill/>
        </p:spPr>
        <p:txBody>
          <a:bodyPr wrap="square" rtlCol="0">
            <a:spAutoFit/>
          </a:bodyPr>
          <a:lstStyle/>
          <a:p>
            <a:pPr algn="just">
              <a:lnSpc>
                <a:spcPct val="150000"/>
              </a:lnSpc>
            </a:pPr>
            <a:r>
              <a:rPr lang="en-US" sz="1600" b="1" dirty="0" smtClean="0">
                <a:latin typeface="UTM Avo" panose="02040603050506020204" pitchFamily="18" charset="0"/>
              </a:rPr>
              <a:t>1. </a:t>
            </a:r>
            <a:r>
              <a:rPr lang="en-US" sz="1600" dirty="0" err="1" smtClean="0">
                <a:latin typeface="UTM Avo" panose="02040603050506020204" pitchFamily="18" charset="0"/>
              </a:rPr>
              <a:t>Tìm</a:t>
            </a:r>
            <a:r>
              <a:rPr lang="en-US" sz="1600" dirty="0" smtClean="0">
                <a:latin typeface="UTM Avo" panose="02040603050506020204" pitchFamily="18" charset="0"/>
              </a:rPr>
              <a:t> </a:t>
            </a:r>
            <a:r>
              <a:rPr lang="en-US" sz="1600" dirty="0" err="1" smtClean="0">
                <a:latin typeface="UTM Avo" panose="02040603050506020204" pitchFamily="18" charset="0"/>
              </a:rPr>
              <a:t>trong</a:t>
            </a:r>
            <a:r>
              <a:rPr lang="en-US" sz="1600" dirty="0" smtClean="0">
                <a:latin typeface="UTM Avo" panose="02040603050506020204" pitchFamily="18" charset="0"/>
              </a:rPr>
              <a:t> </a:t>
            </a:r>
            <a:r>
              <a:rPr lang="en-US" sz="1600" dirty="0" err="1" smtClean="0">
                <a:latin typeface="UTM Avo" panose="02040603050506020204" pitchFamily="18" charset="0"/>
              </a:rPr>
              <a:t>bài</a:t>
            </a:r>
            <a:r>
              <a:rPr lang="en-US" sz="1600" dirty="0" smtClean="0">
                <a:latin typeface="UTM Avo" panose="02040603050506020204" pitchFamily="18" charset="0"/>
              </a:rPr>
              <a:t> </a:t>
            </a:r>
            <a:r>
              <a:rPr lang="en-US" sz="1600" dirty="0" err="1" smtClean="0">
                <a:latin typeface="UTM Avo" panose="02040603050506020204" pitchFamily="18" charset="0"/>
              </a:rPr>
              <a:t>các</a:t>
            </a:r>
            <a:r>
              <a:rPr lang="en-US" sz="1600" dirty="0" smtClean="0">
                <a:latin typeface="UTM Avo" panose="02040603050506020204" pitchFamily="18" charset="0"/>
              </a:rPr>
              <a:t> </a:t>
            </a:r>
            <a:r>
              <a:rPr lang="en-US" sz="1600" dirty="0" err="1" smtClean="0">
                <a:latin typeface="UTM Avo" panose="02040603050506020204" pitchFamily="18" charset="0"/>
              </a:rPr>
              <a:t>từ</a:t>
            </a:r>
            <a:r>
              <a:rPr lang="en-US" sz="1600" dirty="0" smtClean="0">
                <a:latin typeface="UTM Avo" panose="02040603050506020204" pitchFamily="18" charset="0"/>
              </a:rPr>
              <a:t> </a:t>
            </a:r>
            <a:r>
              <a:rPr lang="en-US" sz="1600" dirty="0" err="1" smtClean="0">
                <a:latin typeface="UTM Avo" panose="02040603050506020204" pitchFamily="18" charset="0"/>
              </a:rPr>
              <a:t>ngữ</a:t>
            </a:r>
            <a:r>
              <a:rPr lang="en-US" sz="1600" dirty="0" smtClean="0">
                <a:latin typeface="UTM Avo" panose="02040603050506020204" pitchFamily="18" charset="0"/>
              </a:rPr>
              <a:t> </a:t>
            </a:r>
            <a:r>
              <a:rPr lang="en-US" sz="1600" dirty="0" err="1" smtClean="0">
                <a:latin typeface="UTM Avo" panose="02040603050506020204" pitchFamily="18" charset="0"/>
              </a:rPr>
              <a:t>tả</a:t>
            </a:r>
            <a:r>
              <a:rPr lang="en-US" sz="1600" dirty="0" smtClean="0">
                <a:latin typeface="UTM Avo" panose="02040603050506020204" pitchFamily="18" charset="0"/>
              </a:rPr>
              <a:t> </a:t>
            </a:r>
            <a:r>
              <a:rPr lang="en-US" sz="1600" dirty="0" err="1" smtClean="0">
                <a:latin typeface="UTM Avo" panose="02040603050506020204" pitchFamily="18" charset="0"/>
              </a:rPr>
              <a:t>các</a:t>
            </a:r>
            <a:r>
              <a:rPr lang="en-US" sz="1600" dirty="0" smtClean="0">
                <a:latin typeface="UTM Avo" panose="02040603050506020204" pitchFamily="18" charset="0"/>
              </a:rPr>
              <a:t> </a:t>
            </a:r>
            <a:r>
              <a:rPr lang="en-US" sz="1600" dirty="0" err="1" smtClean="0">
                <a:latin typeface="UTM Avo" panose="02040603050506020204" pitchFamily="18" charset="0"/>
              </a:rPr>
              <a:t>bộ</a:t>
            </a:r>
            <a:r>
              <a:rPr lang="en-US" sz="1600" dirty="0" smtClean="0">
                <a:latin typeface="UTM Avo" panose="02040603050506020204" pitchFamily="18" charset="0"/>
              </a:rPr>
              <a:t> </a:t>
            </a:r>
            <a:r>
              <a:rPr lang="en-US" sz="1600" dirty="0" err="1" smtClean="0">
                <a:latin typeface="UTM Avo" panose="02040603050506020204" pitchFamily="18" charset="0"/>
              </a:rPr>
              <a:t>phận</a:t>
            </a:r>
            <a:r>
              <a:rPr lang="en-US" sz="1600" dirty="0" smtClean="0">
                <a:latin typeface="UTM Avo" panose="02040603050506020204" pitchFamily="18" charset="0"/>
              </a:rPr>
              <a:t> </a:t>
            </a:r>
            <a:r>
              <a:rPr lang="en-US" sz="1600" dirty="0" err="1" smtClean="0">
                <a:latin typeface="UTM Avo" panose="02040603050506020204" pitchFamily="18" charset="0"/>
              </a:rPr>
              <a:t>của</a:t>
            </a:r>
            <a:r>
              <a:rPr lang="en-US" sz="1600" dirty="0" smtClean="0">
                <a:latin typeface="UTM Avo" panose="02040603050506020204" pitchFamily="18" charset="0"/>
              </a:rPr>
              <a:t> </a:t>
            </a:r>
            <a:r>
              <a:rPr lang="en-US" sz="1600" dirty="0" err="1" smtClean="0">
                <a:latin typeface="UTM Avo" panose="02040603050506020204" pitchFamily="18" charset="0"/>
              </a:rPr>
              <a:t>khủng</a:t>
            </a:r>
            <a:r>
              <a:rPr lang="en-US" sz="1600" dirty="0" smtClean="0">
                <a:latin typeface="UTM Avo" panose="02040603050506020204" pitchFamily="18" charset="0"/>
              </a:rPr>
              <a:t> long</a:t>
            </a:r>
            <a:endParaRPr lang="vi-VN" sz="1600" dirty="0">
              <a:latin typeface="UTM Avo" panose="02040603050506020204" pitchFamily="18" charset="0"/>
            </a:endParaRPr>
          </a:p>
        </p:txBody>
      </p:sp>
      <p:pic>
        <p:nvPicPr>
          <p:cNvPr id="6" name="Picture 5"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50133" b="52854"/>
          <a:stretch/>
        </p:blipFill>
        <p:spPr>
          <a:xfrm>
            <a:off x="4326920" y="1291900"/>
            <a:ext cx="2123040" cy="1680289"/>
          </a:xfrm>
          <a:prstGeom prst="rect">
            <a:avLst/>
          </a:prstGeom>
          <a:ln>
            <a:noFill/>
          </a:ln>
          <a:effectLst>
            <a:softEdge rad="112500"/>
          </a:effectLst>
        </p:spPr>
      </p:pic>
      <p:pic>
        <p:nvPicPr>
          <p:cNvPr id="7" name="Picture 6"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383169" y="3035699"/>
            <a:ext cx="2124496" cy="1680289"/>
          </a:xfrm>
          <a:prstGeom prst="roundRect">
            <a:avLst>
              <a:gd name="adj" fmla="val 23104"/>
            </a:avLst>
          </a:prstGeom>
        </p:spPr>
      </p:pic>
      <p:pic>
        <p:nvPicPr>
          <p:cNvPr id="8" name="Picture 7"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49868" b="52854"/>
          <a:stretch/>
        </p:blipFill>
        <p:spPr>
          <a:xfrm>
            <a:off x="373337" y="1268803"/>
            <a:ext cx="2134328" cy="1680289"/>
          </a:xfrm>
          <a:prstGeom prst="rect">
            <a:avLst/>
          </a:prstGeom>
          <a:ln>
            <a:noFill/>
          </a:ln>
          <a:effectLst>
            <a:softEdge rad="112500"/>
          </a:effectLst>
        </p:spPr>
      </p:pic>
      <p:pic>
        <p:nvPicPr>
          <p:cNvPr id="9" name="Picture 8"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4325464" y="3010019"/>
            <a:ext cx="2124496" cy="1680289"/>
          </a:xfrm>
          <a:prstGeom prst="roundRect">
            <a:avLst/>
          </a:prstGeom>
        </p:spPr>
      </p:pic>
      <p:sp>
        <p:nvSpPr>
          <p:cNvPr id="10" name="TextBox 9"/>
          <p:cNvSpPr txBox="1"/>
          <p:nvPr/>
        </p:nvSpPr>
        <p:spPr>
          <a:xfrm>
            <a:off x="2930230" y="1517931"/>
            <a:ext cx="1032388" cy="2862322"/>
          </a:xfrm>
          <a:prstGeom prst="rect">
            <a:avLst/>
          </a:prstGeom>
          <a:noFill/>
        </p:spPr>
        <p:txBody>
          <a:bodyPr wrap="square" rtlCol="0">
            <a:spAutoFit/>
          </a:bodyPr>
          <a:lstStyle/>
          <a:p>
            <a:pPr algn="ctr">
              <a:lnSpc>
                <a:spcPct val="150000"/>
              </a:lnSpc>
            </a:pPr>
            <a:r>
              <a:rPr lang="en-US" sz="2400" dirty="0" err="1" smtClean="0">
                <a:latin typeface="UTM Avo" panose="02040603050506020204" pitchFamily="18" charset="0"/>
              </a:rPr>
              <a:t>mắt</a:t>
            </a:r>
            <a:endParaRPr lang="en-US" sz="2400" dirty="0" smtClean="0">
              <a:latin typeface="UTM Avo" panose="02040603050506020204" pitchFamily="18" charset="0"/>
            </a:endParaRPr>
          </a:p>
          <a:p>
            <a:pPr algn="ctr">
              <a:lnSpc>
                <a:spcPct val="150000"/>
              </a:lnSpc>
            </a:pPr>
            <a:r>
              <a:rPr lang="en-US" sz="2400" dirty="0" smtClean="0">
                <a:latin typeface="UTM Avo" panose="02040603050506020204" pitchFamily="18" charset="0"/>
              </a:rPr>
              <a:t>tai</a:t>
            </a:r>
          </a:p>
          <a:p>
            <a:pPr algn="ctr">
              <a:lnSpc>
                <a:spcPct val="150000"/>
              </a:lnSpc>
            </a:pPr>
            <a:r>
              <a:rPr lang="en-US" sz="2400" dirty="0" err="1" smtClean="0">
                <a:latin typeface="UTM Avo" panose="02040603050506020204" pitchFamily="18" charset="0"/>
              </a:rPr>
              <a:t>đầu</a:t>
            </a:r>
            <a:endParaRPr lang="en-US" sz="2400" dirty="0" smtClean="0">
              <a:latin typeface="UTM Avo" panose="02040603050506020204" pitchFamily="18" charset="0"/>
            </a:endParaRPr>
          </a:p>
          <a:p>
            <a:pPr algn="ctr">
              <a:lnSpc>
                <a:spcPct val="150000"/>
              </a:lnSpc>
            </a:pPr>
            <a:r>
              <a:rPr lang="en-US" sz="2400" dirty="0" err="1" smtClean="0">
                <a:latin typeface="UTM Avo" panose="02040603050506020204" pitchFamily="18" charset="0"/>
              </a:rPr>
              <a:t>đuôi</a:t>
            </a:r>
            <a:endParaRPr lang="en-US" sz="2400" dirty="0" smtClean="0">
              <a:latin typeface="UTM Avo" panose="02040603050506020204" pitchFamily="18" charset="0"/>
            </a:endParaRPr>
          </a:p>
          <a:p>
            <a:pPr algn="ctr">
              <a:lnSpc>
                <a:spcPct val="150000"/>
              </a:lnSpc>
            </a:pPr>
            <a:r>
              <a:rPr lang="en-US" sz="2400" dirty="0" err="1" smtClean="0">
                <a:latin typeface="UTM Avo" panose="02040603050506020204" pitchFamily="18" charset="0"/>
              </a:rPr>
              <a:t>chân</a:t>
            </a:r>
            <a:endParaRPr lang="en-US" sz="2400" dirty="0">
              <a:latin typeface="UTM Avo" panose="02040603050506020204" pitchFamily="18" charset="0"/>
            </a:endParaRPr>
          </a:p>
        </p:txBody>
      </p:sp>
      <p:cxnSp>
        <p:nvCxnSpPr>
          <p:cNvPr id="12" name="Straight Connector 11"/>
          <p:cNvCxnSpPr/>
          <p:nvPr/>
        </p:nvCxnSpPr>
        <p:spPr>
          <a:xfrm>
            <a:off x="1759974" y="1976285"/>
            <a:ext cx="1455174" cy="475629"/>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23387" y="1771541"/>
            <a:ext cx="2177480" cy="144342"/>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08350" y="1753566"/>
            <a:ext cx="1658385" cy="162317"/>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170891" y="2987285"/>
            <a:ext cx="1929976" cy="369277"/>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012127" y="3546607"/>
            <a:ext cx="1088740" cy="302861"/>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08349" y="3481609"/>
            <a:ext cx="2021231" cy="216428"/>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07458" y="4069401"/>
            <a:ext cx="1193409"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808349" y="3942272"/>
            <a:ext cx="1569896" cy="127129"/>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fade">
                                      <p:cBhvr>
                                        <p:cTn id="36" dur="500"/>
                                        <p:tgtEl>
                                          <p:spTgt spid="10">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xEl>
                                              <p:pRg st="3" end="3"/>
                                            </p:txEl>
                                          </p:spTgt>
                                        </p:tgtEl>
                                        <p:attrNameLst>
                                          <p:attrName>style.visibility</p:attrName>
                                        </p:attrNameLst>
                                      </p:cBhvr>
                                      <p:to>
                                        <p:strVal val="visible"/>
                                      </p:to>
                                    </p:set>
                                    <p:animEffect transition="in" filter="fade">
                                      <p:cBhvr>
                                        <p:cTn id="46" dur="500"/>
                                        <p:tgtEl>
                                          <p:spTgt spid="10">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Effect transition="in" filter="fade">
                                      <p:cBhvr>
                                        <p:cTn id="51" dur="500"/>
                                        <p:tgtEl>
                                          <p:spTgt spid="10">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par>
                                <p:cTn id="57" presetID="22" presetClass="entr" presetSubtype="2"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right)">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left)">
                                      <p:cBhvr>
                                        <p:cTn id="74" dur="500"/>
                                        <p:tgtEl>
                                          <p:spTgt spid="22"/>
                                        </p:tgtEl>
                                      </p:cBhvr>
                                    </p:animEffect>
                                  </p:childTnLst>
                                </p:cTn>
                              </p:par>
                              <p:par>
                                <p:cTn id="75" presetID="22" presetClass="entr" presetSubtype="2"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right)">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par>
                                <p:cTn id="83" presetID="22" presetClass="entr" presetSubtype="2"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10 </a:t>
              </a:r>
              <a:endParaRPr lang="en-US" sz="3200" dirty="0">
                <a:solidFill>
                  <a:schemeClr val="bg1">
                    <a:lumMod val="25000"/>
                  </a:schemeClr>
                </a:solidFill>
                <a:latin typeface="UTM Cookies" panose="02040603050506020204" pitchFamily="18" charset="0"/>
              </a:endParaRP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5" y="617893"/>
              <a:ext cx="173836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10</a:t>
              </a:r>
              <a:endParaRPr lang="en-US" sz="3200" dirty="0">
                <a:solidFill>
                  <a:srgbClr val="7EA131"/>
                </a:solidFill>
                <a:latin typeface="UTM Cookies" panose="02040603050506020204" pitchFamily="18" charset="0"/>
              </a:endParaRPr>
            </a:p>
          </p:txBody>
        </p:sp>
      </p:grpSp>
      <p:sp>
        <p:nvSpPr>
          <p:cNvPr id="5" name="TextBox 4"/>
          <p:cNvSpPr txBox="1"/>
          <p:nvPr/>
        </p:nvSpPr>
        <p:spPr>
          <a:xfrm>
            <a:off x="1674448" y="508897"/>
            <a:ext cx="4176362" cy="707886"/>
          </a:xfrm>
          <a:prstGeom prst="rect">
            <a:avLst/>
          </a:prstGeom>
          <a:noFill/>
        </p:spPr>
        <p:txBody>
          <a:bodyPr wrap="square" rtlCol="0">
            <a:spAutoFit/>
          </a:bodyPr>
          <a:lstStyle/>
          <a:p>
            <a:pPr algn="ctr"/>
            <a:r>
              <a:rPr lang="en-US" sz="4000" dirty="0" smtClean="0">
                <a:ln>
                  <a:solidFill>
                    <a:schemeClr val="bg1">
                      <a:lumMod val="25000"/>
                    </a:schemeClr>
                  </a:solidFill>
                </a:ln>
                <a:solidFill>
                  <a:schemeClr val="accent1"/>
                </a:solidFill>
                <a:latin typeface="UTM Cookies" panose="02040603050506020204" pitchFamily="18" charset="0"/>
              </a:rPr>
              <a:t>KHỦNG LONG</a:t>
            </a:r>
            <a:endParaRPr lang="en-US" sz="4000" dirty="0">
              <a:ln>
                <a:solidFill>
                  <a:schemeClr val="bg1">
                    <a:lumMod val="25000"/>
                  </a:schemeClr>
                </a:solidFill>
              </a:ln>
              <a:solidFill>
                <a:schemeClr val="accent1"/>
              </a:solidFill>
              <a:latin typeface="UTM Cookies" panose="02040603050506020204" pitchFamily="18" charset="0"/>
            </a:endParaRP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a:extLst>
              <a:ext uri="{FF2B5EF4-FFF2-40B4-BE49-F238E27FC236}">
                <a16:creationId xmlns:a16="http://schemas.microsoft.com/office/drawing/2014/main" xmlns="" id="{CD95E369-22E3-47BF-A4B6-6F6C7AEDEE5A}"/>
              </a:ext>
            </a:extLst>
          </p:cNvPr>
          <p:cNvGrpSpPr/>
          <p:nvPr/>
        </p:nvGrpSpPr>
        <p:grpSpPr>
          <a:xfrm>
            <a:off x="1144267" y="1390819"/>
            <a:ext cx="4405927" cy="3318271"/>
            <a:chOff x="1417547" y="1264224"/>
            <a:chExt cx="4405927" cy="3318271"/>
          </a:xfrm>
        </p:grpSpPr>
        <p:pic>
          <p:nvPicPr>
            <p:cNvPr id="26" name="Picture 25">
              <a:extLst>
                <a:ext uri="{FF2B5EF4-FFF2-40B4-BE49-F238E27FC236}">
                  <a16:creationId xmlns:a16="http://schemas.microsoft.com/office/drawing/2014/main" xmlns=""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xmlns=""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en-US" sz="4400" b="1" dirty="0" smtClean="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28" name="TextBox 27">
              <a:extLst>
                <a:ext uri="{FF2B5EF4-FFF2-40B4-BE49-F238E27FC236}">
                  <a16:creationId xmlns:a16="http://schemas.microsoft.com/office/drawing/2014/main" xmlns=""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a:t>
              </a:r>
              <a:r>
                <a:rPr lang="en-US" sz="2800" b="1" dirty="0" smtClean="0">
                  <a:solidFill>
                    <a:schemeClr val="accent1">
                      <a:lumMod val="50000"/>
                    </a:schemeClr>
                  </a:solidFill>
                  <a:latin typeface="UTM Avo" panose="02040603050506020204" pitchFamily="18" charset="0"/>
                </a:rPr>
                <a:t>3</a:t>
              </a:r>
              <a:endParaRPr lang="en-US" sz="2800" b="1" dirty="0">
                <a:solidFill>
                  <a:schemeClr val="accent1">
                    <a:lumMod val="50000"/>
                  </a:schemeClr>
                </a:solidFill>
                <a:latin typeface="UTM Avo" panose="02040603050506020204" pitchFamily="18" charset="0"/>
              </a:endParaRPr>
            </a:p>
          </p:txBody>
        </p:sp>
      </p:grpSp>
      <p:pic>
        <p:nvPicPr>
          <p:cNvPr id="29" name="Picture 2">
            <a:extLst>
              <a:ext uri="{FF2B5EF4-FFF2-40B4-BE49-F238E27FC236}">
                <a16:creationId xmlns:a16="http://schemas.microsoft.com/office/drawing/2014/main" xmlns="" id="{C142A06D-6A13-4C98-BDFE-1220BF5C3858}"/>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2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3C8FAFC-C1D0-49BB-A45E-D744951A028F}"/>
              </a:ext>
            </a:extLst>
          </p:cNvPr>
          <p:cNvSpPr txBox="1"/>
          <p:nvPr/>
        </p:nvSpPr>
        <p:spPr>
          <a:xfrm>
            <a:off x="1093880" y="1291900"/>
            <a:ext cx="4635536" cy="574388"/>
          </a:xfrm>
          <a:prstGeom prst="rect">
            <a:avLst/>
          </a:prstGeom>
          <a:noFill/>
        </p:spPr>
        <p:txBody>
          <a:bodyPr wrap="square" rtlCol="0">
            <a:spAutoFit/>
          </a:bodyPr>
          <a:lstStyle/>
          <a:p>
            <a:pPr algn="ctr">
              <a:lnSpc>
                <a:spcPct val="150000"/>
              </a:lnSpc>
            </a:pPr>
            <a:r>
              <a:rPr lang="en-US" sz="2400" b="1" dirty="0" err="1" smtClean="0">
                <a:solidFill>
                  <a:srgbClr val="C00000"/>
                </a:solidFill>
                <a:latin typeface="UTM Avo" panose="02040603050506020204" pitchFamily="18" charset="0"/>
              </a:rPr>
              <a:t>Khủng</a:t>
            </a:r>
            <a:r>
              <a:rPr lang="en-US" sz="2400" b="1" dirty="0" smtClean="0">
                <a:solidFill>
                  <a:srgbClr val="C00000"/>
                </a:solidFill>
                <a:latin typeface="UTM Avo" panose="02040603050506020204" pitchFamily="18" charset="0"/>
              </a:rPr>
              <a:t> long</a:t>
            </a:r>
            <a:endParaRPr lang="en-US" sz="2400" b="1" dirty="0">
              <a:solidFill>
                <a:srgbClr val="C00000"/>
              </a:solidFill>
              <a:latin typeface="UTM Avo" panose="02040603050506020204" pitchFamily="18" charset="0"/>
            </a:endParaRPr>
          </a:p>
        </p:txBody>
      </p:sp>
      <p:sp>
        <p:nvSpPr>
          <p:cNvPr id="3" name="TextBox 2">
            <a:extLst>
              <a:ext uri="{FF2B5EF4-FFF2-40B4-BE49-F238E27FC236}">
                <a16:creationId xmlns:a16="http://schemas.microsoft.com/office/drawing/2014/main" xmlns="" id="{7BF6BCDF-9F5D-43EF-8D2F-74DA0EBB0C5C}"/>
              </a:ext>
            </a:extLst>
          </p:cNvPr>
          <p:cNvSpPr txBox="1"/>
          <p:nvPr/>
        </p:nvSpPr>
        <p:spPr>
          <a:xfrm>
            <a:off x="919437" y="830235"/>
            <a:ext cx="6076623" cy="461665"/>
          </a:xfrm>
          <a:prstGeom prst="rect">
            <a:avLst/>
          </a:prstGeom>
          <a:noFill/>
        </p:spPr>
        <p:txBody>
          <a:bodyPr wrap="square" rtlCol="0">
            <a:spAutoFit/>
          </a:bodyPr>
          <a:lstStyle/>
          <a:p>
            <a:pPr algn="just">
              <a:lnSpc>
                <a:spcPct val="150000"/>
              </a:lnSpc>
            </a:pPr>
            <a:r>
              <a:rPr lang="en-US" sz="1600" b="1" dirty="0" smtClean="0">
                <a:latin typeface="UTM Avo" panose="02040603050506020204" pitchFamily="18" charset="0"/>
              </a:rPr>
              <a:t>1. </a:t>
            </a:r>
            <a:r>
              <a:rPr lang="en-US" sz="1600" dirty="0" err="1" smtClean="0">
                <a:latin typeface="UTM Avo" panose="02040603050506020204" pitchFamily="18" charset="0"/>
              </a:rPr>
              <a:t>Nghe</a:t>
            </a:r>
            <a:r>
              <a:rPr lang="en-US" sz="1600" dirty="0" smtClean="0">
                <a:latin typeface="UTM Avo" panose="02040603050506020204" pitchFamily="18" charset="0"/>
              </a:rPr>
              <a:t> – </a:t>
            </a:r>
            <a:r>
              <a:rPr lang="en-US" sz="1600" dirty="0" err="1" smtClean="0">
                <a:latin typeface="UTM Avo" panose="02040603050506020204" pitchFamily="18" charset="0"/>
              </a:rPr>
              <a:t>viết</a:t>
            </a:r>
            <a:r>
              <a:rPr lang="en-US" sz="1600" dirty="0" smtClean="0">
                <a:latin typeface="UTM Avo" panose="02040603050506020204" pitchFamily="18" charset="0"/>
              </a:rPr>
              <a:t>:</a:t>
            </a:r>
            <a:endParaRPr lang="vi-VN" sz="1600" dirty="0">
              <a:latin typeface="UTM Avo" panose="02040603050506020204" pitchFamily="18" charset="0"/>
            </a:endParaRPr>
          </a:p>
        </p:txBody>
      </p:sp>
      <p:sp>
        <p:nvSpPr>
          <p:cNvPr id="4" name="Rectangle 3"/>
          <p:cNvSpPr/>
          <p:nvPr/>
        </p:nvSpPr>
        <p:spPr>
          <a:xfrm>
            <a:off x="919437" y="1879253"/>
            <a:ext cx="5412537" cy="2400657"/>
          </a:xfrm>
          <a:prstGeom prst="rect">
            <a:avLst/>
          </a:prstGeom>
        </p:spPr>
        <p:txBody>
          <a:bodyPr wrap="square">
            <a:spAutoFit/>
          </a:bodyPr>
          <a:lstStyle/>
          <a:p>
            <a:pPr>
              <a:lnSpc>
                <a:spcPct val="150000"/>
              </a:lnSpc>
            </a:pPr>
            <a:r>
              <a:rPr lang="en-US" sz="2000" dirty="0" smtClean="0">
                <a:latin typeface="UTM Avo" panose="02040603050506020204" pitchFamily="18" charset="0"/>
              </a:rPr>
              <a:t>    </a:t>
            </a:r>
            <a:r>
              <a:rPr lang="en-US" sz="2000" dirty="0" err="1" smtClean="0">
                <a:latin typeface="UTM Avo" panose="02040603050506020204" pitchFamily="18" charset="0"/>
              </a:rPr>
              <a:t>Chân</a:t>
            </a:r>
            <a:r>
              <a:rPr lang="en-US" sz="2000" dirty="0" smtClean="0">
                <a:latin typeface="UTM Avo" panose="02040603050506020204" pitchFamily="18" charset="0"/>
              </a:rPr>
              <a:t> </a:t>
            </a:r>
            <a:r>
              <a:rPr lang="en-US" sz="2000" dirty="0" err="1">
                <a:latin typeface="UTM Avo" panose="02040603050506020204" pitchFamily="18" charset="0"/>
              </a:rPr>
              <a:t>khủng</a:t>
            </a:r>
            <a:r>
              <a:rPr lang="en-US" sz="2000" dirty="0">
                <a:latin typeface="UTM Avo" panose="02040603050506020204" pitchFamily="18" charset="0"/>
              </a:rPr>
              <a:t> long </a:t>
            </a:r>
            <a:r>
              <a:rPr lang="en-US" sz="2000" dirty="0" err="1">
                <a:latin typeface="UTM Avo" panose="02040603050506020204" pitchFamily="18" charset="0"/>
              </a:rPr>
              <a:t>thẳng</a:t>
            </a:r>
            <a:r>
              <a:rPr lang="en-US" sz="2000" dirty="0">
                <a:latin typeface="UTM Avo" panose="02040603050506020204" pitchFamily="18" charset="0"/>
              </a:rPr>
              <a:t>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rất</a:t>
            </a:r>
            <a:r>
              <a:rPr lang="en-US" sz="2000" dirty="0">
                <a:latin typeface="UTM Avo" panose="02040603050506020204" pitchFamily="18" charset="0"/>
              </a:rPr>
              <a:t> </a:t>
            </a:r>
            <a:r>
              <a:rPr lang="en-US" sz="2000" dirty="0" err="1">
                <a:latin typeface="UTM Avo" panose="02040603050506020204" pitchFamily="18" charset="0"/>
              </a:rPr>
              <a:t>khỏe</a:t>
            </a:r>
            <a:r>
              <a:rPr lang="en-US" sz="2000" dirty="0">
                <a:latin typeface="UTM Avo" panose="02040603050506020204" pitchFamily="18" charset="0"/>
              </a:rPr>
              <a:t>. </a:t>
            </a:r>
            <a:r>
              <a:rPr lang="en-US" sz="2000" dirty="0" err="1">
                <a:latin typeface="UTM Avo" panose="02040603050506020204" pitchFamily="18" charset="0"/>
              </a:rPr>
              <a:t>Vì</a:t>
            </a:r>
            <a:r>
              <a:rPr lang="en-US" sz="2000" dirty="0">
                <a:latin typeface="UTM Avo" panose="02040603050506020204" pitchFamily="18" charset="0"/>
              </a:rPr>
              <a:t> </a:t>
            </a:r>
            <a:r>
              <a:rPr lang="en-US" sz="2000" dirty="0" err="1">
                <a:latin typeface="UTM Avo" panose="02040603050506020204" pitchFamily="18" charset="0"/>
              </a:rPr>
              <a:t>thế</a:t>
            </a:r>
            <a:r>
              <a:rPr lang="en-US" sz="2000" dirty="0">
                <a:latin typeface="UTM Avo" panose="02040603050506020204" pitchFamily="18" charset="0"/>
              </a:rPr>
              <a:t> </a:t>
            </a:r>
            <a:r>
              <a:rPr lang="en-US" sz="2000" dirty="0" err="1">
                <a:latin typeface="UTM Avo" panose="02040603050506020204" pitchFamily="18" charset="0"/>
              </a:rPr>
              <a:t>chúng</a:t>
            </a:r>
            <a:r>
              <a:rPr lang="en-US" sz="2000" dirty="0">
                <a:latin typeface="UTM Avo" panose="02040603050506020204" pitchFamily="18" charset="0"/>
              </a:rPr>
              <a:t> </a:t>
            </a:r>
            <a:r>
              <a:rPr lang="en-US" sz="2000" dirty="0" err="1">
                <a:latin typeface="UTM Avo" panose="02040603050506020204" pitchFamily="18" charset="0"/>
              </a:rPr>
              <a:t>có</a:t>
            </a:r>
            <a:r>
              <a:rPr lang="en-US" sz="2000" dirty="0">
                <a:latin typeface="UTM Avo" panose="02040603050506020204" pitchFamily="18" charset="0"/>
              </a:rPr>
              <a:t> </a:t>
            </a:r>
            <a:r>
              <a:rPr lang="en-US" sz="2000" dirty="0" err="1">
                <a:latin typeface="UTM Avo" panose="02040603050506020204" pitchFamily="18" charset="0"/>
              </a:rPr>
              <a:t>thể</a:t>
            </a:r>
            <a:r>
              <a:rPr lang="en-US" sz="2000" dirty="0">
                <a:latin typeface="UTM Avo" panose="02040603050506020204" pitchFamily="18" charset="0"/>
              </a:rPr>
              <a:t> </a:t>
            </a:r>
            <a:r>
              <a:rPr lang="en-US" sz="2000" dirty="0" err="1">
                <a:latin typeface="UTM Avo" panose="02040603050506020204" pitchFamily="18" charset="0"/>
              </a:rPr>
              <a:t>đi</a:t>
            </a:r>
            <a:r>
              <a:rPr lang="en-US" sz="2000" dirty="0">
                <a:latin typeface="UTM Avo" panose="02040603050506020204" pitchFamily="18" charset="0"/>
              </a:rPr>
              <a:t> </a:t>
            </a:r>
            <a:r>
              <a:rPr lang="en-US" sz="2000" dirty="0" err="1">
                <a:latin typeface="UTM Avo" panose="02040603050506020204" pitchFamily="18" charset="0"/>
              </a:rPr>
              <a:t>khắp</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vùng</a:t>
            </a:r>
            <a:r>
              <a:rPr lang="en-US" sz="2000" dirty="0">
                <a:latin typeface="UTM Avo" panose="02040603050506020204" pitchFamily="18" charset="0"/>
              </a:rPr>
              <a:t> </a:t>
            </a:r>
            <a:r>
              <a:rPr lang="en-US" sz="2000" dirty="0" err="1">
                <a:latin typeface="UTM Avo" panose="02040603050506020204" pitchFamily="18" charset="0"/>
              </a:rPr>
              <a:t>rộng</a:t>
            </a:r>
            <a:r>
              <a:rPr lang="en-US" sz="2000" dirty="0">
                <a:latin typeface="UTM Avo" panose="02040603050506020204" pitchFamily="18" charset="0"/>
              </a:rPr>
              <a:t> </a:t>
            </a:r>
            <a:r>
              <a:rPr lang="en-US" sz="2000" dirty="0" err="1">
                <a:latin typeface="UTM Avo" panose="02040603050506020204" pitchFamily="18" charset="0"/>
              </a:rPr>
              <a:t>lớn</a:t>
            </a:r>
            <a:r>
              <a:rPr lang="en-US" sz="2000" dirty="0">
                <a:latin typeface="UTM Avo" panose="02040603050506020204" pitchFamily="18" charset="0"/>
              </a:rPr>
              <a:t>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kiếm</a:t>
            </a:r>
            <a:r>
              <a:rPr lang="en-US" sz="2000" dirty="0">
                <a:latin typeface="UTM Avo" panose="02040603050506020204" pitchFamily="18" charset="0"/>
              </a:rPr>
              <a:t> </a:t>
            </a:r>
            <a:r>
              <a:rPr lang="en-US" sz="2000" dirty="0" err="1">
                <a:latin typeface="UTM Avo" panose="02040603050506020204" pitchFamily="18" charset="0"/>
              </a:rPr>
              <a:t>ăn</a:t>
            </a:r>
            <a:r>
              <a:rPr lang="en-US" sz="2000" dirty="0">
                <a:latin typeface="UTM Avo" panose="02040603050506020204" pitchFamily="18" charset="0"/>
              </a:rPr>
              <a:t>. </a:t>
            </a:r>
            <a:r>
              <a:rPr lang="en-US" sz="2000" dirty="0" err="1">
                <a:latin typeface="UTM Avo" panose="02040603050506020204" pitchFamily="18" charset="0"/>
              </a:rPr>
              <a:t>Khủng</a:t>
            </a:r>
            <a:r>
              <a:rPr lang="en-US" sz="2000" dirty="0">
                <a:latin typeface="UTM Avo" panose="02040603050506020204" pitchFamily="18" charset="0"/>
              </a:rPr>
              <a:t> long </a:t>
            </a:r>
            <a:r>
              <a:rPr lang="en-US" sz="2000" dirty="0" err="1">
                <a:latin typeface="UTM Avo" panose="02040603050506020204" pitchFamily="18" charset="0"/>
              </a:rPr>
              <a:t>có</a:t>
            </a:r>
            <a:r>
              <a:rPr lang="en-US" sz="2000" dirty="0">
                <a:latin typeface="UTM Avo" panose="02040603050506020204" pitchFamily="18" charset="0"/>
              </a:rPr>
              <a:t> </a:t>
            </a:r>
            <a:r>
              <a:rPr lang="en-US" sz="2000" dirty="0" err="1">
                <a:latin typeface="UTM Avo" panose="02040603050506020204" pitchFamily="18" charset="0"/>
              </a:rPr>
              <a:t>khả</a:t>
            </a:r>
            <a:r>
              <a:rPr lang="en-US" sz="2000" dirty="0">
                <a:latin typeface="UTM Avo" panose="02040603050506020204" pitchFamily="18" charset="0"/>
              </a:rPr>
              <a:t> </a:t>
            </a:r>
            <a:r>
              <a:rPr lang="en-US" sz="2000" dirty="0" err="1">
                <a:latin typeface="UTM Avo" panose="02040603050506020204" pitchFamily="18" charset="0"/>
              </a:rPr>
              <a:t>năng</a:t>
            </a:r>
            <a:r>
              <a:rPr lang="en-US" sz="2000" dirty="0">
                <a:latin typeface="UTM Avo" panose="02040603050506020204" pitchFamily="18" charset="0"/>
              </a:rPr>
              <a:t> </a:t>
            </a:r>
            <a:r>
              <a:rPr lang="en-US" sz="2000" dirty="0" err="1">
                <a:latin typeface="UTM Avo" panose="02040603050506020204" pitchFamily="18" charset="0"/>
              </a:rPr>
              <a:t>săn</a:t>
            </a:r>
            <a:r>
              <a:rPr lang="en-US" sz="2000" dirty="0">
                <a:latin typeface="UTM Avo" panose="02040603050506020204" pitchFamily="18" charset="0"/>
              </a:rPr>
              <a:t> </a:t>
            </a:r>
            <a:r>
              <a:rPr lang="en-US" sz="2000" dirty="0" err="1">
                <a:latin typeface="UTM Avo" panose="02040603050506020204" pitchFamily="18" charset="0"/>
              </a:rPr>
              <a:t>mồi</a:t>
            </a:r>
            <a:r>
              <a:rPr lang="en-US" sz="2000" dirty="0">
                <a:latin typeface="UTM Avo" panose="02040603050506020204" pitchFamily="18" charset="0"/>
              </a:rPr>
              <a:t> </a:t>
            </a:r>
            <a:r>
              <a:rPr lang="en-US" sz="2000" dirty="0" err="1">
                <a:latin typeface="UTM Avo" panose="02040603050506020204" pitchFamily="18" charset="0"/>
              </a:rPr>
              <a:t>tốt</a:t>
            </a:r>
            <a:r>
              <a:rPr lang="en-US" sz="2000" dirty="0">
                <a:latin typeface="UTM Avo" panose="02040603050506020204" pitchFamily="18" charset="0"/>
              </a:rPr>
              <a:t> </a:t>
            </a:r>
            <a:r>
              <a:rPr lang="en-US" sz="2000" dirty="0" err="1">
                <a:latin typeface="UTM Avo" panose="02040603050506020204" pitchFamily="18" charset="0"/>
              </a:rPr>
              <a:t>nhờ</a:t>
            </a:r>
            <a:r>
              <a:rPr lang="en-US" sz="2000" dirty="0">
                <a:latin typeface="UTM Avo" panose="02040603050506020204" pitchFamily="18" charset="0"/>
              </a:rPr>
              <a:t> </a:t>
            </a:r>
            <a:r>
              <a:rPr lang="en-US" sz="2000" dirty="0" err="1">
                <a:latin typeface="UTM Avo" panose="02040603050506020204" pitchFamily="18" charset="0"/>
              </a:rPr>
              <a:t>có</a:t>
            </a:r>
            <a:r>
              <a:rPr lang="en-US" sz="2000" dirty="0">
                <a:latin typeface="UTM Avo" panose="02040603050506020204" pitchFamily="18" charset="0"/>
              </a:rPr>
              <a:t> </a:t>
            </a:r>
            <a:r>
              <a:rPr lang="en-US" sz="2000" dirty="0" err="1">
                <a:latin typeface="UTM Avo" panose="02040603050506020204" pitchFamily="18" charset="0"/>
              </a:rPr>
              <a:t>đôi</a:t>
            </a:r>
            <a:r>
              <a:rPr lang="en-US" sz="2000" dirty="0">
                <a:latin typeface="UTM Avo" panose="02040603050506020204" pitchFamily="18" charset="0"/>
              </a:rPr>
              <a:t> </a:t>
            </a:r>
            <a:r>
              <a:rPr lang="en-US" sz="2000" dirty="0" err="1">
                <a:latin typeface="UTM Avo" panose="02040603050506020204" pitchFamily="18" charset="0"/>
              </a:rPr>
              <a:t>mắt</a:t>
            </a:r>
            <a:r>
              <a:rPr lang="en-US" sz="2000" dirty="0">
                <a:latin typeface="UTM Avo" panose="02040603050506020204" pitchFamily="18" charset="0"/>
              </a:rPr>
              <a:t> </a:t>
            </a:r>
            <a:r>
              <a:rPr lang="en-US" sz="2000" dirty="0" err="1">
                <a:latin typeface="UTM Avo" panose="02040603050506020204" pitchFamily="18" charset="0"/>
              </a:rPr>
              <a:t>tinh</a:t>
            </a:r>
            <a:r>
              <a:rPr lang="en-US" sz="2000" dirty="0">
                <a:latin typeface="UTM Avo" panose="02040603050506020204" pitchFamily="18" charset="0"/>
              </a:rPr>
              <a:t> </a:t>
            </a:r>
            <a:r>
              <a:rPr lang="en-US" sz="2000" dirty="0" err="1">
                <a:latin typeface="UTM Avo" panose="02040603050506020204" pitchFamily="18" charset="0"/>
              </a:rPr>
              <a:t>tường</a:t>
            </a:r>
            <a:r>
              <a:rPr lang="en-US" sz="2000" dirty="0">
                <a:latin typeface="UTM Avo" panose="02040603050506020204" pitchFamily="18" charset="0"/>
              </a:rPr>
              <a:t> </a:t>
            </a:r>
            <a:r>
              <a:rPr lang="en-US" sz="2000" dirty="0" err="1">
                <a:latin typeface="UTM Avo" panose="02040603050506020204" pitchFamily="18" charset="0"/>
              </a:rPr>
              <a:t>cùng</a:t>
            </a:r>
            <a:r>
              <a:rPr lang="en-US" sz="2000" dirty="0">
                <a:latin typeface="UTM Avo" panose="02040603050506020204" pitchFamily="18" charset="0"/>
              </a:rPr>
              <a:t> </a:t>
            </a:r>
            <a:r>
              <a:rPr lang="en-US" sz="2000" dirty="0" err="1">
                <a:latin typeface="UTM Avo" panose="02040603050506020204" pitchFamily="18" charset="0"/>
              </a:rPr>
              <a:t>cái</a:t>
            </a:r>
            <a:r>
              <a:rPr lang="en-US" sz="2000" dirty="0">
                <a:latin typeface="UTM Avo" panose="02040603050506020204" pitchFamily="18" charset="0"/>
              </a:rPr>
              <a:t> </a:t>
            </a:r>
            <a:r>
              <a:rPr lang="en-US" sz="2000" dirty="0" err="1">
                <a:latin typeface="UTM Avo" panose="02040603050506020204" pitchFamily="18" charset="0"/>
              </a:rPr>
              <a:t>mũi</a:t>
            </a:r>
            <a:r>
              <a:rPr lang="en-US" sz="2000" dirty="0">
                <a:latin typeface="UTM Avo" panose="02040603050506020204" pitchFamily="18" charset="0"/>
              </a:rPr>
              <a:t>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đôi</a:t>
            </a:r>
            <a:r>
              <a:rPr lang="en-US" sz="2000" dirty="0">
                <a:latin typeface="UTM Avo" panose="02040603050506020204" pitchFamily="18" charset="0"/>
              </a:rPr>
              <a:t> tai </a:t>
            </a:r>
            <a:r>
              <a:rPr lang="en-US" sz="2000" dirty="0" err="1">
                <a:latin typeface="UTM Avo" panose="02040603050506020204" pitchFamily="18" charset="0"/>
              </a:rPr>
              <a:t>thính</a:t>
            </a:r>
            <a:r>
              <a:rPr lang="en-US" sz="2000" dirty="0">
                <a:latin typeface="UTM Avo" panose="02040603050506020204" pitchFamily="18" charset="0"/>
              </a:rPr>
              <a:t>. </a:t>
            </a:r>
            <a:endParaRPr lang="en-US" sz="2000" dirty="0"/>
          </a:p>
        </p:txBody>
      </p:sp>
    </p:spTree>
    <p:extLst>
      <p:ext uri="{BB962C8B-B14F-4D97-AF65-F5344CB8AC3E}">
        <p14:creationId xmlns:p14="http://schemas.microsoft.com/office/powerpoint/2010/main" val="25142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379E3-F72F-364A-B033-9BD22226F102}"/>
              </a:ext>
            </a:extLst>
          </p:cNvPr>
          <p:cNvSpPr txBox="1"/>
          <p:nvPr/>
        </p:nvSpPr>
        <p:spPr>
          <a:xfrm>
            <a:off x="2028828" y="6187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rộng</a:t>
            </a:r>
            <a:endParaRPr lang="vi-VN" sz="2400" dirty="0"/>
          </a:p>
        </p:txBody>
      </p:sp>
      <p:sp>
        <p:nvSpPr>
          <p:cNvPr id="4" name="Oval 3">
            <a:extLst>
              <a:ext uri="{FF2B5EF4-FFF2-40B4-BE49-F238E27FC236}">
                <a16:creationId xmlns:a16="http://schemas.microsoft.com/office/drawing/2014/main" xmlns="" id="{E1DFA7C5-42F0-644F-A449-37BAD5B856D4}"/>
              </a:ext>
            </a:extLst>
          </p:cNvPr>
          <p:cNvSpPr/>
          <p:nvPr/>
        </p:nvSpPr>
        <p:spPr>
          <a:xfrm>
            <a:off x="903104"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xmlns="" id="{89984686-D9C8-1541-B1BE-DF75E6CE61B6}"/>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săn</a:t>
            </a:r>
            <a:r>
              <a:rPr lang="en-US" sz="2400" dirty="0" smtClean="0">
                <a:latin typeface="UTM Avo" panose="02040603050506020204" pitchFamily="18" charset="0"/>
              </a:rPr>
              <a:t> </a:t>
            </a:r>
            <a:r>
              <a:rPr lang="en-US" sz="2400" dirty="0" err="1" smtClean="0">
                <a:latin typeface="UTM Avo" panose="02040603050506020204" pitchFamily="18" charset="0"/>
              </a:rPr>
              <a:t>mồi</a:t>
            </a:r>
            <a:endParaRPr lang="vi-VN" sz="2400" dirty="0"/>
          </a:p>
        </p:txBody>
      </p:sp>
      <p:sp>
        <p:nvSpPr>
          <p:cNvPr id="6" name="Oval 5">
            <a:extLst>
              <a:ext uri="{FF2B5EF4-FFF2-40B4-BE49-F238E27FC236}">
                <a16:creationId xmlns:a16="http://schemas.microsoft.com/office/drawing/2014/main" xmlns="" id="{F72DEC70-6CE3-A84E-B133-9B8831666FB9}"/>
              </a:ext>
            </a:extLst>
          </p:cNvPr>
          <p:cNvSpPr/>
          <p:nvPr/>
        </p:nvSpPr>
        <p:spPr>
          <a:xfrm>
            <a:off x="903104"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xmlns="" id="{050DC3C9-D8FE-8343-84BC-BA7E05AFEB0D}"/>
              </a:ext>
            </a:extLst>
          </p:cNvPr>
          <p:cNvSpPr/>
          <p:nvPr/>
        </p:nvSpPr>
        <p:spPr>
          <a:xfrm>
            <a:off x="733428" y="2490942"/>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tinh</a:t>
            </a:r>
            <a:r>
              <a:rPr lang="en-US" sz="2400" dirty="0" smtClean="0">
                <a:latin typeface="UTM Avo" panose="02040603050506020204" pitchFamily="18" charset="0"/>
              </a:rPr>
              <a:t> </a:t>
            </a:r>
            <a:r>
              <a:rPr lang="en-US" sz="2400" dirty="0" err="1" smtClean="0">
                <a:latin typeface="UTM Avo" panose="02040603050506020204" pitchFamily="18" charset="0"/>
              </a:rPr>
              <a:t>tường</a:t>
            </a:r>
            <a:endParaRPr lang="vi-VN" sz="2400" dirty="0"/>
          </a:p>
        </p:txBody>
      </p:sp>
      <p:sp>
        <p:nvSpPr>
          <p:cNvPr id="8" name="Oval 7">
            <a:extLst>
              <a:ext uri="{FF2B5EF4-FFF2-40B4-BE49-F238E27FC236}">
                <a16:creationId xmlns:a16="http://schemas.microsoft.com/office/drawing/2014/main" xmlns="" id="{48FA0106-3394-A74C-9895-B3A17E410635}"/>
              </a:ext>
            </a:extLst>
          </p:cNvPr>
          <p:cNvSpPr/>
          <p:nvPr/>
        </p:nvSpPr>
        <p:spPr>
          <a:xfrm>
            <a:off x="903104" y="2734634"/>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8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Writing (#4) | Free SVG">
            <a:extLst>
              <a:ext uri="{FF2B5EF4-FFF2-40B4-BE49-F238E27FC236}">
                <a16:creationId xmlns:a16="http://schemas.microsoft.com/office/drawing/2014/main" xmlns=""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8017C045-E5BF-4237-86E5-69A18ABEAC01}"/>
              </a:ext>
            </a:extLst>
          </p:cNvPr>
          <p:cNvSpPr txBox="1"/>
          <p:nvPr/>
        </p:nvSpPr>
        <p:spPr>
          <a:xfrm>
            <a:off x="746083" y="1309021"/>
            <a:ext cx="5365827" cy="494110"/>
          </a:xfrm>
          <a:prstGeom prst="rect">
            <a:avLst/>
          </a:prstGeom>
          <a:noFill/>
        </p:spPr>
        <p:txBody>
          <a:bodyPr wrap="square" rtlCol="0">
            <a:spAutoFit/>
          </a:bodyPr>
          <a:lstStyle/>
          <a:p>
            <a:pPr algn="ctr">
              <a:lnSpc>
                <a:spcPct val="150000"/>
              </a:lnSpc>
            </a:pPr>
            <a:r>
              <a:rPr lang="vi-VN" sz="2000" b="1" dirty="0">
                <a:solidFill>
                  <a:srgbClr val="0070C0"/>
                </a:solidFill>
                <a:latin typeface="UTM Avo" panose="02040603050506020204" pitchFamily="18" charset="0"/>
              </a:rPr>
              <a:t>Học sinh viết bài vào vở ô li</a:t>
            </a:r>
            <a:endParaRPr lang="en-US" sz="2000" b="1" dirty="0">
              <a:solidFill>
                <a:srgbClr val="0070C0"/>
              </a:solidFill>
              <a:latin typeface="UTM Avo" panose="02040603050506020204" pitchFamily="18" charset="0"/>
            </a:endParaRPr>
          </a:p>
        </p:txBody>
      </p:sp>
      <p:sp>
        <p:nvSpPr>
          <p:cNvPr id="4" name="TextBox 3">
            <a:extLst>
              <a:ext uri="{FF2B5EF4-FFF2-40B4-BE49-F238E27FC236}">
                <a16:creationId xmlns:a16="http://schemas.microsoft.com/office/drawing/2014/main" xmlns=""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031517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2"/>
          <a:stretch/>
        </p:blipFill>
        <p:spPr>
          <a:xfrm>
            <a:off x="1412234" y="1770997"/>
            <a:ext cx="4680155" cy="1166677"/>
          </a:xfrm>
          <a:prstGeom prst="rect">
            <a:avLst/>
          </a:prstGeom>
        </p:spPr>
      </p:pic>
      <p:sp>
        <p:nvSpPr>
          <p:cNvPr id="2" name="TextBox 1">
            <a:extLst>
              <a:ext uri="{FF2B5EF4-FFF2-40B4-BE49-F238E27FC236}">
                <a16:creationId xmlns:a16="http://schemas.microsoft.com/office/drawing/2014/main" xmlns="" id="{7BF6BCDF-9F5D-43EF-8D2F-74DA0EBB0C5C}"/>
              </a:ext>
            </a:extLst>
          </p:cNvPr>
          <p:cNvSpPr txBox="1"/>
          <p:nvPr/>
        </p:nvSpPr>
        <p:spPr>
          <a:xfrm>
            <a:off x="471948" y="348448"/>
            <a:ext cx="5928852" cy="3600986"/>
          </a:xfrm>
          <a:prstGeom prst="rect">
            <a:avLst/>
          </a:prstGeom>
          <a:noFill/>
        </p:spPr>
        <p:txBody>
          <a:bodyPr wrap="square" rtlCol="0">
            <a:spAutoFit/>
          </a:bodyPr>
          <a:lstStyle/>
          <a:p>
            <a:pPr algn="just">
              <a:lnSpc>
                <a:spcPct val="150000"/>
              </a:lnSpc>
            </a:pPr>
            <a:r>
              <a:rPr lang="en-US" sz="1600" b="1" dirty="0" smtClean="0">
                <a:latin typeface="UTM Avo" panose="02040603050506020204" pitchFamily="18" charset="0"/>
              </a:rPr>
              <a:t>2.</a:t>
            </a:r>
            <a:r>
              <a:rPr lang="en-US" sz="1600" dirty="0" smtClean="0">
                <a:latin typeface="UTM Avo" panose="02040603050506020204" pitchFamily="18" charset="0"/>
              </a:rPr>
              <a:t> </a:t>
            </a:r>
            <a:r>
              <a:rPr lang="en-US" sz="1600" dirty="0" err="1" smtClean="0">
                <a:latin typeface="UTM Avo" panose="02040603050506020204" pitchFamily="18" charset="0"/>
              </a:rPr>
              <a:t>Chọn</a:t>
            </a:r>
            <a:r>
              <a:rPr lang="en-US" sz="1600" dirty="0" smtClean="0">
                <a:latin typeface="UTM Avo" panose="02040603050506020204" pitchFamily="18" charset="0"/>
              </a:rPr>
              <a:t> </a:t>
            </a:r>
            <a:r>
              <a:rPr lang="en-US" sz="1600" i="1" dirty="0" err="1" smtClean="0">
                <a:latin typeface="UTM Avo" panose="02040603050506020204" pitchFamily="18" charset="0"/>
              </a:rPr>
              <a:t>uya</a:t>
            </a:r>
            <a:r>
              <a:rPr lang="en-US" sz="1600" dirty="0" smtClean="0">
                <a:latin typeface="UTM Avo" panose="02040603050506020204" pitchFamily="18" charset="0"/>
              </a:rPr>
              <a:t> </a:t>
            </a:r>
            <a:r>
              <a:rPr lang="en-US" sz="1600" dirty="0" err="1" smtClean="0">
                <a:latin typeface="UTM Avo" panose="02040603050506020204" pitchFamily="18" charset="0"/>
              </a:rPr>
              <a:t>hoặc</a:t>
            </a:r>
            <a:r>
              <a:rPr lang="en-US" sz="1600" dirty="0" smtClean="0">
                <a:latin typeface="UTM Avo" panose="02040603050506020204" pitchFamily="18" charset="0"/>
              </a:rPr>
              <a:t> </a:t>
            </a:r>
            <a:r>
              <a:rPr lang="en-US" sz="1600" i="1" dirty="0" err="1" smtClean="0">
                <a:latin typeface="UTM Avo" panose="02040603050506020204" pitchFamily="18" charset="0"/>
              </a:rPr>
              <a:t>uyu</a:t>
            </a:r>
            <a:r>
              <a:rPr lang="en-US" sz="1600" dirty="0" smtClean="0">
                <a:latin typeface="UTM Avo" panose="02040603050506020204" pitchFamily="18" charset="0"/>
              </a:rPr>
              <a:t> </a:t>
            </a:r>
            <a:r>
              <a:rPr lang="en-US" sz="1600" dirty="0" err="1" smtClean="0">
                <a:latin typeface="UTM Avo" panose="02040603050506020204" pitchFamily="18" charset="0"/>
              </a:rPr>
              <a:t>thay</a:t>
            </a:r>
            <a:r>
              <a:rPr lang="en-US" sz="1600" dirty="0" smtClean="0">
                <a:latin typeface="UTM Avo" panose="02040603050506020204" pitchFamily="18" charset="0"/>
              </a:rPr>
              <a:t> </a:t>
            </a:r>
            <a:r>
              <a:rPr lang="en-US" sz="1600" dirty="0" err="1" smtClean="0">
                <a:latin typeface="UTM Avo" panose="02040603050506020204" pitchFamily="18" charset="0"/>
              </a:rPr>
              <a:t>cho</a:t>
            </a:r>
            <a:r>
              <a:rPr lang="en-US" sz="1600" dirty="0" smtClean="0">
                <a:latin typeface="UTM Avo" panose="02040603050506020204" pitchFamily="18" charset="0"/>
              </a:rPr>
              <a:t> ô </a:t>
            </a:r>
            <a:r>
              <a:rPr lang="en-US" sz="1600" dirty="0" err="1" smtClean="0">
                <a:latin typeface="UTM Avo" panose="02040603050506020204" pitchFamily="18" charset="0"/>
              </a:rPr>
              <a:t>vuông</a:t>
            </a:r>
            <a:r>
              <a:rPr lang="en-US" sz="1600" dirty="0" smtClean="0">
                <a:latin typeface="UTM Avo" panose="02040603050506020204" pitchFamily="18" charset="0"/>
              </a:rPr>
              <a:t>.</a:t>
            </a:r>
          </a:p>
          <a:p>
            <a:pPr marL="342900" indent="-342900" algn="just">
              <a:lnSpc>
                <a:spcPct val="150000"/>
              </a:lnSpc>
              <a:buAutoNum type="alphaLcPeriod"/>
            </a:pPr>
            <a:r>
              <a:rPr lang="en-US" sz="1600" dirty="0" err="1" smtClean="0">
                <a:latin typeface="UTM Avo" panose="02040603050506020204" pitchFamily="18" charset="0"/>
              </a:rPr>
              <a:t>Đường</a:t>
            </a:r>
            <a:r>
              <a:rPr lang="en-US" sz="1600" dirty="0" smtClean="0">
                <a:latin typeface="UTM Avo" panose="02040603050506020204" pitchFamily="18" charset="0"/>
              </a:rPr>
              <a:t> </a:t>
            </a:r>
            <a:r>
              <a:rPr lang="en-US" sz="1600" dirty="0" err="1" smtClean="0">
                <a:latin typeface="UTM Avo" panose="02040603050506020204" pitchFamily="18" charset="0"/>
              </a:rPr>
              <a:t>lên</a:t>
            </a:r>
            <a:r>
              <a:rPr lang="en-US" sz="1600" dirty="0" smtClean="0">
                <a:latin typeface="UTM Avo" panose="02040603050506020204" pitchFamily="18" charset="0"/>
              </a:rPr>
              <a:t> </a:t>
            </a:r>
            <a:r>
              <a:rPr lang="en-US" sz="1600" dirty="0" err="1" smtClean="0">
                <a:latin typeface="UTM Avo" panose="02040603050506020204" pitchFamily="18" charset="0"/>
              </a:rPr>
              <a:t>núi</a:t>
            </a:r>
            <a:r>
              <a:rPr lang="en-US" sz="1600" dirty="0" smtClean="0">
                <a:latin typeface="UTM Avo" panose="02040603050506020204" pitchFamily="18" charset="0"/>
              </a:rPr>
              <a:t> </a:t>
            </a:r>
            <a:r>
              <a:rPr lang="en-US" sz="1600" dirty="0" err="1" smtClean="0">
                <a:latin typeface="UTM Avo" panose="02040603050506020204" pitchFamily="18" charset="0"/>
              </a:rPr>
              <a:t>quanh</a:t>
            </a:r>
            <a:r>
              <a:rPr lang="en-US" sz="1600" dirty="0" smtClean="0">
                <a:latin typeface="UTM Avo" panose="02040603050506020204" pitchFamily="18" charset="0"/>
              </a:rPr>
              <a:t> co, </a:t>
            </a:r>
            <a:r>
              <a:rPr lang="en-US" sz="1600" dirty="0" err="1" smtClean="0">
                <a:latin typeface="UTM Avo" panose="02040603050506020204" pitchFamily="18" charset="0"/>
              </a:rPr>
              <a:t>khúc</a:t>
            </a:r>
            <a:r>
              <a:rPr lang="en-US" sz="1600" dirty="0" smtClean="0">
                <a:latin typeface="UTM Avo" panose="02040603050506020204" pitchFamily="18" charset="0"/>
              </a:rPr>
              <a:t> </a:t>
            </a:r>
            <a:r>
              <a:rPr lang="en-US" sz="1600" dirty="0" err="1" smtClean="0">
                <a:latin typeface="UTM Avo" panose="02040603050506020204" pitchFamily="18" charset="0"/>
              </a:rPr>
              <a:t>kh</a:t>
            </a:r>
            <a:r>
              <a:rPr lang="en-US" sz="1600" dirty="0" smtClean="0">
                <a:latin typeface="UTM Avo" panose="02040603050506020204" pitchFamily="18" charset="0"/>
              </a:rPr>
              <a:t>          .</a:t>
            </a:r>
          </a:p>
          <a:p>
            <a:pPr marL="342900" indent="-342900" algn="just">
              <a:lnSpc>
                <a:spcPct val="150000"/>
              </a:lnSpc>
              <a:buAutoNum type="alphaLcPeriod"/>
            </a:pPr>
            <a:r>
              <a:rPr lang="en-US" sz="1600" dirty="0" err="1" smtClean="0">
                <a:latin typeface="UTM Avo" panose="02040603050506020204" pitchFamily="18" charset="0"/>
              </a:rPr>
              <a:t>Mẹ</a:t>
            </a:r>
            <a:r>
              <a:rPr lang="en-US" sz="1600" dirty="0" smtClean="0">
                <a:latin typeface="UTM Avo" panose="02040603050506020204" pitchFamily="18" charset="0"/>
              </a:rPr>
              <a:t> </a:t>
            </a:r>
            <a:r>
              <a:rPr lang="en-US" sz="1600" dirty="0" err="1" smtClean="0">
                <a:latin typeface="UTM Avo" panose="02040603050506020204" pitchFamily="18" charset="0"/>
              </a:rPr>
              <a:t>tôi</a:t>
            </a:r>
            <a:r>
              <a:rPr lang="en-US" sz="1600" dirty="0" smtClean="0">
                <a:latin typeface="UTM Avo" panose="02040603050506020204" pitchFamily="18" charset="0"/>
              </a:rPr>
              <a:t> </a:t>
            </a:r>
            <a:r>
              <a:rPr lang="en-US" sz="1600" dirty="0" err="1" smtClean="0">
                <a:latin typeface="UTM Avo" panose="02040603050506020204" pitchFamily="18" charset="0"/>
              </a:rPr>
              <a:t>thức</a:t>
            </a:r>
            <a:r>
              <a:rPr lang="en-US" sz="1600" dirty="0" smtClean="0">
                <a:latin typeface="UTM Avo" panose="02040603050506020204" pitchFamily="18" charset="0"/>
              </a:rPr>
              <a:t> </a:t>
            </a:r>
            <a:r>
              <a:rPr lang="en-US" sz="1600" dirty="0" err="1" smtClean="0">
                <a:latin typeface="UTM Avo" panose="02040603050506020204" pitchFamily="18" charset="0"/>
              </a:rPr>
              <a:t>kh</a:t>
            </a:r>
            <a:r>
              <a:rPr lang="en-US" sz="1600" dirty="0" smtClean="0">
                <a:latin typeface="UTM Avo" panose="02040603050506020204" pitchFamily="18" charset="0"/>
              </a:rPr>
              <a:t>           </a:t>
            </a:r>
            <a:r>
              <a:rPr lang="en-US" sz="1600" dirty="0" err="1" smtClean="0">
                <a:latin typeface="UTM Avo" panose="02040603050506020204" pitchFamily="18" charset="0"/>
              </a:rPr>
              <a:t>dậy</a:t>
            </a:r>
            <a:r>
              <a:rPr lang="en-US" sz="1600" dirty="0" smtClean="0">
                <a:latin typeface="UTM Avo" panose="02040603050506020204" pitchFamily="18" charset="0"/>
              </a:rPr>
              <a:t> </a:t>
            </a:r>
            <a:r>
              <a:rPr lang="en-US" sz="1600" dirty="0" err="1" smtClean="0">
                <a:latin typeface="UTM Avo" panose="02040603050506020204" pitchFamily="18" charset="0"/>
              </a:rPr>
              <a:t>sớm</a:t>
            </a:r>
            <a:r>
              <a:rPr lang="en-US" sz="1600" dirty="0" smtClean="0">
                <a:latin typeface="UTM Avo" panose="02040603050506020204" pitchFamily="18" charset="0"/>
              </a:rPr>
              <a:t> </a:t>
            </a:r>
            <a:r>
              <a:rPr lang="en-US" sz="1600" dirty="0" err="1" smtClean="0">
                <a:latin typeface="UTM Avo" panose="02040603050506020204" pitchFamily="18" charset="0"/>
              </a:rPr>
              <a:t>làm</a:t>
            </a:r>
            <a:r>
              <a:rPr lang="en-US" sz="1600" dirty="0" smtClean="0">
                <a:latin typeface="UTM Avo" panose="02040603050506020204" pitchFamily="18" charset="0"/>
              </a:rPr>
              <a:t> </a:t>
            </a:r>
            <a:r>
              <a:rPr lang="en-US" sz="1600" dirty="0" err="1" smtClean="0">
                <a:latin typeface="UTM Avo" panose="02040603050506020204" pitchFamily="18" charset="0"/>
              </a:rPr>
              <a:t>mọi</a:t>
            </a:r>
            <a:r>
              <a:rPr lang="en-US" sz="1600" dirty="0" smtClean="0">
                <a:latin typeface="UTM Avo" panose="02040603050506020204" pitchFamily="18" charset="0"/>
              </a:rPr>
              <a:t> </a:t>
            </a:r>
            <a:r>
              <a:rPr lang="en-US" sz="1600" dirty="0" err="1" smtClean="0">
                <a:latin typeface="UTM Avo" panose="02040603050506020204" pitchFamily="18" charset="0"/>
              </a:rPr>
              <a:t>việc</a:t>
            </a:r>
            <a:r>
              <a:rPr lang="en-US" sz="1600" dirty="0" smtClean="0">
                <a:latin typeface="UTM Avo" panose="02040603050506020204" pitchFamily="18" charset="0"/>
              </a:rPr>
              <a:t>.</a:t>
            </a:r>
          </a:p>
          <a:p>
            <a:pPr algn="just">
              <a:lnSpc>
                <a:spcPct val="150000"/>
              </a:lnSpc>
            </a:pPr>
            <a:r>
              <a:rPr lang="en-US" sz="1600" b="1" dirty="0" smtClean="0">
                <a:latin typeface="UTM Avo" panose="02040603050506020204" pitchFamily="18" charset="0"/>
              </a:rPr>
              <a:t>3.</a:t>
            </a:r>
            <a:r>
              <a:rPr lang="en-US" sz="1600" dirty="0" smtClean="0">
                <a:latin typeface="UTM Avo" panose="02040603050506020204" pitchFamily="18" charset="0"/>
              </a:rPr>
              <a:t> </a:t>
            </a:r>
            <a:r>
              <a:rPr lang="en-US" sz="1600" dirty="0" err="1" smtClean="0">
                <a:latin typeface="UTM Avo" panose="02040603050506020204" pitchFamily="18" charset="0"/>
              </a:rPr>
              <a:t>a.Nhìn</a:t>
            </a:r>
            <a:r>
              <a:rPr lang="en-US" sz="1600" dirty="0" smtClean="0">
                <a:latin typeface="UTM Avo" panose="02040603050506020204" pitchFamily="18" charset="0"/>
              </a:rPr>
              <a:t> </a:t>
            </a:r>
            <a:r>
              <a:rPr lang="en-US" sz="1600" dirty="0" err="1" smtClean="0">
                <a:latin typeface="UTM Avo" panose="02040603050506020204" pitchFamily="18" charset="0"/>
              </a:rPr>
              <a:t>hình</a:t>
            </a:r>
            <a:r>
              <a:rPr lang="en-US" sz="1600" dirty="0" smtClean="0">
                <a:latin typeface="UTM Avo" panose="02040603050506020204" pitchFamily="18" charset="0"/>
              </a:rPr>
              <a:t>, </a:t>
            </a:r>
            <a:r>
              <a:rPr lang="en-US" sz="1600" dirty="0" err="1" smtClean="0">
                <a:latin typeface="UTM Avo" panose="02040603050506020204" pitchFamily="18" charset="0"/>
              </a:rPr>
              <a:t>tìm</a:t>
            </a:r>
            <a:r>
              <a:rPr lang="en-US" sz="1600" dirty="0" smtClean="0">
                <a:latin typeface="UTM Avo" panose="02040603050506020204" pitchFamily="18" charset="0"/>
              </a:rPr>
              <a:t> </a:t>
            </a:r>
            <a:r>
              <a:rPr lang="en-US" sz="1600" dirty="0" err="1" smtClean="0">
                <a:latin typeface="UTM Avo" panose="02040603050506020204" pitchFamily="18" charset="0"/>
              </a:rPr>
              <a:t>từ</a:t>
            </a:r>
            <a:r>
              <a:rPr lang="en-US" sz="1600" dirty="0" smtClean="0">
                <a:latin typeface="UTM Avo" panose="02040603050506020204" pitchFamily="18" charset="0"/>
              </a:rPr>
              <a:t> </a:t>
            </a:r>
            <a:r>
              <a:rPr lang="en-US" sz="1600" dirty="0" err="1" smtClean="0">
                <a:latin typeface="UTM Avo" panose="02040603050506020204" pitchFamily="18" charset="0"/>
              </a:rPr>
              <a:t>ngữ</a:t>
            </a:r>
            <a:r>
              <a:rPr lang="en-US" sz="1600" dirty="0" smtClean="0">
                <a:latin typeface="UTM Avo" panose="02040603050506020204" pitchFamily="18" charset="0"/>
              </a:rPr>
              <a:t> </a:t>
            </a:r>
            <a:r>
              <a:rPr lang="en-US" sz="1600" dirty="0" err="1" smtClean="0">
                <a:latin typeface="UTM Avo" panose="02040603050506020204" pitchFamily="18" charset="0"/>
              </a:rPr>
              <a:t>chứa</a:t>
            </a:r>
            <a:r>
              <a:rPr lang="en-US" sz="1600" dirty="0" smtClean="0">
                <a:latin typeface="UTM Avo" panose="02040603050506020204" pitchFamily="18" charset="0"/>
              </a:rPr>
              <a:t> </a:t>
            </a:r>
            <a:r>
              <a:rPr lang="en-US" sz="1600" i="1" dirty="0" err="1" smtClean="0">
                <a:latin typeface="UTM Avo" panose="02040603050506020204" pitchFamily="18" charset="0"/>
              </a:rPr>
              <a:t>iêu</a:t>
            </a:r>
            <a:r>
              <a:rPr lang="en-US" sz="1600" dirty="0" smtClean="0">
                <a:latin typeface="UTM Avo" panose="02040603050506020204" pitchFamily="18" charset="0"/>
              </a:rPr>
              <a:t> </a:t>
            </a:r>
            <a:r>
              <a:rPr lang="en-US" sz="1600" dirty="0" err="1" smtClean="0">
                <a:latin typeface="UTM Avo" panose="02040603050506020204" pitchFamily="18" charset="0"/>
              </a:rPr>
              <a:t>hoặc</a:t>
            </a:r>
            <a:r>
              <a:rPr lang="en-US" sz="1600" dirty="0" smtClean="0">
                <a:latin typeface="UTM Avo" panose="02040603050506020204" pitchFamily="18" charset="0"/>
              </a:rPr>
              <a:t> </a:t>
            </a:r>
            <a:r>
              <a:rPr lang="en-US" sz="1600" i="1" dirty="0" err="1" smtClean="0">
                <a:latin typeface="UTM Avo" panose="02040603050506020204" pitchFamily="18" charset="0"/>
              </a:rPr>
              <a:t>ươu</a:t>
            </a:r>
            <a:r>
              <a:rPr lang="en-US" sz="1600" dirty="0" smtClean="0">
                <a:latin typeface="UTM Avo" panose="02040603050506020204" pitchFamily="18" charset="0"/>
              </a:rPr>
              <a:t> </a:t>
            </a:r>
            <a:r>
              <a:rPr lang="en-US" sz="1600" dirty="0" err="1" smtClean="0">
                <a:latin typeface="UTM Avo" panose="02040603050506020204" pitchFamily="18" charset="0"/>
              </a:rPr>
              <a:t>để</a:t>
            </a:r>
            <a:r>
              <a:rPr lang="en-US" sz="1600" dirty="0" smtClean="0">
                <a:latin typeface="UTM Avo" panose="02040603050506020204" pitchFamily="18" charset="0"/>
              </a:rPr>
              <a:t> </a:t>
            </a:r>
            <a:r>
              <a:rPr lang="en-US" sz="1600" dirty="0" err="1" smtClean="0">
                <a:latin typeface="UTM Avo" panose="02040603050506020204" pitchFamily="18" charset="0"/>
              </a:rPr>
              <a:t>gọi</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 </a:t>
            </a:r>
            <a:r>
              <a:rPr lang="en-US" sz="1600" dirty="0" err="1" smtClean="0">
                <a:latin typeface="UTM Avo" panose="02040603050506020204" pitchFamily="18" charset="0"/>
              </a:rPr>
              <a:t>loài</a:t>
            </a:r>
            <a:r>
              <a:rPr lang="en-US" sz="1600" dirty="0" smtClean="0">
                <a:latin typeface="UTM Avo" panose="02040603050506020204" pitchFamily="18" charset="0"/>
              </a:rPr>
              <a:t> </a:t>
            </a:r>
            <a:r>
              <a:rPr lang="en-US" sz="1600" dirty="0" err="1" smtClean="0">
                <a:latin typeface="UTM Avo" panose="02040603050506020204" pitchFamily="18" charset="0"/>
              </a:rPr>
              <a:t>vật</a:t>
            </a:r>
            <a:r>
              <a:rPr lang="en-US" sz="1600" dirty="0" smtClean="0">
                <a:latin typeface="UTM Avo" panose="02040603050506020204" pitchFamily="18" charset="0"/>
              </a:rPr>
              <a:t>.</a:t>
            </a:r>
          </a:p>
          <a:p>
            <a:pPr algn="just">
              <a:lnSpc>
                <a:spcPct val="150000"/>
              </a:lnSpc>
            </a:pPr>
            <a:endParaRPr lang="en-US" sz="1600" dirty="0">
              <a:latin typeface="UTM Avo" panose="02040603050506020204" pitchFamily="18" charset="0"/>
            </a:endParaRPr>
          </a:p>
          <a:p>
            <a:pPr algn="just">
              <a:lnSpc>
                <a:spcPct val="150000"/>
              </a:lnSpc>
            </a:pPr>
            <a:endParaRPr lang="en-US" sz="2400" dirty="0" smtClean="0">
              <a:latin typeface="UTM Avo" panose="02040603050506020204" pitchFamily="18" charset="0"/>
            </a:endParaRPr>
          </a:p>
          <a:p>
            <a:pPr algn="just">
              <a:lnSpc>
                <a:spcPct val="150000"/>
              </a:lnSpc>
            </a:pPr>
            <a:r>
              <a:rPr lang="en-US" sz="1600" dirty="0" smtClean="0">
                <a:latin typeface="UTM Avo" panose="02040603050506020204" pitchFamily="18" charset="0"/>
              </a:rPr>
              <a:t>b. </a:t>
            </a:r>
            <a:r>
              <a:rPr lang="en-US" sz="1600" dirty="0" err="1" smtClean="0">
                <a:latin typeface="UTM Avo" panose="02040603050506020204" pitchFamily="18" charset="0"/>
              </a:rPr>
              <a:t>Nhìn</a:t>
            </a:r>
            <a:r>
              <a:rPr lang="en-US" sz="1600" dirty="0" smtClean="0">
                <a:latin typeface="UTM Avo" panose="02040603050506020204" pitchFamily="18" charset="0"/>
              </a:rPr>
              <a:t> </a:t>
            </a:r>
            <a:r>
              <a:rPr lang="en-US" sz="1600" dirty="0" err="1" smtClean="0">
                <a:latin typeface="UTM Avo" panose="02040603050506020204" pitchFamily="18" charset="0"/>
              </a:rPr>
              <a:t>hình</a:t>
            </a:r>
            <a:r>
              <a:rPr lang="en-US" sz="1600" dirty="0" smtClean="0">
                <a:latin typeface="UTM Avo" panose="02040603050506020204" pitchFamily="18" charset="0"/>
              </a:rPr>
              <a:t>, </a:t>
            </a:r>
            <a:r>
              <a:rPr lang="en-US" sz="1600" dirty="0" err="1" smtClean="0">
                <a:latin typeface="UTM Avo" panose="02040603050506020204" pitchFamily="18" charset="0"/>
              </a:rPr>
              <a:t>tìm</a:t>
            </a:r>
            <a:r>
              <a:rPr lang="en-US" sz="1600" dirty="0" smtClean="0">
                <a:latin typeface="UTM Avo" panose="02040603050506020204" pitchFamily="18" charset="0"/>
              </a:rPr>
              <a:t> </a:t>
            </a:r>
            <a:r>
              <a:rPr lang="en-US" sz="1600" dirty="0" err="1" smtClean="0">
                <a:latin typeface="UTM Avo" panose="02040603050506020204" pitchFamily="18" charset="0"/>
              </a:rPr>
              <a:t>từ</a:t>
            </a:r>
            <a:r>
              <a:rPr lang="en-US" sz="1600" dirty="0" smtClean="0">
                <a:latin typeface="UTM Avo" panose="02040603050506020204" pitchFamily="18" charset="0"/>
              </a:rPr>
              <a:t> </a:t>
            </a:r>
            <a:r>
              <a:rPr lang="en-US" sz="1600" dirty="0" err="1" smtClean="0">
                <a:latin typeface="UTM Avo" panose="02040603050506020204" pitchFamily="18" charset="0"/>
              </a:rPr>
              <a:t>ngữ</a:t>
            </a:r>
            <a:r>
              <a:rPr lang="en-US" sz="1600" dirty="0" smtClean="0">
                <a:latin typeface="UTM Avo" panose="02040603050506020204" pitchFamily="18" charset="0"/>
              </a:rPr>
              <a:t> </a:t>
            </a:r>
            <a:r>
              <a:rPr lang="en-US" sz="1600" dirty="0" err="1" smtClean="0">
                <a:latin typeface="UTM Avo" panose="02040603050506020204" pitchFamily="18" charset="0"/>
              </a:rPr>
              <a:t>chứa</a:t>
            </a:r>
            <a:r>
              <a:rPr lang="en-US" sz="1600" dirty="0" smtClean="0">
                <a:latin typeface="UTM Avo" panose="02040603050506020204" pitchFamily="18" charset="0"/>
              </a:rPr>
              <a:t> </a:t>
            </a:r>
            <a:r>
              <a:rPr lang="en-US" sz="1600" i="1" dirty="0" err="1" smtClean="0">
                <a:latin typeface="UTM Avo" panose="02040603050506020204" pitchFamily="18" charset="0"/>
              </a:rPr>
              <a:t>uốc</a:t>
            </a:r>
            <a:r>
              <a:rPr lang="en-US" sz="1600" dirty="0" smtClean="0">
                <a:latin typeface="UTM Avo" panose="02040603050506020204" pitchFamily="18" charset="0"/>
              </a:rPr>
              <a:t> </a:t>
            </a:r>
            <a:r>
              <a:rPr lang="en-US" sz="1600" dirty="0" err="1" smtClean="0">
                <a:latin typeface="UTM Avo" panose="02040603050506020204" pitchFamily="18" charset="0"/>
              </a:rPr>
              <a:t>hoặc</a:t>
            </a:r>
            <a:r>
              <a:rPr lang="en-US" sz="1600" dirty="0" smtClean="0">
                <a:latin typeface="UTM Avo" panose="02040603050506020204" pitchFamily="18" charset="0"/>
              </a:rPr>
              <a:t> </a:t>
            </a:r>
            <a:r>
              <a:rPr lang="en-US" sz="1600" i="1" dirty="0" err="1" smtClean="0">
                <a:latin typeface="UTM Avo" panose="02040603050506020204" pitchFamily="18" charset="0"/>
              </a:rPr>
              <a:t>uôt</a:t>
            </a:r>
            <a:r>
              <a:rPr lang="en-US" sz="1600" dirty="0" smtClean="0">
                <a:latin typeface="UTM Avo" panose="02040603050506020204" pitchFamily="18" charset="0"/>
              </a:rPr>
              <a:t> </a:t>
            </a:r>
            <a:r>
              <a:rPr lang="en-US" sz="1600" dirty="0" err="1" smtClean="0">
                <a:latin typeface="UTM Avo" panose="02040603050506020204" pitchFamily="18" charset="0"/>
              </a:rPr>
              <a:t>để</a:t>
            </a:r>
            <a:r>
              <a:rPr lang="en-US" sz="1600" dirty="0" smtClean="0">
                <a:latin typeface="UTM Avo" panose="02040603050506020204" pitchFamily="18" charset="0"/>
              </a:rPr>
              <a:t> </a:t>
            </a:r>
            <a:r>
              <a:rPr lang="en-US" sz="1600" dirty="0" err="1" smtClean="0">
                <a:latin typeface="UTM Avo" panose="02040603050506020204" pitchFamily="18" charset="0"/>
              </a:rPr>
              <a:t>gọi</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 </a:t>
            </a:r>
            <a:r>
              <a:rPr lang="en-US" sz="1600" dirty="0" err="1" smtClean="0">
                <a:latin typeface="UTM Avo" panose="02040603050506020204" pitchFamily="18" charset="0"/>
              </a:rPr>
              <a:t>loài</a:t>
            </a:r>
            <a:r>
              <a:rPr lang="en-US" sz="1600" dirty="0" smtClean="0">
                <a:latin typeface="UTM Avo" panose="02040603050506020204" pitchFamily="18" charset="0"/>
              </a:rPr>
              <a:t> </a:t>
            </a:r>
            <a:r>
              <a:rPr lang="en-US" sz="1600" dirty="0" err="1" smtClean="0">
                <a:latin typeface="UTM Avo" panose="02040603050506020204" pitchFamily="18" charset="0"/>
              </a:rPr>
              <a:t>vật</a:t>
            </a:r>
            <a:r>
              <a:rPr lang="en-US" sz="1600" dirty="0" smtClean="0">
                <a:latin typeface="UTM Avo" panose="02040603050506020204" pitchFamily="18" charset="0"/>
              </a:rPr>
              <a:t>.</a:t>
            </a:r>
          </a:p>
        </p:txBody>
      </p:sp>
      <p:sp>
        <p:nvSpPr>
          <p:cNvPr id="3" name="Rounded Rectangle 2"/>
          <p:cNvSpPr/>
          <p:nvPr/>
        </p:nvSpPr>
        <p:spPr>
          <a:xfrm>
            <a:off x="4188543" y="816079"/>
            <a:ext cx="511277"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320413" y="1179874"/>
            <a:ext cx="511277"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29549" y="782325"/>
            <a:ext cx="570271" cy="338554"/>
          </a:xfrm>
          <a:prstGeom prst="rect">
            <a:avLst/>
          </a:prstGeom>
          <a:noFill/>
        </p:spPr>
        <p:txBody>
          <a:bodyPr wrap="square" rtlCol="0">
            <a:spAutoFit/>
          </a:bodyPr>
          <a:lstStyle/>
          <a:p>
            <a:r>
              <a:rPr lang="en-US" sz="1600" dirty="0" err="1" smtClean="0">
                <a:solidFill>
                  <a:schemeClr val="accent6">
                    <a:lumMod val="75000"/>
                  </a:schemeClr>
                </a:solidFill>
                <a:latin typeface="UTM Avo" panose="02040603050506020204" pitchFamily="18" charset="0"/>
              </a:rPr>
              <a:t>uỷu</a:t>
            </a:r>
            <a:endParaRPr lang="en-US" sz="1600" dirty="0">
              <a:solidFill>
                <a:schemeClr val="accent6">
                  <a:lumMod val="75000"/>
                </a:schemeClr>
              </a:solidFill>
              <a:latin typeface="UTM Avo" panose="02040603050506020204" pitchFamily="18" charset="0"/>
            </a:endParaRPr>
          </a:p>
        </p:txBody>
      </p:sp>
      <p:sp>
        <p:nvSpPr>
          <p:cNvPr id="6" name="TextBox 5"/>
          <p:cNvSpPr txBox="1"/>
          <p:nvPr/>
        </p:nvSpPr>
        <p:spPr>
          <a:xfrm>
            <a:off x="2261420" y="1170041"/>
            <a:ext cx="570270" cy="338554"/>
          </a:xfrm>
          <a:prstGeom prst="rect">
            <a:avLst/>
          </a:prstGeom>
          <a:noFill/>
        </p:spPr>
        <p:txBody>
          <a:bodyPr wrap="square" rtlCol="0">
            <a:spAutoFit/>
          </a:bodyPr>
          <a:lstStyle/>
          <a:p>
            <a:r>
              <a:rPr lang="en-US" sz="1600" dirty="0" err="1" smtClean="0">
                <a:solidFill>
                  <a:schemeClr val="accent6">
                    <a:lumMod val="75000"/>
                  </a:schemeClr>
                </a:solidFill>
                <a:latin typeface="UTM Avo" panose="02040603050506020204" pitchFamily="18" charset="0"/>
              </a:rPr>
              <a:t>uya</a:t>
            </a:r>
            <a:endParaRPr lang="en-US" sz="1600" dirty="0">
              <a:solidFill>
                <a:schemeClr val="accent6">
                  <a:lumMod val="75000"/>
                </a:schemeClr>
              </a:solidFill>
              <a:latin typeface="UTM Avo" panose="02040603050506020204" pitchFamily="18" charset="0"/>
            </a:endParaRPr>
          </a:p>
        </p:txBody>
      </p:sp>
      <p:grpSp>
        <p:nvGrpSpPr>
          <p:cNvPr id="12" name="Group 11"/>
          <p:cNvGrpSpPr/>
          <p:nvPr/>
        </p:nvGrpSpPr>
        <p:grpSpPr>
          <a:xfrm>
            <a:off x="1514166" y="3440301"/>
            <a:ext cx="1371602" cy="1121867"/>
            <a:chOff x="1523998" y="3450133"/>
            <a:chExt cx="1371602" cy="1121867"/>
          </a:xfrm>
        </p:grpSpPr>
        <p:pic>
          <p:nvPicPr>
            <p:cNvPr id="8" name="Picture 7"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2914" t="18853" r="67574" b="7236"/>
            <a:stretch/>
          </p:blipFill>
          <p:spPr>
            <a:xfrm>
              <a:off x="1581149" y="3600450"/>
              <a:ext cx="1314451" cy="971550"/>
            </a:xfrm>
            <a:prstGeom prst="roundRect">
              <a:avLst>
                <a:gd name="adj" fmla="val 12745"/>
              </a:avLst>
            </a:prstGeom>
          </p:spPr>
        </p:pic>
        <p:sp>
          <p:nvSpPr>
            <p:cNvPr id="11" name="Oval 10"/>
            <p:cNvSpPr/>
            <p:nvPr/>
          </p:nvSpPr>
          <p:spPr>
            <a:xfrm>
              <a:off x="1523998" y="3450133"/>
              <a:ext cx="271571" cy="271571"/>
            </a:xfrm>
            <a:prstGeom prst="ellipse">
              <a:avLst/>
            </a:prstGeom>
            <a:solidFill>
              <a:srgbClr val="FACD9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grpSp>
        <p:nvGrpSpPr>
          <p:cNvPr id="15" name="Group 14"/>
          <p:cNvGrpSpPr/>
          <p:nvPr/>
        </p:nvGrpSpPr>
        <p:grpSpPr>
          <a:xfrm>
            <a:off x="3063566" y="3467532"/>
            <a:ext cx="1352553" cy="1094636"/>
            <a:chOff x="3073398" y="3477364"/>
            <a:chExt cx="1352553" cy="1094636"/>
          </a:xfrm>
        </p:grpSpPr>
        <p:pic>
          <p:nvPicPr>
            <p:cNvPr id="9" name="Picture 8"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6293" t="19819" r="34908" b="7236"/>
            <a:stretch/>
          </p:blipFill>
          <p:spPr>
            <a:xfrm>
              <a:off x="3143251" y="3613150"/>
              <a:ext cx="1282700" cy="958850"/>
            </a:xfrm>
            <a:prstGeom prst="roundRect">
              <a:avLst>
                <a:gd name="adj" fmla="val 12745"/>
              </a:avLst>
            </a:prstGeom>
          </p:spPr>
        </p:pic>
        <p:sp>
          <p:nvSpPr>
            <p:cNvPr id="13" name="Oval 12"/>
            <p:cNvSpPr/>
            <p:nvPr/>
          </p:nvSpPr>
          <p:spPr>
            <a:xfrm>
              <a:off x="3073398" y="3477364"/>
              <a:ext cx="271571" cy="271571"/>
            </a:xfrm>
            <a:prstGeom prst="ellipse">
              <a:avLst/>
            </a:prstGeom>
            <a:solidFill>
              <a:srgbClr val="FACD9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grpSp>
      <p:grpSp>
        <p:nvGrpSpPr>
          <p:cNvPr id="16" name="Group 15"/>
          <p:cNvGrpSpPr/>
          <p:nvPr/>
        </p:nvGrpSpPr>
        <p:grpSpPr>
          <a:xfrm>
            <a:off x="4591481" y="3467532"/>
            <a:ext cx="1354989" cy="1094636"/>
            <a:chOff x="4601313" y="3477364"/>
            <a:chExt cx="1354989" cy="1094636"/>
          </a:xfrm>
        </p:grpSpPr>
        <p:pic>
          <p:nvPicPr>
            <p:cNvPr id="10" name="Picture 9"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68656" t="19819" r="2545" b="7236"/>
            <a:stretch/>
          </p:blipFill>
          <p:spPr>
            <a:xfrm>
              <a:off x="4673602" y="3613150"/>
              <a:ext cx="1282700" cy="958850"/>
            </a:xfrm>
            <a:prstGeom prst="roundRect">
              <a:avLst>
                <a:gd name="adj" fmla="val 12745"/>
              </a:avLst>
            </a:prstGeom>
          </p:spPr>
        </p:pic>
        <p:sp>
          <p:nvSpPr>
            <p:cNvPr id="14" name="Oval 13"/>
            <p:cNvSpPr/>
            <p:nvPr/>
          </p:nvSpPr>
          <p:spPr>
            <a:xfrm>
              <a:off x="4601313" y="3477364"/>
              <a:ext cx="271571" cy="271571"/>
            </a:xfrm>
            <a:prstGeom prst="ellipse">
              <a:avLst/>
            </a:prstGeom>
            <a:solidFill>
              <a:srgbClr val="FACD9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3</a:t>
              </a:r>
              <a:endParaRPr lang="en-US" dirty="0">
                <a:solidFill>
                  <a:srgbClr val="000000"/>
                </a:solidFill>
              </a:endParaRPr>
            </a:p>
          </p:txBody>
        </p:sp>
      </p:grpSp>
      <p:sp>
        <p:nvSpPr>
          <p:cNvPr id="17" name="TextBox 16"/>
          <p:cNvSpPr txBox="1"/>
          <p:nvPr/>
        </p:nvSpPr>
        <p:spPr>
          <a:xfrm>
            <a:off x="1763098" y="2827567"/>
            <a:ext cx="1300468" cy="338554"/>
          </a:xfrm>
          <a:prstGeom prst="rect">
            <a:avLst/>
          </a:prstGeom>
          <a:noFill/>
        </p:spPr>
        <p:txBody>
          <a:bodyPr wrap="square" rtlCol="0">
            <a:spAutoFit/>
          </a:bodyPr>
          <a:lstStyle/>
          <a:p>
            <a:r>
              <a:rPr lang="en-US" sz="1600" dirty="0" err="1">
                <a:solidFill>
                  <a:srgbClr val="C00000"/>
                </a:solidFill>
                <a:latin typeface="UTM Avo" panose="02040603050506020204" pitchFamily="18" charset="0"/>
              </a:rPr>
              <a:t>d</a:t>
            </a:r>
            <a:r>
              <a:rPr lang="en-US" sz="1600" dirty="0" err="1" smtClean="0">
                <a:solidFill>
                  <a:srgbClr val="C00000"/>
                </a:solidFill>
                <a:latin typeface="UTM Avo" panose="02040603050506020204" pitchFamily="18" charset="0"/>
              </a:rPr>
              <a:t>iều</a:t>
            </a:r>
            <a:r>
              <a:rPr lang="en-US" sz="1600" dirty="0" smtClean="0">
                <a:solidFill>
                  <a:srgbClr val="C00000"/>
                </a:solidFill>
                <a:latin typeface="UTM Avo" panose="02040603050506020204" pitchFamily="18" charset="0"/>
              </a:rPr>
              <a:t> </a:t>
            </a:r>
            <a:r>
              <a:rPr lang="en-US" sz="1600" dirty="0" err="1" smtClean="0">
                <a:solidFill>
                  <a:srgbClr val="C00000"/>
                </a:solidFill>
                <a:latin typeface="UTM Avo" panose="02040603050506020204" pitchFamily="18" charset="0"/>
              </a:rPr>
              <a:t>hâu</a:t>
            </a:r>
            <a:endParaRPr lang="en-US" sz="1600" dirty="0">
              <a:solidFill>
                <a:srgbClr val="C00000"/>
              </a:solidFill>
              <a:latin typeface="UTM Avo" panose="02040603050506020204" pitchFamily="18" charset="0"/>
            </a:endParaRPr>
          </a:p>
        </p:txBody>
      </p:sp>
      <p:sp>
        <p:nvSpPr>
          <p:cNvPr id="18" name="TextBox 17"/>
          <p:cNvSpPr txBox="1"/>
          <p:nvPr/>
        </p:nvSpPr>
        <p:spPr>
          <a:xfrm>
            <a:off x="3277509" y="2827567"/>
            <a:ext cx="1300468" cy="338554"/>
          </a:xfrm>
          <a:prstGeom prst="rect">
            <a:avLst/>
          </a:prstGeom>
          <a:noFill/>
        </p:spPr>
        <p:txBody>
          <a:bodyPr wrap="square" rtlCol="0">
            <a:spAutoFit/>
          </a:bodyPr>
          <a:lstStyle/>
          <a:p>
            <a:r>
              <a:rPr lang="en-US" sz="1600" dirty="0" err="1" smtClean="0">
                <a:solidFill>
                  <a:srgbClr val="C00000"/>
                </a:solidFill>
                <a:latin typeface="UTM Avo" panose="02040603050506020204" pitchFamily="18" charset="0"/>
              </a:rPr>
              <a:t>đà</a:t>
            </a:r>
            <a:r>
              <a:rPr lang="en-US" sz="1600" dirty="0" smtClean="0">
                <a:solidFill>
                  <a:srgbClr val="C00000"/>
                </a:solidFill>
                <a:latin typeface="UTM Avo" panose="02040603050506020204" pitchFamily="18" charset="0"/>
              </a:rPr>
              <a:t> </a:t>
            </a:r>
            <a:r>
              <a:rPr lang="en-US" sz="1600" dirty="0" err="1" smtClean="0">
                <a:solidFill>
                  <a:srgbClr val="C00000"/>
                </a:solidFill>
                <a:latin typeface="UTM Avo" panose="02040603050506020204" pitchFamily="18" charset="0"/>
              </a:rPr>
              <a:t>điểu</a:t>
            </a:r>
            <a:endParaRPr lang="en-US" sz="1600" dirty="0">
              <a:solidFill>
                <a:srgbClr val="C00000"/>
              </a:solidFill>
              <a:latin typeface="UTM Avo" panose="02040603050506020204" pitchFamily="18" charset="0"/>
            </a:endParaRPr>
          </a:p>
        </p:txBody>
      </p:sp>
      <p:sp>
        <p:nvSpPr>
          <p:cNvPr id="19" name="TextBox 18"/>
          <p:cNvSpPr txBox="1"/>
          <p:nvPr/>
        </p:nvSpPr>
        <p:spPr>
          <a:xfrm>
            <a:off x="4839154" y="2827567"/>
            <a:ext cx="1300468" cy="338554"/>
          </a:xfrm>
          <a:prstGeom prst="rect">
            <a:avLst/>
          </a:prstGeom>
          <a:noFill/>
        </p:spPr>
        <p:txBody>
          <a:bodyPr wrap="square" rtlCol="0">
            <a:spAutoFit/>
          </a:bodyPr>
          <a:lstStyle/>
          <a:p>
            <a:r>
              <a:rPr lang="en-US" sz="1600" dirty="0" err="1">
                <a:solidFill>
                  <a:srgbClr val="C00000"/>
                </a:solidFill>
                <a:latin typeface="UTM Avo" panose="02040603050506020204" pitchFamily="18" charset="0"/>
              </a:rPr>
              <a:t>h</a:t>
            </a:r>
            <a:r>
              <a:rPr lang="en-US" sz="1600" dirty="0" err="1" smtClean="0">
                <a:solidFill>
                  <a:srgbClr val="C00000"/>
                </a:solidFill>
                <a:latin typeface="UTM Avo" panose="02040603050506020204" pitchFamily="18" charset="0"/>
              </a:rPr>
              <a:t>ươu</a:t>
            </a:r>
            <a:r>
              <a:rPr lang="en-US" sz="1600" dirty="0" smtClean="0">
                <a:solidFill>
                  <a:srgbClr val="C00000"/>
                </a:solidFill>
                <a:latin typeface="UTM Avo" panose="02040603050506020204" pitchFamily="18" charset="0"/>
              </a:rPr>
              <a:t> </a:t>
            </a:r>
            <a:r>
              <a:rPr lang="en-US" sz="1600" dirty="0" err="1" smtClean="0">
                <a:solidFill>
                  <a:srgbClr val="C00000"/>
                </a:solidFill>
                <a:latin typeface="UTM Avo" panose="02040603050506020204" pitchFamily="18" charset="0"/>
              </a:rPr>
              <a:t>nai</a:t>
            </a:r>
            <a:endParaRPr lang="en-US" sz="1600" dirty="0">
              <a:solidFill>
                <a:srgbClr val="C00000"/>
              </a:solidFill>
              <a:latin typeface="UTM Avo" panose="02040603050506020204" pitchFamily="18" charset="0"/>
            </a:endParaRPr>
          </a:p>
        </p:txBody>
      </p:sp>
      <p:sp>
        <p:nvSpPr>
          <p:cNvPr id="20" name="TextBox 19"/>
          <p:cNvSpPr txBox="1"/>
          <p:nvPr/>
        </p:nvSpPr>
        <p:spPr>
          <a:xfrm>
            <a:off x="1654946" y="4528677"/>
            <a:ext cx="1300468" cy="338554"/>
          </a:xfrm>
          <a:prstGeom prst="rect">
            <a:avLst/>
          </a:prstGeom>
          <a:noFill/>
        </p:spPr>
        <p:txBody>
          <a:bodyPr wrap="square" rtlCol="0">
            <a:spAutoFit/>
          </a:bodyPr>
          <a:lstStyle/>
          <a:p>
            <a:r>
              <a:rPr lang="en-US" sz="1600" dirty="0" smtClean="0">
                <a:solidFill>
                  <a:srgbClr val="C00000"/>
                </a:solidFill>
                <a:latin typeface="UTM Avo" panose="02040603050506020204" pitchFamily="18" charset="0"/>
              </a:rPr>
              <a:t>con </a:t>
            </a:r>
            <a:r>
              <a:rPr lang="en-US" sz="1600" dirty="0" err="1" smtClean="0">
                <a:solidFill>
                  <a:srgbClr val="C00000"/>
                </a:solidFill>
                <a:latin typeface="UTM Avo" panose="02040603050506020204" pitchFamily="18" charset="0"/>
              </a:rPr>
              <a:t>chuột</a:t>
            </a:r>
            <a:endParaRPr lang="en-US" sz="1600" dirty="0">
              <a:solidFill>
                <a:srgbClr val="C00000"/>
              </a:solidFill>
              <a:latin typeface="UTM Avo" panose="02040603050506020204" pitchFamily="18" charset="0"/>
            </a:endParaRPr>
          </a:p>
        </p:txBody>
      </p:sp>
      <p:sp>
        <p:nvSpPr>
          <p:cNvPr id="21" name="TextBox 20"/>
          <p:cNvSpPr txBox="1"/>
          <p:nvPr/>
        </p:nvSpPr>
        <p:spPr>
          <a:xfrm>
            <a:off x="3169353" y="4528677"/>
            <a:ext cx="1300468" cy="338554"/>
          </a:xfrm>
          <a:prstGeom prst="rect">
            <a:avLst/>
          </a:prstGeom>
          <a:noFill/>
        </p:spPr>
        <p:txBody>
          <a:bodyPr wrap="square" rtlCol="0">
            <a:spAutoFit/>
          </a:bodyPr>
          <a:lstStyle/>
          <a:p>
            <a:r>
              <a:rPr lang="en-US" sz="1600" dirty="0" err="1" smtClean="0">
                <a:solidFill>
                  <a:srgbClr val="C00000"/>
                </a:solidFill>
                <a:latin typeface="UTM Avo" panose="02040603050506020204" pitchFamily="18" charset="0"/>
              </a:rPr>
              <a:t>bạch</a:t>
            </a:r>
            <a:r>
              <a:rPr lang="en-US" sz="1600" dirty="0" smtClean="0">
                <a:solidFill>
                  <a:srgbClr val="C00000"/>
                </a:solidFill>
                <a:latin typeface="UTM Avo" panose="02040603050506020204" pitchFamily="18" charset="0"/>
              </a:rPr>
              <a:t> </a:t>
            </a:r>
            <a:r>
              <a:rPr lang="en-US" sz="1600" dirty="0" err="1" smtClean="0">
                <a:solidFill>
                  <a:srgbClr val="C00000"/>
                </a:solidFill>
                <a:latin typeface="UTM Avo" panose="02040603050506020204" pitchFamily="18" charset="0"/>
              </a:rPr>
              <a:t>tuộc</a:t>
            </a:r>
            <a:endParaRPr lang="en-US" sz="1600" dirty="0">
              <a:solidFill>
                <a:srgbClr val="C00000"/>
              </a:solidFill>
              <a:latin typeface="UTM Avo" panose="02040603050506020204" pitchFamily="18" charset="0"/>
            </a:endParaRPr>
          </a:p>
        </p:txBody>
      </p:sp>
      <p:sp>
        <p:nvSpPr>
          <p:cNvPr id="22" name="TextBox 21"/>
          <p:cNvSpPr txBox="1"/>
          <p:nvPr/>
        </p:nvSpPr>
        <p:spPr>
          <a:xfrm>
            <a:off x="4691669" y="4528677"/>
            <a:ext cx="1300468" cy="338554"/>
          </a:xfrm>
          <a:prstGeom prst="rect">
            <a:avLst/>
          </a:prstGeom>
          <a:noFill/>
        </p:spPr>
        <p:txBody>
          <a:bodyPr wrap="square" rtlCol="0">
            <a:spAutoFit/>
          </a:bodyPr>
          <a:lstStyle/>
          <a:p>
            <a:r>
              <a:rPr lang="en-US" sz="1600" dirty="0" err="1">
                <a:solidFill>
                  <a:srgbClr val="C00000"/>
                </a:solidFill>
                <a:latin typeface="UTM Avo" panose="02040603050506020204" pitchFamily="18" charset="0"/>
              </a:rPr>
              <a:t>c</a:t>
            </a:r>
            <a:r>
              <a:rPr lang="en-US" sz="1600" dirty="0" err="1" smtClean="0">
                <a:solidFill>
                  <a:srgbClr val="C00000"/>
                </a:solidFill>
                <a:latin typeface="UTM Avo" panose="02040603050506020204" pitchFamily="18" charset="0"/>
              </a:rPr>
              <a:t>him</a:t>
            </a:r>
            <a:r>
              <a:rPr lang="en-US" sz="1600" dirty="0" smtClean="0">
                <a:solidFill>
                  <a:srgbClr val="C00000"/>
                </a:solidFill>
                <a:latin typeface="UTM Avo" panose="02040603050506020204" pitchFamily="18" charset="0"/>
              </a:rPr>
              <a:t> </a:t>
            </a:r>
            <a:r>
              <a:rPr lang="en-US" sz="1600" dirty="0" err="1" smtClean="0">
                <a:solidFill>
                  <a:srgbClr val="C00000"/>
                </a:solidFill>
                <a:latin typeface="UTM Avo" panose="02040603050506020204" pitchFamily="18" charset="0"/>
              </a:rPr>
              <a:t>cuốc</a:t>
            </a:r>
            <a:endParaRPr lang="en-US" sz="16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28720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
                                            <p:txEl>
                                              <p:pRg st="6" end="6"/>
                                            </p:txEl>
                                          </p:spTgt>
                                        </p:tgtEl>
                                        <p:attrNameLst>
                                          <p:attrName>style.visibility</p:attrName>
                                        </p:attrNameLst>
                                      </p:cBhvr>
                                      <p:to>
                                        <p:strVal val="visible"/>
                                      </p:to>
                                    </p:set>
                                    <p:animEffect transition="in" filter="fade">
                                      <p:cBhvr>
                                        <p:cTn id="63" dur="500"/>
                                        <p:tgtEl>
                                          <p:spTgt spid="2">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animBg="1"/>
      <p:bldP spid="4" grpId="0" animBg="1"/>
      <p:bldP spid="5" grpId="0"/>
      <p:bldP spid="6" grpId="0"/>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10 </a:t>
              </a:r>
              <a:endParaRPr lang="en-US" sz="3200" dirty="0">
                <a:solidFill>
                  <a:schemeClr val="bg1">
                    <a:lumMod val="25000"/>
                  </a:schemeClr>
                </a:solidFill>
                <a:latin typeface="UTM Cookies" panose="02040603050506020204" pitchFamily="18" charset="0"/>
              </a:endParaRP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5" y="617893"/>
              <a:ext cx="173836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10</a:t>
              </a:r>
              <a:endParaRPr lang="en-US" sz="3200" dirty="0">
                <a:solidFill>
                  <a:srgbClr val="7EA131"/>
                </a:solidFill>
                <a:latin typeface="UTM Cookies" panose="02040603050506020204" pitchFamily="18" charset="0"/>
              </a:endParaRPr>
            </a:p>
          </p:txBody>
        </p:sp>
      </p:grpSp>
      <p:sp>
        <p:nvSpPr>
          <p:cNvPr id="5" name="TextBox 4"/>
          <p:cNvSpPr txBox="1"/>
          <p:nvPr/>
        </p:nvSpPr>
        <p:spPr>
          <a:xfrm>
            <a:off x="1674448" y="508897"/>
            <a:ext cx="4176362" cy="707886"/>
          </a:xfrm>
          <a:prstGeom prst="rect">
            <a:avLst/>
          </a:prstGeom>
          <a:noFill/>
        </p:spPr>
        <p:txBody>
          <a:bodyPr wrap="square" rtlCol="0">
            <a:spAutoFit/>
          </a:bodyPr>
          <a:lstStyle/>
          <a:p>
            <a:pPr algn="ctr"/>
            <a:r>
              <a:rPr lang="en-US" sz="4000" dirty="0" smtClean="0">
                <a:ln>
                  <a:solidFill>
                    <a:schemeClr val="bg1">
                      <a:lumMod val="25000"/>
                    </a:schemeClr>
                  </a:solidFill>
                </a:ln>
                <a:solidFill>
                  <a:schemeClr val="accent1"/>
                </a:solidFill>
                <a:latin typeface="UTM Cookies" panose="02040603050506020204" pitchFamily="18" charset="0"/>
              </a:rPr>
              <a:t>KHỦNG LONG</a:t>
            </a:r>
            <a:endParaRPr lang="en-US" sz="4000" dirty="0">
              <a:ln>
                <a:solidFill>
                  <a:schemeClr val="bg1">
                    <a:lumMod val="25000"/>
                  </a:schemeClr>
                </a:solidFill>
              </a:ln>
              <a:solidFill>
                <a:schemeClr val="accent1"/>
              </a:solidFill>
              <a:latin typeface="UTM Cookies" panose="02040603050506020204" pitchFamily="18" charset="0"/>
            </a:endParaRP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roup 22">
            <a:extLst>
              <a:ext uri="{FF2B5EF4-FFF2-40B4-BE49-F238E27FC236}">
                <a16:creationId xmlns:a16="http://schemas.microsoft.com/office/drawing/2014/main" xmlns="" id="{95E2A01A-37E7-4E49-A4B0-0BE4C4D94941}"/>
              </a:ext>
            </a:extLst>
          </p:cNvPr>
          <p:cNvGrpSpPr/>
          <p:nvPr/>
        </p:nvGrpSpPr>
        <p:grpSpPr>
          <a:xfrm>
            <a:off x="931611" y="1390819"/>
            <a:ext cx="4405927" cy="3318271"/>
            <a:chOff x="1417547" y="1264224"/>
            <a:chExt cx="4405927" cy="3318271"/>
          </a:xfrm>
        </p:grpSpPr>
        <p:pic>
          <p:nvPicPr>
            <p:cNvPr id="24" name="Picture 23">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30" name="TextBox 29">
              <a:extLst>
                <a:ext uri="{FF2B5EF4-FFF2-40B4-BE49-F238E27FC236}">
                  <a16:creationId xmlns:a16="http://schemas.microsoft.com/office/drawing/2014/main" xmlns=""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31" name="TextBox 30">
              <a:extLst>
                <a:ext uri="{FF2B5EF4-FFF2-40B4-BE49-F238E27FC236}">
                  <a16:creationId xmlns:a16="http://schemas.microsoft.com/office/drawing/2014/main" xmlns=""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32" name="Picture 2">
            <a:extLst>
              <a:ext uri="{FF2B5EF4-FFF2-40B4-BE49-F238E27FC236}">
                <a16:creationId xmlns:a16="http://schemas.microsoft.com/office/drawing/2014/main" xmlns=""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45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353961" y="1090113"/>
            <a:ext cx="6194324" cy="3112951"/>
          </a:xfrm>
          <a:prstGeom prst="roundRect">
            <a:avLst>
              <a:gd name="adj" fmla="val 8499"/>
            </a:avLst>
          </a:prstGeom>
        </p:spPr>
      </p:pic>
      <p:sp>
        <p:nvSpPr>
          <p:cNvPr id="3" name="TextBox 2">
            <a:extLst>
              <a:ext uri="{FF2B5EF4-FFF2-40B4-BE49-F238E27FC236}">
                <a16:creationId xmlns:a16="http://schemas.microsoft.com/office/drawing/2014/main" xmlns="" id="{7BF6BCDF-9F5D-43EF-8D2F-74DA0EBB0C5C}"/>
              </a:ext>
            </a:extLst>
          </p:cNvPr>
          <p:cNvSpPr txBox="1"/>
          <p:nvPr/>
        </p:nvSpPr>
        <p:spPr>
          <a:xfrm>
            <a:off x="640401" y="551503"/>
            <a:ext cx="6076623" cy="461665"/>
          </a:xfrm>
          <a:prstGeom prst="rect">
            <a:avLst/>
          </a:prstGeom>
          <a:noFill/>
        </p:spPr>
        <p:txBody>
          <a:bodyPr wrap="square" rtlCol="0">
            <a:spAutoFit/>
          </a:bodyPr>
          <a:lstStyle/>
          <a:p>
            <a:pPr algn="just">
              <a:lnSpc>
                <a:spcPct val="150000"/>
              </a:lnSpc>
            </a:pPr>
            <a:r>
              <a:rPr lang="en-US" sz="1600" b="1" dirty="0" smtClean="0">
                <a:latin typeface="UTM Avo" panose="02040603050506020204" pitchFamily="18" charset="0"/>
              </a:rPr>
              <a:t>1. </a:t>
            </a:r>
            <a:r>
              <a:rPr lang="en-US" sz="1600" dirty="0" err="1" smtClean="0">
                <a:latin typeface="UTM Avo" panose="02040603050506020204" pitchFamily="18" charset="0"/>
              </a:rPr>
              <a:t>Nói</a:t>
            </a:r>
            <a:r>
              <a:rPr lang="en-US" sz="1600" dirty="0" smtClean="0">
                <a:latin typeface="UTM Avo" panose="02040603050506020204" pitchFamily="18" charset="0"/>
              </a:rPr>
              <a:t> </a:t>
            </a:r>
            <a:r>
              <a:rPr lang="en-US" sz="1600" dirty="0" err="1" smtClean="0">
                <a:latin typeface="UTM Avo" panose="02040603050506020204" pitchFamily="18" charset="0"/>
              </a:rPr>
              <a:t>tên</a:t>
            </a:r>
            <a:r>
              <a:rPr lang="en-US" sz="1600" dirty="0" smtClean="0">
                <a:latin typeface="UTM Avo" panose="02040603050506020204" pitchFamily="18" charset="0"/>
              </a:rPr>
              <a:t> </a:t>
            </a:r>
            <a:r>
              <a:rPr lang="en-US" sz="1600" dirty="0" err="1" smtClean="0">
                <a:latin typeface="UTM Avo" panose="02040603050506020204" pitchFamily="18" charset="0"/>
              </a:rPr>
              <a:t>các</a:t>
            </a:r>
            <a:r>
              <a:rPr lang="en-US" sz="1600" dirty="0" smtClean="0">
                <a:latin typeface="UTM Avo" panose="02040603050506020204" pitchFamily="18" charset="0"/>
              </a:rPr>
              <a:t> con </a:t>
            </a:r>
            <a:r>
              <a:rPr lang="en-US" sz="1600" dirty="0" err="1" smtClean="0">
                <a:latin typeface="UTM Avo" panose="02040603050506020204" pitchFamily="18" charset="0"/>
              </a:rPr>
              <a:t>vật</a:t>
            </a:r>
            <a:r>
              <a:rPr lang="en-US" sz="1600" dirty="0" smtClean="0">
                <a:latin typeface="UTM Avo" panose="02040603050506020204" pitchFamily="18" charset="0"/>
              </a:rPr>
              <a:t> </a:t>
            </a:r>
            <a:r>
              <a:rPr lang="en-US" sz="1600" dirty="0" err="1" smtClean="0">
                <a:latin typeface="UTM Avo" panose="02040603050506020204" pitchFamily="18" charset="0"/>
              </a:rPr>
              <a:t>ẩn</a:t>
            </a:r>
            <a:r>
              <a:rPr lang="en-US" sz="1600" dirty="0" smtClean="0">
                <a:latin typeface="UTM Avo" panose="02040603050506020204" pitchFamily="18" charset="0"/>
              </a:rPr>
              <a:t> </a:t>
            </a:r>
            <a:r>
              <a:rPr lang="en-US" sz="1600" dirty="0" err="1" smtClean="0">
                <a:latin typeface="UTM Avo" panose="02040603050506020204" pitchFamily="18" charset="0"/>
              </a:rPr>
              <a:t>trong</a:t>
            </a:r>
            <a:r>
              <a:rPr lang="en-US" sz="1600" dirty="0" smtClean="0">
                <a:latin typeface="UTM Avo" panose="02040603050506020204" pitchFamily="18" charset="0"/>
              </a:rPr>
              <a:t> </a:t>
            </a:r>
            <a:r>
              <a:rPr lang="en-US" sz="1600" dirty="0" err="1" smtClean="0">
                <a:latin typeface="UTM Avo" panose="02040603050506020204" pitchFamily="18" charset="0"/>
              </a:rPr>
              <a:t>tranh</a:t>
            </a:r>
            <a:endParaRPr lang="vi-VN" sz="1600" dirty="0">
              <a:latin typeface="UTM Avo" panose="02040603050506020204" pitchFamily="18" charset="0"/>
            </a:endParaRPr>
          </a:p>
        </p:txBody>
      </p:sp>
      <p:sp>
        <p:nvSpPr>
          <p:cNvPr id="4" name="TextBox 3"/>
          <p:cNvSpPr txBox="1"/>
          <p:nvPr/>
        </p:nvSpPr>
        <p:spPr>
          <a:xfrm>
            <a:off x="1759975" y="2408087"/>
            <a:ext cx="474810" cy="338554"/>
          </a:xfrm>
          <a:prstGeom prst="rect">
            <a:avLst/>
          </a:prstGeom>
          <a:solidFill>
            <a:schemeClr val="accent2"/>
          </a:solidFill>
        </p:spPr>
        <p:txBody>
          <a:bodyPr wrap="none" rtlCol="0">
            <a:spAutoFit/>
          </a:bodyPr>
          <a:lstStyle/>
          <a:p>
            <a:r>
              <a:rPr lang="en-US" sz="1600" dirty="0" err="1" smtClean="0">
                <a:latin typeface="UTM Avo" panose="02040603050506020204" pitchFamily="18" charset="0"/>
              </a:rPr>
              <a:t>voi</a:t>
            </a:r>
            <a:endParaRPr lang="en-US" sz="1600" dirty="0">
              <a:latin typeface="UTM Avo" panose="02040603050506020204" pitchFamily="18" charset="0"/>
            </a:endParaRPr>
          </a:p>
        </p:txBody>
      </p:sp>
      <p:sp>
        <p:nvSpPr>
          <p:cNvPr id="5" name="TextBox 4"/>
          <p:cNvSpPr txBox="1"/>
          <p:nvPr/>
        </p:nvSpPr>
        <p:spPr>
          <a:xfrm>
            <a:off x="4522838" y="2988190"/>
            <a:ext cx="1258530" cy="338554"/>
          </a:xfrm>
          <a:prstGeom prst="rect">
            <a:avLst/>
          </a:prstGeom>
          <a:solidFill>
            <a:schemeClr val="accent2"/>
          </a:solidFill>
        </p:spPr>
        <p:txBody>
          <a:bodyPr wrap="square" rtlCol="0">
            <a:spAutoFit/>
          </a:bodyPr>
          <a:lstStyle/>
          <a:p>
            <a:r>
              <a:rPr lang="en-US" sz="1600" dirty="0" err="1">
                <a:latin typeface="UTM Avo" panose="02040603050506020204" pitchFamily="18" charset="0"/>
              </a:rPr>
              <a:t>c</a:t>
            </a:r>
            <a:r>
              <a:rPr lang="en-US" sz="1600" dirty="0" err="1" smtClean="0">
                <a:latin typeface="UTM Avo" panose="02040603050506020204" pitchFamily="18" charset="0"/>
              </a:rPr>
              <a:t>him</a:t>
            </a:r>
            <a:r>
              <a:rPr lang="en-US" sz="1600" dirty="0" smtClean="0">
                <a:latin typeface="UTM Avo" panose="02040603050506020204" pitchFamily="18" charset="0"/>
              </a:rPr>
              <a:t> </a:t>
            </a:r>
            <a:r>
              <a:rPr lang="en-US" sz="1600" dirty="0" err="1" smtClean="0">
                <a:latin typeface="UTM Avo" panose="02040603050506020204" pitchFamily="18" charset="0"/>
              </a:rPr>
              <a:t>công</a:t>
            </a:r>
            <a:endParaRPr lang="en-US" sz="1600" dirty="0">
              <a:latin typeface="UTM Avo" panose="02040603050506020204" pitchFamily="18" charset="0"/>
            </a:endParaRPr>
          </a:p>
        </p:txBody>
      </p:sp>
      <p:sp>
        <p:nvSpPr>
          <p:cNvPr id="6" name="TextBox 5"/>
          <p:cNvSpPr txBox="1"/>
          <p:nvPr/>
        </p:nvSpPr>
        <p:spPr>
          <a:xfrm>
            <a:off x="4522838" y="3715777"/>
            <a:ext cx="471949" cy="338554"/>
          </a:xfrm>
          <a:prstGeom prst="rect">
            <a:avLst/>
          </a:prstGeom>
          <a:solidFill>
            <a:schemeClr val="accent2"/>
          </a:solidFill>
        </p:spPr>
        <p:txBody>
          <a:bodyPr wrap="square" rtlCol="0">
            <a:spAutoFit/>
          </a:bodyPr>
          <a:lstStyle/>
          <a:p>
            <a:r>
              <a:rPr lang="en-US" sz="1600" dirty="0" err="1" smtClean="0">
                <a:latin typeface="UTM Avo" panose="02040603050506020204" pitchFamily="18" charset="0"/>
              </a:rPr>
              <a:t>gà</a:t>
            </a:r>
            <a:endParaRPr lang="en-US" sz="1600" dirty="0">
              <a:latin typeface="UTM Avo" panose="02040603050506020204" pitchFamily="18" charset="0"/>
            </a:endParaRPr>
          </a:p>
        </p:txBody>
      </p:sp>
      <p:sp>
        <p:nvSpPr>
          <p:cNvPr id="7" name="TextBox 6"/>
          <p:cNvSpPr txBox="1"/>
          <p:nvPr/>
        </p:nvSpPr>
        <p:spPr>
          <a:xfrm>
            <a:off x="4522838" y="2238810"/>
            <a:ext cx="1465008" cy="338554"/>
          </a:xfrm>
          <a:prstGeom prst="rect">
            <a:avLst/>
          </a:prstGeom>
          <a:solidFill>
            <a:schemeClr val="accent2"/>
          </a:solidFill>
        </p:spPr>
        <p:txBody>
          <a:bodyPr wrap="square" rtlCol="0">
            <a:spAutoFit/>
          </a:bodyPr>
          <a:lstStyle/>
          <a:p>
            <a:r>
              <a:rPr lang="en-US" sz="1600" dirty="0" err="1">
                <a:latin typeface="UTM Avo" panose="02040603050506020204" pitchFamily="18" charset="0"/>
              </a:rPr>
              <a:t>c</a:t>
            </a:r>
            <a:r>
              <a:rPr lang="en-US" sz="1600" dirty="0" err="1" smtClean="0">
                <a:latin typeface="UTM Avo" panose="02040603050506020204" pitchFamily="18" charset="0"/>
              </a:rPr>
              <a:t>him</a:t>
            </a:r>
            <a:r>
              <a:rPr lang="en-US" sz="1600" dirty="0" smtClean="0">
                <a:latin typeface="UTM Avo" panose="02040603050506020204" pitchFamily="18" charset="0"/>
              </a:rPr>
              <a:t> </a:t>
            </a:r>
            <a:r>
              <a:rPr lang="en-US" sz="1600" dirty="0" err="1" smtClean="0">
                <a:latin typeface="UTM Avo" panose="02040603050506020204" pitchFamily="18" charset="0"/>
              </a:rPr>
              <a:t>gõ</a:t>
            </a:r>
            <a:r>
              <a:rPr lang="en-US" sz="1600" dirty="0" smtClean="0">
                <a:latin typeface="UTM Avo" panose="02040603050506020204" pitchFamily="18" charset="0"/>
              </a:rPr>
              <a:t> </a:t>
            </a:r>
            <a:r>
              <a:rPr lang="en-US" sz="1600" dirty="0" err="1" smtClean="0">
                <a:latin typeface="UTM Avo" panose="02040603050506020204" pitchFamily="18" charset="0"/>
              </a:rPr>
              <a:t>kiến</a:t>
            </a:r>
            <a:endParaRPr lang="en-US" sz="1600" dirty="0">
              <a:latin typeface="UTM Avo" panose="02040603050506020204" pitchFamily="18" charset="0"/>
            </a:endParaRPr>
          </a:p>
        </p:txBody>
      </p:sp>
      <p:sp>
        <p:nvSpPr>
          <p:cNvPr id="8" name="TextBox 7"/>
          <p:cNvSpPr txBox="1"/>
          <p:nvPr/>
        </p:nvSpPr>
        <p:spPr>
          <a:xfrm>
            <a:off x="5894438" y="1692507"/>
            <a:ext cx="457201" cy="338554"/>
          </a:xfrm>
          <a:prstGeom prst="rect">
            <a:avLst/>
          </a:prstGeom>
          <a:solidFill>
            <a:schemeClr val="accent2"/>
          </a:solidFill>
        </p:spPr>
        <p:txBody>
          <a:bodyPr wrap="square" rtlCol="0">
            <a:spAutoFit/>
          </a:bodyPr>
          <a:lstStyle/>
          <a:p>
            <a:r>
              <a:rPr lang="en-US" sz="1600" dirty="0" err="1" smtClean="0">
                <a:latin typeface="UTM Avo" panose="02040603050506020204" pitchFamily="18" charset="0"/>
              </a:rPr>
              <a:t>khỉ</a:t>
            </a:r>
            <a:endParaRPr lang="en-US" sz="1600" dirty="0">
              <a:latin typeface="UTM Avo" panose="02040603050506020204" pitchFamily="18" charset="0"/>
            </a:endParaRPr>
          </a:p>
        </p:txBody>
      </p:sp>
      <p:sp>
        <p:nvSpPr>
          <p:cNvPr id="9" name="TextBox 8"/>
          <p:cNvSpPr txBox="1"/>
          <p:nvPr/>
        </p:nvSpPr>
        <p:spPr>
          <a:xfrm>
            <a:off x="467031" y="2909532"/>
            <a:ext cx="1047136" cy="338554"/>
          </a:xfrm>
          <a:prstGeom prst="rect">
            <a:avLst/>
          </a:prstGeom>
          <a:solidFill>
            <a:schemeClr val="accent2"/>
          </a:solidFill>
        </p:spPr>
        <p:txBody>
          <a:bodyPr wrap="square" rtlCol="0">
            <a:spAutoFit/>
          </a:bodyPr>
          <a:lstStyle/>
          <a:p>
            <a:r>
              <a:rPr lang="en-US" sz="1600" dirty="0" err="1">
                <a:latin typeface="UTM Avo" panose="02040603050506020204" pitchFamily="18" charset="0"/>
              </a:rPr>
              <a:t>k</a:t>
            </a:r>
            <a:r>
              <a:rPr lang="en-US" sz="1600" dirty="0" err="1" smtClean="0">
                <a:latin typeface="UTM Avo" panose="02040603050506020204" pitchFamily="18" charset="0"/>
              </a:rPr>
              <a:t>ì</a:t>
            </a:r>
            <a:r>
              <a:rPr lang="en-US" sz="1600" dirty="0" smtClean="0">
                <a:latin typeface="UTM Avo" panose="02040603050506020204" pitchFamily="18" charset="0"/>
              </a:rPr>
              <a:t> </a:t>
            </a:r>
            <a:r>
              <a:rPr lang="en-US" sz="1600" dirty="0" err="1" smtClean="0">
                <a:latin typeface="UTM Avo" panose="02040603050506020204" pitchFamily="18" charset="0"/>
              </a:rPr>
              <a:t>nhông</a:t>
            </a:r>
            <a:endParaRPr lang="en-US" sz="1600" dirty="0">
              <a:latin typeface="UTM Avo" panose="02040603050506020204" pitchFamily="18" charset="0"/>
            </a:endParaRPr>
          </a:p>
        </p:txBody>
      </p:sp>
    </p:spTree>
    <p:extLst>
      <p:ext uri="{BB962C8B-B14F-4D97-AF65-F5344CB8AC3E}">
        <p14:creationId xmlns:p14="http://schemas.microsoft.com/office/powerpoint/2010/main" val="5094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6BCDF-9F5D-43EF-8D2F-74DA0EBB0C5C}"/>
              </a:ext>
            </a:extLst>
          </p:cNvPr>
          <p:cNvSpPr txBox="1"/>
          <p:nvPr/>
        </p:nvSpPr>
        <p:spPr>
          <a:xfrm>
            <a:off x="640401" y="551503"/>
            <a:ext cx="6076623" cy="830997"/>
          </a:xfrm>
          <a:prstGeom prst="rect">
            <a:avLst/>
          </a:prstGeom>
          <a:noFill/>
        </p:spPr>
        <p:txBody>
          <a:bodyPr wrap="square" rtlCol="0">
            <a:spAutoFit/>
          </a:bodyPr>
          <a:lstStyle/>
          <a:p>
            <a:pPr algn="just">
              <a:lnSpc>
                <a:spcPct val="150000"/>
              </a:lnSpc>
            </a:pPr>
            <a:r>
              <a:rPr lang="en-US" sz="1600" b="1" dirty="0" smtClean="0">
                <a:latin typeface="UTM Avo" panose="02040603050506020204" pitchFamily="18" charset="0"/>
              </a:rPr>
              <a:t>2. </a:t>
            </a:r>
            <a:r>
              <a:rPr lang="en-US" sz="1600" dirty="0" err="1" smtClean="0">
                <a:latin typeface="UTM Avo" panose="02040603050506020204" pitchFamily="18" charset="0"/>
              </a:rPr>
              <a:t>Tìm</a:t>
            </a:r>
            <a:r>
              <a:rPr lang="en-US" sz="1600" dirty="0" smtClean="0">
                <a:latin typeface="UTM Avo" panose="02040603050506020204" pitchFamily="18" charset="0"/>
              </a:rPr>
              <a:t> </a:t>
            </a:r>
            <a:r>
              <a:rPr lang="en-US" sz="1600" dirty="0" err="1" smtClean="0">
                <a:latin typeface="UTM Avo" panose="02040603050506020204" pitchFamily="18" charset="0"/>
              </a:rPr>
              <a:t>từ</a:t>
            </a:r>
            <a:r>
              <a:rPr lang="en-US" sz="1600" dirty="0" smtClean="0">
                <a:latin typeface="UTM Avo" panose="02040603050506020204" pitchFamily="18" charset="0"/>
              </a:rPr>
              <a:t> </a:t>
            </a:r>
            <a:r>
              <a:rPr lang="en-US" sz="1600" dirty="0" err="1" smtClean="0">
                <a:latin typeface="UTM Avo" panose="02040603050506020204" pitchFamily="18" charset="0"/>
              </a:rPr>
              <a:t>ngữ</a:t>
            </a:r>
            <a:r>
              <a:rPr lang="en-US" sz="1600" dirty="0" smtClean="0">
                <a:latin typeface="UTM Avo" panose="02040603050506020204" pitchFamily="18" charset="0"/>
              </a:rPr>
              <a:t> </a:t>
            </a:r>
            <a:r>
              <a:rPr lang="en-US" sz="1600" dirty="0" err="1" smtClean="0">
                <a:latin typeface="UTM Avo" panose="02040603050506020204" pitchFamily="18" charset="0"/>
              </a:rPr>
              <a:t>chỉ</a:t>
            </a:r>
            <a:r>
              <a:rPr lang="en-US" sz="1600" dirty="0" smtClean="0">
                <a:latin typeface="UTM Avo" panose="02040603050506020204" pitchFamily="18" charset="0"/>
              </a:rPr>
              <a:t> </a:t>
            </a:r>
            <a:r>
              <a:rPr lang="en-US" sz="1600" dirty="0" err="1" smtClean="0">
                <a:latin typeface="UTM Avo" panose="02040603050506020204" pitchFamily="18" charset="0"/>
              </a:rPr>
              <a:t>hoat</a:t>
            </a:r>
            <a:r>
              <a:rPr lang="en-US" sz="1600" dirty="0" smtClean="0">
                <a:latin typeface="UTM Avo" panose="02040603050506020204" pitchFamily="18" charset="0"/>
              </a:rPr>
              <a:t> </a:t>
            </a:r>
            <a:r>
              <a:rPr lang="en-US" sz="1600" dirty="0" err="1" smtClean="0">
                <a:latin typeface="UTM Avo" panose="02040603050506020204" pitchFamily="18" charset="0"/>
              </a:rPr>
              <a:t>động</a:t>
            </a:r>
            <a:r>
              <a:rPr lang="en-US" sz="1600" dirty="0" smtClean="0">
                <a:latin typeface="UTM Avo" panose="02040603050506020204" pitchFamily="18" charset="0"/>
              </a:rPr>
              <a:t> </a:t>
            </a:r>
            <a:r>
              <a:rPr lang="en-US" sz="1600" dirty="0" err="1" smtClean="0">
                <a:latin typeface="UTM Avo" panose="02040603050506020204" pitchFamily="18" charset="0"/>
              </a:rPr>
              <a:t>của</a:t>
            </a:r>
            <a:r>
              <a:rPr lang="en-US" sz="1600" dirty="0" smtClean="0">
                <a:latin typeface="UTM Avo" panose="02040603050506020204" pitchFamily="18" charset="0"/>
              </a:rPr>
              <a:t> </a:t>
            </a:r>
            <a:r>
              <a:rPr lang="en-US" sz="1600" dirty="0" err="1" smtClean="0">
                <a:latin typeface="UTM Avo" panose="02040603050506020204" pitchFamily="18" charset="0"/>
              </a:rPr>
              <a:t>các</a:t>
            </a:r>
            <a:r>
              <a:rPr lang="en-US" sz="1600" dirty="0" smtClean="0">
                <a:latin typeface="UTM Avo" panose="02040603050506020204" pitchFamily="18" charset="0"/>
              </a:rPr>
              <a:t> con </a:t>
            </a:r>
            <a:r>
              <a:rPr lang="en-US" sz="1600" dirty="0" err="1" smtClean="0">
                <a:latin typeface="UTM Avo" panose="02040603050506020204" pitchFamily="18" charset="0"/>
              </a:rPr>
              <a:t>vật</a:t>
            </a:r>
            <a:r>
              <a:rPr lang="en-US" sz="1600" dirty="0" smtClean="0">
                <a:latin typeface="UTM Avo" panose="02040603050506020204" pitchFamily="18" charset="0"/>
              </a:rPr>
              <a:t> </a:t>
            </a:r>
            <a:r>
              <a:rPr lang="en-US" sz="1600" dirty="0" err="1" smtClean="0">
                <a:latin typeface="UTM Avo" panose="02040603050506020204" pitchFamily="18" charset="0"/>
              </a:rPr>
              <a:t>sống</a:t>
            </a:r>
            <a:r>
              <a:rPr lang="en-US" sz="1600" dirty="0" smtClean="0">
                <a:latin typeface="UTM Avo" panose="02040603050506020204" pitchFamily="18" charset="0"/>
              </a:rPr>
              <a:t> </a:t>
            </a:r>
            <a:r>
              <a:rPr lang="en-US" sz="1600" dirty="0" err="1" smtClean="0">
                <a:latin typeface="UTM Avo" panose="02040603050506020204" pitchFamily="18" charset="0"/>
              </a:rPr>
              <a:t>trong</a:t>
            </a:r>
            <a:r>
              <a:rPr lang="en-US" sz="1600" dirty="0" smtClean="0">
                <a:latin typeface="UTM Avo" panose="02040603050506020204" pitchFamily="18" charset="0"/>
              </a:rPr>
              <a:t> </a:t>
            </a:r>
            <a:r>
              <a:rPr lang="en-US" sz="1600" dirty="0" err="1" smtClean="0">
                <a:latin typeface="UTM Avo" panose="02040603050506020204" pitchFamily="18" charset="0"/>
              </a:rPr>
              <a:t>rừng</a:t>
            </a:r>
            <a:r>
              <a:rPr lang="en-US" sz="1600" dirty="0" smtClean="0">
                <a:latin typeface="UTM Avo" panose="02040603050506020204" pitchFamily="18" charset="0"/>
              </a:rPr>
              <a:t>. </a:t>
            </a:r>
            <a:r>
              <a:rPr lang="en-US" sz="1600" dirty="0" err="1" smtClean="0">
                <a:latin typeface="UTM Avo" panose="02040603050506020204" pitchFamily="18" charset="0"/>
              </a:rPr>
              <a:t>Đặt</a:t>
            </a:r>
            <a:r>
              <a:rPr lang="en-US" sz="1600" dirty="0" smtClean="0">
                <a:latin typeface="UTM Avo" panose="02040603050506020204" pitchFamily="18" charset="0"/>
              </a:rPr>
              <a:t> </a:t>
            </a:r>
            <a:r>
              <a:rPr lang="en-US" sz="1600" dirty="0" err="1" smtClean="0">
                <a:latin typeface="UTM Avo" panose="02040603050506020204" pitchFamily="18" charset="0"/>
              </a:rPr>
              <a:t>câu</a:t>
            </a:r>
            <a:r>
              <a:rPr lang="en-US" sz="1600" dirty="0" smtClean="0">
                <a:latin typeface="UTM Avo" panose="02040603050506020204" pitchFamily="18" charset="0"/>
              </a:rPr>
              <a:t> </a:t>
            </a:r>
            <a:r>
              <a:rPr lang="en-US" sz="1600" dirty="0" err="1" smtClean="0">
                <a:latin typeface="UTM Avo" panose="02040603050506020204" pitchFamily="18" charset="0"/>
              </a:rPr>
              <a:t>với</a:t>
            </a:r>
            <a:r>
              <a:rPr lang="en-US" sz="1600" dirty="0" smtClean="0">
                <a:latin typeface="UTM Avo" panose="02040603050506020204" pitchFamily="18" charset="0"/>
              </a:rPr>
              <a:t> </a:t>
            </a:r>
            <a:r>
              <a:rPr lang="en-US" sz="1600" dirty="0" err="1" smtClean="0">
                <a:latin typeface="UTM Avo" panose="02040603050506020204" pitchFamily="18" charset="0"/>
              </a:rPr>
              <a:t>từ</a:t>
            </a:r>
            <a:r>
              <a:rPr lang="en-US" sz="1600" dirty="0" smtClean="0">
                <a:latin typeface="UTM Avo" panose="02040603050506020204" pitchFamily="18" charset="0"/>
              </a:rPr>
              <a:t> </a:t>
            </a:r>
            <a:r>
              <a:rPr lang="en-US" sz="1600" dirty="0" err="1" smtClean="0">
                <a:latin typeface="UTM Avo" panose="02040603050506020204" pitchFamily="18" charset="0"/>
              </a:rPr>
              <a:t>ngữ</a:t>
            </a:r>
            <a:r>
              <a:rPr lang="en-US" sz="1600" dirty="0" smtClean="0">
                <a:latin typeface="UTM Avo" panose="02040603050506020204" pitchFamily="18" charset="0"/>
              </a:rPr>
              <a:t> </a:t>
            </a:r>
            <a:r>
              <a:rPr lang="en-US" sz="1600" dirty="0" err="1" smtClean="0">
                <a:latin typeface="UTM Avo" panose="02040603050506020204" pitchFamily="18" charset="0"/>
              </a:rPr>
              <a:t>vừa</a:t>
            </a:r>
            <a:r>
              <a:rPr lang="en-US" sz="1600" dirty="0" smtClean="0">
                <a:latin typeface="UTM Avo" panose="02040603050506020204" pitchFamily="18" charset="0"/>
              </a:rPr>
              <a:t> </a:t>
            </a:r>
            <a:r>
              <a:rPr lang="en-US" sz="1600" dirty="0" err="1" smtClean="0">
                <a:latin typeface="UTM Avo" panose="02040603050506020204" pitchFamily="18" charset="0"/>
              </a:rPr>
              <a:t>tìm</a:t>
            </a:r>
            <a:r>
              <a:rPr lang="en-US" sz="1600" dirty="0" smtClean="0">
                <a:latin typeface="UTM Avo" panose="02040603050506020204" pitchFamily="18" charset="0"/>
              </a:rPr>
              <a:t> </a:t>
            </a:r>
            <a:r>
              <a:rPr lang="en-US" sz="1600" dirty="0" err="1" smtClean="0">
                <a:latin typeface="UTM Avo" panose="02040603050506020204" pitchFamily="18" charset="0"/>
              </a:rPr>
              <a:t>được</a:t>
            </a:r>
            <a:r>
              <a:rPr lang="en-US" sz="1600" dirty="0" smtClean="0">
                <a:latin typeface="UTM Avo" panose="02040603050506020204" pitchFamily="18" charset="0"/>
              </a:rPr>
              <a:t>.</a:t>
            </a:r>
            <a:endParaRPr lang="vi-VN" sz="1600" dirty="0">
              <a:latin typeface="UTM Avo" panose="02040603050506020204" pitchFamily="18" charset="0"/>
            </a:endParaRPr>
          </a:p>
        </p:txBody>
      </p:sp>
      <p:sp>
        <p:nvSpPr>
          <p:cNvPr id="3" name="Rounded Rectangle 2"/>
          <p:cNvSpPr/>
          <p:nvPr/>
        </p:nvSpPr>
        <p:spPr>
          <a:xfrm>
            <a:off x="1091381" y="1553497"/>
            <a:ext cx="698090"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voi</a:t>
            </a:r>
            <a:endParaRPr lang="en-US" sz="1600" dirty="0">
              <a:solidFill>
                <a:srgbClr val="000000"/>
              </a:solidFill>
              <a:latin typeface="UTM Avo" panose="02040603050506020204" pitchFamily="18" charset="0"/>
            </a:endParaRPr>
          </a:p>
        </p:txBody>
      </p:sp>
      <p:sp>
        <p:nvSpPr>
          <p:cNvPr id="4" name="Rounded Rectangle 3"/>
          <p:cNvSpPr/>
          <p:nvPr/>
        </p:nvSpPr>
        <p:spPr>
          <a:xfrm>
            <a:off x="1091381" y="2048958"/>
            <a:ext cx="698090"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gà</a:t>
            </a:r>
            <a:endParaRPr lang="en-US" sz="1600" dirty="0">
              <a:solidFill>
                <a:srgbClr val="000000"/>
              </a:solidFill>
              <a:latin typeface="UTM Avo" panose="02040603050506020204" pitchFamily="18" charset="0"/>
            </a:endParaRPr>
          </a:p>
        </p:txBody>
      </p:sp>
      <p:sp>
        <p:nvSpPr>
          <p:cNvPr id="5" name="Rounded Rectangle 4"/>
          <p:cNvSpPr/>
          <p:nvPr/>
        </p:nvSpPr>
        <p:spPr>
          <a:xfrm>
            <a:off x="1091381" y="2544419"/>
            <a:ext cx="1386348"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chim</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công</a:t>
            </a:r>
            <a:endParaRPr lang="en-US" sz="1600" dirty="0">
              <a:solidFill>
                <a:srgbClr val="000000"/>
              </a:solidFill>
              <a:latin typeface="UTM Avo" panose="02040603050506020204" pitchFamily="18" charset="0"/>
            </a:endParaRPr>
          </a:p>
        </p:txBody>
      </p:sp>
      <p:sp>
        <p:nvSpPr>
          <p:cNvPr id="6" name="Rounded Rectangle 5"/>
          <p:cNvSpPr/>
          <p:nvPr/>
        </p:nvSpPr>
        <p:spPr>
          <a:xfrm>
            <a:off x="1091380" y="3039880"/>
            <a:ext cx="1582993"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chim</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gõ</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kiến</a:t>
            </a:r>
            <a:endParaRPr lang="en-US" sz="1600" dirty="0">
              <a:solidFill>
                <a:srgbClr val="000000"/>
              </a:solidFill>
              <a:latin typeface="UTM Avo" panose="02040603050506020204" pitchFamily="18" charset="0"/>
            </a:endParaRPr>
          </a:p>
        </p:txBody>
      </p:sp>
      <p:sp>
        <p:nvSpPr>
          <p:cNvPr id="8" name="Rounded Rectangle 7"/>
          <p:cNvSpPr/>
          <p:nvPr/>
        </p:nvSpPr>
        <p:spPr>
          <a:xfrm>
            <a:off x="1091381" y="3535341"/>
            <a:ext cx="589936"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khỉ</a:t>
            </a:r>
            <a:endParaRPr lang="en-US" sz="1600" dirty="0">
              <a:solidFill>
                <a:srgbClr val="000000"/>
              </a:solidFill>
              <a:latin typeface="UTM Avo" panose="02040603050506020204" pitchFamily="18" charset="0"/>
            </a:endParaRPr>
          </a:p>
        </p:txBody>
      </p:sp>
      <p:sp>
        <p:nvSpPr>
          <p:cNvPr id="9" name="Rounded Rectangle 8"/>
          <p:cNvSpPr/>
          <p:nvPr/>
        </p:nvSpPr>
        <p:spPr>
          <a:xfrm>
            <a:off x="1091380" y="4030802"/>
            <a:ext cx="1179872"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k</a:t>
            </a:r>
            <a:r>
              <a:rPr lang="en-US" sz="1600" dirty="0" err="1" smtClean="0">
                <a:solidFill>
                  <a:srgbClr val="000000"/>
                </a:solidFill>
                <a:latin typeface="UTM Avo" panose="02040603050506020204" pitchFamily="18" charset="0"/>
              </a:rPr>
              <a:t>ì</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nhông</a:t>
            </a:r>
            <a:endParaRPr lang="en-US" sz="1600" dirty="0">
              <a:solidFill>
                <a:srgbClr val="000000"/>
              </a:solidFill>
              <a:latin typeface="UTM Avo" panose="02040603050506020204" pitchFamily="18" charset="0"/>
            </a:endParaRPr>
          </a:p>
        </p:txBody>
      </p:sp>
      <p:sp>
        <p:nvSpPr>
          <p:cNvPr id="10" name="Rounded Rectangle 9"/>
          <p:cNvSpPr/>
          <p:nvPr/>
        </p:nvSpPr>
        <p:spPr>
          <a:xfrm>
            <a:off x="3077497" y="1553497"/>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huơ</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vòi</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phun</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nước</a:t>
            </a:r>
            <a:r>
              <a:rPr lang="en-US" sz="1600" dirty="0" smtClean="0">
                <a:solidFill>
                  <a:srgbClr val="000000"/>
                </a:solidFill>
                <a:latin typeface="UTM Avo" panose="02040603050506020204" pitchFamily="18" charset="0"/>
              </a:rPr>
              <a:t>,…</a:t>
            </a:r>
            <a:endParaRPr lang="en-US" sz="1600" dirty="0">
              <a:solidFill>
                <a:srgbClr val="000000"/>
              </a:solidFill>
              <a:latin typeface="UTM Avo" panose="02040603050506020204" pitchFamily="18" charset="0"/>
            </a:endParaRPr>
          </a:p>
        </p:txBody>
      </p:sp>
      <p:sp>
        <p:nvSpPr>
          <p:cNvPr id="11" name="Rounded Rectangle 10"/>
          <p:cNvSpPr/>
          <p:nvPr/>
        </p:nvSpPr>
        <p:spPr>
          <a:xfrm>
            <a:off x="3077497" y="2048958"/>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gáy</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chạy</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mổ</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cỏ</a:t>
            </a:r>
            <a:r>
              <a:rPr lang="en-US" sz="1600" dirty="0" smtClean="0">
                <a:solidFill>
                  <a:srgbClr val="000000"/>
                </a:solidFill>
                <a:latin typeface="UTM Avo" panose="02040603050506020204" pitchFamily="18" charset="0"/>
              </a:rPr>
              <a:t>,…</a:t>
            </a:r>
            <a:endParaRPr lang="en-US" sz="1600" dirty="0">
              <a:solidFill>
                <a:srgbClr val="000000"/>
              </a:solidFill>
              <a:latin typeface="UTM Avo" panose="02040603050506020204" pitchFamily="18" charset="0"/>
            </a:endParaRPr>
          </a:p>
        </p:txBody>
      </p:sp>
      <p:sp>
        <p:nvSpPr>
          <p:cNvPr id="12" name="Rounded Rectangle 11"/>
          <p:cNvSpPr/>
          <p:nvPr/>
        </p:nvSpPr>
        <p:spPr>
          <a:xfrm>
            <a:off x="3077497" y="2544419"/>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múa</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xòe</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đuôi</a:t>
            </a:r>
            <a:r>
              <a:rPr lang="en-US" sz="1600" dirty="0" smtClean="0">
                <a:solidFill>
                  <a:srgbClr val="000000"/>
                </a:solidFill>
                <a:latin typeface="UTM Avo" panose="02040603050506020204" pitchFamily="18" charset="0"/>
              </a:rPr>
              <a:t>,…</a:t>
            </a:r>
            <a:endParaRPr lang="en-US" sz="1600" dirty="0">
              <a:solidFill>
                <a:srgbClr val="000000"/>
              </a:solidFill>
              <a:latin typeface="UTM Avo" panose="02040603050506020204" pitchFamily="18" charset="0"/>
            </a:endParaRPr>
          </a:p>
        </p:txBody>
      </p:sp>
      <p:sp>
        <p:nvSpPr>
          <p:cNvPr id="13" name="Rounded Rectangle 12"/>
          <p:cNvSpPr/>
          <p:nvPr/>
        </p:nvSpPr>
        <p:spPr>
          <a:xfrm>
            <a:off x="3077497" y="3039880"/>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0000"/>
                </a:solidFill>
                <a:latin typeface="UTM Avo" panose="02040603050506020204" pitchFamily="18" charset="0"/>
              </a:rPr>
              <a:t>bay, </a:t>
            </a:r>
            <a:r>
              <a:rPr lang="en-US" sz="1600" dirty="0" err="1" smtClean="0">
                <a:solidFill>
                  <a:srgbClr val="000000"/>
                </a:solidFill>
                <a:latin typeface="UTM Avo" panose="02040603050506020204" pitchFamily="18" charset="0"/>
              </a:rPr>
              <a:t>đục</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thân</a:t>
            </a:r>
            <a:r>
              <a:rPr lang="en-US" sz="1600" dirty="0" smtClean="0">
                <a:solidFill>
                  <a:srgbClr val="000000"/>
                </a:solidFill>
                <a:latin typeface="UTM Avo" panose="02040603050506020204" pitchFamily="18" charset="0"/>
              </a:rPr>
              <a:t>,…</a:t>
            </a:r>
            <a:endParaRPr lang="en-US" sz="1600" dirty="0">
              <a:solidFill>
                <a:srgbClr val="000000"/>
              </a:solidFill>
              <a:latin typeface="UTM Avo" panose="02040603050506020204" pitchFamily="18" charset="0"/>
            </a:endParaRPr>
          </a:p>
        </p:txBody>
      </p:sp>
      <p:sp>
        <p:nvSpPr>
          <p:cNvPr id="14" name="Rounded Rectangle 13"/>
          <p:cNvSpPr/>
          <p:nvPr/>
        </p:nvSpPr>
        <p:spPr>
          <a:xfrm>
            <a:off x="3077497" y="3535341"/>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latin typeface="UTM Avo" panose="02040603050506020204" pitchFamily="18" charset="0"/>
              </a:rPr>
              <a:t>l</a:t>
            </a:r>
            <a:r>
              <a:rPr lang="en-US" sz="1600" dirty="0" err="1" smtClean="0">
                <a:solidFill>
                  <a:srgbClr val="000000"/>
                </a:solidFill>
                <a:latin typeface="UTM Avo" panose="02040603050506020204" pitchFamily="18" charset="0"/>
              </a:rPr>
              <a:t>eo</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trèo</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đu</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cây</a:t>
            </a:r>
            <a:r>
              <a:rPr lang="en-US" sz="1600" dirty="0" smtClean="0">
                <a:solidFill>
                  <a:srgbClr val="000000"/>
                </a:solidFill>
                <a:latin typeface="UTM Avo" panose="02040603050506020204" pitchFamily="18" charset="0"/>
              </a:rPr>
              <a:t>,…</a:t>
            </a:r>
            <a:endParaRPr lang="en-US" sz="1600" dirty="0">
              <a:solidFill>
                <a:srgbClr val="000000"/>
              </a:solidFill>
              <a:latin typeface="UTM Avo" panose="02040603050506020204" pitchFamily="18" charset="0"/>
            </a:endParaRPr>
          </a:p>
        </p:txBody>
      </p:sp>
      <p:sp>
        <p:nvSpPr>
          <p:cNvPr id="15" name="Rounded Rectangle 14"/>
          <p:cNvSpPr/>
          <p:nvPr/>
        </p:nvSpPr>
        <p:spPr>
          <a:xfrm>
            <a:off x="3077497" y="4030802"/>
            <a:ext cx="3205316" cy="373626"/>
          </a:xfrm>
          <a:prstGeom prst="roundRect">
            <a:avLst/>
          </a:prstGeom>
          <a:solidFill>
            <a:schemeClr val="accent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bò</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bắt</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mồi</a:t>
            </a:r>
            <a:r>
              <a:rPr lang="en-US" sz="1600" dirty="0" smtClean="0">
                <a:solidFill>
                  <a:srgbClr val="000000"/>
                </a:solidFill>
                <a:latin typeface="UTM Avo" panose="02040603050506020204" pitchFamily="18" charset="0"/>
              </a:rPr>
              <a:t>,…</a:t>
            </a:r>
            <a:endParaRPr lang="en-US" sz="16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143646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anim calcmode="lin" valueType="num">
                                      <p:cBhvr>
                                        <p:cTn id="13" dur="250" fill="hold"/>
                                        <p:tgtEl>
                                          <p:spTgt spid="3"/>
                                        </p:tgtEl>
                                        <p:attrNameLst>
                                          <p:attrName>ppt_x</p:attrName>
                                        </p:attrNameLst>
                                      </p:cBhvr>
                                      <p:tavLst>
                                        <p:tav tm="0">
                                          <p:val>
                                            <p:strVal val="#ppt_x"/>
                                          </p:val>
                                        </p:tav>
                                        <p:tav tm="100000">
                                          <p:val>
                                            <p:strVal val="#ppt_x"/>
                                          </p:val>
                                        </p:tav>
                                      </p:tavLst>
                                    </p:anim>
                                    <p:anim calcmode="lin" valueType="num">
                                      <p:cBhvr>
                                        <p:cTn id="14" dur="2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25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anim calcmode="lin" valueType="num">
                                      <p:cBhvr>
                                        <p:cTn id="19" dur="250" fill="hold"/>
                                        <p:tgtEl>
                                          <p:spTgt spid="4"/>
                                        </p:tgtEl>
                                        <p:attrNameLst>
                                          <p:attrName>ppt_x</p:attrName>
                                        </p:attrNameLst>
                                      </p:cBhvr>
                                      <p:tavLst>
                                        <p:tav tm="0">
                                          <p:val>
                                            <p:strVal val="#ppt_x"/>
                                          </p:val>
                                        </p:tav>
                                        <p:tav tm="100000">
                                          <p:val>
                                            <p:strVal val="#ppt_x"/>
                                          </p:val>
                                        </p:tav>
                                      </p:tavLst>
                                    </p:anim>
                                    <p:anim calcmode="lin" valueType="num">
                                      <p:cBhvr>
                                        <p:cTn id="20" dur="25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50"/>
                                        <p:tgtEl>
                                          <p:spTgt spid="5"/>
                                        </p:tgtEl>
                                      </p:cBhvr>
                                    </p:animEffect>
                                    <p:anim calcmode="lin" valueType="num">
                                      <p:cBhvr>
                                        <p:cTn id="25" dur="250" fill="hold"/>
                                        <p:tgtEl>
                                          <p:spTgt spid="5"/>
                                        </p:tgtEl>
                                        <p:attrNameLst>
                                          <p:attrName>ppt_x</p:attrName>
                                        </p:attrNameLst>
                                      </p:cBhvr>
                                      <p:tavLst>
                                        <p:tav tm="0">
                                          <p:val>
                                            <p:strVal val="#ppt_x"/>
                                          </p:val>
                                        </p:tav>
                                        <p:tav tm="100000">
                                          <p:val>
                                            <p:strVal val="#ppt_x"/>
                                          </p:val>
                                        </p:tav>
                                      </p:tavLst>
                                    </p:anim>
                                    <p:anim calcmode="lin" valueType="num">
                                      <p:cBhvr>
                                        <p:cTn id="26" dur="25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750"/>
                            </p:stCondLst>
                            <p:childTnLst>
                              <p:par>
                                <p:cTn id="28" presetID="47"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50"/>
                                        <p:tgtEl>
                                          <p:spTgt spid="6"/>
                                        </p:tgtEl>
                                      </p:cBhvr>
                                    </p:animEffect>
                                    <p:anim calcmode="lin" valueType="num">
                                      <p:cBhvr>
                                        <p:cTn id="31" dur="250" fill="hold"/>
                                        <p:tgtEl>
                                          <p:spTgt spid="6"/>
                                        </p:tgtEl>
                                        <p:attrNameLst>
                                          <p:attrName>ppt_x</p:attrName>
                                        </p:attrNameLst>
                                      </p:cBhvr>
                                      <p:tavLst>
                                        <p:tav tm="0">
                                          <p:val>
                                            <p:strVal val="#ppt_x"/>
                                          </p:val>
                                        </p:tav>
                                        <p:tav tm="100000">
                                          <p:val>
                                            <p:strVal val="#ppt_x"/>
                                          </p:val>
                                        </p:tav>
                                      </p:tavLst>
                                    </p:anim>
                                    <p:anim calcmode="lin" valueType="num">
                                      <p:cBhvr>
                                        <p:cTn id="32" dur="25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1250"/>
                            </p:stCondLst>
                            <p:childTnLst>
                              <p:par>
                                <p:cTn id="40" presetID="47"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50"/>
                                        <p:tgtEl>
                                          <p:spTgt spid="9"/>
                                        </p:tgtEl>
                                      </p:cBhvr>
                                    </p:animEffect>
                                    <p:anim calcmode="lin" valueType="num">
                                      <p:cBhvr>
                                        <p:cTn id="43" dur="250" fill="hold"/>
                                        <p:tgtEl>
                                          <p:spTgt spid="9"/>
                                        </p:tgtEl>
                                        <p:attrNameLst>
                                          <p:attrName>ppt_x</p:attrName>
                                        </p:attrNameLst>
                                      </p:cBhvr>
                                      <p:tavLst>
                                        <p:tav tm="0">
                                          <p:val>
                                            <p:strVal val="#ppt_x"/>
                                          </p:val>
                                        </p:tav>
                                        <p:tav tm="100000">
                                          <p:val>
                                            <p:strVal val="#ppt_x"/>
                                          </p:val>
                                        </p:tav>
                                      </p:tavLst>
                                    </p:anim>
                                    <p:anim calcmode="lin" valueType="num">
                                      <p:cBhvr>
                                        <p:cTn id="44"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anim calcmode="lin" valueType="num">
                                      <p:cBhvr>
                                        <p:cTn id="50" dur="250" fill="hold"/>
                                        <p:tgtEl>
                                          <p:spTgt spid="10"/>
                                        </p:tgtEl>
                                        <p:attrNameLst>
                                          <p:attrName>ppt_x</p:attrName>
                                        </p:attrNameLst>
                                      </p:cBhvr>
                                      <p:tavLst>
                                        <p:tav tm="0">
                                          <p:val>
                                            <p:strVal val="#ppt_x"/>
                                          </p:val>
                                        </p:tav>
                                        <p:tav tm="100000">
                                          <p:val>
                                            <p:strVal val="#ppt_x"/>
                                          </p:val>
                                        </p:tav>
                                      </p:tavLst>
                                    </p:anim>
                                    <p:anim calcmode="lin" valueType="num">
                                      <p:cBhvr>
                                        <p:cTn id="51"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50"/>
                                        <p:tgtEl>
                                          <p:spTgt spid="11"/>
                                        </p:tgtEl>
                                      </p:cBhvr>
                                    </p:animEffect>
                                    <p:anim calcmode="lin" valueType="num">
                                      <p:cBhvr>
                                        <p:cTn id="57" dur="250" fill="hold"/>
                                        <p:tgtEl>
                                          <p:spTgt spid="11"/>
                                        </p:tgtEl>
                                        <p:attrNameLst>
                                          <p:attrName>ppt_x</p:attrName>
                                        </p:attrNameLst>
                                      </p:cBhvr>
                                      <p:tavLst>
                                        <p:tav tm="0">
                                          <p:val>
                                            <p:strVal val="#ppt_x"/>
                                          </p:val>
                                        </p:tav>
                                        <p:tav tm="100000">
                                          <p:val>
                                            <p:strVal val="#ppt_x"/>
                                          </p:val>
                                        </p:tav>
                                      </p:tavLst>
                                    </p:anim>
                                    <p:anim calcmode="lin" valueType="num">
                                      <p:cBhvr>
                                        <p:cTn id="58"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250"/>
                                        <p:tgtEl>
                                          <p:spTgt spid="12"/>
                                        </p:tgtEl>
                                      </p:cBhvr>
                                    </p:animEffect>
                                    <p:anim calcmode="lin" valueType="num">
                                      <p:cBhvr>
                                        <p:cTn id="64" dur="250" fill="hold"/>
                                        <p:tgtEl>
                                          <p:spTgt spid="12"/>
                                        </p:tgtEl>
                                        <p:attrNameLst>
                                          <p:attrName>ppt_x</p:attrName>
                                        </p:attrNameLst>
                                      </p:cBhvr>
                                      <p:tavLst>
                                        <p:tav tm="0">
                                          <p:val>
                                            <p:strVal val="#ppt_x"/>
                                          </p:val>
                                        </p:tav>
                                        <p:tav tm="100000">
                                          <p:val>
                                            <p:strVal val="#ppt_x"/>
                                          </p:val>
                                        </p:tav>
                                      </p:tavLst>
                                    </p:anim>
                                    <p:anim calcmode="lin" valueType="num">
                                      <p:cBhvr>
                                        <p:cTn id="65"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250"/>
                                        <p:tgtEl>
                                          <p:spTgt spid="13"/>
                                        </p:tgtEl>
                                      </p:cBhvr>
                                    </p:animEffect>
                                    <p:anim calcmode="lin" valueType="num">
                                      <p:cBhvr>
                                        <p:cTn id="71" dur="250" fill="hold"/>
                                        <p:tgtEl>
                                          <p:spTgt spid="13"/>
                                        </p:tgtEl>
                                        <p:attrNameLst>
                                          <p:attrName>ppt_x</p:attrName>
                                        </p:attrNameLst>
                                      </p:cBhvr>
                                      <p:tavLst>
                                        <p:tav tm="0">
                                          <p:val>
                                            <p:strVal val="#ppt_x"/>
                                          </p:val>
                                        </p:tav>
                                        <p:tav tm="100000">
                                          <p:val>
                                            <p:strVal val="#ppt_x"/>
                                          </p:val>
                                        </p:tav>
                                      </p:tavLst>
                                    </p:anim>
                                    <p:anim calcmode="lin" valueType="num">
                                      <p:cBhvr>
                                        <p:cTn id="72"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250"/>
                                        <p:tgtEl>
                                          <p:spTgt spid="14"/>
                                        </p:tgtEl>
                                      </p:cBhvr>
                                    </p:animEffect>
                                    <p:anim calcmode="lin" valueType="num">
                                      <p:cBhvr>
                                        <p:cTn id="78" dur="250" fill="hold"/>
                                        <p:tgtEl>
                                          <p:spTgt spid="14"/>
                                        </p:tgtEl>
                                        <p:attrNameLst>
                                          <p:attrName>ppt_x</p:attrName>
                                        </p:attrNameLst>
                                      </p:cBhvr>
                                      <p:tavLst>
                                        <p:tav tm="0">
                                          <p:val>
                                            <p:strVal val="#ppt_x"/>
                                          </p:val>
                                        </p:tav>
                                        <p:tav tm="100000">
                                          <p:val>
                                            <p:strVal val="#ppt_x"/>
                                          </p:val>
                                        </p:tav>
                                      </p:tavLst>
                                    </p:anim>
                                    <p:anim calcmode="lin" valueType="num">
                                      <p:cBhvr>
                                        <p:cTn id="79"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250"/>
                                        <p:tgtEl>
                                          <p:spTgt spid="15"/>
                                        </p:tgtEl>
                                      </p:cBhvr>
                                    </p:animEffect>
                                    <p:anim calcmode="lin" valueType="num">
                                      <p:cBhvr>
                                        <p:cTn id="85" dur="250" fill="hold"/>
                                        <p:tgtEl>
                                          <p:spTgt spid="15"/>
                                        </p:tgtEl>
                                        <p:attrNameLst>
                                          <p:attrName>ppt_x</p:attrName>
                                        </p:attrNameLst>
                                      </p:cBhvr>
                                      <p:tavLst>
                                        <p:tav tm="0">
                                          <p:val>
                                            <p:strVal val="#ppt_x"/>
                                          </p:val>
                                        </p:tav>
                                        <p:tav tm="100000">
                                          <p:val>
                                            <p:strVal val="#ppt_x"/>
                                          </p:val>
                                        </p:tav>
                                      </p:tavLst>
                                    </p:anim>
                                    <p:anim calcmode="lin" valueType="num">
                                      <p:cBhvr>
                                        <p:cTn id="86"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B600F577-F819-4602-BCEB-985221633540}"/>
              </a:ext>
            </a:extLst>
          </p:cNvPr>
          <p:cNvSpPr txBox="1"/>
          <p:nvPr/>
        </p:nvSpPr>
        <p:spPr>
          <a:xfrm>
            <a:off x="466344" y="1287247"/>
            <a:ext cx="5770757" cy="646331"/>
          </a:xfrm>
          <a:prstGeom prst="rect">
            <a:avLst/>
          </a:prstGeom>
          <a:noFill/>
        </p:spPr>
        <p:txBody>
          <a:bodyPr wrap="square" rtlCol="0">
            <a:spAutoFit/>
          </a:bodyPr>
          <a:lstStyle/>
          <a:p>
            <a:pPr algn="ctr">
              <a:lnSpc>
                <a:spcPct val="150000"/>
              </a:lnSpc>
            </a:pPr>
            <a:r>
              <a:rPr lang="en-US" sz="2400" b="1" smtClean="0">
                <a:ln>
                  <a:solidFill>
                    <a:schemeClr val="accent1">
                      <a:lumMod val="75000"/>
                    </a:schemeClr>
                  </a:solidFill>
                </a:ln>
                <a:solidFill>
                  <a:srgbClr val="FFC000"/>
                </a:solidFill>
                <a:latin typeface="UTM Avo" panose="02040603050506020204" pitchFamily="18" charset="0"/>
              </a:rPr>
              <a:t>THỨ HAI  NGÀY 7 </a:t>
            </a:r>
            <a:r>
              <a:rPr lang="en-US" sz="2400" b="1" dirty="0" smtClean="0">
                <a:ln>
                  <a:solidFill>
                    <a:schemeClr val="accent1">
                      <a:lumMod val="75000"/>
                    </a:schemeClr>
                  </a:solidFill>
                </a:ln>
                <a:solidFill>
                  <a:srgbClr val="FFC000"/>
                </a:solidFill>
                <a:latin typeface="UTM Avo" panose="02040603050506020204" pitchFamily="18" charset="0"/>
              </a:rPr>
              <a:t>THÁNG 3 NĂM 2022</a:t>
            </a:r>
            <a:endParaRPr lang="vi-VN" sz="2400" b="1" dirty="0">
              <a:ln>
                <a:solidFill>
                  <a:schemeClr val="accent1">
                    <a:lumMod val="75000"/>
                  </a:schemeClr>
                </a:solidFill>
              </a:ln>
              <a:solidFill>
                <a:srgbClr val="FFC000"/>
              </a:solidFill>
              <a:latin typeface="UTM Avo" panose="02040603050506020204" pitchFamily="18" charset="0"/>
            </a:endParaRPr>
          </a:p>
        </p:txBody>
      </p:sp>
      <p:sp>
        <p:nvSpPr>
          <p:cNvPr id="9" name="TextBox 8">
            <a:extLst>
              <a:ext uri="{FF2B5EF4-FFF2-40B4-BE49-F238E27FC236}">
                <a16:creationId xmlns="" xmlns:a16="http://schemas.microsoft.com/office/drawing/2014/main" id="{7B5B728C-6E08-431C-95CB-497657ACF5B5}"/>
              </a:ext>
            </a:extLst>
          </p:cNvPr>
          <p:cNvSpPr txBox="1"/>
          <p:nvPr/>
        </p:nvSpPr>
        <p:spPr>
          <a:xfrm>
            <a:off x="1534330" y="469343"/>
            <a:ext cx="4620268" cy="769441"/>
          </a:xfrm>
          <a:prstGeom prst="rect">
            <a:avLst/>
          </a:prstGeom>
          <a:noFill/>
        </p:spPr>
        <p:txBody>
          <a:bodyPr wrap="square" rtlCol="0">
            <a:spAutoFit/>
          </a:bodyPr>
          <a:lstStyle/>
          <a:p>
            <a:pPr algn="ctr"/>
            <a:r>
              <a:rPr lang="vi-VN" sz="4400" dirty="0" smtClean="0">
                <a:solidFill>
                  <a:schemeClr val="accent2"/>
                </a:solidFill>
                <a:latin typeface="UTM Cookies" panose="02040603050506020204" pitchFamily="18" charset="0"/>
              </a:rPr>
              <a:t>HẠT </a:t>
            </a:r>
            <a:r>
              <a:rPr lang="vi-VN" sz="4400" dirty="0">
                <a:solidFill>
                  <a:schemeClr val="accent2"/>
                </a:solidFill>
                <a:latin typeface="UTM Cookies" panose="02040603050506020204" pitchFamily="18" charset="0"/>
              </a:rPr>
              <a:t>THÓC</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BF6BCDF-9F5D-43EF-8D2F-74DA0EBB0C5C}"/>
              </a:ext>
            </a:extLst>
          </p:cNvPr>
          <p:cNvSpPr txBox="1"/>
          <p:nvPr/>
        </p:nvSpPr>
        <p:spPr>
          <a:xfrm>
            <a:off x="640401" y="551503"/>
            <a:ext cx="6076623" cy="2769989"/>
          </a:xfrm>
          <a:prstGeom prst="rect">
            <a:avLst/>
          </a:prstGeom>
          <a:noFill/>
        </p:spPr>
        <p:txBody>
          <a:bodyPr wrap="square" rtlCol="0">
            <a:spAutoFit/>
          </a:bodyPr>
          <a:lstStyle/>
          <a:p>
            <a:pPr algn="just">
              <a:lnSpc>
                <a:spcPct val="150000"/>
              </a:lnSpc>
            </a:pPr>
            <a:r>
              <a:rPr lang="en-US" sz="1600" b="1" dirty="0" smtClean="0">
                <a:latin typeface="UTM Avo" panose="02040603050506020204" pitchFamily="18" charset="0"/>
              </a:rPr>
              <a:t>3. </a:t>
            </a:r>
            <a:r>
              <a:rPr lang="en-US" sz="1600" dirty="0" err="1" smtClean="0">
                <a:latin typeface="UTM Avo" panose="02040603050506020204" pitchFamily="18" charset="0"/>
              </a:rPr>
              <a:t>Chọn</a:t>
            </a:r>
            <a:r>
              <a:rPr lang="en-US" sz="1600" dirty="0" smtClean="0">
                <a:latin typeface="UTM Avo" panose="02040603050506020204" pitchFamily="18" charset="0"/>
              </a:rPr>
              <a:t> </a:t>
            </a:r>
            <a:r>
              <a:rPr lang="en-US" sz="1600" dirty="0" err="1" smtClean="0">
                <a:latin typeface="UTM Avo" panose="02040603050506020204" pitchFamily="18" charset="0"/>
              </a:rPr>
              <a:t>dấu</a:t>
            </a:r>
            <a:r>
              <a:rPr lang="en-US" sz="1600" dirty="0" smtClean="0">
                <a:latin typeface="UTM Avo" panose="02040603050506020204" pitchFamily="18" charset="0"/>
              </a:rPr>
              <a:t> </a:t>
            </a:r>
            <a:r>
              <a:rPr lang="en-US" sz="1600" dirty="0" err="1" smtClean="0">
                <a:latin typeface="UTM Avo" panose="02040603050506020204" pitchFamily="18" charset="0"/>
              </a:rPr>
              <a:t>chấm</a:t>
            </a:r>
            <a:r>
              <a:rPr lang="en-US" sz="1600" dirty="0" smtClean="0">
                <a:latin typeface="UTM Avo" panose="02040603050506020204" pitchFamily="18" charset="0"/>
              </a:rPr>
              <a:t>, </a:t>
            </a:r>
            <a:r>
              <a:rPr lang="en-US" sz="1600" dirty="0" err="1" smtClean="0">
                <a:latin typeface="UTM Avo" panose="02040603050506020204" pitchFamily="18" charset="0"/>
              </a:rPr>
              <a:t>dấu</a:t>
            </a:r>
            <a:r>
              <a:rPr lang="en-US" sz="1600" dirty="0" smtClean="0">
                <a:latin typeface="UTM Avo" panose="02040603050506020204" pitchFamily="18" charset="0"/>
              </a:rPr>
              <a:t> </a:t>
            </a:r>
            <a:r>
              <a:rPr lang="en-US" sz="1600" dirty="0" err="1" smtClean="0">
                <a:latin typeface="UTM Avo" panose="02040603050506020204" pitchFamily="18" charset="0"/>
              </a:rPr>
              <a:t>chấm</a:t>
            </a:r>
            <a:r>
              <a:rPr lang="en-US" sz="1600" dirty="0" smtClean="0">
                <a:latin typeface="UTM Avo" panose="02040603050506020204" pitchFamily="18" charset="0"/>
              </a:rPr>
              <a:t> </a:t>
            </a:r>
            <a:r>
              <a:rPr lang="en-US" sz="1600" dirty="0" err="1" smtClean="0">
                <a:latin typeface="UTM Avo" panose="02040603050506020204" pitchFamily="18" charset="0"/>
              </a:rPr>
              <a:t>hỏi</a:t>
            </a:r>
            <a:r>
              <a:rPr lang="en-US" sz="1600" dirty="0" smtClean="0">
                <a:latin typeface="UTM Avo" panose="02040603050506020204" pitchFamily="18" charset="0"/>
              </a:rPr>
              <a:t> </a:t>
            </a:r>
            <a:r>
              <a:rPr lang="en-US" sz="1600" dirty="0" err="1" smtClean="0">
                <a:latin typeface="UTM Avo" panose="02040603050506020204" pitchFamily="18" charset="0"/>
              </a:rPr>
              <a:t>hoặc</a:t>
            </a:r>
            <a:r>
              <a:rPr lang="en-US" sz="1600" dirty="0" smtClean="0">
                <a:latin typeface="UTM Avo" panose="02040603050506020204" pitchFamily="18" charset="0"/>
              </a:rPr>
              <a:t> </a:t>
            </a:r>
            <a:r>
              <a:rPr lang="en-US" sz="1600" dirty="0" err="1" smtClean="0">
                <a:latin typeface="UTM Avo" panose="02040603050506020204" pitchFamily="18" charset="0"/>
              </a:rPr>
              <a:t>dáu</a:t>
            </a:r>
            <a:r>
              <a:rPr lang="en-US" sz="1600" dirty="0" smtClean="0">
                <a:latin typeface="UTM Avo" panose="02040603050506020204" pitchFamily="18" charset="0"/>
              </a:rPr>
              <a:t> </a:t>
            </a:r>
            <a:r>
              <a:rPr lang="en-US" sz="1600" dirty="0" err="1" smtClean="0">
                <a:latin typeface="UTM Avo" panose="02040603050506020204" pitchFamily="18" charset="0"/>
              </a:rPr>
              <a:t>chấm</a:t>
            </a:r>
            <a:r>
              <a:rPr lang="en-US" sz="1600" dirty="0" smtClean="0">
                <a:latin typeface="UTM Avo" panose="02040603050506020204" pitchFamily="18" charset="0"/>
              </a:rPr>
              <a:t> than </a:t>
            </a:r>
            <a:r>
              <a:rPr lang="en-US" sz="1600" dirty="0" err="1" smtClean="0">
                <a:latin typeface="UTM Avo" panose="02040603050506020204" pitchFamily="18" charset="0"/>
              </a:rPr>
              <a:t>thay</a:t>
            </a:r>
            <a:r>
              <a:rPr lang="en-US" sz="1600" dirty="0" smtClean="0">
                <a:latin typeface="UTM Avo" panose="02040603050506020204" pitchFamily="18" charset="0"/>
              </a:rPr>
              <a:t> </a:t>
            </a:r>
            <a:r>
              <a:rPr lang="en-US" sz="1600" dirty="0" err="1" smtClean="0">
                <a:latin typeface="UTM Avo" panose="02040603050506020204" pitchFamily="18" charset="0"/>
              </a:rPr>
              <a:t>cho</a:t>
            </a:r>
            <a:r>
              <a:rPr lang="en-US" sz="1600" dirty="0" smtClean="0">
                <a:latin typeface="UTM Avo" panose="02040603050506020204" pitchFamily="18" charset="0"/>
              </a:rPr>
              <a:t> ô </a:t>
            </a:r>
            <a:r>
              <a:rPr lang="en-US" sz="1600" dirty="0" err="1" smtClean="0">
                <a:latin typeface="UTM Avo" panose="02040603050506020204" pitchFamily="18" charset="0"/>
              </a:rPr>
              <a:t>vuông</a:t>
            </a:r>
            <a:r>
              <a:rPr lang="en-US" sz="1600" dirty="0" smtClean="0">
                <a:latin typeface="UTM Avo" panose="02040603050506020204" pitchFamily="18" charset="0"/>
              </a:rPr>
              <a:t>.</a:t>
            </a:r>
          </a:p>
          <a:p>
            <a:pPr marL="342900" indent="-342900" algn="just">
              <a:lnSpc>
                <a:spcPct val="150000"/>
              </a:lnSpc>
              <a:buAutoNum type="alphaLcPeriod"/>
            </a:pPr>
            <a:r>
              <a:rPr lang="en-US" sz="1600" dirty="0" smtClean="0">
                <a:latin typeface="UTM Avo" panose="02040603050506020204" pitchFamily="18" charset="0"/>
              </a:rPr>
              <a:t>Con </a:t>
            </a:r>
            <a:r>
              <a:rPr lang="en-US" sz="1600" dirty="0" err="1" smtClean="0">
                <a:latin typeface="UTM Avo" panose="02040603050506020204" pitchFamily="18" charset="0"/>
              </a:rPr>
              <a:t>gì</a:t>
            </a:r>
            <a:r>
              <a:rPr lang="en-US" sz="1600" dirty="0" smtClean="0">
                <a:latin typeface="UTM Avo" panose="02040603050506020204" pitchFamily="18" charset="0"/>
              </a:rPr>
              <a:t> </a:t>
            </a:r>
            <a:r>
              <a:rPr lang="en-US" sz="1600" dirty="0" err="1" smtClean="0">
                <a:latin typeface="UTM Avo" panose="02040603050506020204" pitchFamily="18" charset="0"/>
              </a:rPr>
              <a:t>có</a:t>
            </a:r>
            <a:r>
              <a:rPr lang="en-US" sz="1600" dirty="0" smtClean="0">
                <a:latin typeface="UTM Avo" panose="02040603050506020204" pitchFamily="18" charset="0"/>
              </a:rPr>
              <a:t> </a:t>
            </a:r>
            <a:r>
              <a:rPr lang="en-US" sz="1600" dirty="0" err="1" smtClean="0">
                <a:latin typeface="UTM Avo" panose="02040603050506020204" pitchFamily="18" charset="0"/>
              </a:rPr>
              <a:t>cái</a:t>
            </a:r>
            <a:r>
              <a:rPr lang="en-US" sz="1600" dirty="0" smtClean="0">
                <a:latin typeface="UTM Avo" panose="02040603050506020204" pitchFamily="18" charset="0"/>
              </a:rPr>
              <a:t> </a:t>
            </a:r>
            <a:r>
              <a:rPr lang="en-US" sz="1600" dirty="0" err="1" smtClean="0">
                <a:latin typeface="UTM Avo" panose="02040603050506020204" pitchFamily="18" charset="0"/>
              </a:rPr>
              <a:t>vòi</a:t>
            </a:r>
            <a:r>
              <a:rPr lang="en-US" sz="1600" dirty="0" smtClean="0">
                <a:latin typeface="UTM Avo" panose="02040603050506020204" pitchFamily="18" charset="0"/>
              </a:rPr>
              <a:t> </a:t>
            </a:r>
            <a:r>
              <a:rPr lang="en-US" sz="1600" dirty="0" err="1" smtClean="0">
                <a:latin typeface="UTM Avo" panose="02040603050506020204" pitchFamily="18" charset="0"/>
              </a:rPr>
              <a:t>rất</a:t>
            </a:r>
            <a:r>
              <a:rPr lang="en-US" sz="1600" dirty="0" smtClean="0">
                <a:latin typeface="UTM Avo" panose="02040603050506020204" pitchFamily="18" charset="0"/>
              </a:rPr>
              <a:t> </a:t>
            </a:r>
            <a:r>
              <a:rPr lang="en-US" sz="1600" dirty="0" err="1" smtClean="0">
                <a:latin typeface="UTM Avo" panose="02040603050506020204" pitchFamily="18" charset="0"/>
              </a:rPr>
              <a:t>dài</a:t>
            </a:r>
            <a:r>
              <a:rPr lang="en-US" sz="1600" dirty="0">
                <a:latin typeface="UTM Avo" panose="02040603050506020204" pitchFamily="18" charset="0"/>
              </a:rPr>
              <a:t> </a:t>
            </a:r>
            <a:r>
              <a:rPr lang="en-US" sz="1600" dirty="0" smtClean="0">
                <a:latin typeface="UTM Avo" panose="02040603050506020204" pitchFamily="18" charset="0"/>
              </a:rPr>
              <a:t>  </a:t>
            </a:r>
            <a:r>
              <a:rPr lang="en-US" sz="2000" b="1" dirty="0" smtClean="0">
                <a:solidFill>
                  <a:srgbClr val="C00000"/>
                </a:solidFill>
                <a:latin typeface="UTM Avo" panose="02040603050506020204" pitchFamily="18" charset="0"/>
              </a:rPr>
              <a:t>?</a:t>
            </a:r>
          </a:p>
          <a:p>
            <a:pPr marL="342900" indent="-342900" algn="just">
              <a:lnSpc>
                <a:spcPct val="150000"/>
              </a:lnSpc>
              <a:buAutoNum type="alphaLcPeriod"/>
            </a:pPr>
            <a:r>
              <a:rPr lang="en-US" sz="1600" dirty="0" smtClean="0">
                <a:latin typeface="UTM Avo" panose="02040603050506020204" pitchFamily="18" charset="0"/>
              </a:rPr>
              <a:t>Con </a:t>
            </a:r>
            <a:r>
              <a:rPr lang="en-US" sz="1600" dirty="0" err="1" smtClean="0">
                <a:latin typeface="UTM Avo" panose="02040603050506020204" pitchFamily="18" charset="0"/>
              </a:rPr>
              <a:t>mèo</a:t>
            </a:r>
            <a:r>
              <a:rPr lang="en-US" sz="1600" dirty="0" smtClean="0">
                <a:latin typeface="UTM Avo" panose="02040603050506020204" pitchFamily="18" charset="0"/>
              </a:rPr>
              <a:t> </a:t>
            </a:r>
            <a:r>
              <a:rPr lang="en-US" sz="1600" dirty="0" err="1" smtClean="0">
                <a:latin typeface="UTM Avo" panose="02040603050506020204" pitchFamily="18" charset="0"/>
              </a:rPr>
              <a:t>đang</a:t>
            </a:r>
            <a:r>
              <a:rPr lang="en-US" sz="1600" dirty="0" smtClean="0">
                <a:latin typeface="UTM Avo" panose="02040603050506020204" pitchFamily="18" charset="0"/>
              </a:rPr>
              <a:t> </a:t>
            </a:r>
            <a:r>
              <a:rPr lang="en-US" sz="1600" dirty="0" err="1" smtClean="0">
                <a:latin typeface="UTM Avo" panose="02040603050506020204" pitchFamily="18" charset="0"/>
              </a:rPr>
              <a:t>trèo</a:t>
            </a:r>
            <a:r>
              <a:rPr lang="en-US" sz="1600" dirty="0" smtClean="0">
                <a:latin typeface="UTM Avo" panose="02040603050506020204" pitchFamily="18" charset="0"/>
              </a:rPr>
              <a:t> </a:t>
            </a:r>
            <a:r>
              <a:rPr lang="en-US" sz="1600" dirty="0" err="1" smtClean="0">
                <a:latin typeface="UTM Avo" panose="02040603050506020204" pitchFamily="18" charset="0"/>
              </a:rPr>
              <a:t>cây</a:t>
            </a:r>
            <a:r>
              <a:rPr lang="en-US" sz="1600" dirty="0" smtClean="0">
                <a:latin typeface="UTM Avo" panose="02040603050506020204" pitchFamily="18" charset="0"/>
              </a:rPr>
              <a:t> </a:t>
            </a:r>
            <a:r>
              <a:rPr lang="en-US" sz="1600" dirty="0" err="1" smtClean="0">
                <a:latin typeface="UTM Avo" panose="02040603050506020204" pitchFamily="18" charset="0"/>
              </a:rPr>
              <a:t>cau</a:t>
            </a:r>
            <a:r>
              <a:rPr lang="en-US" sz="1600" dirty="0" smtClean="0">
                <a:latin typeface="UTM Avo" panose="02040603050506020204" pitchFamily="18" charset="0"/>
              </a:rPr>
              <a:t>   </a:t>
            </a:r>
            <a:r>
              <a:rPr lang="en-US" sz="2400" b="1" dirty="0" smtClean="0">
                <a:solidFill>
                  <a:srgbClr val="C00000"/>
                </a:solidFill>
                <a:latin typeface="Times New Roman" panose="02020603050405020304" pitchFamily="18" charset="0"/>
                <a:cs typeface="Times New Roman" panose="02020603050405020304" pitchFamily="18" charset="0"/>
              </a:rPr>
              <a:t>.</a:t>
            </a:r>
          </a:p>
          <a:p>
            <a:pPr marL="342900" indent="-342900" algn="just">
              <a:lnSpc>
                <a:spcPct val="150000"/>
              </a:lnSpc>
              <a:buAutoNum type="alphaLcPeriod"/>
            </a:pPr>
            <a:r>
              <a:rPr lang="en-US" sz="1600" dirty="0" smtClean="0">
                <a:latin typeface="UTM Avo" panose="02040603050506020204" pitchFamily="18" charset="0"/>
              </a:rPr>
              <a:t>Con </a:t>
            </a:r>
            <a:r>
              <a:rPr lang="en-US" sz="1600" dirty="0" err="1" smtClean="0">
                <a:latin typeface="UTM Avo" panose="02040603050506020204" pitchFamily="18" charset="0"/>
              </a:rPr>
              <a:t>gì</a:t>
            </a:r>
            <a:r>
              <a:rPr lang="en-US" sz="1600" dirty="0" smtClean="0">
                <a:latin typeface="UTM Avo" panose="02040603050506020204" pitchFamily="18" charset="0"/>
              </a:rPr>
              <a:t> phi </a:t>
            </a:r>
            <a:r>
              <a:rPr lang="en-US" sz="1600" dirty="0" err="1" smtClean="0">
                <a:latin typeface="UTM Avo" panose="02040603050506020204" pitchFamily="18" charset="0"/>
              </a:rPr>
              <a:t>nhanh</a:t>
            </a:r>
            <a:r>
              <a:rPr lang="en-US" sz="1600" dirty="0" smtClean="0">
                <a:latin typeface="UTM Avo" panose="02040603050506020204" pitchFamily="18" charset="0"/>
              </a:rPr>
              <a:t> </a:t>
            </a:r>
            <a:r>
              <a:rPr lang="en-US" sz="1600" dirty="0" err="1" smtClean="0">
                <a:latin typeface="UTM Avo" panose="02040603050506020204" pitchFamily="18" charset="0"/>
              </a:rPr>
              <a:t>như</a:t>
            </a:r>
            <a:r>
              <a:rPr lang="en-US" sz="1600" dirty="0" smtClean="0">
                <a:latin typeface="UTM Avo" panose="02040603050506020204" pitchFamily="18" charset="0"/>
              </a:rPr>
              <a:t> </a:t>
            </a:r>
            <a:r>
              <a:rPr lang="en-US" sz="1600" dirty="0" err="1" smtClean="0">
                <a:latin typeface="UTM Avo" panose="02040603050506020204" pitchFamily="18" charset="0"/>
              </a:rPr>
              <a:t>gió</a:t>
            </a:r>
            <a:r>
              <a:rPr lang="en-US" sz="1600" dirty="0" smtClean="0">
                <a:latin typeface="UTM Avo" panose="02040603050506020204" pitchFamily="18" charset="0"/>
              </a:rPr>
              <a:t>  </a:t>
            </a:r>
            <a:r>
              <a:rPr lang="en-US" sz="2000" b="1" dirty="0" smtClean="0">
                <a:solidFill>
                  <a:srgbClr val="C00000"/>
                </a:solidFill>
                <a:latin typeface="UTM Avo" panose="02040603050506020204" pitchFamily="18" charset="0"/>
              </a:rPr>
              <a:t>?</a:t>
            </a:r>
          </a:p>
          <a:p>
            <a:pPr marL="342900" indent="-342900" algn="just">
              <a:lnSpc>
                <a:spcPct val="150000"/>
              </a:lnSpc>
              <a:buAutoNum type="alphaLcPeriod"/>
            </a:pPr>
            <a:r>
              <a:rPr lang="en-US" sz="1600" dirty="0" err="1" smtClean="0">
                <a:latin typeface="UTM Avo" panose="02040603050506020204" pitchFamily="18" charset="0"/>
              </a:rPr>
              <a:t>Ôi</a:t>
            </a:r>
            <a:r>
              <a:rPr lang="en-US" sz="1600" dirty="0" smtClean="0">
                <a:latin typeface="UTM Avo" panose="02040603050506020204" pitchFamily="18" charset="0"/>
              </a:rPr>
              <a:t> con </a:t>
            </a:r>
            <a:r>
              <a:rPr lang="en-US" sz="1600" dirty="0" err="1" smtClean="0">
                <a:latin typeface="UTM Avo" panose="02040603050506020204" pitchFamily="18" charset="0"/>
              </a:rPr>
              <a:t>công</a:t>
            </a:r>
            <a:r>
              <a:rPr lang="en-US" sz="1600" dirty="0" smtClean="0">
                <a:latin typeface="UTM Avo" panose="02040603050506020204" pitchFamily="18" charset="0"/>
              </a:rPr>
              <a:t> </a:t>
            </a:r>
            <a:r>
              <a:rPr lang="en-US" sz="1600" dirty="0" err="1" smtClean="0">
                <a:latin typeface="UTM Avo" panose="02040603050506020204" pitchFamily="18" charset="0"/>
              </a:rPr>
              <a:t>đẹp</a:t>
            </a:r>
            <a:r>
              <a:rPr lang="en-US" sz="1600" dirty="0" smtClean="0">
                <a:latin typeface="UTM Avo" panose="02040603050506020204" pitchFamily="18" charset="0"/>
              </a:rPr>
              <a:t> </a:t>
            </a:r>
            <a:r>
              <a:rPr lang="en-US" sz="1600" dirty="0" err="1" smtClean="0">
                <a:latin typeface="UTM Avo" panose="02040603050506020204" pitchFamily="18" charset="0"/>
              </a:rPr>
              <a:t>quá</a:t>
            </a:r>
            <a:r>
              <a:rPr lang="en-US" sz="1600" dirty="0" smtClean="0">
                <a:latin typeface="UTM Avo" panose="02040603050506020204" pitchFamily="18" charset="0"/>
              </a:rPr>
              <a:t>  </a:t>
            </a:r>
            <a:r>
              <a:rPr lang="en-US" sz="2000" b="1" dirty="0" smtClean="0">
                <a:solidFill>
                  <a:srgbClr val="C00000"/>
                </a:solidFill>
                <a:latin typeface="UTM Avo" panose="02040603050506020204" pitchFamily="18" charset="0"/>
              </a:rPr>
              <a:t>!</a:t>
            </a:r>
            <a:endParaRPr lang="vi-VN" sz="2000" b="1" dirty="0">
              <a:solidFill>
                <a:srgbClr val="C00000"/>
              </a:solidFill>
              <a:latin typeface="UTM Avo" panose="02040603050506020204" pitchFamily="18" charset="0"/>
            </a:endParaRPr>
          </a:p>
        </p:txBody>
      </p:sp>
      <p:sp>
        <p:nvSpPr>
          <p:cNvPr id="3" name="Rounded Rectangle 2"/>
          <p:cNvSpPr/>
          <p:nvPr/>
        </p:nvSpPr>
        <p:spPr>
          <a:xfrm>
            <a:off x="3549445" y="1327355"/>
            <a:ext cx="294968" cy="412955"/>
          </a:xfrm>
          <a:prstGeom prst="roundRect">
            <a:avLst/>
          </a:prstGeom>
          <a:solidFill>
            <a:schemeClr val="accent2"/>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001729" y="1936497"/>
            <a:ext cx="294968" cy="412955"/>
          </a:xfrm>
          <a:prstGeom prst="roundRect">
            <a:avLst/>
          </a:prstGeom>
          <a:solidFill>
            <a:schemeClr val="accent2"/>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629552" y="2324423"/>
            <a:ext cx="294968" cy="412955"/>
          </a:xfrm>
          <a:prstGeom prst="roundRect">
            <a:avLst/>
          </a:prstGeom>
          <a:solidFill>
            <a:schemeClr val="accent2"/>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254477" y="2811567"/>
            <a:ext cx="294968" cy="412955"/>
          </a:xfrm>
          <a:prstGeom prst="roundRect">
            <a:avLst/>
          </a:prstGeom>
          <a:solidFill>
            <a:schemeClr val="accent2"/>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23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4" grpId="0" animBg="1"/>
      <p:bldP spid="4" grpId="1" animBg="1"/>
      <p:bldP spid="5" grpId="0" animBg="1"/>
      <p:bldP spid="5" grpId="1" animBg="1"/>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10 </a:t>
              </a:r>
              <a:endParaRPr lang="en-US" sz="3200" dirty="0">
                <a:solidFill>
                  <a:schemeClr val="bg1">
                    <a:lumMod val="25000"/>
                  </a:schemeClr>
                </a:solidFill>
                <a:latin typeface="UTM Cookies" panose="02040603050506020204" pitchFamily="18" charset="0"/>
              </a:endParaRP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5" y="617893"/>
              <a:ext cx="173836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10</a:t>
              </a:r>
              <a:endParaRPr lang="en-US" sz="3200" dirty="0">
                <a:solidFill>
                  <a:srgbClr val="7EA131"/>
                </a:solidFill>
                <a:latin typeface="UTM Cookies" panose="02040603050506020204" pitchFamily="18" charset="0"/>
              </a:endParaRPr>
            </a:p>
          </p:txBody>
        </p:sp>
      </p:grpSp>
      <p:sp>
        <p:nvSpPr>
          <p:cNvPr id="5" name="TextBox 4"/>
          <p:cNvSpPr txBox="1"/>
          <p:nvPr/>
        </p:nvSpPr>
        <p:spPr>
          <a:xfrm>
            <a:off x="1674448" y="508897"/>
            <a:ext cx="4176362" cy="707886"/>
          </a:xfrm>
          <a:prstGeom prst="rect">
            <a:avLst/>
          </a:prstGeom>
          <a:noFill/>
        </p:spPr>
        <p:txBody>
          <a:bodyPr wrap="square" rtlCol="0">
            <a:spAutoFit/>
          </a:bodyPr>
          <a:lstStyle/>
          <a:p>
            <a:pPr algn="ctr"/>
            <a:r>
              <a:rPr lang="en-US" sz="4000" dirty="0" smtClean="0">
                <a:ln>
                  <a:solidFill>
                    <a:schemeClr val="bg1">
                      <a:lumMod val="25000"/>
                    </a:schemeClr>
                  </a:solidFill>
                </a:ln>
                <a:solidFill>
                  <a:schemeClr val="accent1"/>
                </a:solidFill>
                <a:latin typeface="UTM Cookies" panose="02040603050506020204" pitchFamily="18" charset="0"/>
              </a:rPr>
              <a:t>KHỦNG LONG</a:t>
            </a:r>
            <a:endParaRPr lang="en-US" sz="4000" dirty="0">
              <a:ln>
                <a:solidFill>
                  <a:schemeClr val="bg1">
                    <a:lumMod val="25000"/>
                  </a:schemeClr>
                </a:solidFill>
              </a:ln>
              <a:solidFill>
                <a:schemeClr val="accent1"/>
              </a:solidFill>
              <a:latin typeface="UTM Cookies" panose="02040603050506020204" pitchFamily="18" charset="0"/>
            </a:endParaRP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roup 24">
            <a:extLst>
              <a:ext uri="{FF2B5EF4-FFF2-40B4-BE49-F238E27FC236}">
                <a16:creationId xmlns:a16="http://schemas.microsoft.com/office/drawing/2014/main" xmlns="" id="{95E2A01A-37E7-4E49-A4B0-0BE4C4D94941}"/>
              </a:ext>
            </a:extLst>
          </p:cNvPr>
          <p:cNvGrpSpPr/>
          <p:nvPr/>
        </p:nvGrpSpPr>
        <p:grpSpPr>
          <a:xfrm>
            <a:off x="931611" y="1390819"/>
            <a:ext cx="4405927" cy="3318271"/>
            <a:chOff x="1417547" y="1264224"/>
            <a:chExt cx="4405927" cy="3318271"/>
          </a:xfrm>
        </p:grpSpPr>
        <p:pic>
          <p:nvPicPr>
            <p:cNvPr id="26" name="Picture 25">
              <a:extLst>
                <a:ext uri="{FF2B5EF4-FFF2-40B4-BE49-F238E27FC236}">
                  <a16:creationId xmlns:a16="http://schemas.microsoft.com/office/drawing/2014/main" xmlns=""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xmlns=""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28" name="TextBox 27">
              <a:extLst>
                <a:ext uri="{FF2B5EF4-FFF2-40B4-BE49-F238E27FC236}">
                  <a16:creationId xmlns:a16="http://schemas.microsoft.com/office/drawing/2014/main" xmlns=""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29" name="Picture 2">
            <a:extLst>
              <a:ext uri="{FF2B5EF4-FFF2-40B4-BE49-F238E27FC236}">
                <a16:creationId xmlns:a16="http://schemas.microsoft.com/office/drawing/2014/main" xmlns=""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753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537" y="532581"/>
            <a:ext cx="6016932" cy="369332"/>
          </a:xfrm>
          <a:prstGeom prst="rect">
            <a:avLst/>
          </a:prstGeom>
          <a:noFill/>
        </p:spPr>
        <p:txBody>
          <a:bodyPr wrap="square" rtlCol="0">
            <a:spAutoFit/>
          </a:bodyPr>
          <a:lstStyle/>
          <a:p>
            <a:r>
              <a:rPr lang="en-US" sz="1800" b="1" dirty="0" smtClean="0">
                <a:latin typeface="UTM Avo" panose="02040603050506020204" pitchFamily="18" charset="0"/>
              </a:rPr>
              <a:t>1</a:t>
            </a:r>
            <a:r>
              <a:rPr lang="en-US" sz="1800" dirty="0" smtClean="0">
                <a:latin typeface="UTM Avo" panose="02040603050506020204" pitchFamily="18" charset="0"/>
              </a:rPr>
              <a:t>. </a:t>
            </a:r>
            <a:r>
              <a:rPr lang="en-US" sz="1800" dirty="0" err="1" smtClean="0">
                <a:latin typeface="UTM Avo" panose="02040603050506020204" pitchFamily="18" charset="0"/>
              </a:rPr>
              <a:t>Nói</a:t>
            </a:r>
            <a:r>
              <a:rPr lang="en-US" sz="1800" dirty="0" smtClean="0">
                <a:latin typeface="UTM Avo" panose="02040603050506020204" pitchFamily="18" charset="0"/>
              </a:rPr>
              <a:t> </a:t>
            </a:r>
            <a:r>
              <a:rPr lang="en-US" sz="1800" dirty="0" err="1" smtClean="0">
                <a:latin typeface="UTM Avo" panose="02040603050506020204" pitchFamily="18" charset="0"/>
              </a:rPr>
              <a:t>tên</a:t>
            </a:r>
            <a:r>
              <a:rPr lang="en-US" sz="1800" dirty="0">
                <a:latin typeface="UTM Avo" panose="02040603050506020204" pitchFamily="18" charset="0"/>
              </a:rPr>
              <a:t> </a:t>
            </a:r>
            <a:r>
              <a:rPr lang="en-US" sz="1800" dirty="0" err="1" smtClean="0">
                <a:latin typeface="UTM Avo" panose="02040603050506020204" pitchFamily="18" charset="0"/>
              </a:rPr>
              <a:t>các</a:t>
            </a:r>
            <a:r>
              <a:rPr lang="en-US" sz="1800" dirty="0" smtClean="0">
                <a:latin typeface="UTM Avo" panose="02040603050506020204" pitchFamily="18" charset="0"/>
              </a:rPr>
              <a:t> con </a:t>
            </a:r>
            <a:r>
              <a:rPr lang="en-US" sz="1800" dirty="0" err="1" smtClean="0">
                <a:latin typeface="UTM Avo" panose="02040603050506020204" pitchFamily="18" charset="0"/>
              </a:rPr>
              <a:t>vật</a:t>
            </a:r>
            <a:r>
              <a:rPr lang="en-US" sz="1800" dirty="0" smtClean="0">
                <a:latin typeface="UTM Avo" panose="02040603050506020204" pitchFamily="18" charset="0"/>
              </a:rPr>
              <a:t> </a:t>
            </a:r>
            <a:r>
              <a:rPr lang="en-US" sz="1800" dirty="0" err="1" smtClean="0">
                <a:latin typeface="UTM Avo" panose="02040603050506020204" pitchFamily="18" charset="0"/>
              </a:rPr>
              <a:t>trong</a:t>
            </a:r>
            <a:r>
              <a:rPr lang="en-US" sz="1800" dirty="0" smtClean="0">
                <a:latin typeface="UTM Avo" panose="02040603050506020204" pitchFamily="18" charset="0"/>
              </a:rPr>
              <a:t> </a:t>
            </a:r>
            <a:r>
              <a:rPr lang="en-US" sz="1800" dirty="0" err="1" smtClean="0">
                <a:latin typeface="UTM Avo" panose="02040603050506020204" pitchFamily="18" charset="0"/>
              </a:rPr>
              <a:t>mỗi</a:t>
            </a:r>
            <a:r>
              <a:rPr lang="en-US" sz="1800" dirty="0" smtClean="0">
                <a:latin typeface="UTM Avo" panose="02040603050506020204" pitchFamily="18" charset="0"/>
              </a:rPr>
              <a:t> </a:t>
            </a:r>
            <a:r>
              <a:rPr lang="en-US" sz="1800" dirty="0" err="1" smtClean="0">
                <a:latin typeface="UTM Avo" panose="02040603050506020204" pitchFamily="18" charset="0"/>
              </a:rPr>
              <a:t>bức</a:t>
            </a:r>
            <a:r>
              <a:rPr lang="en-US" sz="1800" dirty="0" smtClean="0">
                <a:latin typeface="UTM Avo" panose="02040603050506020204" pitchFamily="18" charset="0"/>
              </a:rPr>
              <a:t> </a:t>
            </a:r>
            <a:r>
              <a:rPr lang="en-US" sz="1800" dirty="0" err="1" smtClean="0">
                <a:latin typeface="UTM Avo" panose="02040603050506020204" pitchFamily="18" charset="0"/>
              </a:rPr>
              <a:t>ảnh</a:t>
            </a:r>
            <a:r>
              <a:rPr lang="en-US" sz="1800" dirty="0" smtClean="0">
                <a:latin typeface="UTM Avo" panose="02040603050506020204" pitchFamily="18" charset="0"/>
              </a:rPr>
              <a:t> </a:t>
            </a:r>
            <a:r>
              <a:rPr lang="en-US" sz="1800" dirty="0" err="1" smtClean="0">
                <a:latin typeface="UTM Avo" panose="02040603050506020204" pitchFamily="18" charset="0"/>
              </a:rPr>
              <a:t>dưới</a:t>
            </a:r>
            <a:r>
              <a:rPr lang="en-US" sz="1800" dirty="0" smtClean="0">
                <a:latin typeface="UTM Avo" panose="02040603050506020204" pitchFamily="18" charset="0"/>
              </a:rPr>
              <a:t> </a:t>
            </a:r>
            <a:r>
              <a:rPr lang="en-US" sz="1800" dirty="0" err="1" smtClean="0">
                <a:latin typeface="UTM Avo" panose="02040603050506020204" pitchFamily="18" charset="0"/>
              </a:rPr>
              <a:t>đây</a:t>
            </a:r>
            <a:r>
              <a:rPr lang="en-US" sz="1800" dirty="0" smtClean="0">
                <a:latin typeface="UTM Avo" panose="02040603050506020204" pitchFamily="18" charset="0"/>
              </a:rPr>
              <a:t>.</a:t>
            </a:r>
            <a:endParaRPr lang="en-US" sz="1800" dirty="0">
              <a:latin typeface="UTM Avo" panose="02040603050506020204" pitchFamily="18" charset="0"/>
            </a:endParaRPr>
          </a:p>
        </p:txBody>
      </p:sp>
      <p:pic>
        <p:nvPicPr>
          <p:cNvPr id="3" name="Picture 2"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43" t="1718" r="68037" b="8524"/>
          <a:stretch/>
        </p:blipFill>
        <p:spPr>
          <a:xfrm>
            <a:off x="739468" y="1244599"/>
            <a:ext cx="2476500" cy="1676401"/>
          </a:xfrm>
          <a:prstGeom prst="rect">
            <a:avLst/>
          </a:prstGeom>
        </p:spPr>
      </p:pic>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3570" t="2399" r="35110" b="8524"/>
          <a:stretch/>
        </p:blipFill>
        <p:spPr>
          <a:xfrm>
            <a:off x="3615403" y="1257300"/>
            <a:ext cx="2476500" cy="1663700"/>
          </a:xfrm>
          <a:prstGeom prst="rect">
            <a:avLst/>
          </a:prstGeom>
        </p:spPr>
      </p:pic>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657" t="2399" r="2023" b="8524"/>
          <a:stretch/>
        </p:blipFill>
        <p:spPr>
          <a:xfrm>
            <a:off x="2224753" y="3048000"/>
            <a:ext cx="2476500" cy="1663700"/>
          </a:xfrm>
          <a:prstGeom prst="rect">
            <a:avLst/>
          </a:prstGeom>
        </p:spPr>
      </p:pic>
      <p:sp>
        <p:nvSpPr>
          <p:cNvPr id="8" name="Rounded Rectangle 7"/>
          <p:cNvSpPr/>
          <p:nvPr/>
        </p:nvSpPr>
        <p:spPr>
          <a:xfrm>
            <a:off x="2224753" y="2424061"/>
            <a:ext cx="864419"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hươu</a:t>
            </a:r>
            <a:endParaRPr lang="en-US" sz="1600" dirty="0">
              <a:solidFill>
                <a:srgbClr val="000000"/>
              </a:solidFill>
              <a:latin typeface="UTM Avo" panose="02040603050506020204" pitchFamily="18" charset="0"/>
            </a:endParaRPr>
          </a:p>
        </p:txBody>
      </p:sp>
      <p:sp>
        <p:nvSpPr>
          <p:cNvPr id="9" name="Rounded Rectangle 8"/>
          <p:cNvSpPr/>
          <p:nvPr/>
        </p:nvSpPr>
        <p:spPr>
          <a:xfrm>
            <a:off x="5321300" y="2424061"/>
            <a:ext cx="650772"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sóc</a:t>
            </a:r>
            <a:endParaRPr lang="en-US" sz="1600" dirty="0">
              <a:solidFill>
                <a:srgbClr val="000000"/>
              </a:solidFill>
              <a:latin typeface="UTM Avo" panose="02040603050506020204" pitchFamily="18" charset="0"/>
            </a:endParaRPr>
          </a:p>
        </p:txBody>
      </p:sp>
      <p:sp>
        <p:nvSpPr>
          <p:cNvPr id="10" name="Rounded Rectangle 9"/>
          <p:cNvSpPr/>
          <p:nvPr/>
        </p:nvSpPr>
        <p:spPr>
          <a:xfrm>
            <a:off x="2338849" y="4227461"/>
            <a:ext cx="864419" cy="373626"/>
          </a:xfrm>
          <a:prstGeom prst="round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công</a:t>
            </a:r>
            <a:endParaRPr lang="en-US" sz="16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304652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50"/>
                                        <p:tgtEl>
                                          <p:spTgt spid="8"/>
                                        </p:tgtEl>
                                      </p:cBhvr>
                                    </p:animEffect>
                                    <p:anim calcmode="lin" valueType="num">
                                      <p:cBhvr>
                                        <p:cTn id="24" dur="250" fill="hold"/>
                                        <p:tgtEl>
                                          <p:spTgt spid="8"/>
                                        </p:tgtEl>
                                        <p:attrNameLst>
                                          <p:attrName>ppt_x</p:attrName>
                                        </p:attrNameLst>
                                      </p:cBhvr>
                                      <p:tavLst>
                                        <p:tav tm="0">
                                          <p:val>
                                            <p:strVal val="#ppt_x"/>
                                          </p:val>
                                        </p:tav>
                                        <p:tav tm="100000">
                                          <p:val>
                                            <p:strVal val="#ppt_x"/>
                                          </p:val>
                                        </p:tav>
                                      </p:tavLst>
                                    </p:anim>
                                    <p:anim calcmode="lin" valueType="num">
                                      <p:cBhvr>
                                        <p:cTn id="25"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anim calcmode="lin" valueType="num">
                                      <p:cBhvr>
                                        <p:cTn id="31" dur="250" fill="hold"/>
                                        <p:tgtEl>
                                          <p:spTgt spid="9"/>
                                        </p:tgtEl>
                                        <p:attrNameLst>
                                          <p:attrName>ppt_x</p:attrName>
                                        </p:attrNameLst>
                                      </p:cBhvr>
                                      <p:tavLst>
                                        <p:tav tm="0">
                                          <p:val>
                                            <p:strVal val="#ppt_x"/>
                                          </p:val>
                                        </p:tav>
                                        <p:tav tm="100000">
                                          <p:val>
                                            <p:strVal val="#ppt_x"/>
                                          </p:val>
                                        </p:tav>
                                      </p:tavLst>
                                    </p:anim>
                                    <p:anim calcmode="lin" valueType="num">
                                      <p:cBhvr>
                                        <p:cTn id="32"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537" y="532581"/>
            <a:ext cx="6016932" cy="3000821"/>
          </a:xfrm>
          <a:prstGeom prst="rect">
            <a:avLst/>
          </a:prstGeom>
          <a:noFill/>
        </p:spPr>
        <p:txBody>
          <a:bodyPr wrap="square" rtlCol="0">
            <a:spAutoFit/>
          </a:bodyPr>
          <a:lstStyle/>
          <a:p>
            <a:pPr>
              <a:lnSpc>
                <a:spcPct val="150000"/>
              </a:lnSpc>
            </a:pPr>
            <a:r>
              <a:rPr lang="en-US" sz="1800" b="1" dirty="0" smtClean="0">
                <a:latin typeface="UTM Avo" panose="02040603050506020204" pitchFamily="18" charset="0"/>
              </a:rPr>
              <a:t>2</a:t>
            </a:r>
            <a:r>
              <a:rPr lang="en-US" sz="1800" dirty="0" smtClean="0">
                <a:latin typeface="UTM Avo" panose="02040603050506020204" pitchFamily="18" charset="0"/>
              </a:rPr>
              <a:t>. </a:t>
            </a:r>
            <a:r>
              <a:rPr lang="en-US" sz="1800" dirty="0" err="1" smtClean="0">
                <a:latin typeface="UTM Avo" panose="02040603050506020204" pitchFamily="18" charset="0"/>
              </a:rPr>
              <a:t>Viết</a:t>
            </a:r>
            <a:r>
              <a:rPr lang="en-US" sz="1800" dirty="0" smtClean="0">
                <a:latin typeface="UTM Avo" panose="02040603050506020204" pitchFamily="18" charset="0"/>
              </a:rPr>
              <a:t> 3 – 5 </a:t>
            </a:r>
            <a:r>
              <a:rPr lang="en-US" sz="1800" dirty="0" err="1" smtClean="0">
                <a:latin typeface="UTM Avo" panose="02040603050506020204" pitchFamily="18" charset="0"/>
              </a:rPr>
              <a:t>câu</a:t>
            </a:r>
            <a:r>
              <a:rPr lang="en-US" sz="1800" dirty="0" smtClean="0">
                <a:latin typeface="UTM Avo" panose="02040603050506020204" pitchFamily="18" charset="0"/>
              </a:rPr>
              <a:t> </a:t>
            </a:r>
            <a:r>
              <a:rPr lang="en-US" sz="1800" dirty="0" err="1" smtClean="0">
                <a:latin typeface="UTM Avo" panose="02040603050506020204" pitchFamily="18" charset="0"/>
              </a:rPr>
              <a:t>giới</a:t>
            </a:r>
            <a:r>
              <a:rPr lang="en-US" sz="1800" dirty="0" smtClean="0">
                <a:latin typeface="UTM Avo" panose="02040603050506020204" pitchFamily="18" charset="0"/>
              </a:rPr>
              <a:t> </a:t>
            </a:r>
            <a:r>
              <a:rPr lang="en-US" sz="1800" dirty="0" err="1" smtClean="0">
                <a:latin typeface="UTM Avo" panose="02040603050506020204" pitchFamily="18" charset="0"/>
              </a:rPr>
              <a:t>thiệu</a:t>
            </a:r>
            <a:r>
              <a:rPr lang="en-US" sz="1800" dirty="0" smtClean="0">
                <a:latin typeface="UTM Avo" panose="02040603050506020204" pitchFamily="18" charset="0"/>
              </a:rPr>
              <a:t> </a:t>
            </a:r>
            <a:r>
              <a:rPr lang="en-US" sz="1800" dirty="0" err="1" smtClean="0">
                <a:latin typeface="UTM Avo" panose="02040603050506020204" pitchFamily="18" charset="0"/>
              </a:rPr>
              <a:t>tranh</a:t>
            </a:r>
            <a:r>
              <a:rPr lang="en-US" sz="1800" dirty="0" smtClean="0">
                <a:latin typeface="UTM Avo" panose="02040603050506020204" pitchFamily="18" charset="0"/>
              </a:rPr>
              <a:t> (</a:t>
            </a:r>
            <a:r>
              <a:rPr lang="en-US" sz="1800" dirty="0" err="1" smtClean="0">
                <a:latin typeface="UTM Avo" panose="02040603050506020204" pitchFamily="18" charset="0"/>
              </a:rPr>
              <a:t>ảnh</a:t>
            </a:r>
            <a:r>
              <a:rPr lang="en-US" sz="1800" dirty="0" smtClean="0">
                <a:latin typeface="UTM Avo" panose="02040603050506020204" pitchFamily="18" charset="0"/>
              </a:rPr>
              <a:t>) </a:t>
            </a:r>
            <a:r>
              <a:rPr lang="en-US" sz="1800" dirty="0" err="1" smtClean="0">
                <a:latin typeface="UTM Avo" panose="02040603050506020204" pitchFamily="18" charset="0"/>
              </a:rPr>
              <a:t>về</a:t>
            </a:r>
            <a:r>
              <a:rPr lang="en-US" sz="1800" dirty="0" smtClean="0">
                <a:latin typeface="UTM Avo" panose="02040603050506020204" pitchFamily="18" charset="0"/>
              </a:rPr>
              <a:t> </a:t>
            </a:r>
            <a:r>
              <a:rPr lang="en-US" sz="1800" dirty="0" err="1" smtClean="0">
                <a:latin typeface="UTM Avo" panose="02040603050506020204" pitchFamily="18" charset="0"/>
              </a:rPr>
              <a:t>một</a:t>
            </a:r>
            <a:r>
              <a:rPr lang="en-US" sz="1800" smtClean="0">
                <a:latin typeface="UTM Avo" panose="02040603050506020204" pitchFamily="18" charset="0"/>
              </a:rPr>
              <a:t> con </a:t>
            </a:r>
            <a:r>
              <a:rPr lang="en-US" sz="1800" dirty="0" err="1" smtClean="0">
                <a:latin typeface="UTM Avo" panose="02040603050506020204" pitchFamily="18" charset="0"/>
              </a:rPr>
              <a:t>vật</a:t>
            </a:r>
            <a:r>
              <a:rPr lang="en-US" sz="1800" dirty="0" smtClean="0">
                <a:latin typeface="UTM Avo" panose="02040603050506020204" pitchFamily="18" charset="0"/>
              </a:rPr>
              <a:t> </a:t>
            </a:r>
            <a:r>
              <a:rPr lang="en-US" sz="1800" dirty="0" err="1" smtClean="0">
                <a:latin typeface="UTM Avo" panose="02040603050506020204" pitchFamily="18" charset="0"/>
              </a:rPr>
              <a:t>mà</a:t>
            </a:r>
            <a:r>
              <a:rPr lang="en-US" sz="1800" dirty="0" smtClean="0">
                <a:latin typeface="UTM Avo" panose="02040603050506020204" pitchFamily="18" charset="0"/>
              </a:rPr>
              <a:t> </a:t>
            </a:r>
            <a:r>
              <a:rPr lang="en-US" sz="1800" dirty="0" err="1" smtClean="0">
                <a:latin typeface="UTM Avo" panose="02040603050506020204" pitchFamily="18" charset="0"/>
              </a:rPr>
              <a:t>em</a:t>
            </a:r>
            <a:r>
              <a:rPr lang="en-US" sz="1800" dirty="0" smtClean="0">
                <a:latin typeface="UTM Avo" panose="02040603050506020204" pitchFamily="18" charset="0"/>
              </a:rPr>
              <a:t> </a:t>
            </a:r>
            <a:r>
              <a:rPr lang="en-US" sz="1800" dirty="0" err="1" smtClean="0">
                <a:latin typeface="UTM Avo" panose="02040603050506020204" pitchFamily="18" charset="0"/>
              </a:rPr>
              <a:t>yêu</a:t>
            </a:r>
            <a:r>
              <a:rPr lang="en-US" sz="1800" dirty="0" smtClean="0">
                <a:latin typeface="UTM Avo" panose="02040603050506020204" pitchFamily="18" charset="0"/>
              </a:rPr>
              <a:t> </a:t>
            </a:r>
            <a:r>
              <a:rPr lang="en-US" sz="1800" dirty="0" err="1" smtClean="0">
                <a:latin typeface="UTM Avo" panose="02040603050506020204" pitchFamily="18" charset="0"/>
              </a:rPr>
              <a:t>thích</a:t>
            </a:r>
            <a:r>
              <a:rPr lang="en-US" sz="1800" dirty="0" smtClean="0">
                <a:latin typeface="UTM Avo" panose="02040603050506020204" pitchFamily="18" charset="0"/>
              </a:rPr>
              <a:t>.</a:t>
            </a:r>
          </a:p>
          <a:p>
            <a:pPr algn="ctr">
              <a:lnSpc>
                <a:spcPct val="150000"/>
              </a:lnSpc>
            </a:pPr>
            <a:r>
              <a:rPr lang="en-US" sz="1800" b="1" dirty="0" smtClean="0">
                <a:latin typeface="UTM Avo" panose="02040603050506020204" pitchFamily="18" charset="0"/>
              </a:rPr>
              <a:t>GỢI Ý</a:t>
            </a:r>
          </a:p>
          <a:p>
            <a:pPr marL="285750" indent="-285750">
              <a:lnSpc>
                <a:spcPct val="150000"/>
              </a:lnSpc>
              <a:buFontTx/>
              <a:buChar char="-"/>
            </a:pPr>
            <a:r>
              <a:rPr lang="en-US" sz="1800" dirty="0" err="1" smtClean="0">
                <a:latin typeface="UTM Avo" panose="02040603050506020204" pitchFamily="18" charset="0"/>
              </a:rPr>
              <a:t>Em</a:t>
            </a:r>
            <a:r>
              <a:rPr lang="en-US" sz="1800" dirty="0" smtClean="0">
                <a:latin typeface="UTM Avo" panose="02040603050506020204" pitchFamily="18" charset="0"/>
              </a:rPr>
              <a:t> </a:t>
            </a:r>
            <a:r>
              <a:rPr lang="en-US" sz="1800" dirty="0" err="1" smtClean="0">
                <a:latin typeface="UTM Avo" panose="02040603050506020204" pitchFamily="18" charset="0"/>
              </a:rPr>
              <a:t>nhìn</a:t>
            </a:r>
            <a:r>
              <a:rPr lang="en-US" sz="1800" dirty="0" smtClean="0">
                <a:latin typeface="UTM Avo" panose="02040603050506020204" pitchFamily="18" charset="0"/>
              </a:rPr>
              <a:t> </a:t>
            </a:r>
            <a:r>
              <a:rPr lang="en-US" sz="1800" dirty="0" err="1" smtClean="0">
                <a:latin typeface="UTM Avo" panose="02040603050506020204" pitchFamily="18" charset="0"/>
              </a:rPr>
              <a:t>thấy</a:t>
            </a:r>
            <a:r>
              <a:rPr lang="en-US" sz="1800" dirty="0" smtClean="0">
                <a:latin typeface="UTM Avo" panose="02040603050506020204" pitchFamily="18" charset="0"/>
              </a:rPr>
              <a:t> </a:t>
            </a:r>
            <a:r>
              <a:rPr lang="en-US" sz="1800" dirty="0" err="1" smtClean="0">
                <a:latin typeface="UTM Avo" panose="02040603050506020204" pitchFamily="18" charset="0"/>
              </a:rPr>
              <a:t>tranh</a:t>
            </a:r>
            <a:r>
              <a:rPr lang="en-US" sz="1800" dirty="0" smtClean="0">
                <a:latin typeface="UTM Avo" panose="02040603050506020204" pitchFamily="18" charset="0"/>
              </a:rPr>
              <a:t> (</a:t>
            </a:r>
            <a:r>
              <a:rPr lang="en-US" sz="1800" dirty="0" err="1" smtClean="0">
                <a:latin typeface="UTM Avo" panose="02040603050506020204" pitchFamily="18" charset="0"/>
              </a:rPr>
              <a:t>ảnh</a:t>
            </a:r>
            <a:r>
              <a:rPr lang="en-US" sz="1800" dirty="0" smtClean="0">
                <a:latin typeface="UTM Avo" panose="02040603050506020204" pitchFamily="18" charset="0"/>
              </a:rPr>
              <a:t>) ở </a:t>
            </a:r>
            <a:r>
              <a:rPr lang="en-US" sz="1800" dirty="0" err="1" smtClean="0">
                <a:latin typeface="UTM Avo" panose="02040603050506020204" pitchFamily="18" charset="0"/>
              </a:rPr>
              <a:t>đâu</a:t>
            </a:r>
            <a:r>
              <a:rPr lang="en-US" sz="1800" dirty="0" smtClean="0">
                <a:latin typeface="UTM Avo" panose="02040603050506020204" pitchFamily="18" charset="0"/>
              </a:rPr>
              <a:t>?</a:t>
            </a:r>
          </a:p>
          <a:p>
            <a:pPr marL="285750" indent="-285750">
              <a:lnSpc>
                <a:spcPct val="150000"/>
              </a:lnSpc>
              <a:buFontTx/>
              <a:buChar char="-"/>
            </a:pPr>
            <a:r>
              <a:rPr lang="en-US" sz="1800" dirty="0" smtClean="0">
                <a:latin typeface="UTM Avo" panose="02040603050506020204" pitchFamily="18" charset="0"/>
              </a:rPr>
              <a:t>- </a:t>
            </a:r>
            <a:r>
              <a:rPr lang="en-US" sz="1800" dirty="0" err="1" smtClean="0">
                <a:latin typeface="UTM Avo" panose="02040603050506020204" pitchFamily="18" charset="0"/>
              </a:rPr>
              <a:t>Trong</a:t>
            </a:r>
            <a:r>
              <a:rPr lang="en-US" sz="1800" dirty="0" smtClean="0">
                <a:latin typeface="UTM Avo" panose="02040603050506020204" pitchFamily="18" charset="0"/>
              </a:rPr>
              <a:t> </a:t>
            </a:r>
            <a:r>
              <a:rPr lang="en-US" sz="1800" dirty="0" err="1" smtClean="0">
                <a:latin typeface="UTM Avo" panose="02040603050506020204" pitchFamily="18" charset="0"/>
              </a:rPr>
              <a:t>tranh</a:t>
            </a:r>
            <a:r>
              <a:rPr lang="en-US" sz="1800" dirty="0" smtClean="0">
                <a:latin typeface="UTM Avo" panose="02040603050506020204" pitchFamily="18" charset="0"/>
              </a:rPr>
              <a:t> (</a:t>
            </a:r>
            <a:r>
              <a:rPr lang="en-US" sz="1800" dirty="0" err="1" smtClean="0">
                <a:latin typeface="UTM Avo" panose="02040603050506020204" pitchFamily="18" charset="0"/>
              </a:rPr>
              <a:t>ảnh</a:t>
            </a:r>
            <a:r>
              <a:rPr lang="en-US" sz="1800" dirty="0" smtClean="0">
                <a:latin typeface="UTM Avo" panose="02040603050506020204" pitchFamily="18" charset="0"/>
              </a:rPr>
              <a:t>) </a:t>
            </a:r>
            <a:r>
              <a:rPr lang="en-US" sz="1800" dirty="0" err="1" smtClean="0">
                <a:latin typeface="UTM Avo" panose="02040603050506020204" pitchFamily="18" charset="0"/>
              </a:rPr>
              <a:t>có</a:t>
            </a:r>
            <a:r>
              <a:rPr lang="en-US" sz="1800" dirty="0" smtClean="0">
                <a:latin typeface="UTM Avo" panose="02040603050506020204" pitchFamily="18" charset="0"/>
              </a:rPr>
              <a:t> con </a:t>
            </a:r>
            <a:r>
              <a:rPr lang="en-US" sz="1800" dirty="0" err="1" smtClean="0">
                <a:latin typeface="UTM Avo" panose="02040603050506020204" pitchFamily="18" charset="0"/>
              </a:rPr>
              <a:t>vật</a:t>
            </a:r>
            <a:r>
              <a:rPr lang="en-US" sz="1800" dirty="0" smtClean="0">
                <a:latin typeface="UTM Avo" panose="02040603050506020204" pitchFamily="18" charset="0"/>
              </a:rPr>
              <a:t> </a:t>
            </a:r>
            <a:r>
              <a:rPr lang="en-US" sz="1800" dirty="0" err="1" smtClean="0">
                <a:latin typeface="UTM Avo" panose="02040603050506020204" pitchFamily="18" charset="0"/>
              </a:rPr>
              <a:t>nào</a:t>
            </a:r>
            <a:r>
              <a:rPr lang="en-US" sz="1800" dirty="0" smtClean="0">
                <a:latin typeface="UTM Avo" panose="02040603050506020204" pitchFamily="18" charset="0"/>
              </a:rPr>
              <a:t>? Con </a:t>
            </a:r>
            <a:r>
              <a:rPr lang="en-US" sz="1800" dirty="0" err="1" smtClean="0">
                <a:latin typeface="UTM Avo" panose="02040603050506020204" pitchFamily="18" charset="0"/>
              </a:rPr>
              <a:t>vật</a:t>
            </a:r>
            <a:r>
              <a:rPr lang="en-US" sz="1800" dirty="0" smtClean="0">
                <a:latin typeface="UTM Avo" panose="02040603050506020204" pitchFamily="18" charset="0"/>
              </a:rPr>
              <a:t> </a:t>
            </a:r>
            <a:r>
              <a:rPr lang="en-US" sz="1800" dirty="0" err="1" smtClean="0">
                <a:latin typeface="UTM Avo" panose="02040603050506020204" pitchFamily="18" charset="0"/>
              </a:rPr>
              <a:t>đó</a:t>
            </a:r>
            <a:r>
              <a:rPr lang="en-US" sz="1800" dirty="0" smtClean="0">
                <a:latin typeface="UTM Avo" panose="02040603050506020204" pitchFamily="18" charset="0"/>
              </a:rPr>
              <a:t> </a:t>
            </a:r>
            <a:r>
              <a:rPr lang="en-US" sz="1800" dirty="0" err="1" smtClean="0">
                <a:latin typeface="UTM Avo" panose="02040603050506020204" pitchFamily="18" charset="0"/>
              </a:rPr>
              <a:t>đang</a:t>
            </a:r>
            <a:r>
              <a:rPr lang="en-US" sz="1800" dirty="0" smtClean="0">
                <a:latin typeface="UTM Avo" panose="02040603050506020204" pitchFamily="18" charset="0"/>
              </a:rPr>
              <a:t> </a:t>
            </a:r>
            <a:r>
              <a:rPr lang="en-US" sz="1800" dirty="0" err="1" smtClean="0">
                <a:latin typeface="UTM Avo" panose="02040603050506020204" pitchFamily="18" charset="0"/>
              </a:rPr>
              <a:t>làm</a:t>
            </a:r>
            <a:r>
              <a:rPr lang="en-US" sz="1800" dirty="0" smtClean="0">
                <a:latin typeface="UTM Avo" panose="02040603050506020204" pitchFamily="18" charset="0"/>
              </a:rPr>
              <a:t> </a:t>
            </a:r>
            <a:r>
              <a:rPr lang="en-US" sz="1800" dirty="0" err="1" smtClean="0">
                <a:latin typeface="UTM Avo" panose="02040603050506020204" pitchFamily="18" charset="0"/>
              </a:rPr>
              <a:t>gì</a:t>
            </a:r>
            <a:r>
              <a:rPr lang="en-US" sz="1800" dirty="0" smtClean="0">
                <a:latin typeface="UTM Avo" panose="02040603050506020204" pitchFamily="18" charset="0"/>
              </a:rPr>
              <a:t>? </a:t>
            </a:r>
            <a:r>
              <a:rPr lang="en-US" sz="1800" dirty="0" err="1" smtClean="0">
                <a:latin typeface="UTM Avo" panose="02040603050506020204" pitchFamily="18" charset="0"/>
              </a:rPr>
              <a:t>Nó</a:t>
            </a:r>
            <a:r>
              <a:rPr lang="en-US" sz="1800" dirty="0" smtClean="0">
                <a:latin typeface="UTM Avo" panose="02040603050506020204" pitchFamily="18" charset="0"/>
              </a:rPr>
              <a:t> </a:t>
            </a:r>
            <a:r>
              <a:rPr lang="en-US" sz="1800" dirty="0" err="1" smtClean="0">
                <a:latin typeface="UTM Avo" panose="02040603050506020204" pitchFamily="18" charset="0"/>
              </a:rPr>
              <a:t>có</a:t>
            </a:r>
            <a:r>
              <a:rPr lang="en-US" sz="1800" dirty="0" smtClean="0">
                <a:latin typeface="UTM Avo" panose="02040603050506020204" pitchFamily="18" charset="0"/>
              </a:rPr>
              <a:t> </a:t>
            </a:r>
            <a:r>
              <a:rPr lang="en-US" sz="1800" dirty="0" err="1" smtClean="0">
                <a:latin typeface="UTM Avo" panose="02040603050506020204" pitchFamily="18" charset="0"/>
              </a:rPr>
              <a:t>đặc</a:t>
            </a:r>
            <a:r>
              <a:rPr lang="en-US" sz="1800" dirty="0" smtClean="0">
                <a:latin typeface="UTM Avo" panose="02040603050506020204" pitchFamily="18" charset="0"/>
              </a:rPr>
              <a:t> </a:t>
            </a:r>
            <a:r>
              <a:rPr lang="en-US" sz="1800" dirty="0" err="1" smtClean="0">
                <a:latin typeface="UTM Avo" panose="02040603050506020204" pitchFamily="18" charset="0"/>
              </a:rPr>
              <a:t>điểm</a:t>
            </a:r>
            <a:r>
              <a:rPr lang="en-US" sz="1800" dirty="0" smtClean="0">
                <a:latin typeface="UTM Avo" panose="02040603050506020204" pitchFamily="18" charset="0"/>
              </a:rPr>
              <a:t> </a:t>
            </a:r>
            <a:r>
              <a:rPr lang="en-US" sz="1800" dirty="0" err="1" smtClean="0">
                <a:latin typeface="UTM Avo" panose="02040603050506020204" pitchFamily="18" charset="0"/>
              </a:rPr>
              <a:t>gì</a:t>
            </a:r>
            <a:r>
              <a:rPr lang="en-US" sz="1800" dirty="0" smtClean="0">
                <a:latin typeface="UTM Avo" panose="02040603050506020204" pitchFamily="18" charset="0"/>
              </a:rPr>
              <a:t> </a:t>
            </a:r>
            <a:r>
              <a:rPr lang="en-US" sz="1800" dirty="0" err="1" smtClean="0">
                <a:latin typeface="UTM Avo" panose="02040603050506020204" pitchFamily="18" charset="0"/>
              </a:rPr>
              <a:t>nổi</a:t>
            </a:r>
            <a:r>
              <a:rPr lang="en-US" sz="1800" dirty="0" smtClean="0">
                <a:latin typeface="UTM Avo" panose="02040603050506020204" pitchFamily="18" charset="0"/>
              </a:rPr>
              <a:t> </a:t>
            </a:r>
            <a:r>
              <a:rPr lang="en-US" sz="1800" dirty="0" err="1" smtClean="0">
                <a:latin typeface="UTM Avo" panose="02040603050506020204" pitchFamily="18" charset="0"/>
              </a:rPr>
              <a:t>baath</a:t>
            </a:r>
            <a:r>
              <a:rPr lang="en-US" sz="1800" dirty="0" smtClean="0">
                <a:latin typeface="UTM Avo" panose="02040603050506020204" pitchFamily="18" charset="0"/>
              </a:rPr>
              <a:t>?</a:t>
            </a:r>
          </a:p>
          <a:p>
            <a:pPr marL="285750" indent="-285750">
              <a:lnSpc>
                <a:spcPct val="150000"/>
              </a:lnSpc>
              <a:buFontTx/>
              <a:buChar char="-"/>
            </a:pPr>
            <a:r>
              <a:rPr lang="en-US" sz="1800" dirty="0" err="1" smtClean="0">
                <a:latin typeface="UTM Avo" panose="02040603050506020204" pitchFamily="18" charset="0"/>
              </a:rPr>
              <a:t>Em</a:t>
            </a:r>
            <a:r>
              <a:rPr lang="en-US" sz="1800" dirty="0" smtClean="0">
                <a:latin typeface="UTM Avo" panose="02040603050506020204" pitchFamily="18" charset="0"/>
              </a:rPr>
              <a:t> </a:t>
            </a:r>
            <a:r>
              <a:rPr lang="en-US" sz="1800" dirty="0" err="1" smtClean="0">
                <a:latin typeface="UTM Avo" panose="02040603050506020204" pitchFamily="18" charset="0"/>
              </a:rPr>
              <a:t>có</a:t>
            </a:r>
            <a:r>
              <a:rPr lang="en-US" sz="1800" dirty="0" smtClean="0">
                <a:latin typeface="UTM Avo" panose="02040603050506020204" pitchFamily="18" charset="0"/>
              </a:rPr>
              <a:t> </a:t>
            </a:r>
            <a:r>
              <a:rPr lang="en-US" sz="1800" dirty="0" err="1" smtClean="0">
                <a:latin typeface="UTM Avo" panose="02040603050506020204" pitchFamily="18" charset="0"/>
              </a:rPr>
              <a:t>thích</a:t>
            </a:r>
            <a:r>
              <a:rPr lang="en-US" sz="1800" dirty="0" smtClean="0">
                <a:latin typeface="UTM Avo" panose="02040603050506020204" pitchFamily="18" charset="0"/>
              </a:rPr>
              <a:t> </a:t>
            </a:r>
            <a:r>
              <a:rPr lang="en-US" sz="1800" dirty="0" err="1" smtClean="0">
                <a:latin typeface="UTM Avo" panose="02040603050506020204" pitchFamily="18" charset="0"/>
              </a:rPr>
              <a:t>tranh</a:t>
            </a:r>
            <a:r>
              <a:rPr lang="en-US" sz="1800" dirty="0" smtClean="0">
                <a:latin typeface="UTM Avo" panose="02040603050506020204" pitchFamily="18" charset="0"/>
              </a:rPr>
              <a:t> (</a:t>
            </a:r>
            <a:r>
              <a:rPr lang="en-US" sz="1800" dirty="0" err="1" smtClean="0">
                <a:latin typeface="UTM Avo" panose="02040603050506020204" pitchFamily="18" charset="0"/>
              </a:rPr>
              <a:t>ảnh</a:t>
            </a:r>
            <a:r>
              <a:rPr lang="en-US" sz="1800" dirty="0" smtClean="0">
                <a:latin typeface="UTM Avo" panose="02040603050506020204" pitchFamily="18" charset="0"/>
              </a:rPr>
              <a:t>) </a:t>
            </a:r>
            <a:r>
              <a:rPr lang="en-US" sz="1800" dirty="0" err="1" smtClean="0">
                <a:latin typeface="UTM Avo" panose="02040603050506020204" pitchFamily="18" charset="0"/>
              </a:rPr>
              <a:t>đó</a:t>
            </a:r>
            <a:r>
              <a:rPr lang="en-US" sz="1800" dirty="0" smtClean="0">
                <a:latin typeface="UTM Avo" panose="02040603050506020204" pitchFamily="18" charset="0"/>
              </a:rPr>
              <a:t> </a:t>
            </a:r>
            <a:r>
              <a:rPr lang="en-US" sz="1800" dirty="0" err="1" smtClean="0">
                <a:latin typeface="UTM Avo" panose="02040603050506020204" pitchFamily="18" charset="0"/>
              </a:rPr>
              <a:t>không</a:t>
            </a:r>
            <a:r>
              <a:rPr lang="en-US" sz="1800" dirty="0" smtClean="0">
                <a:latin typeface="UTM Avo" panose="02040603050506020204" pitchFamily="18" charset="0"/>
              </a:rPr>
              <a:t>? </a:t>
            </a:r>
            <a:r>
              <a:rPr lang="en-US" sz="1800" dirty="0" err="1" smtClean="0">
                <a:latin typeface="UTM Avo" panose="02040603050506020204" pitchFamily="18" charset="0"/>
              </a:rPr>
              <a:t>Vì</a:t>
            </a:r>
            <a:r>
              <a:rPr lang="en-US" sz="1800" dirty="0" smtClean="0">
                <a:latin typeface="UTM Avo" panose="02040603050506020204" pitchFamily="18" charset="0"/>
              </a:rPr>
              <a:t> </a:t>
            </a:r>
            <a:r>
              <a:rPr lang="en-US" sz="1800" dirty="0" err="1" smtClean="0">
                <a:latin typeface="UTM Avo" panose="02040603050506020204" pitchFamily="18" charset="0"/>
              </a:rPr>
              <a:t>sao</a:t>
            </a:r>
            <a:r>
              <a:rPr lang="en-US" sz="1800" dirty="0" smtClean="0">
                <a:latin typeface="UTM Avo" panose="02040603050506020204" pitchFamily="18" charset="0"/>
              </a:rPr>
              <a:t>?</a:t>
            </a:r>
            <a:endParaRPr lang="en-US" sz="1800" dirty="0">
              <a:latin typeface="UTM Avo" panose="02040603050506020204" pitchFamily="18" charset="0"/>
            </a:endParaRPr>
          </a:p>
        </p:txBody>
      </p:sp>
    </p:spTree>
    <p:extLst>
      <p:ext uri="{BB962C8B-B14F-4D97-AF65-F5344CB8AC3E}">
        <p14:creationId xmlns:p14="http://schemas.microsoft.com/office/powerpoint/2010/main" val="41454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0" y="1771531"/>
            <a:ext cx="3429000" cy="1384995"/>
          </a:xfrm>
          <a:prstGeom prst="rect">
            <a:avLst/>
          </a:prstGeom>
        </p:spPr>
        <p:txBody>
          <a:bodyPr>
            <a:spAutoFit/>
          </a:bodyPr>
          <a:lstStyle/>
          <a:p>
            <a:r>
              <a:rPr lang="vi-VN" dirty="0" smtClean="0">
                <a:latin typeface="+mj-lt"/>
              </a:rPr>
              <a:t>Em có một bức ảnh chụp hình một đàn voi. Chúng đang uống nước tại ở ven sông. Một con voi mẹ đang phun nước lên người voi con. Những chú voi có thân hình cao lớn. Em ấn tượng nhất với chiếc tai to như cánh quạt của chúng. Em rất yêu thích loài vật này.</a:t>
            </a:r>
            <a:endParaRPr lang="en-US" dirty="0">
              <a:latin typeface="+mj-lt"/>
            </a:endParaRPr>
          </a:p>
        </p:txBody>
      </p:sp>
    </p:spTree>
    <p:extLst>
      <p:ext uri="{BB962C8B-B14F-4D97-AF65-F5344CB8AC3E}">
        <p14:creationId xmlns:p14="http://schemas.microsoft.com/office/powerpoint/2010/main" val="72641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0943" y="624843"/>
            <a:ext cx="5860026" cy="1477328"/>
          </a:xfrm>
          <a:prstGeom prst="rect">
            <a:avLst/>
          </a:prstGeom>
          <a:noFill/>
        </p:spPr>
        <p:txBody>
          <a:bodyPr wrap="square" rtlCol="0">
            <a:spAutoFit/>
          </a:bodyPr>
          <a:lstStyle/>
          <a:p>
            <a:pPr lvl="1" algn="ctr"/>
            <a:r>
              <a:rPr lang="en-US" sz="1800" b="1" dirty="0" smtClean="0">
                <a:latin typeface="UTM Avo" panose="02040603050506020204" pitchFamily="18" charset="0"/>
              </a:rPr>
              <a:t>ĐỌC MỞ RỘNG</a:t>
            </a:r>
          </a:p>
          <a:p>
            <a:pPr marL="342900" lvl="1" indent="-342900">
              <a:buAutoNum type="arabicPeriod"/>
            </a:pPr>
            <a:r>
              <a:rPr lang="en-US" sz="1800" dirty="0" err="1" smtClean="0">
                <a:latin typeface="UTM Avo" panose="02040603050506020204" pitchFamily="18" charset="0"/>
              </a:rPr>
              <a:t>Tìm</a:t>
            </a:r>
            <a:r>
              <a:rPr lang="en-US" sz="1800" dirty="0" smtClean="0">
                <a:latin typeface="UTM Avo" panose="02040603050506020204" pitchFamily="18" charset="0"/>
              </a:rPr>
              <a:t> </a:t>
            </a:r>
            <a:r>
              <a:rPr lang="en-US" sz="1800" dirty="0" err="1" smtClean="0">
                <a:latin typeface="UTM Avo" panose="02040603050506020204" pitchFamily="18" charset="0"/>
              </a:rPr>
              <a:t>đọc</a:t>
            </a:r>
            <a:r>
              <a:rPr lang="en-US" sz="1800" dirty="0" smtClean="0">
                <a:latin typeface="UTM Avo" panose="02040603050506020204" pitchFamily="18" charset="0"/>
              </a:rPr>
              <a:t> </a:t>
            </a:r>
            <a:r>
              <a:rPr lang="en-US" sz="1800" dirty="0" err="1" smtClean="0">
                <a:latin typeface="UTM Avo" panose="02040603050506020204" pitchFamily="18" charset="0"/>
              </a:rPr>
              <a:t>sách</a:t>
            </a:r>
            <a:r>
              <a:rPr lang="en-US" sz="1800" dirty="0" smtClean="0">
                <a:latin typeface="UTM Avo" panose="02040603050506020204" pitchFamily="18" charset="0"/>
              </a:rPr>
              <a:t> </a:t>
            </a:r>
            <a:r>
              <a:rPr lang="en-US" sz="1800" dirty="0" err="1" smtClean="0">
                <a:latin typeface="UTM Avo" panose="02040603050506020204" pitchFamily="18" charset="0"/>
              </a:rPr>
              <a:t>báo</a:t>
            </a:r>
            <a:r>
              <a:rPr lang="en-US" sz="1800" dirty="0" smtClean="0">
                <a:latin typeface="UTM Avo" panose="02040603050506020204" pitchFamily="18" charset="0"/>
              </a:rPr>
              <a:t> </a:t>
            </a:r>
            <a:r>
              <a:rPr lang="en-US" sz="1800" dirty="0" err="1" smtClean="0">
                <a:latin typeface="UTM Avo" panose="02040603050506020204" pitchFamily="18" charset="0"/>
              </a:rPr>
              <a:t>viết</a:t>
            </a:r>
            <a:r>
              <a:rPr lang="en-US" sz="1800" dirty="0" smtClean="0">
                <a:latin typeface="UTM Avo" panose="02040603050506020204" pitchFamily="18" charset="0"/>
              </a:rPr>
              <a:t> </a:t>
            </a:r>
            <a:r>
              <a:rPr lang="en-US" sz="1800" dirty="0" err="1" smtClean="0">
                <a:latin typeface="UTM Avo" panose="02040603050506020204" pitchFamily="18" charset="0"/>
              </a:rPr>
              <a:t>về</a:t>
            </a:r>
            <a:r>
              <a:rPr lang="en-US" sz="1800" dirty="0" smtClean="0">
                <a:latin typeface="UTM Avo" panose="02040603050506020204" pitchFamily="18" charset="0"/>
              </a:rPr>
              <a:t> </a:t>
            </a:r>
            <a:r>
              <a:rPr lang="en-US" sz="1800" dirty="0" err="1" smtClean="0">
                <a:latin typeface="UTM Avo" panose="02040603050506020204" pitchFamily="18" charset="0"/>
              </a:rPr>
              <a:t>động</a:t>
            </a:r>
            <a:r>
              <a:rPr lang="en-US" sz="1800" dirty="0" smtClean="0">
                <a:latin typeface="UTM Avo" panose="02040603050506020204" pitchFamily="18" charset="0"/>
              </a:rPr>
              <a:t> </a:t>
            </a:r>
            <a:r>
              <a:rPr lang="en-US" sz="1800" dirty="0" err="1" smtClean="0">
                <a:latin typeface="UTM Avo" panose="02040603050506020204" pitchFamily="18" charset="0"/>
              </a:rPr>
              <a:t>vật</a:t>
            </a:r>
            <a:r>
              <a:rPr lang="en-US" sz="1800" dirty="0" smtClean="0">
                <a:latin typeface="UTM Avo" panose="02040603050506020204" pitchFamily="18" charset="0"/>
              </a:rPr>
              <a:t> </a:t>
            </a:r>
            <a:r>
              <a:rPr lang="en-US" sz="1800" dirty="0" err="1" smtClean="0">
                <a:latin typeface="UTM Avo" panose="02040603050506020204" pitchFamily="18" charset="0"/>
              </a:rPr>
              <a:t>hoang</a:t>
            </a:r>
            <a:r>
              <a:rPr lang="en-US" sz="1800" dirty="0" smtClean="0">
                <a:latin typeface="UTM Avo" panose="02040603050506020204" pitchFamily="18" charset="0"/>
              </a:rPr>
              <a:t> </a:t>
            </a:r>
            <a:r>
              <a:rPr lang="en-US" sz="1800" dirty="0" err="1" smtClean="0">
                <a:latin typeface="UTM Avo" panose="02040603050506020204" pitchFamily="18" charset="0"/>
              </a:rPr>
              <a:t>dã</a:t>
            </a:r>
            <a:r>
              <a:rPr lang="en-US" sz="1800" dirty="0" smtClean="0">
                <a:latin typeface="UTM Avo" panose="02040603050506020204" pitchFamily="18" charset="0"/>
              </a:rPr>
              <a:t> (</a:t>
            </a:r>
            <a:r>
              <a:rPr lang="en-US" sz="1800" dirty="0" err="1" smtClean="0">
                <a:latin typeface="UTM Avo" panose="02040603050506020204" pitchFamily="18" charset="0"/>
              </a:rPr>
              <a:t>hổ</a:t>
            </a:r>
            <a:r>
              <a:rPr lang="en-US" sz="1800" dirty="0" smtClean="0">
                <a:latin typeface="UTM Avo" panose="02040603050506020204" pitchFamily="18" charset="0"/>
              </a:rPr>
              <a:t>, </a:t>
            </a:r>
            <a:r>
              <a:rPr lang="en-US" sz="1800" dirty="0" err="1" smtClean="0">
                <a:latin typeface="UTM Avo" panose="02040603050506020204" pitchFamily="18" charset="0"/>
              </a:rPr>
              <a:t>báo</a:t>
            </a:r>
            <a:r>
              <a:rPr lang="en-US" sz="1800" dirty="0" smtClean="0">
                <a:latin typeface="UTM Avo" panose="02040603050506020204" pitchFamily="18" charset="0"/>
              </a:rPr>
              <a:t>, </a:t>
            </a:r>
            <a:r>
              <a:rPr lang="en-US" sz="1800" dirty="0" err="1" smtClean="0">
                <a:latin typeface="UTM Avo" panose="02040603050506020204" pitchFamily="18" charset="0"/>
              </a:rPr>
              <a:t>sư</a:t>
            </a:r>
            <a:r>
              <a:rPr lang="en-US" sz="1800" dirty="0" smtClean="0">
                <a:latin typeface="UTM Avo" panose="02040603050506020204" pitchFamily="18" charset="0"/>
              </a:rPr>
              <a:t> </a:t>
            </a:r>
            <a:r>
              <a:rPr lang="en-US" sz="1800" dirty="0" err="1" smtClean="0">
                <a:latin typeface="UTM Avo" panose="02040603050506020204" pitchFamily="18" charset="0"/>
              </a:rPr>
              <a:t>tử</a:t>
            </a:r>
            <a:r>
              <a:rPr lang="en-US" sz="1800" dirty="0" smtClean="0">
                <a:latin typeface="UTM Avo" panose="02040603050506020204" pitchFamily="18" charset="0"/>
              </a:rPr>
              <a:t>,…)</a:t>
            </a:r>
          </a:p>
          <a:p>
            <a:pPr marL="342900" lvl="1" indent="-342900">
              <a:buAutoNum type="arabicPeriod"/>
            </a:pPr>
            <a:r>
              <a:rPr lang="en-US" sz="1800" dirty="0" err="1" smtClean="0">
                <a:latin typeface="UTM Avo" panose="02040603050506020204" pitchFamily="18" charset="0"/>
              </a:rPr>
              <a:t>Giới</a:t>
            </a:r>
            <a:r>
              <a:rPr lang="en-US" sz="1800" dirty="0" smtClean="0">
                <a:latin typeface="UTM Avo" panose="02040603050506020204" pitchFamily="18" charset="0"/>
              </a:rPr>
              <a:t> </a:t>
            </a:r>
            <a:r>
              <a:rPr lang="en-US" sz="1800" dirty="0" err="1" smtClean="0">
                <a:latin typeface="UTM Avo" panose="02040603050506020204" pitchFamily="18" charset="0"/>
              </a:rPr>
              <a:t>thiệu</a:t>
            </a:r>
            <a:r>
              <a:rPr lang="en-US" sz="1800" dirty="0" smtClean="0">
                <a:latin typeface="UTM Avo" panose="02040603050506020204" pitchFamily="18" charset="0"/>
              </a:rPr>
              <a:t> </a:t>
            </a:r>
            <a:r>
              <a:rPr lang="en-US" sz="1800" dirty="0" err="1" smtClean="0">
                <a:latin typeface="UTM Avo" panose="02040603050506020204" pitchFamily="18" charset="0"/>
              </a:rPr>
              <a:t>với</a:t>
            </a:r>
            <a:r>
              <a:rPr lang="en-US" sz="1800" dirty="0" smtClean="0">
                <a:latin typeface="UTM Avo" panose="02040603050506020204" pitchFamily="18" charset="0"/>
              </a:rPr>
              <a:t> </a:t>
            </a:r>
            <a:r>
              <a:rPr lang="en-US" sz="1800" dirty="0" err="1" smtClean="0">
                <a:latin typeface="UTM Avo" panose="02040603050506020204" pitchFamily="18" charset="0"/>
              </a:rPr>
              <a:t>các</a:t>
            </a:r>
            <a:r>
              <a:rPr lang="en-US" sz="1800" dirty="0" smtClean="0">
                <a:latin typeface="UTM Avo" panose="02040603050506020204" pitchFamily="18" charset="0"/>
              </a:rPr>
              <a:t> </a:t>
            </a:r>
            <a:r>
              <a:rPr lang="en-US" sz="1800" dirty="0" err="1" smtClean="0">
                <a:latin typeface="UTM Avo" panose="02040603050506020204" pitchFamily="18" charset="0"/>
              </a:rPr>
              <a:t>bạn</a:t>
            </a:r>
            <a:r>
              <a:rPr lang="en-US" sz="1800" dirty="0" smtClean="0">
                <a:latin typeface="UTM Avo" panose="02040603050506020204" pitchFamily="18" charset="0"/>
              </a:rPr>
              <a:t> </a:t>
            </a:r>
            <a:r>
              <a:rPr lang="en-US" sz="1800" dirty="0" err="1" smtClean="0">
                <a:latin typeface="UTM Avo" panose="02040603050506020204" pitchFamily="18" charset="0"/>
              </a:rPr>
              <a:t>một</a:t>
            </a:r>
            <a:r>
              <a:rPr lang="en-US" sz="1800" dirty="0" smtClean="0">
                <a:latin typeface="UTM Avo" panose="02040603050506020204" pitchFamily="18" charset="0"/>
              </a:rPr>
              <a:t> </a:t>
            </a:r>
            <a:r>
              <a:rPr lang="en-US" sz="1800" dirty="0" err="1" smtClean="0">
                <a:latin typeface="UTM Avo" panose="02040603050506020204" pitchFamily="18" charset="0"/>
              </a:rPr>
              <a:t>số</a:t>
            </a:r>
            <a:r>
              <a:rPr lang="en-US" sz="1800" dirty="0" smtClean="0">
                <a:latin typeface="UTM Avo" panose="02040603050506020204" pitchFamily="18" charset="0"/>
              </a:rPr>
              <a:t> </a:t>
            </a:r>
            <a:r>
              <a:rPr lang="en-US" sz="1800" dirty="0" err="1" smtClean="0">
                <a:latin typeface="UTM Avo" panose="02040603050506020204" pitchFamily="18" charset="0"/>
              </a:rPr>
              <a:t>thông</a:t>
            </a:r>
            <a:r>
              <a:rPr lang="en-US" sz="1800" dirty="0" smtClean="0">
                <a:latin typeface="UTM Avo" panose="02040603050506020204" pitchFamily="18" charset="0"/>
              </a:rPr>
              <a:t> tin </a:t>
            </a:r>
            <a:r>
              <a:rPr lang="en-US" sz="1800" dirty="0" err="1" smtClean="0">
                <a:latin typeface="UTM Avo" panose="02040603050506020204" pitchFamily="18" charset="0"/>
              </a:rPr>
              <a:t>về</a:t>
            </a:r>
            <a:r>
              <a:rPr lang="en-US" sz="1800" dirty="0" smtClean="0">
                <a:latin typeface="UTM Avo" panose="02040603050506020204" pitchFamily="18" charset="0"/>
              </a:rPr>
              <a:t> </a:t>
            </a:r>
            <a:r>
              <a:rPr lang="en-US" sz="1800" dirty="0" err="1" smtClean="0">
                <a:latin typeface="UTM Avo" panose="02040603050506020204" pitchFamily="18" charset="0"/>
              </a:rPr>
              <a:t>laoif</a:t>
            </a:r>
            <a:r>
              <a:rPr lang="en-US" sz="1800" dirty="0" smtClean="0">
                <a:latin typeface="UTM Avo" panose="02040603050506020204" pitchFamily="18" charset="0"/>
              </a:rPr>
              <a:t> </a:t>
            </a:r>
            <a:r>
              <a:rPr lang="en-US" sz="1800" dirty="0" err="1" smtClean="0">
                <a:latin typeface="UTM Avo" panose="02040603050506020204" pitchFamily="18" charset="0"/>
              </a:rPr>
              <a:t>vật</a:t>
            </a:r>
            <a:r>
              <a:rPr lang="en-US" sz="1800" dirty="0" smtClean="0">
                <a:latin typeface="UTM Avo" panose="02040603050506020204" pitchFamily="18" charset="0"/>
              </a:rPr>
              <a:t> </a:t>
            </a:r>
            <a:r>
              <a:rPr lang="en-US" sz="1800" dirty="0" err="1" smtClean="0">
                <a:latin typeface="UTM Avo" panose="02040603050506020204" pitchFamily="18" charset="0"/>
              </a:rPr>
              <a:t>đó</a:t>
            </a:r>
            <a:r>
              <a:rPr lang="en-US" sz="1800" dirty="0" smtClean="0">
                <a:latin typeface="UTM Avo" panose="02040603050506020204" pitchFamily="18" charset="0"/>
              </a:rPr>
              <a:t>.</a:t>
            </a:r>
            <a:endParaRPr lang="en-US" sz="1800" dirty="0">
              <a:latin typeface="UTM Avo" panose="02040603050506020204" pitchFamily="18" charset="0"/>
            </a:endParaRPr>
          </a:p>
        </p:txBody>
      </p:sp>
      <p:pic>
        <p:nvPicPr>
          <p:cNvPr id="3" name="Picture 2"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259" t="12886"/>
          <a:stretch/>
        </p:blipFill>
        <p:spPr>
          <a:xfrm>
            <a:off x="675969" y="2102171"/>
            <a:ext cx="5715000" cy="1414085"/>
          </a:xfrm>
          <a:prstGeom prst="rect">
            <a:avLst/>
          </a:prstGeom>
        </p:spPr>
      </p:pic>
    </p:spTree>
    <p:extLst>
      <p:ext uri="{BB962C8B-B14F-4D97-AF65-F5344CB8AC3E}">
        <p14:creationId xmlns:p14="http://schemas.microsoft.com/office/powerpoint/2010/main" val="26755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10 </a:t>
              </a:r>
              <a:endParaRPr lang="en-US" sz="3200" dirty="0">
                <a:solidFill>
                  <a:schemeClr val="bg1">
                    <a:lumMod val="25000"/>
                  </a:schemeClr>
                </a:solidFill>
                <a:latin typeface="UTM Cookies" panose="02040603050506020204" pitchFamily="18" charset="0"/>
              </a:endParaRP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5" y="617893"/>
              <a:ext cx="173836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10</a:t>
              </a:r>
              <a:endParaRPr lang="en-US" sz="3200" dirty="0">
                <a:solidFill>
                  <a:srgbClr val="7EA131"/>
                </a:solidFill>
                <a:latin typeface="UTM Cookies" panose="02040603050506020204" pitchFamily="18" charset="0"/>
              </a:endParaRPr>
            </a:p>
          </p:txBody>
        </p:sp>
      </p:grpSp>
      <p:sp>
        <p:nvSpPr>
          <p:cNvPr id="5" name="TextBox 4"/>
          <p:cNvSpPr txBox="1"/>
          <p:nvPr/>
        </p:nvSpPr>
        <p:spPr>
          <a:xfrm>
            <a:off x="1674448" y="508897"/>
            <a:ext cx="4176362" cy="707886"/>
          </a:xfrm>
          <a:prstGeom prst="rect">
            <a:avLst/>
          </a:prstGeom>
          <a:noFill/>
        </p:spPr>
        <p:txBody>
          <a:bodyPr wrap="square" rtlCol="0">
            <a:spAutoFit/>
          </a:bodyPr>
          <a:lstStyle/>
          <a:p>
            <a:pPr algn="ctr"/>
            <a:r>
              <a:rPr lang="en-US" sz="4000" dirty="0" smtClean="0">
                <a:ln>
                  <a:solidFill>
                    <a:schemeClr val="bg1">
                      <a:lumMod val="25000"/>
                    </a:schemeClr>
                  </a:solidFill>
                </a:ln>
                <a:solidFill>
                  <a:schemeClr val="accent1"/>
                </a:solidFill>
                <a:latin typeface="UTM Cookies" panose="02040603050506020204" pitchFamily="18" charset="0"/>
              </a:rPr>
              <a:t>KHỦNG LONG</a:t>
            </a:r>
            <a:endParaRPr lang="en-US" sz="4000" dirty="0">
              <a:ln>
                <a:solidFill>
                  <a:schemeClr val="bg1">
                    <a:lumMod val="25000"/>
                  </a:schemeClr>
                </a:solidFill>
              </a:ln>
              <a:solidFill>
                <a:schemeClr val="accent1"/>
              </a:solidFill>
              <a:latin typeface="UTM Cookies" panose="02040603050506020204" pitchFamily="18" charset="0"/>
            </a:endParaRP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xmlns="" id="{7BF6BCDF-9F5D-43EF-8D2F-74DA0EBB0C5C}"/>
              </a:ext>
            </a:extLst>
          </p:cNvPr>
          <p:cNvSpPr txBox="1"/>
          <p:nvPr/>
        </p:nvSpPr>
        <p:spPr>
          <a:xfrm>
            <a:off x="1674448" y="1418308"/>
            <a:ext cx="4732817" cy="626069"/>
          </a:xfrm>
          <a:prstGeom prst="rect">
            <a:avLst/>
          </a:prstGeom>
          <a:noFill/>
        </p:spPr>
        <p:txBody>
          <a:bodyPr wrap="square" rtlCol="0">
            <a:spAutoFit/>
          </a:bodyPr>
          <a:lstStyle/>
          <a:p>
            <a:pPr algn="just">
              <a:lnSpc>
                <a:spcPts val="2200"/>
              </a:lnSpc>
            </a:pPr>
            <a:r>
              <a:rPr lang="en-US" sz="1600" dirty="0" err="1" smtClean="0">
                <a:latin typeface="UTM Avo" panose="02040603050506020204" pitchFamily="18" charset="0"/>
              </a:rPr>
              <a:t>Em</a:t>
            </a:r>
            <a:r>
              <a:rPr lang="en-US" sz="1600" dirty="0" smtClean="0">
                <a:latin typeface="UTM Avo" panose="02040603050506020204" pitchFamily="18" charset="0"/>
              </a:rPr>
              <a:t> </a:t>
            </a:r>
            <a:r>
              <a:rPr lang="en-US" sz="1600" dirty="0" err="1" smtClean="0">
                <a:latin typeface="UTM Avo" panose="02040603050506020204" pitchFamily="18" charset="0"/>
              </a:rPr>
              <a:t>đã</a:t>
            </a:r>
            <a:r>
              <a:rPr lang="en-US" sz="1600" dirty="0" smtClean="0">
                <a:latin typeface="UTM Avo" panose="02040603050506020204" pitchFamily="18" charset="0"/>
              </a:rPr>
              <a:t> </a:t>
            </a:r>
            <a:r>
              <a:rPr lang="en-US" sz="1600" dirty="0" err="1" smtClean="0">
                <a:latin typeface="UTM Avo" panose="02040603050506020204" pitchFamily="18" charset="0"/>
              </a:rPr>
              <a:t>nhìn</a:t>
            </a:r>
            <a:r>
              <a:rPr lang="en-US" sz="1600" dirty="0" smtClean="0">
                <a:latin typeface="UTM Avo" panose="02040603050506020204" pitchFamily="18" charset="0"/>
              </a:rPr>
              <a:t> </a:t>
            </a:r>
            <a:r>
              <a:rPr lang="en-US" sz="1600" dirty="0" err="1" smtClean="0">
                <a:latin typeface="UTM Avo" panose="02040603050506020204" pitchFamily="18" charset="0"/>
              </a:rPr>
              <a:t>thấy</a:t>
            </a:r>
            <a:r>
              <a:rPr lang="en-US" sz="1600" dirty="0" smtClean="0">
                <a:latin typeface="UTM Avo" panose="02040603050506020204" pitchFamily="18" charset="0"/>
              </a:rPr>
              <a:t> </a:t>
            </a:r>
            <a:r>
              <a:rPr lang="en-US" sz="1600" dirty="0" err="1" smtClean="0">
                <a:latin typeface="UTM Avo" panose="02040603050506020204" pitchFamily="18" charset="0"/>
              </a:rPr>
              <a:t>loài</a:t>
            </a:r>
            <a:r>
              <a:rPr lang="en-US" sz="1600" dirty="0" smtClean="0">
                <a:latin typeface="UTM Avo" panose="02040603050506020204" pitchFamily="18" charset="0"/>
              </a:rPr>
              <a:t> </a:t>
            </a:r>
            <a:r>
              <a:rPr lang="en-US" sz="1600" dirty="0" err="1" smtClean="0">
                <a:latin typeface="UTM Avo" panose="02040603050506020204" pitchFamily="18" charset="0"/>
              </a:rPr>
              <a:t>vật</a:t>
            </a:r>
            <a:r>
              <a:rPr lang="en-US" sz="1600" dirty="0" smtClean="0">
                <a:latin typeface="UTM Avo" panose="02040603050506020204" pitchFamily="18" charset="0"/>
              </a:rPr>
              <a:t> </a:t>
            </a:r>
            <a:r>
              <a:rPr lang="en-US" sz="1600" dirty="0" err="1" smtClean="0">
                <a:latin typeface="UTM Avo" panose="02040603050506020204" pitchFamily="18" charset="0"/>
              </a:rPr>
              <a:t>này</a:t>
            </a:r>
            <a:r>
              <a:rPr lang="en-US" sz="1600" dirty="0" smtClean="0">
                <a:latin typeface="UTM Avo" panose="02040603050506020204" pitchFamily="18" charset="0"/>
              </a:rPr>
              <a:t> ở </a:t>
            </a:r>
            <a:r>
              <a:rPr lang="en-US" sz="1600" dirty="0" err="1" smtClean="0">
                <a:latin typeface="UTM Avo" panose="02040603050506020204" pitchFamily="18" charset="0"/>
              </a:rPr>
              <a:t>đâu</a:t>
            </a:r>
            <a:r>
              <a:rPr lang="en-US" sz="1600" dirty="0" smtClean="0">
                <a:latin typeface="UTM Avo" panose="02040603050506020204" pitchFamily="18" charset="0"/>
              </a:rPr>
              <a:t>?</a:t>
            </a:r>
          </a:p>
          <a:p>
            <a:pPr algn="just">
              <a:lnSpc>
                <a:spcPts val="2200"/>
              </a:lnSpc>
            </a:pPr>
            <a:r>
              <a:rPr lang="en-US" sz="1600" dirty="0" err="1" smtClean="0">
                <a:latin typeface="UTM Avo" panose="02040603050506020204" pitchFamily="18" charset="0"/>
              </a:rPr>
              <a:t>Em</a:t>
            </a:r>
            <a:r>
              <a:rPr lang="en-US" sz="1600" dirty="0" smtClean="0">
                <a:latin typeface="UTM Avo" panose="02040603050506020204" pitchFamily="18" charset="0"/>
              </a:rPr>
              <a:t> </a:t>
            </a:r>
            <a:r>
              <a:rPr lang="en-US" sz="1600" dirty="0" err="1" smtClean="0">
                <a:latin typeface="UTM Avo" panose="02040603050506020204" pitchFamily="18" charset="0"/>
              </a:rPr>
              <a:t>biết</a:t>
            </a:r>
            <a:r>
              <a:rPr lang="en-US" sz="1600" dirty="0" smtClean="0">
                <a:latin typeface="UTM Avo" panose="02040603050506020204" pitchFamily="18" charset="0"/>
              </a:rPr>
              <a:t> </a:t>
            </a:r>
            <a:r>
              <a:rPr lang="en-US" sz="1600" dirty="0" err="1" smtClean="0">
                <a:latin typeface="UTM Avo" panose="02040603050506020204" pitchFamily="18" charset="0"/>
              </a:rPr>
              <a:t>gì</a:t>
            </a:r>
            <a:r>
              <a:rPr lang="en-US" sz="1600" dirty="0" smtClean="0">
                <a:latin typeface="UTM Avo" panose="02040603050506020204" pitchFamily="18" charset="0"/>
              </a:rPr>
              <a:t> </a:t>
            </a:r>
            <a:r>
              <a:rPr lang="en-US" sz="1600" dirty="0" err="1" smtClean="0">
                <a:latin typeface="UTM Avo" panose="02040603050506020204" pitchFamily="18" charset="0"/>
              </a:rPr>
              <a:t>về</a:t>
            </a:r>
            <a:r>
              <a:rPr lang="en-US" sz="1600" dirty="0" smtClean="0">
                <a:latin typeface="UTM Avo" panose="02040603050506020204" pitchFamily="18" charset="0"/>
              </a:rPr>
              <a:t> </a:t>
            </a:r>
            <a:r>
              <a:rPr lang="en-US" sz="1600" dirty="0" err="1" smtClean="0">
                <a:latin typeface="UTM Avo" panose="02040603050506020204" pitchFamily="18" charset="0"/>
              </a:rPr>
              <a:t>chúng</a:t>
            </a:r>
            <a:r>
              <a:rPr lang="en-US" sz="1600" dirty="0" smtClean="0">
                <a:latin typeface="UTM Avo" panose="02040603050506020204" pitchFamily="18" charset="0"/>
              </a:rPr>
              <a:t>?</a:t>
            </a:r>
            <a:endParaRPr lang="vi-VN" sz="1600" dirty="0">
              <a:latin typeface="UTM Avo" panose="02040603050506020204" pitchFamily="18" charset="0"/>
            </a:endParaRPr>
          </a:p>
        </p:txBody>
      </p:sp>
      <p:pic>
        <p:nvPicPr>
          <p:cNvPr id="19" name="Picture 1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2036"/>
          <a:stretch/>
        </p:blipFill>
        <p:spPr>
          <a:xfrm>
            <a:off x="464711" y="2290439"/>
            <a:ext cx="5942554" cy="1917291"/>
          </a:xfrm>
          <a:prstGeom prst="rect">
            <a:avLst/>
          </a:prstGeom>
          <a:ln>
            <a:noFill/>
          </a:ln>
          <a:effectLst>
            <a:softEdge rad="112500"/>
          </a:effectLst>
        </p:spPr>
      </p:pic>
    </p:spTree>
    <p:extLst>
      <p:ext uri="{BB962C8B-B14F-4D97-AF65-F5344CB8AC3E}">
        <p14:creationId xmlns:p14="http://schemas.microsoft.com/office/powerpoint/2010/main" val="256740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xmlns=""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10 </a:t>
              </a:r>
              <a:endParaRPr lang="en-US" sz="3200" dirty="0">
                <a:solidFill>
                  <a:schemeClr val="bg1">
                    <a:lumMod val="25000"/>
                  </a:schemeClr>
                </a:solidFill>
                <a:latin typeface="UTM Cookies" panose="02040603050506020204" pitchFamily="18" charset="0"/>
              </a:endParaRPr>
            </a:p>
          </p:txBody>
        </p:sp>
        <p:sp>
          <p:nvSpPr>
            <p:cNvPr id="4" name="TextBox 3">
              <a:extLst>
                <a:ext uri="{FF2B5EF4-FFF2-40B4-BE49-F238E27FC236}">
                  <a16:creationId xmlns:a16="http://schemas.microsoft.com/office/drawing/2014/main" xmlns="" id="{31A601FE-6892-4EC6-ACDD-75D395FCC956}"/>
                </a:ext>
              </a:extLst>
            </p:cNvPr>
            <p:cNvSpPr txBox="1"/>
            <p:nvPr/>
          </p:nvSpPr>
          <p:spPr>
            <a:xfrm>
              <a:off x="337445" y="617893"/>
              <a:ext cx="1738364"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10</a:t>
              </a:r>
              <a:endParaRPr lang="en-US" sz="3200" dirty="0">
                <a:solidFill>
                  <a:srgbClr val="7EA131"/>
                </a:solidFill>
                <a:latin typeface="UTM Cookies" panose="02040603050506020204" pitchFamily="18" charset="0"/>
              </a:endParaRPr>
            </a:p>
          </p:txBody>
        </p:sp>
      </p:grpSp>
      <p:sp>
        <p:nvSpPr>
          <p:cNvPr id="5" name="TextBox 4"/>
          <p:cNvSpPr txBox="1"/>
          <p:nvPr/>
        </p:nvSpPr>
        <p:spPr>
          <a:xfrm>
            <a:off x="1674448" y="508897"/>
            <a:ext cx="4176362" cy="707886"/>
          </a:xfrm>
          <a:prstGeom prst="rect">
            <a:avLst/>
          </a:prstGeom>
          <a:noFill/>
        </p:spPr>
        <p:txBody>
          <a:bodyPr wrap="square" rtlCol="0">
            <a:spAutoFit/>
          </a:bodyPr>
          <a:lstStyle/>
          <a:p>
            <a:pPr algn="ctr"/>
            <a:r>
              <a:rPr lang="en-US" sz="4000" dirty="0" smtClean="0">
                <a:ln>
                  <a:solidFill>
                    <a:schemeClr val="bg1">
                      <a:lumMod val="25000"/>
                    </a:schemeClr>
                  </a:solidFill>
                </a:ln>
                <a:solidFill>
                  <a:schemeClr val="accent1"/>
                </a:solidFill>
                <a:latin typeface="UTM Cookies" panose="02040603050506020204" pitchFamily="18" charset="0"/>
              </a:rPr>
              <a:t>KHỦNG LONG</a:t>
            </a:r>
            <a:endParaRPr lang="en-US" sz="4000" dirty="0">
              <a:ln>
                <a:solidFill>
                  <a:schemeClr val="bg1">
                    <a:lumMod val="25000"/>
                  </a:schemeClr>
                </a:solidFill>
              </a:ln>
              <a:solidFill>
                <a:schemeClr val="accent1"/>
              </a:solidFill>
              <a:latin typeface="UTM Cookies" panose="02040603050506020204" pitchFamily="18" charset="0"/>
            </a:endParaRP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roup 19">
            <a:extLst>
              <a:ext uri="{FF2B5EF4-FFF2-40B4-BE49-F238E27FC236}">
                <a16:creationId xmlns:a16="http://schemas.microsoft.com/office/drawing/2014/main" xmlns=""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xmlns=""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2" name="TextBox 21">
              <a:extLst>
                <a:ext uri="{FF2B5EF4-FFF2-40B4-BE49-F238E27FC236}">
                  <a16:creationId xmlns:a16="http://schemas.microsoft.com/office/drawing/2014/main" xmlns=""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23" name="TextBox 22">
              <a:extLst>
                <a:ext uri="{FF2B5EF4-FFF2-40B4-BE49-F238E27FC236}">
                  <a16:creationId xmlns:a16="http://schemas.microsoft.com/office/drawing/2014/main" xmlns=""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4" name="Picture 4">
            <a:extLst>
              <a:ext uri="{FF2B5EF4-FFF2-40B4-BE49-F238E27FC236}">
                <a16:creationId xmlns:a16="http://schemas.microsoft.com/office/drawing/2014/main" xmlns="" id="{52354FA0-88C8-4F5C-A6E1-0274A536B6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0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xmlns=""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smtClean="0">
                <a:solidFill>
                  <a:srgbClr val="C00000"/>
                </a:solidFill>
                <a:latin typeface="UTM Avo" panose="02040603050506020204" pitchFamily="18" charset="0"/>
              </a:rPr>
              <a:t>KHỦNG LONG</a:t>
            </a:r>
            <a:endParaRPr lang="en-US" sz="2000" b="1" dirty="0">
              <a:solidFill>
                <a:srgbClr val="C00000"/>
              </a:solidFill>
              <a:latin typeface="UTM Avo" panose="02040603050506020204" pitchFamily="18" charset="0"/>
            </a:endParaRPr>
          </a:p>
        </p:txBody>
      </p:sp>
      <p:sp>
        <p:nvSpPr>
          <p:cNvPr id="5" name="TextBox 4">
            <a:extLst>
              <a:ext uri="{FF2B5EF4-FFF2-40B4-BE49-F238E27FC236}">
                <a16:creationId xmlns:a16="http://schemas.microsoft.com/office/drawing/2014/main" xmlns="" id="{7BF6BCDF-9F5D-43EF-8D2F-74DA0EBB0C5C}"/>
              </a:ext>
            </a:extLst>
          </p:cNvPr>
          <p:cNvSpPr txBox="1"/>
          <p:nvPr/>
        </p:nvSpPr>
        <p:spPr>
          <a:xfrm>
            <a:off x="286384" y="796359"/>
            <a:ext cx="6257292" cy="4247317"/>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là</a:t>
            </a:r>
            <a:r>
              <a:rPr lang="en-US" dirty="0" smtClean="0">
                <a:latin typeface="UTM Avo" panose="02040603050506020204" pitchFamily="18" charset="0"/>
              </a:rPr>
              <a:t> </a:t>
            </a:r>
            <a:r>
              <a:rPr lang="en-US" dirty="0" err="1" smtClean="0">
                <a:latin typeface="UTM Avo" panose="02040603050506020204" pitchFamily="18" charset="0"/>
              </a:rPr>
              <a:t>loài</a:t>
            </a:r>
            <a:r>
              <a:rPr lang="en-US" dirty="0" smtClean="0">
                <a:latin typeface="UTM Avo" panose="02040603050506020204" pitchFamily="18" charset="0"/>
              </a:rPr>
              <a:t> </a:t>
            </a:r>
            <a:r>
              <a:rPr lang="en-US" dirty="0" err="1" smtClean="0">
                <a:latin typeface="UTM Avo" panose="02040603050506020204" pitchFamily="18" charset="0"/>
              </a:rPr>
              <a:t>vật</a:t>
            </a:r>
            <a:r>
              <a:rPr lang="en-US" dirty="0" smtClean="0">
                <a:latin typeface="UTM Avo" panose="02040603050506020204" pitchFamily="18" charset="0"/>
              </a:rPr>
              <a:t> </a:t>
            </a:r>
            <a:r>
              <a:rPr lang="en-US" dirty="0" err="1" smtClean="0">
                <a:latin typeface="UTM Avo" panose="02040603050506020204" pitchFamily="18" charset="0"/>
              </a:rPr>
              <a:t>thường</a:t>
            </a:r>
            <a:r>
              <a:rPr lang="en-US" dirty="0" smtClean="0">
                <a:latin typeface="UTM Avo" panose="02040603050506020204" pitchFamily="18" charset="0"/>
              </a:rPr>
              <a:t> </a:t>
            </a:r>
            <a:r>
              <a:rPr lang="en-US" dirty="0" err="1" smtClean="0">
                <a:latin typeface="UTM Avo" panose="02040603050506020204" pitchFamily="18" charset="0"/>
              </a:rPr>
              <a:t>sống</a:t>
            </a:r>
            <a:r>
              <a:rPr lang="en-US" dirty="0" smtClean="0">
                <a:latin typeface="UTM Avo" panose="02040603050506020204" pitchFamily="18" charset="0"/>
              </a:rPr>
              <a:t> </a:t>
            </a:r>
            <a:r>
              <a:rPr lang="en-US" dirty="0" err="1" smtClean="0">
                <a:latin typeface="UTM Avo" panose="02040603050506020204" pitchFamily="18" charset="0"/>
              </a:rPr>
              <a:t>thành</a:t>
            </a:r>
            <a:r>
              <a:rPr lang="en-US" dirty="0" smtClean="0">
                <a:latin typeface="UTM Avo" panose="02040603050506020204" pitchFamily="18" charset="0"/>
              </a:rPr>
              <a:t> </a:t>
            </a:r>
            <a:r>
              <a:rPr lang="en-US" dirty="0" err="1" smtClean="0">
                <a:latin typeface="UTM Avo" panose="02040603050506020204" pitchFamily="18" charset="0"/>
              </a:rPr>
              <a:t>bầy</a:t>
            </a:r>
            <a:r>
              <a:rPr lang="en-US" dirty="0" smtClean="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ở </a:t>
            </a:r>
            <a:r>
              <a:rPr lang="en-US" dirty="0" err="1" smtClean="0">
                <a:latin typeface="UTM Avo" panose="02040603050506020204" pitchFamily="18" charset="0"/>
              </a:rPr>
              <a:t>các</a:t>
            </a:r>
            <a:r>
              <a:rPr lang="en-US" dirty="0" smtClean="0">
                <a:latin typeface="UTM Avo" panose="02040603050506020204" pitchFamily="18" charset="0"/>
              </a:rPr>
              <a:t> </a:t>
            </a:r>
            <a:r>
              <a:rPr lang="en-US" dirty="0" err="1" smtClean="0">
                <a:latin typeface="UTM Avo" panose="02040603050506020204" pitchFamily="18" charset="0"/>
              </a:rPr>
              <a:t>vùng</a:t>
            </a:r>
            <a:r>
              <a:rPr lang="en-US" dirty="0" smtClean="0">
                <a:latin typeface="UTM Avo" panose="02040603050506020204" pitchFamily="18" charset="0"/>
              </a:rPr>
              <a:t> </a:t>
            </a:r>
            <a:r>
              <a:rPr lang="en-US" dirty="0" err="1" smtClean="0">
                <a:latin typeface="UTM Avo" panose="02040603050506020204" pitchFamily="18" charset="0"/>
              </a:rPr>
              <a:t>đất</a:t>
            </a:r>
            <a:r>
              <a:rPr lang="en-US" dirty="0" smtClean="0">
                <a:latin typeface="UTM Avo" panose="02040603050506020204" pitchFamily="18" charset="0"/>
              </a:rPr>
              <a:t> </a:t>
            </a:r>
            <a:r>
              <a:rPr lang="en-US" dirty="0" err="1" smtClean="0">
                <a:latin typeface="UTM Avo" panose="02040603050506020204" pitchFamily="18" charset="0"/>
              </a:rPr>
              <a:t>khô</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Trong</a:t>
            </a:r>
            <a:r>
              <a:rPr lang="en-US" dirty="0" smtClean="0">
                <a:latin typeface="UTM Avo" panose="02040603050506020204" pitchFamily="18" charset="0"/>
              </a:rPr>
              <a:t> </a:t>
            </a:r>
            <a:r>
              <a:rPr lang="en-US" dirty="0" err="1" smtClean="0">
                <a:latin typeface="UTM Avo" panose="02040603050506020204" pitchFamily="18" charset="0"/>
              </a:rPr>
              <a:t>suy</a:t>
            </a:r>
            <a:r>
              <a:rPr lang="en-US" dirty="0" smtClean="0">
                <a:latin typeface="UTM Avo" panose="02040603050506020204" pitchFamily="18" charset="0"/>
              </a:rPr>
              <a:t> </a:t>
            </a:r>
            <a:r>
              <a:rPr lang="en-US" dirty="0" err="1" smtClean="0">
                <a:latin typeface="UTM Avo" panose="02040603050506020204" pitchFamily="18" charset="0"/>
              </a:rPr>
              <a:t>nghĩ</a:t>
            </a:r>
            <a:r>
              <a:rPr lang="en-US" dirty="0" smtClean="0">
                <a:latin typeface="UTM Avo" panose="02040603050506020204" pitchFamily="18" charset="0"/>
              </a:rPr>
              <a:t> </a:t>
            </a:r>
            <a:r>
              <a:rPr lang="en-US" dirty="0" err="1" smtClean="0">
                <a:latin typeface="UTM Avo" panose="02040603050506020204" pitchFamily="18" charset="0"/>
              </a:rPr>
              <a:t>của</a:t>
            </a:r>
            <a:r>
              <a:rPr lang="en-US" dirty="0" smtClean="0">
                <a:latin typeface="UTM Avo" panose="02040603050506020204" pitchFamily="18" charset="0"/>
              </a:rPr>
              <a:t> </a:t>
            </a:r>
            <a:r>
              <a:rPr lang="en-US" dirty="0" err="1" smtClean="0">
                <a:latin typeface="UTM Avo" panose="02040603050506020204" pitchFamily="18" charset="0"/>
              </a:rPr>
              <a:t>nhiều</a:t>
            </a:r>
            <a:r>
              <a:rPr lang="en-US" dirty="0" smtClean="0">
                <a:latin typeface="UTM Avo" panose="02040603050506020204" pitchFamily="18" charset="0"/>
              </a:rPr>
              <a:t> </a:t>
            </a:r>
            <a:r>
              <a:rPr lang="en-US" dirty="0" err="1" smtClean="0">
                <a:latin typeface="UTM Avo" panose="02040603050506020204" pitchFamily="18" charset="0"/>
              </a:rPr>
              <a:t>người</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là</a:t>
            </a:r>
            <a:r>
              <a:rPr lang="en-US" dirty="0" smtClean="0">
                <a:latin typeface="UTM Avo" panose="02040603050506020204" pitchFamily="18" charset="0"/>
              </a:rPr>
              <a:t> </a:t>
            </a:r>
            <a:r>
              <a:rPr lang="en-US" dirty="0" err="1" smtClean="0">
                <a:latin typeface="UTM Avo" panose="02040603050506020204" pitchFamily="18" charset="0"/>
              </a:rPr>
              <a:t>loài</a:t>
            </a:r>
            <a:r>
              <a:rPr lang="en-US" dirty="0" smtClean="0">
                <a:latin typeface="UTM Avo" panose="02040603050506020204" pitchFamily="18" charset="0"/>
              </a:rPr>
              <a:t> </a:t>
            </a:r>
            <a:r>
              <a:rPr lang="en-US" dirty="0" err="1" smtClean="0">
                <a:latin typeface="UTM Avo" panose="02040603050506020204" pitchFamily="18" charset="0"/>
              </a:rPr>
              <a:t>vật</a:t>
            </a:r>
            <a:r>
              <a:rPr lang="en-US" dirty="0" smtClean="0">
                <a:latin typeface="UTM Avo" panose="02040603050506020204" pitchFamily="18" charset="0"/>
              </a:rPr>
              <a:t> </a:t>
            </a:r>
            <a:r>
              <a:rPr lang="en-US" dirty="0" err="1" smtClean="0">
                <a:latin typeface="UTM Avo" panose="02040603050506020204" pitchFamily="18" charset="0"/>
              </a:rPr>
              <a:t>khổng</a:t>
            </a:r>
            <a:r>
              <a:rPr lang="en-US" dirty="0" smtClean="0">
                <a:latin typeface="UTM Avo" panose="02040603050506020204" pitchFamily="18" charset="0"/>
              </a:rPr>
              <a:t> </a:t>
            </a:r>
            <a:r>
              <a:rPr lang="en-US" dirty="0" err="1" smtClean="0">
                <a:latin typeface="UTM Avo" panose="02040603050506020204" pitchFamily="18" charset="0"/>
              </a:rPr>
              <a:t>lồ</a:t>
            </a:r>
            <a:r>
              <a:rPr lang="en-US" dirty="0" smtClean="0">
                <a:latin typeface="UTM Avo" panose="02040603050506020204" pitchFamily="18" charset="0"/>
              </a:rPr>
              <a:t>. </a:t>
            </a:r>
            <a:r>
              <a:rPr lang="en-US" dirty="0" err="1" smtClean="0">
                <a:latin typeface="UTM Avo" panose="02040603050506020204" pitchFamily="18" charset="0"/>
              </a:rPr>
              <a:t>Nhưng</a:t>
            </a:r>
            <a:r>
              <a:rPr lang="en-US" dirty="0" smtClean="0">
                <a:latin typeface="UTM Avo" panose="02040603050506020204" pitchFamily="18" charset="0"/>
              </a:rPr>
              <a:t> </a:t>
            </a:r>
            <a:r>
              <a:rPr lang="en-US" dirty="0" err="1" smtClean="0">
                <a:latin typeface="UTM Avo" panose="02040603050506020204" pitchFamily="18" charset="0"/>
              </a:rPr>
              <a:t>trên</a:t>
            </a:r>
            <a:r>
              <a:rPr lang="en-US" dirty="0" smtClean="0">
                <a:latin typeface="UTM Avo" panose="02040603050506020204" pitchFamily="18" charset="0"/>
              </a:rPr>
              <a:t> </a:t>
            </a:r>
            <a:r>
              <a:rPr lang="en-US" dirty="0" err="1" smtClean="0">
                <a:latin typeface="UTM Avo" panose="02040603050506020204" pitchFamily="18" charset="0"/>
              </a:rPr>
              <a:t>thực</a:t>
            </a:r>
            <a:r>
              <a:rPr lang="en-US" dirty="0" smtClean="0">
                <a:latin typeface="UTM Avo" panose="02040603050506020204" pitchFamily="18" charset="0"/>
              </a:rPr>
              <a:t> </a:t>
            </a:r>
            <a:r>
              <a:rPr lang="en-US" dirty="0" err="1" smtClean="0">
                <a:latin typeface="UTM Avo" panose="02040603050506020204" pitchFamily="18" charset="0"/>
              </a:rPr>
              <a:t>tế</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loài</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chỉ</a:t>
            </a:r>
            <a:r>
              <a:rPr lang="en-US" dirty="0" smtClean="0">
                <a:latin typeface="UTM Avo" panose="02040603050506020204" pitchFamily="18" charset="0"/>
              </a:rPr>
              <a:t> </a:t>
            </a:r>
            <a:r>
              <a:rPr lang="en-US" dirty="0" err="1" smtClean="0">
                <a:latin typeface="UTM Avo" panose="02040603050506020204" pitchFamily="18" charset="0"/>
              </a:rPr>
              <a:t>bằng</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chú</a:t>
            </a:r>
            <a:r>
              <a:rPr lang="en-US" dirty="0" smtClean="0">
                <a:latin typeface="UTM Avo" panose="02040603050506020204" pitchFamily="18" charset="0"/>
              </a:rPr>
              <a:t> </a:t>
            </a:r>
            <a:r>
              <a:rPr lang="en-US" dirty="0" err="1" smtClean="0">
                <a:latin typeface="UTM Avo" panose="02040603050506020204" pitchFamily="18" charset="0"/>
              </a:rPr>
              <a:t>chó</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thường</a:t>
            </a:r>
            <a:r>
              <a:rPr lang="en-US" dirty="0" smtClean="0">
                <a:latin typeface="UTM Avo" panose="02040603050506020204" pitchFamily="18" charset="0"/>
              </a:rPr>
              <a:t> </a:t>
            </a:r>
            <a:r>
              <a:rPr lang="en-US" dirty="0" err="1" smtClean="0">
                <a:latin typeface="UTM Avo" panose="02040603050506020204" pitchFamily="18" charset="0"/>
              </a:rPr>
              <a:t>ăn</a:t>
            </a:r>
            <a:r>
              <a:rPr lang="en-US" dirty="0" smtClean="0">
                <a:latin typeface="UTM Avo" panose="02040603050506020204" pitchFamily="18" charset="0"/>
              </a:rPr>
              <a:t> </a:t>
            </a:r>
            <a:r>
              <a:rPr lang="en-US" dirty="0" err="1" smtClean="0">
                <a:latin typeface="UTM Avo" panose="02040603050506020204" pitchFamily="18" charset="0"/>
              </a:rPr>
              <a:t>thịt</a:t>
            </a:r>
            <a:r>
              <a:rPr lang="en-US" dirty="0" smtClean="0">
                <a:latin typeface="UTM Avo" panose="02040603050506020204" pitchFamily="18" charset="0"/>
              </a:rPr>
              <a:t>, </a:t>
            </a:r>
            <a:r>
              <a:rPr lang="en-US" dirty="0" err="1" smtClean="0">
                <a:latin typeface="UTM Avo" panose="02040603050506020204" pitchFamily="18" charset="0"/>
              </a:rPr>
              <a:t>cũng</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số</a:t>
            </a:r>
            <a:r>
              <a:rPr lang="en-US" dirty="0" smtClean="0">
                <a:latin typeface="UTM Avo" panose="02040603050506020204" pitchFamily="18" charset="0"/>
              </a:rPr>
              <a:t> </a:t>
            </a:r>
            <a:r>
              <a:rPr lang="en-US" dirty="0" err="1" smtClean="0">
                <a:latin typeface="UTM Avo" panose="02040603050506020204" pitchFamily="18" charset="0"/>
              </a:rPr>
              <a:t>loài</a:t>
            </a:r>
            <a:r>
              <a:rPr lang="en-US" dirty="0" smtClean="0">
                <a:latin typeface="UTM Avo" panose="02040603050506020204" pitchFamily="18" charset="0"/>
              </a:rPr>
              <a:t> </a:t>
            </a:r>
            <a:r>
              <a:rPr lang="en-US" dirty="0" err="1" smtClean="0">
                <a:latin typeface="UTM Avo" panose="02040603050506020204" pitchFamily="18" charset="0"/>
              </a:rPr>
              <a:t>ăn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Chân</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thẳng</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rất</a:t>
            </a:r>
            <a:r>
              <a:rPr lang="en-US" dirty="0" smtClean="0">
                <a:latin typeface="UTM Avo" panose="02040603050506020204" pitchFamily="18" charset="0"/>
              </a:rPr>
              <a:t> </a:t>
            </a:r>
            <a:r>
              <a:rPr lang="en-US" dirty="0" err="1" smtClean="0">
                <a:latin typeface="UTM Avo" panose="02040603050506020204" pitchFamily="18" charset="0"/>
              </a:rPr>
              <a:t>khỏe</a:t>
            </a:r>
            <a:r>
              <a:rPr lang="en-US" dirty="0" smtClean="0">
                <a:latin typeface="UTM Avo" panose="02040603050506020204" pitchFamily="18" charset="0"/>
              </a:rPr>
              <a:t>. </a:t>
            </a:r>
            <a:r>
              <a:rPr lang="en-US" dirty="0" err="1" smtClean="0">
                <a:latin typeface="UTM Avo" panose="02040603050506020204" pitchFamily="18" charset="0"/>
              </a:rPr>
              <a:t>Vì</a:t>
            </a:r>
            <a:r>
              <a:rPr lang="en-US" dirty="0" smtClean="0">
                <a:latin typeface="UTM Avo" panose="02040603050506020204" pitchFamily="18" charset="0"/>
              </a:rPr>
              <a:t> </a:t>
            </a:r>
            <a:r>
              <a:rPr lang="en-US" dirty="0" err="1" smtClean="0">
                <a:latin typeface="UTM Avo" panose="02040603050506020204" pitchFamily="18" charset="0"/>
              </a:rPr>
              <a:t>thế</a:t>
            </a:r>
            <a:r>
              <a:rPr lang="en-US" dirty="0" smtClean="0">
                <a:latin typeface="UTM Avo" panose="02040603050506020204" pitchFamily="18" charset="0"/>
              </a:rPr>
              <a:t> </a:t>
            </a:r>
            <a:r>
              <a:rPr lang="en-US" dirty="0" err="1" smtClean="0">
                <a:latin typeface="UTM Avo" panose="02040603050506020204" pitchFamily="18" charset="0"/>
              </a:rPr>
              <a:t>chúng</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thể</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khắp</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vùng</a:t>
            </a:r>
            <a:r>
              <a:rPr lang="en-US" dirty="0" smtClean="0">
                <a:latin typeface="UTM Avo" panose="02040603050506020204" pitchFamily="18" charset="0"/>
              </a:rPr>
              <a:t> </a:t>
            </a:r>
            <a:r>
              <a:rPr lang="en-US" dirty="0" err="1" smtClean="0">
                <a:latin typeface="UTM Avo" panose="02040603050506020204" pitchFamily="18" charset="0"/>
              </a:rPr>
              <a:t>rộng</a:t>
            </a:r>
            <a:r>
              <a:rPr lang="en-US" dirty="0" smtClean="0">
                <a:latin typeface="UTM Avo" panose="02040603050506020204" pitchFamily="18" charset="0"/>
              </a:rPr>
              <a:t> </a:t>
            </a:r>
            <a:r>
              <a:rPr lang="en-US" dirty="0" err="1" smtClean="0">
                <a:latin typeface="UTM Avo" panose="02040603050506020204" pitchFamily="18" charset="0"/>
              </a:rPr>
              <a:t>lớn</a:t>
            </a:r>
            <a:r>
              <a:rPr lang="en-US" dirty="0" smtClean="0">
                <a:latin typeface="UTM Avo" panose="02040603050506020204" pitchFamily="18" charset="0"/>
              </a:rPr>
              <a:t> </a:t>
            </a:r>
            <a:r>
              <a:rPr lang="en-US" dirty="0" err="1" smtClean="0">
                <a:latin typeface="UTM Avo" panose="02040603050506020204" pitchFamily="18" charset="0"/>
              </a:rPr>
              <a:t>để</a:t>
            </a:r>
            <a:r>
              <a:rPr lang="en-US" dirty="0" smtClean="0">
                <a:latin typeface="UTM Avo" panose="02040603050506020204" pitchFamily="18" charset="0"/>
              </a:rPr>
              <a:t> </a:t>
            </a:r>
            <a:r>
              <a:rPr lang="en-US" dirty="0" err="1" smtClean="0">
                <a:latin typeface="UTM Avo" panose="02040603050506020204" pitchFamily="18" charset="0"/>
              </a:rPr>
              <a:t>kiếm</a:t>
            </a:r>
            <a:r>
              <a:rPr lang="en-US" dirty="0" smtClean="0">
                <a:latin typeface="UTM Avo" panose="02040603050506020204" pitchFamily="18" charset="0"/>
              </a:rPr>
              <a:t> </a:t>
            </a:r>
            <a:r>
              <a:rPr lang="en-US" dirty="0" err="1" smtClean="0">
                <a:latin typeface="UTM Avo" panose="02040603050506020204" pitchFamily="18" charset="0"/>
              </a:rPr>
              <a:t>ăn</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khả</a:t>
            </a:r>
            <a:r>
              <a:rPr lang="en-US" dirty="0" smtClean="0">
                <a:latin typeface="UTM Avo" panose="02040603050506020204" pitchFamily="18" charset="0"/>
              </a:rPr>
              <a:t> </a:t>
            </a:r>
            <a:r>
              <a:rPr lang="en-US" dirty="0" err="1" smtClean="0">
                <a:latin typeface="UTM Avo" panose="02040603050506020204" pitchFamily="18" charset="0"/>
              </a:rPr>
              <a:t>năng</a:t>
            </a:r>
            <a:r>
              <a:rPr lang="en-US" dirty="0" smtClean="0">
                <a:latin typeface="UTM Avo" panose="02040603050506020204" pitchFamily="18" charset="0"/>
              </a:rPr>
              <a:t> </a:t>
            </a:r>
            <a:r>
              <a:rPr lang="en-US" dirty="0" err="1" smtClean="0">
                <a:latin typeface="UTM Avo" panose="02040603050506020204" pitchFamily="18" charset="0"/>
              </a:rPr>
              <a:t>săn</a:t>
            </a:r>
            <a:r>
              <a:rPr lang="en-US" dirty="0" smtClean="0">
                <a:latin typeface="UTM Avo" panose="02040603050506020204" pitchFamily="18" charset="0"/>
              </a:rPr>
              <a:t> </a:t>
            </a:r>
            <a:r>
              <a:rPr lang="en-US" dirty="0" err="1" smtClean="0">
                <a:latin typeface="UTM Avo" panose="02040603050506020204" pitchFamily="18" charset="0"/>
              </a:rPr>
              <a:t>mồi</a:t>
            </a:r>
            <a:r>
              <a:rPr lang="en-US" dirty="0" smtClean="0">
                <a:latin typeface="UTM Avo" panose="02040603050506020204" pitchFamily="18" charset="0"/>
              </a:rPr>
              <a:t> </a:t>
            </a:r>
            <a:r>
              <a:rPr lang="en-US" dirty="0" err="1" smtClean="0">
                <a:latin typeface="UTM Avo" panose="02040603050506020204" pitchFamily="18" charset="0"/>
              </a:rPr>
              <a:t>tốt</a:t>
            </a:r>
            <a:r>
              <a:rPr lang="en-US" dirty="0" smtClean="0">
                <a:latin typeface="UTM Avo" panose="02040603050506020204" pitchFamily="18" charset="0"/>
              </a:rPr>
              <a:t> </a:t>
            </a:r>
            <a:r>
              <a:rPr lang="en-US" dirty="0" err="1" smtClean="0">
                <a:latin typeface="UTM Avo" panose="02040603050506020204" pitchFamily="18" charset="0"/>
              </a:rPr>
              <a:t>nhờ</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đôi</a:t>
            </a:r>
            <a:r>
              <a:rPr lang="en-US" dirty="0" smtClean="0">
                <a:latin typeface="UTM Avo" panose="02040603050506020204" pitchFamily="18" charset="0"/>
              </a:rPr>
              <a:t> </a:t>
            </a:r>
            <a:r>
              <a:rPr lang="en-US" dirty="0" err="1" smtClean="0">
                <a:latin typeface="UTM Avo" panose="02040603050506020204" pitchFamily="18" charset="0"/>
              </a:rPr>
              <a:t>mắt</a:t>
            </a:r>
            <a:r>
              <a:rPr lang="en-US" dirty="0" smtClean="0">
                <a:latin typeface="UTM Avo" panose="02040603050506020204" pitchFamily="18" charset="0"/>
              </a:rPr>
              <a:t> </a:t>
            </a:r>
            <a:r>
              <a:rPr lang="en-US" dirty="0" err="1" smtClean="0">
                <a:latin typeface="UTM Avo" panose="02040603050506020204" pitchFamily="18" charset="0"/>
              </a:rPr>
              <a:t>tinh</a:t>
            </a:r>
            <a:r>
              <a:rPr lang="en-US" dirty="0" smtClean="0">
                <a:latin typeface="UTM Avo" panose="02040603050506020204" pitchFamily="18" charset="0"/>
              </a:rPr>
              <a:t> </a:t>
            </a:r>
            <a:r>
              <a:rPr lang="en-US" dirty="0" err="1" smtClean="0">
                <a:latin typeface="UTM Avo" panose="02040603050506020204" pitchFamily="18" charset="0"/>
              </a:rPr>
              <a:t>tường</a:t>
            </a:r>
            <a:r>
              <a:rPr lang="en-US" dirty="0" smtClean="0">
                <a:latin typeface="UTM Avo" panose="02040603050506020204" pitchFamily="18" charset="0"/>
              </a:rPr>
              <a:t> </a:t>
            </a:r>
            <a:r>
              <a:rPr lang="en-US" dirty="0" err="1" smtClean="0">
                <a:latin typeface="UTM Avo" panose="02040603050506020204" pitchFamily="18" charset="0"/>
              </a:rPr>
              <a:t>cùng</a:t>
            </a:r>
            <a:r>
              <a:rPr lang="en-US" dirty="0" smtClean="0">
                <a:latin typeface="UTM Avo" panose="02040603050506020204" pitchFamily="18" charset="0"/>
              </a:rPr>
              <a:t> </a:t>
            </a:r>
            <a:r>
              <a:rPr lang="en-US" dirty="0" err="1" smtClean="0">
                <a:latin typeface="UTM Avo" panose="02040603050506020204" pitchFamily="18" charset="0"/>
              </a:rPr>
              <a:t>cái</a:t>
            </a:r>
            <a:r>
              <a:rPr lang="en-US" dirty="0" smtClean="0">
                <a:latin typeface="UTM Avo" panose="02040603050506020204" pitchFamily="18" charset="0"/>
              </a:rPr>
              <a:t> </a:t>
            </a:r>
            <a:r>
              <a:rPr lang="en-US" dirty="0" err="1" smtClean="0">
                <a:latin typeface="UTM Avo" panose="02040603050506020204" pitchFamily="18" charset="0"/>
              </a:rPr>
              <a:t>mũi</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đôi</a:t>
            </a:r>
            <a:r>
              <a:rPr lang="en-US" dirty="0" smtClean="0">
                <a:latin typeface="UTM Avo" panose="02040603050506020204" pitchFamily="18" charset="0"/>
              </a:rPr>
              <a:t> tai </a:t>
            </a:r>
            <a:r>
              <a:rPr lang="en-US" dirty="0" err="1" smtClean="0">
                <a:latin typeface="UTM Avo" panose="02040603050506020204" pitchFamily="18" charset="0"/>
              </a:rPr>
              <a:t>thính</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cũng</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khả</a:t>
            </a:r>
            <a:r>
              <a:rPr lang="en-US" dirty="0" smtClean="0">
                <a:latin typeface="UTM Avo" panose="02040603050506020204" pitchFamily="18" charset="0"/>
              </a:rPr>
              <a:t> </a:t>
            </a:r>
            <a:r>
              <a:rPr lang="en-US" dirty="0" err="1" smtClean="0">
                <a:latin typeface="UTM Avo" panose="02040603050506020204" pitchFamily="18" charset="0"/>
              </a:rPr>
              <a:t>năng</a:t>
            </a:r>
            <a:r>
              <a:rPr lang="en-US" dirty="0" smtClean="0">
                <a:latin typeface="UTM Avo" panose="02040603050506020204" pitchFamily="18" charset="0"/>
              </a:rPr>
              <a:t> </a:t>
            </a:r>
            <a:r>
              <a:rPr lang="en-US" dirty="0" err="1" smtClean="0">
                <a:latin typeface="UTM Avo" panose="02040603050506020204" pitchFamily="18" charset="0"/>
              </a:rPr>
              <a:t>tự</a:t>
            </a:r>
            <a:r>
              <a:rPr lang="en-US" dirty="0" smtClean="0">
                <a:latin typeface="UTM Avo" panose="02040603050506020204" pitchFamily="18" charset="0"/>
              </a:rPr>
              <a:t> </a:t>
            </a:r>
            <a:r>
              <a:rPr lang="en-US" dirty="0" err="1" smtClean="0">
                <a:latin typeface="UTM Avo" panose="02040603050506020204" pitchFamily="18" charset="0"/>
              </a:rPr>
              <a:t>vệ</a:t>
            </a:r>
            <a:r>
              <a:rPr lang="en-US" dirty="0" smtClean="0">
                <a:latin typeface="UTM Avo" panose="02040603050506020204" pitchFamily="18" charset="0"/>
              </a:rPr>
              <a:t> </a:t>
            </a:r>
            <a:r>
              <a:rPr lang="en-US" dirty="0" err="1" smtClean="0">
                <a:latin typeface="UTM Avo" panose="02040603050506020204" pitchFamily="18" charset="0"/>
              </a:rPr>
              <a:t>tốt</a:t>
            </a:r>
            <a:r>
              <a:rPr lang="en-US" dirty="0" smtClean="0">
                <a:latin typeface="UTM Avo" panose="02040603050506020204" pitchFamily="18" charset="0"/>
              </a:rPr>
              <a:t> </a:t>
            </a:r>
            <a:r>
              <a:rPr lang="en-US" dirty="0" err="1" smtClean="0">
                <a:latin typeface="UTM Avo" panose="02040603050506020204" pitchFamily="18" charset="0"/>
              </a:rPr>
              <a:t>nhờ</a:t>
            </a:r>
            <a:r>
              <a:rPr lang="en-US" dirty="0" smtClean="0">
                <a:latin typeface="UTM Avo" panose="02040603050506020204" pitchFamily="18" charset="0"/>
              </a:rPr>
              <a:t> </a:t>
            </a:r>
            <a:r>
              <a:rPr lang="en-US" dirty="0" err="1" smtClean="0">
                <a:latin typeface="UTM Avo" panose="02040603050506020204" pitchFamily="18" charset="0"/>
              </a:rPr>
              <a:t>vào</a:t>
            </a:r>
            <a:r>
              <a:rPr lang="en-US" dirty="0" smtClean="0">
                <a:latin typeface="UTM Avo" panose="02040603050506020204" pitchFamily="18" charset="0"/>
              </a:rPr>
              <a:t> </a:t>
            </a:r>
            <a:r>
              <a:rPr lang="en-US" dirty="0" err="1" smtClean="0">
                <a:latin typeface="UTM Avo" panose="02040603050506020204" pitchFamily="18" charset="0"/>
              </a:rPr>
              <a:t>cái</a:t>
            </a:r>
            <a:r>
              <a:rPr lang="en-US" dirty="0" smtClean="0">
                <a:latin typeface="UTM Avo" panose="02040603050506020204" pitchFamily="18" charset="0"/>
              </a:rPr>
              <a:t> </a:t>
            </a:r>
            <a:r>
              <a:rPr lang="en-US" dirty="0" err="1" smtClean="0">
                <a:latin typeface="UTM Avo" panose="02040603050506020204" pitchFamily="18" charset="0"/>
              </a:rPr>
              <a:t>đầu</a:t>
            </a:r>
            <a:r>
              <a:rPr lang="en-US" dirty="0" smtClean="0">
                <a:latin typeface="UTM Avo" panose="02040603050506020204" pitchFamily="18" charset="0"/>
              </a:rPr>
              <a:t> </a:t>
            </a:r>
            <a:r>
              <a:rPr lang="en-US" dirty="0" err="1" smtClean="0">
                <a:latin typeface="UTM Avo" panose="02040603050506020204" pitchFamily="18" charset="0"/>
              </a:rPr>
              <a:t>cứng</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cái</a:t>
            </a:r>
            <a:r>
              <a:rPr lang="en-US" dirty="0" smtClean="0">
                <a:latin typeface="UTM Avo" panose="02040603050506020204" pitchFamily="18" charset="0"/>
              </a:rPr>
              <a:t> </a:t>
            </a:r>
            <a:r>
              <a:rPr lang="en-US" dirty="0" err="1" smtClean="0">
                <a:latin typeface="UTM Avo" panose="02040603050506020204" pitchFamily="18" charset="0"/>
              </a:rPr>
              <a:t>quất</a:t>
            </a:r>
            <a:r>
              <a:rPr lang="en-US" dirty="0" smtClean="0">
                <a:latin typeface="UTM Avo" panose="02040603050506020204" pitchFamily="18" charset="0"/>
              </a:rPr>
              <a:t> </a:t>
            </a:r>
            <a:r>
              <a:rPr lang="en-US" dirty="0" err="1" smtClean="0">
                <a:latin typeface="UTM Avo" panose="02040603050506020204" pitchFamily="18" charset="0"/>
              </a:rPr>
              <a:t>đuôi</a:t>
            </a:r>
            <a:r>
              <a:rPr lang="en-US" dirty="0" smtClean="0">
                <a:latin typeface="UTM Avo" panose="02040603050506020204" pitchFamily="18" charset="0"/>
              </a:rPr>
              <a:t> </a:t>
            </a:r>
            <a:r>
              <a:rPr lang="en-US" dirty="0" err="1" smtClean="0">
                <a:latin typeface="UTM Avo" panose="02040603050506020204" pitchFamily="18" charset="0"/>
              </a:rPr>
              <a:t>dũng</a:t>
            </a:r>
            <a:r>
              <a:rPr lang="en-US" dirty="0" smtClean="0">
                <a:latin typeface="UTM Avo" panose="02040603050506020204" pitchFamily="18" charset="0"/>
              </a:rPr>
              <a:t> </a:t>
            </a:r>
            <a:r>
              <a:rPr lang="en-US" dirty="0" err="1" smtClean="0">
                <a:latin typeface="UTM Avo" panose="02040603050506020204" pitchFamily="18" charset="0"/>
              </a:rPr>
              <a:t>mãnh</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Trước</a:t>
            </a:r>
            <a:r>
              <a:rPr lang="en-US" dirty="0" smtClean="0">
                <a:latin typeface="UTM Avo" panose="02040603050506020204" pitchFamily="18" charset="0"/>
              </a:rPr>
              <a:t> </a:t>
            </a:r>
            <a:r>
              <a:rPr lang="en-US" dirty="0" err="1" smtClean="0">
                <a:latin typeface="UTM Avo" panose="02040603050506020204" pitchFamily="18" charset="0"/>
              </a:rPr>
              <a:t>khi</a:t>
            </a:r>
            <a:r>
              <a:rPr lang="en-US" dirty="0" smtClean="0">
                <a:latin typeface="UTM Avo" panose="02040603050506020204" pitchFamily="18" charset="0"/>
              </a:rPr>
              <a:t> con </a:t>
            </a:r>
            <a:r>
              <a:rPr lang="en-US" dirty="0" err="1" smtClean="0">
                <a:latin typeface="UTM Avo" panose="02040603050506020204" pitchFamily="18" charset="0"/>
              </a:rPr>
              <a:t>người</a:t>
            </a:r>
            <a:r>
              <a:rPr lang="en-US" dirty="0" smtClean="0">
                <a:latin typeface="UTM Avo" panose="02040603050506020204" pitchFamily="18" charset="0"/>
              </a:rPr>
              <a:t> </a:t>
            </a:r>
            <a:r>
              <a:rPr lang="en-US" dirty="0" err="1" smtClean="0">
                <a:latin typeface="UTM Avo" panose="02040603050506020204" pitchFamily="18" charset="0"/>
              </a:rPr>
              <a:t>xuất</a:t>
            </a:r>
            <a:r>
              <a:rPr lang="en-US" dirty="0" smtClean="0">
                <a:latin typeface="UTM Avo" panose="02040603050506020204" pitchFamily="18" charset="0"/>
              </a:rPr>
              <a:t> </a:t>
            </a:r>
            <a:r>
              <a:rPr lang="en-US" dirty="0" err="1" smtClean="0">
                <a:latin typeface="UTM Avo" panose="02040603050506020204" pitchFamily="18" charset="0"/>
              </a:rPr>
              <a:t>hiện</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bị</a:t>
            </a:r>
            <a:r>
              <a:rPr lang="en-US" dirty="0" smtClean="0">
                <a:latin typeface="UTM Avo" panose="02040603050506020204" pitchFamily="18" charset="0"/>
              </a:rPr>
              <a:t> </a:t>
            </a:r>
            <a:r>
              <a:rPr lang="en-US" dirty="0" err="1" smtClean="0">
                <a:latin typeface="UTM Avo" panose="02040603050506020204" pitchFamily="18" charset="0"/>
              </a:rPr>
              <a:t>tuyệt</a:t>
            </a:r>
            <a:r>
              <a:rPr lang="en-US" dirty="0" smtClean="0">
                <a:latin typeface="UTM Avo" panose="02040603050506020204" pitchFamily="18" charset="0"/>
              </a:rPr>
              <a:t> </a:t>
            </a:r>
            <a:r>
              <a:rPr lang="en-US" dirty="0" err="1" smtClean="0">
                <a:latin typeface="UTM Avo" panose="02040603050506020204" pitchFamily="18" charset="0"/>
              </a:rPr>
              <a:t>chủng</a:t>
            </a:r>
            <a:r>
              <a:rPr lang="en-US" dirty="0" smtClean="0">
                <a:latin typeface="UTM Avo" panose="02040603050506020204" pitchFamily="18" charset="0"/>
              </a:rPr>
              <a:t>. </a:t>
            </a:r>
            <a:r>
              <a:rPr lang="en-US" dirty="0" err="1" smtClean="0">
                <a:latin typeface="UTM Avo" panose="02040603050506020204" pitchFamily="18" charset="0"/>
              </a:rPr>
              <a:t>Vì</a:t>
            </a:r>
            <a:r>
              <a:rPr lang="en-US" dirty="0" smtClean="0">
                <a:latin typeface="UTM Avo" panose="02040603050506020204" pitchFamily="18" charset="0"/>
              </a:rPr>
              <a:t> </a:t>
            </a:r>
            <a:r>
              <a:rPr lang="en-US" dirty="0" err="1" smtClean="0">
                <a:latin typeface="UTM Avo" panose="02040603050506020204" pitchFamily="18" charset="0"/>
              </a:rPr>
              <a:t>thế</a:t>
            </a:r>
            <a:r>
              <a:rPr lang="en-US" dirty="0" smtClean="0">
                <a:latin typeface="UTM Avo" panose="02040603050506020204" pitchFamily="18" charset="0"/>
              </a:rPr>
              <a:t>, </a:t>
            </a:r>
            <a:r>
              <a:rPr lang="en-US" dirty="0" err="1" smtClean="0">
                <a:latin typeface="UTM Avo" panose="02040603050506020204" pitchFamily="18" charset="0"/>
              </a:rPr>
              <a:t>chúng</a:t>
            </a:r>
            <a:r>
              <a:rPr lang="en-US" dirty="0" smtClean="0">
                <a:latin typeface="UTM Avo" panose="02040603050506020204" pitchFamily="18" charset="0"/>
              </a:rPr>
              <a:t> ta </a:t>
            </a:r>
            <a:r>
              <a:rPr lang="en-US" dirty="0" err="1" smtClean="0">
                <a:latin typeface="UTM Avo" panose="02040603050506020204" pitchFamily="18" charset="0"/>
              </a:rPr>
              <a:t>sẽ</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bao</a:t>
            </a:r>
            <a:r>
              <a:rPr lang="en-US" dirty="0" smtClean="0">
                <a:latin typeface="UTM Avo" panose="02040603050506020204" pitchFamily="18" charset="0"/>
              </a:rPr>
              <a:t> </a:t>
            </a:r>
            <a:r>
              <a:rPr lang="en-US" dirty="0" err="1" smtClean="0">
                <a:latin typeface="UTM Avo" panose="02040603050506020204" pitchFamily="18" charset="0"/>
              </a:rPr>
              <a:t>giờ</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thể</a:t>
            </a:r>
            <a:r>
              <a:rPr lang="en-US" dirty="0" smtClean="0">
                <a:latin typeface="UTM Avo" panose="02040603050506020204" pitchFamily="18" charset="0"/>
              </a:rPr>
              <a:t> </a:t>
            </a:r>
            <a:r>
              <a:rPr lang="en-US" dirty="0" err="1" smtClean="0">
                <a:latin typeface="UTM Avo" panose="02040603050506020204" pitchFamily="18" charset="0"/>
              </a:rPr>
              <a:t>nhìn</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thật</a:t>
            </a:r>
            <a:r>
              <a:rPr lang="en-US" dirty="0" smtClean="0">
                <a:latin typeface="UTM Avo" panose="02040603050506020204" pitchFamily="18" charset="0"/>
              </a:rPr>
              <a:t>.</a:t>
            </a:r>
          </a:p>
          <a:p>
            <a:pPr algn="r">
              <a:lnSpc>
                <a:spcPct val="150000"/>
              </a:lnSpc>
            </a:pPr>
            <a:r>
              <a:rPr lang="en-US" sz="1100" i="1" dirty="0" smtClean="0">
                <a:latin typeface="UTM Avo" panose="02040603050506020204" pitchFamily="18" charset="0"/>
              </a:rPr>
              <a:t>(</a:t>
            </a:r>
            <a:r>
              <a:rPr lang="en-US" sz="1100" i="1" dirty="0" err="1" smtClean="0">
                <a:latin typeface="UTM Avo" panose="02040603050506020204" pitchFamily="18" charset="0"/>
              </a:rPr>
              <a:t>theo</a:t>
            </a:r>
            <a:r>
              <a:rPr lang="en-US" sz="1100" i="1" dirty="0" smtClean="0">
                <a:latin typeface="UTM Avo" panose="02040603050506020204" pitchFamily="18" charset="0"/>
              </a:rPr>
              <a:t> </a:t>
            </a:r>
            <a:r>
              <a:rPr lang="en-US" sz="1100" i="1" dirty="0" err="1" smtClean="0">
                <a:latin typeface="UTM Avo" panose="02040603050506020204" pitchFamily="18" charset="0"/>
              </a:rPr>
              <a:t>Bách</a:t>
            </a:r>
            <a:r>
              <a:rPr lang="en-US" sz="1100" i="1" dirty="0" smtClean="0">
                <a:latin typeface="UTM Avo" panose="02040603050506020204" pitchFamily="18" charset="0"/>
              </a:rPr>
              <a:t> </a:t>
            </a:r>
            <a:r>
              <a:rPr lang="en-US" sz="1100" i="1" dirty="0" err="1" smtClean="0">
                <a:latin typeface="UTM Avo" panose="02040603050506020204" pitchFamily="18" charset="0"/>
              </a:rPr>
              <a:t>khoa</a:t>
            </a:r>
            <a:r>
              <a:rPr lang="en-US" sz="1100" i="1" dirty="0" smtClean="0">
                <a:latin typeface="UTM Avo" panose="02040603050506020204" pitchFamily="18" charset="0"/>
              </a:rPr>
              <a:t> tri </a:t>
            </a:r>
            <a:r>
              <a:rPr lang="en-US" sz="1100" i="1" dirty="0" err="1" smtClean="0">
                <a:latin typeface="UTM Avo" panose="02040603050506020204" pitchFamily="18" charset="0"/>
              </a:rPr>
              <a:t>thức</a:t>
            </a:r>
            <a:r>
              <a:rPr lang="en-US" sz="1100" i="1" dirty="0" smtClean="0">
                <a:latin typeface="UTM Avo" panose="02040603050506020204" pitchFamily="18" charset="0"/>
              </a:rPr>
              <a:t> </a:t>
            </a:r>
            <a:r>
              <a:rPr lang="en-US" sz="1100" i="1" dirty="0" err="1" smtClean="0">
                <a:latin typeface="UTM Avo" panose="02040603050506020204" pitchFamily="18" charset="0"/>
              </a:rPr>
              <a:t>về</a:t>
            </a:r>
            <a:r>
              <a:rPr lang="en-US" sz="1100" i="1" dirty="0" smtClean="0">
                <a:latin typeface="UTM Avo" panose="02040603050506020204" pitchFamily="18" charset="0"/>
              </a:rPr>
              <a:t> </a:t>
            </a:r>
            <a:r>
              <a:rPr lang="en-US" sz="1100" i="1" dirty="0" err="1" smtClean="0">
                <a:latin typeface="UTM Avo" panose="02040603050506020204" pitchFamily="18" charset="0"/>
              </a:rPr>
              <a:t>khám</a:t>
            </a:r>
            <a:r>
              <a:rPr lang="en-US" sz="1100" i="1" dirty="0" smtClean="0">
                <a:latin typeface="UTM Avo" panose="02040603050506020204" pitchFamily="18" charset="0"/>
              </a:rPr>
              <a:t> </a:t>
            </a:r>
            <a:r>
              <a:rPr lang="en-US" sz="1100" i="1" dirty="0" err="1" smtClean="0">
                <a:latin typeface="UTM Avo" panose="02040603050506020204" pitchFamily="18" charset="0"/>
              </a:rPr>
              <a:t>phá</a:t>
            </a:r>
            <a:r>
              <a:rPr lang="en-US" sz="1100" i="1" dirty="0" smtClean="0">
                <a:latin typeface="UTM Avo" panose="02040603050506020204" pitchFamily="18" charset="0"/>
              </a:rPr>
              <a:t> </a:t>
            </a:r>
            <a:r>
              <a:rPr lang="en-US" sz="1100" i="1" dirty="0" err="1" smtClean="0">
                <a:latin typeface="UTM Avo" panose="02040603050506020204" pitchFamily="18" charset="0"/>
              </a:rPr>
              <a:t>thế</a:t>
            </a:r>
            <a:r>
              <a:rPr lang="en-US" sz="1100" i="1" dirty="0" smtClean="0">
                <a:latin typeface="UTM Avo" panose="02040603050506020204" pitchFamily="18" charset="0"/>
              </a:rPr>
              <a:t> </a:t>
            </a:r>
            <a:r>
              <a:rPr lang="en-US" sz="1100" i="1" dirty="0" err="1" smtClean="0">
                <a:latin typeface="UTM Avo" panose="02040603050506020204" pitchFamily="18" charset="0"/>
              </a:rPr>
              <a:t>giới</a:t>
            </a:r>
            <a:r>
              <a:rPr lang="en-US" sz="1100" i="1" dirty="0" smtClean="0">
                <a:latin typeface="UTM Avo" panose="02040603050506020204" pitchFamily="18" charset="0"/>
              </a:rPr>
              <a:t> </a:t>
            </a:r>
            <a:r>
              <a:rPr lang="en-US" sz="1100" i="1" dirty="0" err="1" smtClean="0">
                <a:latin typeface="UTM Avo" panose="02040603050506020204" pitchFamily="18" charset="0"/>
              </a:rPr>
              <a:t>cho</a:t>
            </a:r>
            <a:r>
              <a:rPr lang="en-US" sz="1100" i="1" dirty="0" smtClean="0">
                <a:latin typeface="UTM Avo" panose="02040603050506020204" pitchFamily="18" charset="0"/>
              </a:rPr>
              <a:t> </a:t>
            </a:r>
            <a:r>
              <a:rPr lang="en-US" sz="1100" i="1" dirty="0" err="1" smtClean="0">
                <a:latin typeface="UTM Avo" panose="02040603050506020204" pitchFamily="18" charset="0"/>
              </a:rPr>
              <a:t>trẻ</a:t>
            </a:r>
            <a:r>
              <a:rPr lang="en-US" sz="1100" i="1" dirty="0" smtClean="0">
                <a:latin typeface="UTM Avo" panose="02040603050506020204" pitchFamily="18" charset="0"/>
              </a:rPr>
              <a:t> </a:t>
            </a:r>
            <a:r>
              <a:rPr lang="en-US" sz="1100" i="1" dirty="0" err="1" smtClean="0">
                <a:latin typeface="UTM Avo" panose="02040603050506020204" pitchFamily="18" charset="0"/>
              </a:rPr>
              <a:t>em</a:t>
            </a:r>
            <a:r>
              <a:rPr lang="en-US" sz="1100" i="1" dirty="0" smtClean="0">
                <a:latin typeface="UTM Avo" panose="02040603050506020204" pitchFamily="18" charset="0"/>
              </a:rPr>
              <a:t> – </a:t>
            </a:r>
            <a:r>
              <a:rPr lang="en-US" sz="1100" i="1" dirty="0" err="1" smtClean="0">
                <a:latin typeface="UTM Avo" panose="02040603050506020204" pitchFamily="18" charset="0"/>
              </a:rPr>
              <a:t>Khủng</a:t>
            </a:r>
            <a:r>
              <a:rPr lang="en-US" sz="1100" i="1" dirty="0" smtClean="0">
                <a:latin typeface="UTM Avo" panose="02040603050506020204" pitchFamily="18" charset="0"/>
              </a:rPr>
              <a:t> long)</a:t>
            </a:r>
            <a:endParaRPr lang="vi-VN" sz="1100" i="1" dirty="0">
              <a:latin typeface="UTM Avo" panose="02040603050506020204" pitchFamily="18" charset="0"/>
            </a:endParaRPr>
          </a:p>
        </p:txBody>
      </p:sp>
    </p:spTree>
    <p:extLst>
      <p:ext uri="{BB962C8B-B14F-4D97-AF65-F5344CB8AC3E}">
        <p14:creationId xmlns:p14="http://schemas.microsoft.com/office/powerpoint/2010/main" val="163686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746084" y="921503"/>
            <a:ext cx="5365827" cy="494110"/>
          </a:xfrm>
          <a:prstGeom prst="rect">
            <a:avLst/>
          </a:prstGeom>
          <a:noFill/>
        </p:spPr>
        <p:txBody>
          <a:bodyPr wrap="square" rtlCol="0">
            <a:spAutoFit/>
          </a:bodyPr>
          <a:lstStyle/>
          <a:p>
            <a:pPr algn="ctr">
              <a:lnSpc>
                <a:spcPct val="150000"/>
              </a:lnSpc>
            </a:pPr>
            <a:r>
              <a:rPr lang="en-US" sz="2000" b="1" dirty="0" err="1" smtClean="0">
                <a:solidFill>
                  <a:schemeClr val="accent6">
                    <a:lumMod val="50000"/>
                  </a:schemeClr>
                </a:solidFill>
                <a:latin typeface="UTM Avo" panose="02040603050506020204" pitchFamily="18" charset="0"/>
              </a:rPr>
              <a:t>Ngắt</a:t>
            </a:r>
            <a:r>
              <a:rPr lang="en-US" sz="2000" b="1" dirty="0" smtClean="0">
                <a:solidFill>
                  <a:schemeClr val="accent6">
                    <a:lumMod val="50000"/>
                  </a:schemeClr>
                </a:solidFill>
                <a:latin typeface="UTM Avo" panose="02040603050506020204" pitchFamily="18" charset="0"/>
              </a:rPr>
              <a:t> </a:t>
            </a:r>
            <a:r>
              <a:rPr lang="en-US" sz="2000" b="1" dirty="0" err="1" smtClean="0">
                <a:solidFill>
                  <a:schemeClr val="accent6">
                    <a:lumMod val="50000"/>
                  </a:schemeClr>
                </a:solidFill>
                <a:latin typeface="UTM Avo" panose="02040603050506020204" pitchFamily="18" charset="0"/>
              </a:rPr>
              <a:t>nghỉ</a:t>
            </a:r>
            <a:r>
              <a:rPr lang="en-US" sz="2000" b="1" dirty="0" smtClean="0">
                <a:solidFill>
                  <a:schemeClr val="accent6">
                    <a:lumMod val="50000"/>
                  </a:schemeClr>
                </a:solidFill>
                <a:latin typeface="UTM Avo" panose="02040603050506020204" pitchFamily="18" charset="0"/>
              </a:rPr>
              <a:t> </a:t>
            </a:r>
            <a:r>
              <a:rPr lang="en-US" sz="2000" b="1" dirty="0" err="1" smtClean="0">
                <a:solidFill>
                  <a:schemeClr val="accent6">
                    <a:lumMod val="50000"/>
                  </a:schemeClr>
                </a:solidFill>
                <a:latin typeface="UTM Avo" panose="02040603050506020204" pitchFamily="18" charset="0"/>
              </a:rPr>
              <a:t>câu</a:t>
            </a:r>
            <a:endParaRPr lang="en-US" sz="2000" b="1" dirty="0">
              <a:solidFill>
                <a:schemeClr val="accent6">
                  <a:lumMod val="50000"/>
                </a:schemeClr>
              </a:solidFill>
              <a:latin typeface="UTM Avo" panose="02040603050506020204" pitchFamily="18" charset="0"/>
            </a:endParaRPr>
          </a:p>
        </p:txBody>
      </p:sp>
      <p:grpSp>
        <p:nvGrpSpPr>
          <p:cNvPr id="6" name="Group 5"/>
          <p:cNvGrpSpPr/>
          <p:nvPr/>
        </p:nvGrpSpPr>
        <p:grpSpPr>
          <a:xfrm>
            <a:off x="362948" y="1563016"/>
            <a:ext cx="5996762" cy="923330"/>
            <a:chOff x="460224" y="1435196"/>
            <a:chExt cx="5996762" cy="923330"/>
          </a:xfrm>
        </p:grpSpPr>
        <p:sp>
          <p:nvSpPr>
            <p:cNvPr id="7" name="Rectangle 6">
              <a:extLst>
                <a:ext uri="{FF2B5EF4-FFF2-40B4-BE49-F238E27FC236}">
                  <a16:creationId xmlns:a16="http://schemas.microsoft.com/office/drawing/2014/main" xmlns="" id="{2A05FE84-F3FF-423B-ADA4-6F77209D652D}"/>
                </a:ext>
              </a:extLst>
            </p:cNvPr>
            <p:cNvSpPr/>
            <p:nvPr/>
          </p:nvSpPr>
          <p:spPr>
            <a:xfrm>
              <a:off x="460224" y="1435196"/>
              <a:ext cx="5996762" cy="923330"/>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smtClean="0">
                  <a:latin typeface="UTM Avo" panose="02040603050506020204" pitchFamily="18" charset="0"/>
                </a:rPr>
                <a:t>   </a:t>
              </a:r>
              <a:r>
                <a:rPr lang="en-US" sz="1800" dirty="0" err="1" smtClean="0">
                  <a:latin typeface="UTM Avo" panose="02040603050506020204" pitchFamily="18" charset="0"/>
                </a:rPr>
                <a:t>Khủng</a:t>
              </a:r>
              <a:r>
                <a:rPr lang="en-US" sz="1800" dirty="0" smtClean="0">
                  <a:latin typeface="UTM Avo" panose="02040603050506020204" pitchFamily="18" charset="0"/>
                </a:rPr>
                <a:t> </a:t>
              </a:r>
              <a:r>
                <a:rPr lang="en-US" sz="1800" dirty="0">
                  <a:latin typeface="UTM Avo" panose="02040603050506020204" pitchFamily="18" charset="0"/>
                </a:rPr>
                <a:t>long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khả</a:t>
              </a:r>
              <a:r>
                <a:rPr lang="en-US" sz="1800" dirty="0">
                  <a:latin typeface="UTM Avo" panose="02040603050506020204" pitchFamily="18" charset="0"/>
                </a:rPr>
                <a:t> </a:t>
              </a:r>
              <a:r>
                <a:rPr lang="en-US" sz="1800" dirty="0" err="1">
                  <a:latin typeface="UTM Avo" panose="02040603050506020204" pitchFamily="18" charset="0"/>
                </a:rPr>
                <a:t>năng</a:t>
              </a:r>
              <a:r>
                <a:rPr lang="en-US" sz="1800" dirty="0">
                  <a:latin typeface="UTM Avo" panose="02040603050506020204" pitchFamily="18" charset="0"/>
                </a:rPr>
                <a:t> </a:t>
              </a:r>
              <a:r>
                <a:rPr lang="en-US" sz="1800" dirty="0" err="1">
                  <a:latin typeface="UTM Avo" panose="02040603050506020204" pitchFamily="18" charset="0"/>
                </a:rPr>
                <a:t>săn</a:t>
              </a:r>
              <a:r>
                <a:rPr lang="en-US" sz="1800" dirty="0">
                  <a:latin typeface="UTM Avo" panose="02040603050506020204" pitchFamily="18" charset="0"/>
                </a:rPr>
                <a:t> </a:t>
              </a:r>
              <a:r>
                <a:rPr lang="en-US" sz="1800" dirty="0" err="1">
                  <a:latin typeface="UTM Avo" panose="02040603050506020204" pitchFamily="18" charset="0"/>
                </a:rPr>
                <a:t>mồi</a:t>
              </a:r>
              <a:r>
                <a:rPr lang="en-US" sz="1800" dirty="0">
                  <a:latin typeface="UTM Avo" panose="02040603050506020204" pitchFamily="18" charset="0"/>
                </a:rPr>
                <a:t> </a:t>
              </a:r>
              <a:r>
                <a:rPr lang="en-US" sz="1800" dirty="0" err="1">
                  <a:latin typeface="UTM Avo" panose="02040603050506020204" pitchFamily="18" charset="0"/>
                </a:rPr>
                <a:t>tốt</a:t>
              </a:r>
              <a:r>
                <a:rPr lang="en-US" sz="1800" dirty="0">
                  <a:latin typeface="UTM Avo" panose="02040603050506020204" pitchFamily="18" charset="0"/>
                </a:rPr>
                <a:t> </a:t>
              </a:r>
              <a:r>
                <a:rPr lang="en-US" sz="1800" dirty="0" err="1">
                  <a:latin typeface="UTM Avo" panose="02040603050506020204" pitchFamily="18" charset="0"/>
                </a:rPr>
                <a:t>nhờ</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đôi</a:t>
              </a:r>
              <a:r>
                <a:rPr lang="en-US" sz="1800" dirty="0">
                  <a:latin typeface="UTM Avo" panose="02040603050506020204" pitchFamily="18" charset="0"/>
                </a:rPr>
                <a:t> </a:t>
              </a:r>
              <a:r>
                <a:rPr lang="en-US" sz="1800" dirty="0" err="1">
                  <a:latin typeface="UTM Avo" panose="02040603050506020204" pitchFamily="18" charset="0"/>
                </a:rPr>
                <a:t>mắt</a:t>
              </a:r>
              <a:r>
                <a:rPr lang="en-US" sz="1800" dirty="0">
                  <a:latin typeface="UTM Avo" panose="02040603050506020204" pitchFamily="18" charset="0"/>
                </a:rPr>
                <a:t> </a:t>
              </a:r>
              <a:r>
                <a:rPr lang="en-US" sz="1800" dirty="0" err="1">
                  <a:latin typeface="UTM Avo" panose="02040603050506020204" pitchFamily="18" charset="0"/>
                </a:rPr>
                <a:t>tinh</a:t>
              </a:r>
              <a:r>
                <a:rPr lang="en-US" sz="1800" dirty="0">
                  <a:latin typeface="UTM Avo" panose="02040603050506020204" pitchFamily="18" charset="0"/>
                </a:rPr>
                <a:t> </a:t>
              </a:r>
              <a:r>
                <a:rPr lang="en-US" sz="1800" dirty="0" err="1">
                  <a:latin typeface="UTM Avo" panose="02040603050506020204" pitchFamily="18" charset="0"/>
                </a:rPr>
                <a:t>tường</a:t>
              </a:r>
              <a:r>
                <a:rPr lang="en-US" sz="1800" dirty="0">
                  <a:latin typeface="UTM Avo" panose="02040603050506020204" pitchFamily="18" charset="0"/>
                </a:rPr>
                <a:t> </a:t>
              </a:r>
              <a:r>
                <a:rPr lang="en-US" sz="1800" dirty="0" err="1">
                  <a:latin typeface="UTM Avo" panose="02040603050506020204" pitchFamily="18" charset="0"/>
                </a:rPr>
                <a:t>cùng</a:t>
              </a:r>
              <a:r>
                <a:rPr lang="en-US" sz="1800" dirty="0">
                  <a:latin typeface="UTM Avo" panose="02040603050506020204" pitchFamily="18" charset="0"/>
                </a:rPr>
                <a:t> </a:t>
              </a:r>
              <a:r>
                <a:rPr lang="en-US" sz="1800" dirty="0" err="1">
                  <a:latin typeface="UTM Avo" panose="02040603050506020204" pitchFamily="18" charset="0"/>
                </a:rPr>
                <a:t>cái</a:t>
              </a:r>
              <a:r>
                <a:rPr lang="en-US" sz="1800" dirty="0">
                  <a:latin typeface="UTM Avo" panose="02040603050506020204" pitchFamily="18" charset="0"/>
                </a:rPr>
                <a:t> </a:t>
              </a:r>
              <a:r>
                <a:rPr lang="en-US" sz="1800" dirty="0" err="1">
                  <a:latin typeface="UTM Avo" panose="02040603050506020204" pitchFamily="18" charset="0"/>
                </a:rPr>
                <a:t>mũi</a:t>
              </a:r>
              <a:r>
                <a:rPr lang="en-US" sz="1800" dirty="0">
                  <a:latin typeface="UTM Avo" panose="02040603050506020204" pitchFamily="18" charset="0"/>
                </a:rPr>
                <a:t> </a:t>
              </a:r>
              <a:r>
                <a:rPr lang="en-US" sz="1800" dirty="0" err="1">
                  <a:latin typeface="UTM Avo" panose="02040603050506020204" pitchFamily="18" charset="0"/>
                </a:rPr>
                <a:t>và</a:t>
              </a:r>
              <a:r>
                <a:rPr lang="en-US" sz="1800" dirty="0">
                  <a:latin typeface="UTM Avo" panose="02040603050506020204" pitchFamily="18" charset="0"/>
                </a:rPr>
                <a:t> </a:t>
              </a:r>
              <a:r>
                <a:rPr lang="en-US" sz="1800" dirty="0" err="1">
                  <a:latin typeface="UTM Avo" panose="02040603050506020204" pitchFamily="18" charset="0"/>
                </a:rPr>
                <a:t>đôi</a:t>
              </a:r>
              <a:r>
                <a:rPr lang="en-US" sz="1800" dirty="0">
                  <a:latin typeface="UTM Avo" panose="02040603050506020204" pitchFamily="18" charset="0"/>
                </a:rPr>
                <a:t> tai </a:t>
              </a:r>
              <a:r>
                <a:rPr lang="en-US" sz="1800" dirty="0" err="1">
                  <a:latin typeface="UTM Avo" panose="02040603050506020204" pitchFamily="18" charset="0"/>
                </a:rPr>
                <a:t>thính</a:t>
              </a:r>
              <a:r>
                <a:rPr lang="en-US" sz="1800" dirty="0">
                  <a:latin typeface="UTM Avo" panose="02040603050506020204" pitchFamily="18" charset="0"/>
                </a:rPr>
                <a:t>. </a:t>
              </a:r>
              <a:endParaRPr lang="vi-VN" sz="1800" dirty="0">
                <a:latin typeface="UTM Avo" panose="02040603050506020204" pitchFamily="18" charset="0"/>
              </a:endParaRPr>
            </a:p>
          </p:txBody>
        </p:sp>
        <p:sp>
          <p:nvSpPr>
            <p:cNvPr id="8" name="Oval 7">
              <a:extLst>
                <a:ext uri="{FF2B5EF4-FFF2-40B4-BE49-F238E27FC236}">
                  <a16:creationId xmlns:a16="http://schemas.microsoft.com/office/drawing/2014/main" xmlns=""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9" name="Straight Connector 8"/>
          <p:cNvCxnSpPr/>
          <p:nvPr/>
        </p:nvCxnSpPr>
        <p:spPr>
          <a:xfrm flipH="1">
            <a:off x="4252735" y="1707456"/>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071050" y="2110772"/>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082591" y="2101044"/>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015020" y="2091317"/>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60224" y="2742887"/>
            <a:ext cx="5996762" cy="923330"/>
            <a:chOff x="460224" y="1435196"/>
            <a:chExt cx="5996762" cy="923330"/>
          </a:xfrm>
        </p:grpSpPr>
        <p:sp>
          <p:nvSpPr>
            <p:cNvPr id="15" name="Rectangle 14">
              <a:extLst>
                <a:ext uri="{FF2B5EF4-FFF2-40B4-BE49-F238E27FC236}">
                  <a16:creationId xmlns:a16="http://schemas.microsoft.com/office/drawing/2014/main" xmlns="" id="{2A05FE84-F3FF-423B-ADA4-6F77209D652D}"/>
                </a:ext>
              </a:extLst>
            </p:cNvPr>
            <p:cNvSpPr/>
            <p:nvPr/>
          </p:nvSpPr>
          <p:spPr>
            <a:xfrm>
              <a:off x="460224" y="1435196"/>
              <a:ext cx="5996762" cy="923330"/>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a:latin typeface="UTM Avo" panose="02040603050506020204" pitchFamily="18" charset="0"/>
                </a:rPr>
                <a:t>   </a:t>
              </a:r>
              <a:r>
                <a:rPr lang="en-US" sz="1800" dirty="0" err="1">
                  <a:latin typeface="UTM Avo" panose="02040603050506020204" pitchFamily="18" charset="0"/>
                </a:rPr>
                <a:t>Khủng</a:t>
              </a:r>
              <a:r>
                <a:rPr lang="en-US" sz="1800" dirty="0">
                  <a:latin typeface="UTM Avo" panose="02040603050506020204" pitchFamily="18" charset="0"/>
                </a:rPr>
                <a:t> long </a:t>
              </a:r>
              <a:r>
                <a:rPr lang="en-US" sz="1800" dirty="0" err="1">
                  <a:latin typeface="UTM Avo" panose="02040603050506020204" pitchFamily="18" charset="0"/>
                </a:rPr>
                <a:t>cũng</a:t>
              </a:r>
              <a:r>
                <a:rPr lang="en-US" sz="1800" dirty="0">
                  <a:latin typeface="UTM Avo" panose="02040603050506020204" pitchFamily="18" charset="0"/>
                </a:rPr>
                <a:t> </a:t>
              </a:r>
              <a:r>
                <a:rPr lang="en-US" sz="1800" dirty="0" err="1">
                  <a:latin typeface="UTM Avo" panose="02040603050506020204" pitchFamily="18" charset="0"/>
                </a:rPr>
                <a:t>có</a:t>
              </a:r>
              <a:r>
                <a:rPr lang="en-US" sz="1800" dirty="0">
                  <a:latin typeface="UTM Avo" panose="02040603050506020204" pitchFamily="18" charset="0"/>
                </a:rPr>
                <a:t> </a:t>
              </a:r>
              <a:r>
                <a:rPr lang="en-US" sz="1800" dirty="0" err="1">
                  <a:latin typeface="UTM Avo" panose="02040603050506020204" pitchFamily="18" charset="0"/>
                </a:rPr>
                <a:t>khả</a:t>
              </a:r>
              <a:r>
                <a:rPr lang="en-US" sz="1800" dirty="0">
                  <a:latin typeface="UTM Avo" panose="02040603050506020204" pitchFamily="18" charset="0"/>
                </a:rPr>
                <a:t> </a:t>
              </a:r>
              <a:r>
                <a:rPr lang="en-US" sz="1800" dirty="0" err="1">
                  <a:latin typeface="UTM Avo" panose="02040603050506020204" pitchFamily="18" charset="0"/>
                </a:rPr>
                <a:t>năng</a:t>
              </a:r>
              <a:r>
                <a:rPr lang="en-US" sz="1800" dirty="0">
                  <a:latin typeface="UTM Avo" panose="02040603050506020204" pitchFamily="18" charset="0"/>
                </a:rPr>
                <a:t> </a:t>
              </a:r>
              <a:r>
                <a:rPr lang="en-US" sz="1800" dirty="0" err="1">
                  <a:latin typeface="UTM Avo" panose="02040603050506020204" pitchFamily="18" charset="0"/>
                </a:rPr>
                <a:t>tự</a:t>
              </a:r>
              <a:r>
                <a:rPr lang="en-US" sz="1800" dirty="0">
                  <a:latin typeface="UTM Avo" panose="02040603050506020204" pitchFamily="18" charset="0"/>
                </a:rPr>
                <a:t> </a:t>
              </a:r>
              <a:r>
                <a:rPr lang="en-US" sz="1800" dirty="0" err="1">
                  <a:latin typeface="UTM Avo" panose="02040603050506020204" pitchFamily="18" charset="0"/>
                </a:rPr>
                <a:t>vệ</a:t>
              </a:r>
              <a:r>
                <a:rPr lang="en-US" sz="1800" dirty="0">
                  <a:latin typeface="UTM Avo" panose="02040603050506020204" pitchFamily="18" charset="0"/>
                </a:rPr>
                <a:t> </a:t>
              </a:r>
              <a:r>
                <a:rPr lang="en-US" sz="1800" dirty="0" err="1">
                  <a:latin typeface="UTM Avo" panose="02040603050506020204" pitchFamily="18" charset="0"/>
                </a:rPr>
                <a:t>tốt</a:t>
              </a:r>
              <a:r>
                <a:rPr lang="en-US" sz="1800" dirty="0">
                  <a:latin typeface="UTM Avo" panose="02040603050506020204" pitchFamily="18" charset="0"/>
                </a:rPr>
                <a:t> </a:t>
              </a:r>
              <a:r>
                <a:rPr lang="en-US" sz="1800" dirty="0" err="1">
                  <a:latin typeface="UTM Avo" panose="02040603050506020204" pitchFamily="18" charset="0"/>
                </a:rPr>
                <a:t>nhờ</a:t>
              </a:r>
              <a:r>
                <a:rPr lang="en-US" sz="1800" dirty="0">
                  <a:latin typeface="UTM Avo" panose="02040603050506020204" pitchFamily="18" charset="0"/>
                </a:rPr>
                <a:t> </a:t>
              </a:r>
              <a:r>
                <a:rPr lang="en-US" sz="1800" dirty="0" err="1">
                  <a:latin typeface="UTM Avo" panose="02040603050506020204" pitchFamily="18" charset="0"/>
                </a:rPr>
                <a:t>vào</a:t>
              </a:r>
              <a:r>
                <a:rPr lang="en-US" sz="1800" dirty="0">
                  <a:latin typeface="UTM Avo" panose="02040603050506020204" pitchFamily="18" charset="0"/>
                </a:rPr>
                <a:t> </a:t>
              </a:r>
              <a:r>
                <a:rPr lang="en-US" sz="1800" dirty="0" err="1">
                  <a:latin typeface="UTM Avo" panose="02040603050506020204" pitchFamily="18" charset="0"/>
                </a:rPr>
                <a:t>cái</a:t>
              </a:r>
              <a:r>
                <a:rPr lang="en-US" sz="1800" dirty="0">
                  <a:latin typeface="UTM Avo" panose="02040603050506020204" pitchFamily="18" charset="0"/>
                </a:rPr>
                <a:t> </a:t>
              </a:r>
              <a:r>
                <a:rPr lang="en-US" sz="1800" dirty="0" err="1">
                  <a:latin typeface="UTM Avo" panose="02040603050506020204" pitchFamily="18" charset="0"/>
                </a:rPr>
                <a:t>đầu</a:t>
              </a:r>
              <a:r>
                <a:rPr lang="en-US" sz="1800" dirty="0">
                  <a:latin typeface="UTM Avo" panose="02040603050506020204" pitchFamily="18" charset="0"/>
                </a:rPr>
                <a:t> </a:t>
              </a:r>
              <a:r>
                <a:rPr lang="en-US" sz="1800" dirty="0" err="1">
                  <a:latin typeface="UTM Avo" panose="02040603050506020204" pitchFamily="18" charset="0"/>
                </a:rPr>
                <a:t>cứng</a:t>
              </a:r>
              <a:r>
                <a:rPr lang="en-US" sz="1800" dirty="0">
                  <a:latin typeface="UTM Avo" panose="02040603050506020204" pitchFamily="18" charset="0"/>
                </a:rPr>
                <a:t> </a:t>
              </a:r>
              <a:r>
                <a:rPr lang="en-US" sz="1800" dirty="0" err="1">
                  <a:latin typeface="UTM Avo" panose="02040603050506020204" pitchFamily="18" charset="0"/>
                </a:rPr>
                <a:t>và</a:t>
              </a:r>
              <a:r>
                <a:rPr lang="en-US" sz="1800" dirty="0">
                  <a:latin typeface="UTM Avo" panose="02040603050506020204" pitchFamily="18" charset="0"/>
                </a:rPr>
                <a:t> </a:t>
              </a:r>
              <a:r>
                <a:rPr lang="en-US" sz="1800" dirty="0" err="1">
                  <a:latin typeface="UTM Avo" panose="02040603050506020204" pitchFamily="18" charset="0"/>
                </a:rPr>
                <a:t>cái</a:t>
              </a:r>
              <a:r>
                <a:rPr lang="en-US" sz="1800" dirty="0">
                  <a:latin typeface="UTM Avo" panose="02040603050506020204" pitchFamily="18" charset="0"/>
                </a:rPr>
                <a:t> </a:t>
              </a:r>
              <a:r>
                <a:rPr lang="en-US" sz="1800" dirty="0" err="1">
                  <a:latin typeface="UTM Avo" panose="02040603050506020204" pitchFamily="18" charset="0"/>
                </a:rPr>
                <a:t>quất</a:t>
              </a:r>
              <a:r>
                <a:rPr lang="en-US" sz="1800" dirty="0">
                  <a:latin typeface="UTM Avo" panose="02040603050506020204" pitchFamily="18" charset="0"/>
                </a:rPr>
                <a:t> </a:t>
              </a:r>
              <a:r>
                <a:rPr lang="en-US" sz="1800" dirty="0" err="1">
                  <a:latin typeface="UTM Avo" panose="02040603050506020204" pitchFamily="18" charset="0"/>
                </a:rPr>
                <a:t>đuôi</a:t>
              </a:r>
              <a:r>
                <a:rPr lang="en-US" sz="1800" dirty="0">
                  <a:latin typeface="UTM Avo" panose="02040603050506020204" pitchFamily="18" charset="0"/>
                </a:rPr>
                <a:t> </a:t>
              </a:r>
              <a:r>
                <a:rPr lang="en-US" sz="1800" dirty="0" err="1" smtClean="0">
                  <a:latin typeface="UTM Avo" panose="02040603050506020204" pitchFamily="18" charset="0"/>
                </a:rPr>
                <a:t>dũng</a:t>
              </a:r>
              <a:r>
                <a:rPr lang="en-US" sz="1800" dirty="0" smtClean="0">
                  <a:latin typeface="UTM Avo" panose="02040603050506020204" pitchFamily="18" charset="0"/>
                </a:rPr>
                <a:t> </a:t>
              </a:r>
              <a:r>
                <a:rPr lang="en-US" sz="1800" dirty="0" err="1">
                  <a:latin typeface="UTM Avo" panose="02040603050506020204" pitchFamily="18" charset="0"/>
                </a:rPr>
                <a:t>mãnh</a:t>
              </a:r>
              <a:r>
                <a:rPr lang="en-US" sz="1800" dirty="0" smtClean="0">
                  <a:latin typeface="UTM Avo" panose="02040603050506020204" pitchFamily="18" charset="0"/>
                </a:rPr>
                <a:t>.</a:t>
              </a:r>
              <a:endParaRPr lang="vi-VN" sz="1800" dirty="0">
                <a:latin typeface="UTM Avo" panose="02040603050506020204" pitchFamily="18" charset="0"/>
              </a:endParaRPr>
            </a:p>
          </p:txBody>
        </p:sp>
        <p:sp>
          <p:nvSpPr>
            <p:cNvPr id="16" name="Oval 15">
              <a:extLst>
                <a:ext uri="{FF2B5EF4-FFF2-40B4-BE49-F238E27FC236}">
                  <a16:creationId xmlns:a16="http://schemas.microsoft.com/office/drawing/2014/main" xmlns=""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17" name="Straight Connector 16"/>
          <p:cNvCxnSpPr/>
          <p:nvPr/>
        </p:nvCxnSpPr>
        <p:spPr>
          <a:xfrm flipH="1">
            <a:off x="4377303" y="2880316"/>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432405" y="2906683"/>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244402" y="3292539"/>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195241" y="3291594"/>
            <a:ext cx="49161" cy="292357"/>
          </a:xfrm>
          <a:prstGeom prst="line">
            <a:avLst/>
          </a:prstGeom>
          <a:ln w="19050">
            <a:solidFill>
              <a:srgbClr val="FB5B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3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2271252" y="1557746"/>
            <a:ext cx="3959947" cy="3114153"/>
            <a:chOff x="2340077" y="1465006"/>
            <a:chExt cx="3959947" cy="3114153"/>
          </a:xfrm>
        </p:grpSpPr>
        <p:pic>
          <p:nvPicPr>
            <p:cNvPr id="16" name="Picture 15"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373432" y="1502478"/>
              <a:ext cx="3926592" cy="3076681"/>
            </a:xfrm>
            <a:prstGeom prst="rect">
              <a:avLst/>
            </a:prstGeom>
          </p:spPr>
        </p:pic>
        <p:sp>
          <p:nvSpPr>
            <p:cNvPr id="18" name="Freeform 17"/>
            <p:cNvSpPr/>
            <p:nvPr/>
          </p:nvSpPr>
          <p:spPr>
            <a:xfrm>
              <a:off x="2340077" y="1465006"/>
              <a:ext cx="2969342" cy="2300749"/>
            </a:xfrm>
            <a:custGeom>
              <a:avLst/>
              <a:gdLst>
                <a:gd name="connsiteX0" fmla="*/ 19665 w 2969342"/>
                <a:gd name="connsiteY0" fmla="*/ 0 h 2300749"/>
                <a:gd name="connsiteX1" fmla="*/ 2831691 w 2969342"/>
                <a:gd name="connsiteY1" fmla="*/ 0 h 2300749"/>
                <a:gd name="connsiteX2" fmla="*/ 2969342 w 2969342"/>
                <a:gd name="connsiteY2" fmla="*/ 462117 h 2300749"/>
                <a:gd name="connsiteX3" fmla="*/ 2920181 w 2969342"/>
                <a:gd name="connsiteY3" fmla="*/ 963562 h 2300749"/>
                <a:gd name="connsiteX4" fmla="*/ 1396181 w 2969342"/>
                <a:gd name="connsiteY4" fmla="*/ 1081549 h 2300749"/>
                <a:gd name="connsiteX5" fmla="*/ 1406013 w 2969342"/>
                <a:gd name="connsiteY5" fmla="*/ 1710813 h 2300749"/>
                <a:gd name="connsiteX6" fmla="*/ 894736 w 2969342"/>
                <a:gd name="connsiteY6" fmla="*/ 1877962 h 2300749"/>
                <a:gd name="connsiteX7" fmla="*/ 894736 w 2969342"/>
                <a:gd name="connsiteY7" fmla="*/ 1966452 h 2300749"/>
                <a:gd name="connsiteX8" fmla="*/ 1386349 w 2969342"/>
                <a:gd name="connsiteY8" fmla="*/ 1995949 h 2300749"/>
                <a:gd name="connsiteX9" fmla="*/ 1327355 w 2969342"/>
                <a:gd name="connsiteY9" fmla="*/ 2300749 h 2300749"/>
                <a:gd name="connsiteX10" fmla="*/ 393291 w 2969342"/>
                <a:gd name="connsiteY10" fmla="*/ 2300749 h 2300749"/>
                <a:gd name="connsiteX11" fmla="*/ 0 w 2969342"/>
                <a:gd name="connsiteY11" fmla="*/ 2300749 h 2300749"/>
                <a:gd name="connsiteX12" fmla="*/ 19665 w 2969342"/>
                <a:gd name="connsiteY12" fmla="*/ 0 h 230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9342" h="2300749">
                  <a:moveTo>
                    <a:pt x="19665" y="0"/>
                  </a:moveTo>
                  <a:lnTo>
                    <a:pt x="2831691" y="0"/>
                  </a:lnTo>
                  <a:lnTo>
                    <a:pt x="2969342" y="462117"/>
                  </a:lnTo>
                  <a:lnTo>
                    <a:pt x="2920181" y="963562"/>
                  </a:lnTo>
                  <a:lnTo>
                    <a:pt x="1396181" y="1081549"/>
                  </a:lnTo>
                  <a:lnTo>
                    <a:pt x="1406013" y="1710813"/>
                  </a:lnTo>
                  <a:lnTo>
                    <a:pt x="894736" y="1877962"/>
                  </a:lnTo>
                  <a:lnTo>
                    <a:pt x="894736" y="1966452"/>
                  </a:lnTo>
                  <a:lnTo>
                    <a:pt x="1386349" y="1995949"/>
                  </a:lnTo>
                  <a:lnTo>
                    <a:pt x="1327355" y="2300749"/>
                  </a:lnTo>
                  <a:lnTo>
                    <a:pt x="393291" y="2300749"/>
                  </a:lnTo>
                  <a:lnTo>
                    <a:pt x="0" y="2300749"/>
                  </a:lnTo>
                  <a:lnTo>
                    <a:pt x="1966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939379E3-F72F-364A-B033-9BD22226F102}"/>
              </a:ext>
            </a:extLst>
          </p:cNvPr>
          <p:cNvSpPr txBox="1"/>
          <p:nvPr/>
        </p:nvSpPr>
        <p:spPr>
          <a:xfrm>
            <a:off x="1924802" y="727214"/>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a:t>
            </a:r>
            <a:r>
              <a:rPr lang="en-US" sz="2400" b="1" dirty="0" err="1" smtClean="0">
                <a:solidFill>
                  <a:schemeClr val="accent1">
                    <a:lumMod val="50000"/>
                  </a:schemeClr>
                </a:solidFill>
                <a:latin typeface="UTM Avo" panose="02040603050506020204" pitchFamily="18" charset="0"/>
              </a:rPr>
              <a:t>khó</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phát</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âm</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xmlns="" id="{04B2AE07-AE20-3040-9F7E-25ABBA398403}"/>
              </a:ext>
            </a:extLst>
          </p:cNvPr>
          <p:cNvSpPr/>
          <p:nvPr/>
        </p:nvSpPr>
        <p:spPr>
          <a:xfrm>
            <a:off x="2355752" y="1314054"/>
            <a:ext cx="2580041" cy="646331"/>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smtClean="0">
                <a:latin typeface="UTM Avo" panose="02040603050506020204" pitchFamily="18" charset="0"/>
              </a:rPr>
              <a:t>    </a:t>
            </a:r>
            <a:r>
              <a:rPr lang="en-US" sz="2400" dirty="0" err="1" smtClean="0">
                <a:latin typeface="UTM Avo" panose="02040603050506020204" pitchFamily="18" charset="0"/>
              </a:rPr>
              <a:t>khủng</a:t>
            </a:r>
            <a:r>
              <a:rPr lang="en-US" sz="2400" dirty="0" smtClean="0">
                <a:latin typeface="UTM Avo" panose="02040603050506020204" pitchFamily="18" charset="0"/>
              </a:rPr>
              <a:t> long</a:t>
            </a:r>
            <a:endParaRPr lang="vi-VN" sz="2400" dirty="0"/>
          </a:p>
        </p:txBody>
      </p:sp>
      <p:sp>
        <p:nvSpPr>
          <p:cNvPr id="4" name="Rectangle 3">
            <a:extLst>
              <a:ext uri="{FF2B5EF4-FFF2-40B4-BE49-F238E27FC236}">
                <a16:creationId xmlns:a16="http://schemas.microsoft.com/office/drawing/2014/main" xmlns="" id="{89984686-D9C8-1541-B1BE-DF75E6CE61B6}"/>
              </a:ext>
            </a:extLst>
          </p:cNvPr>
          <p:cNvSpPr/>
          <p:nvPr/>
        </p:nvSpPr>
        <p:spPr>
          <a:xfrm>
            <a:off x="1913299" y="1902498"/>
            <a:ext cx="1921281"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khổng</a:t>
            </a:r>
            <a:r>
              <a:rPr lang="en-US" sz="2400" dirty="0" smtClean="0">
                <a:latin typeface="UTM Avo" panose="02040603050506020204" pitchFamily="18" charset="0"/>
              </a:rPr>
              <a:t> </a:t>
            </a:r>
            <a:r>
              <a:rPr lang="en-US" sz="2400" dirty="0" err="1" smtClean="0">
                <a:latin typeface="UTM Avo" panose="02040603050506020204" pitchFamily="18" charset="0"/>
              </a:rPr>
              <a:t>lồ</a:t>
            </a:r>
            <a:endParaRPr lang="vi-VN" sz="2400" dirty="0"/>
          </a:p>
        </p:txBody>
      </p:sp>
      <p:sp>
        <p:nvSpPr>
          <p:cNvPr id="5" name="Rectangle 4">
            <a:extLst>
              <a:ext uri="{FF2B5EF4-FFF2-40B4-BE49-F238E27FC236}">
                <a16:creationId xmlns:a16="http://schemas.microsoft.com/office/drawing/2014/main" xmlns="" id="{050DC3C9-D8FE-8343-84BC-BA7E05AFEB0D}"/>
              </a:ext>
            </a:extLst>
          </p:cNvPr>
          <p:cNvSpPr/>
          <p:nvPr/>
        </p:nvSpPr>
        <p:spPr>
          <a:xfrm>
            <a:off x="1598668" y="2490942"/>
            <a:ext cx="1773796"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săn</a:t>
            </a:r>
            <a:r>
              <a:rPr lang="en-US" sz="2400" dirty="0" smtClean="0">
                <a:latin typeface="UTM Avo" panose="02040603050506020204" pitchFamily="18" charset="0"/>
              </a:rPr>
              <a:t> </a:t>
            </a:r>
            <a:r>
              <a:rPr lang="en-US" sz="2400" dirty="0" err="1" smtClean="0">
                <a:latin typeface="UTM Avo" panose="02040603050506020204" pitchFamily="18" charset="0"/>
              </a:rPr>
              <a:t>mồi</a:t>
            </a:r>
            <a:endParaRPr lang="vi-VN" sz="2400" dirty="0"/>
          </a:p>
        </p:txBody>
      </p:sp>
      <p:sp>
        <p:nvSpPr>
          <p:cNvPr id="6" name="Oval 5">
            <a:extLst>
              <a:ext uri="{FF2B5EF4-FFF2-40B4-BE49-F238E27FC236}">
                <a16:creationId xmlns:a16="http://schemas.microsoft.com/office/drawing/2014/main" xmlns="" id="{E1DFA7C5-42F0-644F-A449-37BAD5B856D4}"/>
              </a:ext>
            </a:extLst>
          </p:cNvPr>
          <p:cNvSpPr/>
          <p:nvPr/>
        </p:nvSpPr>
        <p:spPr>
          <a:xfrm>
            <a:off x="2525428"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xmlns="" id="{F72DEC70-6CE3-A84E-B133-9B8831666FB9}"/>
              </a:ext>
            </a:extLst>
          </p:cNvPr>
          <p:cNvSpPr/>
          <p:nvPr/>
        </p:nvSpPr>
        <p:spPr>
          <a:xfrm>
            <a:off x="2082975"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xmlns="" id="{48FA0106-3394-A74C-9895-B3A17E410635}"/>
              </a:ext>
            </a:extLst>
          </p:cNvPr>
          <p:cNvSpPr/>
          <p:nvPr/>
        </p:nvSpPr>
        <p:spPr>
          <a:xfrm>
            <a:off x="1768344" y="2734634"/>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xmlns="" id="{050DC3C9-D8FE-8343-84BC-BA7E05AFEB0D}"/>
              </a:ext>
            </a:extLst>
          </p:cNvPr>
          <p:cNvSpPr/>
          <p:nvPr/>
        </p:nvSpPr>
        <p:spPr>
          <a:xfrm>
            <a:off x="1156214" y="3040819"/>
            <a:ext cx="2304740"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tinh</a:t>
            </a:r>
            <a:r>
              <a:rPr lang="en-US" sz="2400" dirty="0" smtClean="0">
                <a:latin typeface="UTM Avo" panose="02040603050506020204" pitchFamily="18" charset="0"/>
              </a:rPr>
              <a:t> </a:t>
            </a:r>
            <a:r>
              <a:rPr lang="en-US" sz="2400" dirty="0" err="1" smtClean="0">
                <a:latin typeface="UTM Avo" panose="02040603050506020204" pitchFamily="18" charset="0"/>
              </a:rPr>
              <a:t>tường</a:t>
            </a:r>
            <a:endParaRPr lang="vi-VN" sz="2400" dirty="0"/>
          </a:p>
        </p:txBody>
      </p:sp>
      <p:sp>
        <p:nvSpPr>
          <p:cNvPr id="10" name="Rectangle 9">
            <a:extLst>
              <a:ext uri="{FF2B5EF4-FFF2-40B4-BE49-F238E27FC236}">
                <a16:creationId xmlns:a16="http://schemas.microsoft.com/office/drawing/2014/main" xmlns="" id="{050DC3C9-D8FE-8343-84BC-BA7E05AFEB0D}"/>
              </a:ext>
            </a:extLst>
          </p:cNvPr>
          <p:cNvSpPr/>
          <p:nvPr/>
        </p:nvSpPr>
        <p:spPr>
          <a:xfrm>
            <a:off x="782588" y="3635745"/>
            <a:ext cx="2629204"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dũng</a:t>
            </a:r>
            <a:r>
              <a:rPr lang="en-US" sz="2400" dirty="0" smtClean="0">
                <a:latin typeface="UTM Avo" panose="02040603050506020204" pitchFamily="18" charset="0"/>
              </a:rPr>
              <a:t> </a:t>
            </a:r>
            <a:r>
              <a:rPr lang="en-US" sz="2400" dirty="0" err="1" smtClean="0">
                <a:latin typeface="UTM Avo" panose="02040603050506020204" pitchFamily="18" charset="0"/>
              </a:rPr>
              <a:t>mãnh</a:t>
            </a:r>
            <a:endParaRPr lang="vi-VN" sz="2400" dirty="0"/>
          </a:p>
        </p:txBody>
      </p:sp>
      <p:sp>
        <p:nvSpPr>
          <p:cNvPr id="11" name="Oval 10">
            <a:extLst>
              <a:ext uri="{FF2B5EF4-FFF2-40B4-BE49-F238E27FC236}">
                <a16:creationId xmlns:a16="http://schemas.microsoft.com/office/drawing/2014/main" xmlns="" id="{F72DEC70-6CE3-A84E-B133-9B8831666FB9}"/>
              </a:ext>
            </a:extLst>
          </p:cNvPr>
          <p:cNvSpPr/>
          <p:nvPr/>
        </p:nvSpPr>
        <p:spPr>
          <a:xfrm>
            <a:off x="1325890" y="328737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a:extLst>
              <a:ext uri="{FF2B5EF4-FFF2-40B4-BE49-F238E27FC236}">
                <a16:creationId xmlns:a16="http://schemas.microsoft.com/office/drawing/2014/main" xmlns="" id="{48FA0106-3394-A74C-9895-B3A17E410635}"/>
              </a:ext>
            </a:extLst>
          </p:cNvPr>
          <p:cNvSpPr/>
          <p:nvPr/>
        </p:nvSpPr>
        <p:spPr>
          <a:xfrm>
            <a:off x="952264" y="3875814"/>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xmlns=""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Tree>
    <p:extLst>
      <p:ext uri="{BB962C8B-B14F-4D97-AF65-F5344CB8AC3E}">
        <p14:creationId xmlns:p14="http://schemas.microsoft.com/office/powerpoint/2010/main" val="11030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07B3502-F58A-46C0-88F8-3DE26F98CD3F}"/>
              </a:ext>
            </a:extLst>
          </p:cNvPr>
          <p:cNvSpPr txBox="1"/>
          <p:nvPr/>
        </p:nvSpPr>
        <p:spPr>
          <a:xfrm>
            <a:off x="1218102" y="336668"/>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366713"/>
            <a:ext cx="582308" cy="525172"/>
          </a:xfrm>
          <a:prstGeom prst="rect">
            <a:avLst/>
          </a:prstGeom>
        </p:spPr>
      </p:pic>
      <p:sp>
        <p:nvSpPr>
          <p:cNvPr id="4" name="TextBox 3">
            <a:extLst>
              <a:ext uri="{FF2B5EF4-FFF2-40B4-BE49-F238E27FC236}">
                <a16:creationId xmlns:a16="http://schemas.microsoft.com/office/drawing/2014/main" xmlns="" id="{83C8FAFC-C1D0-49BB-A45E-D744951A028F}"/>
              </a:ext>
            </a:extLst>
          </p:cNvPr>
          <p:cNvSpPr txBox="1"/>
          <p:nvPr/>
        </p:nvSpPr>
        <p:spPr>
          <a:xfrm>
            <a:off x="1400175" y="284729"/>
            <a:ext cx="4635536" cy="494110"/>
          </a:xfrm>
          <a:prstGeom prst="rect">
            <a:avLst/>
          </a:prstGeom>
          <a:noFill/>
        </p:spPr>
        <p:txBody>
          <a:bodyPr wrap="square" rtlCol="0">
            <a:spAutoFit/>
          </a:bodyPr>
          <a:lstStyle/>
          <a:p>
            <a:pPr algn="ctr">
              <a:lnSpc>
                <a:spcPct val="150000"/>
              </a:lnSpc>
            </a:pPr>
            <a:r>
              <a:rPr lang="en-US" sz="2000" b="1" dirty="0" smtClean="0">
                <a:solidFill>
                  <a:srgbClr val="C00000"/>
                </a:solidFill>
                <a:latin typeface="UTM Avo" panose="02040603050506020204" pitchFamily="18" charset="0"/>
              </a:rPr>
              <a:t>KHỦNG LONG</a:t>
            </a:r>
            <a:endParaRPr lang="en-US" sz="2000" b="1" dirty="0">
              <a:solidFill>
                <a:srgbClr val="C00000"/>
              </a:solidFill>
              <a:latin typeface="UTM Avo" panose="02040603050506020204" pitchFamily="18" charset="0"/>
            </a:endParaRPr>
          </a:p>
        </p:txBody>
      </p:sp>
      <p:sp>
        <p:nvSpPr>
          <p:cNvPr id="5" name="TextBox 4">
            <a:extLst>
              <a:ext uri="{FF2B5EF4-FFF2-40B4-BE49-F238E27FC236}">
                <a16:creationId xmlns:a16="http://schemas.microsoft.com/office/drawing/2014/main" xmlns="" id="{7BF6BCDF-9F5D-43EF-8D2F-74DA0EBB0C5C}"/>
              </a:ext>
            </a:extLst>
          </p:cNvPr>
          <p:cNvSpPr txBox="1"/>
          <p:nvPr/>
        </p:nvSpPr>
        <p:spPr>
          <a:xfrm>
            <a:off x="286384" y="796359"/>
            <a:ext cx="6257292" cy="4247317"/>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là</a:t>
            </a:r>
            <a:r>
              <a:rPr lang="en-US" dirty="0" smtClean="0">
                <a:latin typeface="UTM Avo" panose="02040603050506020204" pitchFamily="18" charset="0"/>
              </a:rPr>
              <a:t> </a:t>
            </a:r>
            <a:r>
              <a:rPr lang="en-US" dirty="0" err="1" smtClean="0">
                <a:latin typeface="UTM Avo" panose="02040603050506020204" pitchFamily="18" charset="0"/>
              </a:rPr>
              <a:t>loài</a:t>
            </a:r>
            <a:r>
              <a:rPr lang="en-US" dirty="0" smtClean="0">
                <a:latin typeface="UTM Avo" panose="02040603050506020204" pitchFamily="18" charset="0"/>
              </a:rPr>
              <a:t> </a:t>
            </a:r>
            <a:r>
              <a:rPr lang="en-US" dirty="0" err="1" smtClean="0">
                <a:latin typeface="UTM Avo" panose="02040603050506020204" pitchFamily="18" charset="0"/>
              </a:rPr>
              <a:t>vật</a:t>
            </a:r>
            <a:r>
              <a:rPr lang="en-US" dirty="0" smtClean="0">
                <a:latin typeface="UTM Avo" panose="02040603050506020204" pitchFamily="18" charset="0"/>
              </a:rPr>
              <a:t> </a:t>
            </a:r>
            <a:r>
              <a:rPr lang="en-US" dirty="0" err="1" smtClean="0">
                <a:latin typeface="UTM Avo" panose="02040603050506020204" pitchFamily="18" charset="0"/>
              </a:rPr>
              <a:t>thường</a:t>
            </a:r>
            <a:r>
              <a:rPr lang="en-US" dirty="0" smtClean="0">
                <a:latin typeface="UTM Avo" panose="02040603050506020204" pitchFamily="18" charset="0"/>
              </a:rPr>
              <a:t> </a:t>
            </a:r>
            <a:r>
              <a:rPr lang="en-US" dirty="0" err="1" smtClean="0">
                <a:latin typeface="UTM Avo" panose="02040603050506020204" pitchFamily="18" charset="0"/>
              </a:rPr>
              <a:t>sống</a:t>
            </a:r>
            <a:r>
              <a:rPr lang="en-US" dirty="0" smtClean="0">
                <a:latin typeface="UTM Avo" panose="02040603050506020204" pitchFamily="18" charset="0"/>
              </a:rPr>
              <a:t> </a:t>
            </a:r>
            <a:r>
              <a:rPr lang="en-US" dirty="0" err="1" smtClean="0">
                <a:latin typeface="UTM Avo" panose="02040603050506020204" pitchFamily="18" charset="0"/>
              </a:rPr>
              <a:t>thành</a:t>
            </a:r>
            <a:r>
              <a:rPr lang="en-US" dirty="0" smtClean="0">
                <a:latin typeface="UTM Avo" panose="02040603050506020204" pitchFamily="18" charset="0"/>
              </a:rPr>
              <a:t> </a:t>
            </a:r>
            <a:r>
              <a:rPr lang="en-US" dirty="0" err="1" smtClean="0">
                <a:latin typeface="UTM Avo" panose="02040603050506020204" pitchFamily="18" charset="0"/>
              </a:rPr>
              <a:t>bầy</a:t>
            </a:r>
            <a:r>
              <a:rPr lang="en-US" dirty="0" smtClean="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ở </a:t>
            </a:r>
            <a:r>
              <a:rPr lang="en-US" dirty="0" err="1" smtClean="0">
                <a:latin typeface="UTM Avo" panose="02040603050506020204" pitchFamily="18" charset="0"/>
              </a:rPr>
              <a:t>các</a:t>
            </a:r>
            <a:r>
              <a:rPr lang="en-US" dirty="0" smtClean="0">
                <a:latin typeface="UTM Avo" panose="02040603050506020204" pitchFamily="18" charset="0"/>
              </a:rPr>
              <a:t> </a:t>
            </a:r>
            <a:r>
              <a:rPr lang="en-US" dirty="0" err="1" smtClean="0">
                <a:latin typeface="UTM Avo" panose="02040603050506020204" pitchFamily="18" charset="0"/>
              </a:rPr>
              <a:t>vùng</a:t>
            </a:r>
            <a:r>
              <a:rPr lang="en-US" dirty="0" smtClean="0">
                <a:latin typeface="UTM Avo" panose="02040603050506020204" pitchFamily="18" charset="0"/>
              </a:rPr>
              <a:t> </a:t>
            </a:r>
            <a:r>
              <a:rPr lang="en-US" dirty="0" err="1" smtClean="0">
                <a:latin typeface="UTM Avo" panose="02040603050506020204" pitchFamily="18" charset="0"/>
              </a:rPr>
              <a:t>đất</a:t>
            </a:r>
            <a:r>
              <a:rPr lang="en-US" dirty="0" smtClean="0">
                <a:latin typeface="UTM Avo" panose="02040603050506020204" pitchFamily="18" charset="0"/>
              </a:rPr>
              <a:t> </a:t>
            </a:r>
            <a:r>
              <a:rPr lang="en-US" dirty="0" err="1" smtClean="0">
                <a:latin typeface="UTM Avo" panose="02040603050506020204" pitchFamily="18" charset="0"/>
              </a:rPr>
              <a:t>khô</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Trong</a:t>
            </a:r>
            <a:r>
              <a:rPr lang="en-US" dirty="0" smtClean="0">
                <a:latin typeface="UTM Avo" panose="02040603050506020204" pitchFamily="18" charset="0"/>
              </a:rPr>
              <a:t> </a:t>
            </a:r>
            <a:r>
              <a:rPr lang="en-US" dirty="0" err="1" smtClean="0">
                <a:latin typeface="UTM Avo" panose="02040603050506020204" pitchFamily="18" charset="0"/>
              </a:rPr>
              <a:t>suy</a:t>
            </a:r>
            <a:r>
              <a:rPr lang="en-US" dirty="0" smtClean="0">
                <a:latin typeface="UTM Avo" panose="02040603050506020204" pitchFamily="18" charset="0"/>
              </a:rPr>
              <a:t> </a:t>
            </a:r>
            <a:r>
              <a:rPr lang="en-US" dirty="0" err="1" smtClean="0">
                <a:latin typeface="UTM Avo" panose="02040603050506020204" pitchFamily="18" charset="0"/>
              </a:rPr>
              <a:t>nghĩ</a:t>
            </a:r>
            <a:r>
              <a:rPr lang="en-US" dirty="0" smtClean="0">
                <a:latin typeface="UTM Avo" panose="02040603050506020204" pitchFamily="18" charset="0"/>
              </a:rPr>
              <a:t> </a:t>
            </a:r>
            <a:r>
              <a:rPr lang="en-US" dirty="0" err="1" smtClean="0">
                <a:latin typeface="UTM Avo" panose="02040603050506020204" pitchFamily="18" charset="0"/>
              </a:rPr>
              <a:t>của</a:t>
            </a:r>
            <a:r>
              <a:rPr lang="en-US" dirty="0" smtClean="0">
                <a:latin typeface="UTM Avo" panose="02040603050506020204" pitchFamily="18" charset="0"/>
              </a:rPr>
              <a:t> </a:t>
            </a:r>
            <a:r>
              <a:rPr lang="en-US" dirty="0" err="1" smtClean="0">
                <a:latin typeface="UTM Avo" panose="02040603050506020204" pitchFamily="18" charset="0"/>
              </a:rPr>
              <a:t>nhiều</a:t>
            </a:r>
            <a:r>
              <a:rPr lang="en-US" dirty="0" smtClean="0">
                <a:latin typeface="UTM Avo" panose="02040603050506020204" pitchFamily="18" charset="0"/>
              </a:rPr>
              <a:t> </a:t>
            </a:r>
            <a:r>
              <a:rPr lang="en-US" dirty="0" err="1" smtClean="0">
                <a:latin typeface="UTM Avo" panose="02040603050506020204" pitchFamily="18" charset="0"/>
              </a:rPr>
              <a:t>người</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là</a:t>
            </a:r>
            <a:r>
              <a:rPr lang="en-US" dirty="0" smtClean="0">
                <a:latin typeface="UTM Avo" panose="02040603050506020204" pitchFamily="18" charset="0"/>
              </a:rPr>
              <a:t> </a:t>
            </a:r>
            <a:r>
              <a:rPr lang="en-US" dirty="0" err="1" smtClean="0">
                <a:latin typeface="UTM Avo" panose="02040603050506020204" pitchFamily="18" charset="0"/>
              </a:rPr>
              <a:t>loài</a:t>
            </a:r>
            <a:r>
              <a:rPr lang="en-US" dirty="0" smtClean="0">
                <a:latin typeface="UTM Avo" panose="02040603050506020204" pitchFamily="18" charset="0"/>
              </a:rPr>
              <a:t> </a:t>
            </a:r>
            <a:r>
              <a:rPr lang="en-US" dirty="0" err="1" smtClean="0">
                <a:latin typeface="UTM Avo" panose="02040603050506020204" pitchFamily="18" charset="0"/>
              </a:rPr>
              <a:t>vật</a:t>
            </a:r>
            <a:r>
              <a:rPr lang="en-US" dirty="0" smtClean="0">
                <a:latin typeface="UTM Avo" panose="02040603050506020204" pitchFamily="18" charset="0"/>
              </a:rPr>
              <a:t> </a:t>
            </a:r>
            <a:r>
              <a:rPr lang="en-US" dirty="0" err="1" smtClean="0">
                <a:latin typeface="UTM Avo" panose="02040603050506020204" pitchFamily="18" charset="0"/>
              </a:rPr>
              <a:t>khổng</a:t>
            </a:r>
            <a:r>
              <a:rPr lang="en-US" dirty="0" smtClean="0">
                <a:latin typeface="UTM Avo" panose="02040603050506020204" pitchFamily="18" charset="0"/>
              </a:rPr>
              <a:t> </a:t>
            </a:r>
            <a:r>
              <a:rPr lang="en-US" dirty="0" err="1" smtClean="0">
                <a:latin typeface="UTM Avo" panose="02040603050506020204" pitchFamily="18" charset="0"/>
              </a:rPr>
              <a:t>lồ</a:t>
            </a:r>
            <a:r>
              <a:rPr lang="en-US" dirty="0" smtClean="0">
                <a:latin typeface="UTM Avo" panose="02040603050506020204" pitchFamily="18" charset="0"/>
              </a:rPr>
              <a:t>. </a:t>
            </a:r>
            <a:r>
              <a:rPr lang="en-US" dirty="0" err="1" smtClean="0">
                <a:latin typeface="UTM Avo" panose="02040603050506020204" pitchFamily="18" charset="0"/>
              </a:rPr>
              <a:t>Nhưng</a:t>
            </a:r>
            <a:r>
              <a:rPr lang="en-US" dirty="0" smtClean="0">
                <a:latin typeface="UTM Avo" panose="02040603050506020204" pitchFamily="18" charset="0"/>
              </a:rPr>
              <a:t> </a:t>
            </a:r>
            <a:r>
              <a:rPr lang="en-US" dirty="0" err="1" smtClean="0">
                <a:latin typeface="UTM Avo" panose="02040603050506020204" pitchFamily="18" charset="0"/>
              </a:rPr>
              <a:t>trên</a:t>
            </a:r>
            <a:r>
              <a:rPr lang="en-US" dirty="0" smtClean="0">
                <a:latin typeface="UTM Avo" panose="02040603050506020204" pitchFamily="18" charset="0"/>
              </a:rPr>
              <a:t> </a:t>
            </a:r>
            <a:r>
              <a:rPr lang="en-US" dirty="0" err="1" smtClean="0">
                <a:latin typeface="UTM Avo" panose="02040603050506020204" pitchFamily="18" charset="0"/>
              </a:rPr>
              <a:t>thực</a:t>
            </a:r>
            <a:r>
              <a:rPr lang="en-US" dirty="0" smtClean="0">
                <a:latin typeface="UTM Avo" panose="02040603050506020204" pitchFamily="18" charset="0"/>
              </a:rPr>
              <a:t> </a:t>
            </a:r>
            <a:r>
              <a:rPr lang="en-US" dirty="0" err="1" smtClean="0">
                <a:latin typeface="UTM Avo" panose="02040603050506020204" pitchFamily="18" charset="0"/>
              </a:rPr>
              <a:t>tế</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loài</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chỉ</a:t>
            </a:r>
            <a:r>
              <a:rPr lang="en-US" dirty="0" smtClean="0">
                <a:latin typeface="UTM Avo" panose="02040603050506020204" pitchFamily="18" charset="0"/>
              </a:rPr>
              <a:t> </a:t>
            </a:r>
            <a:r>
              <a:rPr lang="en-US" dirty="0" err="1" smtClean="0">
                <a:latin typeface="UTM Avo" panose="02040603050506020204" pitchFamily="18" charset="0"/>
              </a:rPr>
              <a:t>bằng</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chú</a:t>
            </a:r>
            <a:r>
              <a:rPr lang="en-US" dirty="0" smtClean="0">
                <a:latin typeface="UTM Avo" panose="02040603050506020204" pitchFamily="18" charset="0"/>
              </a:rPr>
              <a:t> </a:t>
            </a:r>
            <a:r>
              <a:rPr lang="en-US" dirty="0" err="1" smtClean="0">
                <a:latin typeface="UTM Avo" panose="02040603050506020204" pitchFamily="18" charset="0"/>
              </a:rPr>
              <a:t>chó</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thường</a:t>
            </a:r>
            <a:r>
              <a:rPr lang="en-US" dirty="0" smtClean="0">
                <a:latin typeface="UTM Avo" panose="02040603050506020204" pitchFamily="18" charset="0"/>
              </a:rPr>
              <a:t> </a:t>
            </a:r>
            <a:r>
              <a:rPr lang="en-US" dirty="0" err="1" smtClean="0">
                <a:latin typeface="UTM Avo" panose="02040603050506020204" pitchFamily="18" charset="0"/>
              </a:rPr>
              <a:t>ăn</a:t>
            </a:r>
            <a:r>
              <a:rPr lang="en-US" dirty="0" smtClean="0">
                <a:latin typeface="UTM Avo" panose="02040603050506020204" pitchFamily="18" charset="0"/>
              </a:rPr>
              <a:t> </a:t>
            </a:r>
            <a:r>
              <a:rPr lang="en-US" dirty="0" err="1" smtClean="0">
                <a:latin typeface="UTM Avo" panose="02040603050506020204" pitchFamily="18" charset="0"/>
              </a:rPr>
              <a:t>thịt</a:t>
            </a:r>
            <a:r>
              <a:rPr lang="en-US" dirty="0" smtClean="0">
                <a:latin typeface="UTM Avo" panose="02040603050506020204" pitchFamily="18" charset="0"/>
              </a:rPr>
              <a:t>, </a:t>
            </a:r>
            <a:r>
              <a:rPr lang="en-US" dirty="0" err="1" smtClean="0">
                <a:latin typeface="UTM Avo" panose="02040603050506020204" pitchFamily="18" charset="0"/>
              </a:rPr>
              <a:t>cũng</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số</a:t>
            </a:r>
            <a:r>
              <a:rPr lang="en-US" dirty="0" smtClean="0">
                <a:latin typeface="UTM Avo" panose="02040603050506020204" pitchFamily="18" charset="0"/>
              </a:rPr>
              <a:t> </a:t>
            </a:r>
            <a:r>
              <a:rPr lang="en-US" dirty="0" err="1" smtClean="0">
                <a:latin typeface="UTM Avo" panose="02040603050506020204" pitchFamily="18" charset="0"/>
              </a:rPr>
              <a:t>loài</a:t>
            </a:r>
            <a:r>
              <a:rPr lang="en-US" dirty="0" smtClean="0">
                <a:latin typeface="UTM Avo" panose="02040603050506020204" pitchFamily="18" charset="0"/>
              </a:rPr>
              <a:t> </a:t>
            </a:r>
            <a:r>
              <a:rPr lang="en-US" dirty="0" err="1" smtClean="0">
                <a:latin typeface="UTM Avo" panose="02040603050506020204" pitchFamily="18" charset="0"/>
              </a:rPr>
              <a:t>ăn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Chân</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thẳng</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rất</a:t>
            </a:r>
            <a:r>
              <a:rPr lang="en-US" dirty="0" smtClean="0">
                <a:latin typeface="UTM Avo" panose="02040603050506020204" pitchFamily="18" charset="0"/>
              </a:rPr>
              <a:t> </a:t>
            </a:r>
            <a:r>
              <a:rPr lang="en-US" dirty="0" err="1" smtClean="0">
                <a:latin typeface="UTM Avo" panose="02040603050506020204" pitchFamily="18" charset="0"/>
              </a:rPr>
              <a:t>khỏe</a:t>
            </a:r>
            <a:r>
              <a:rPr lang="en-US" dirty="0" smtClean="0">
                <a:latin typeface="UTM Avo" panose="02040603050506020204" pitchFamily="18" charset="0"/>
              </a:rPr>
              <a:t>. </a:t>
            </a:r>
            <a:r>
              <a:rPr lang="en-US" dirty="0" err="1" smtClean="0">
                <a:latin typeface="UTM Avo" panose="02040603050506020204" pitchFamily="18" charset="0"/>
              </a:rPr>
              <a:t>Vì</a:t>
            </a:r>
            <a:r>
              <a:rPr lang="en-US" dirty="0" smtClean="0">
                <a:latin typeface="UTM Avo" panose="02040603050506020204" pitchFamily="18" charset="0"/>
              </a:rPr>
              <a:t> </a:t>
            </a:r>
            <a:r>
              <a:rPr lang="en-US" dirty="0" err="1" smtClean="0">
                <a:latin typeface="UTM Avo" panose="02040603050506020204" pitchFamily="18" charset="0"/>
              </a:rPr>
              <a:t>thế</a:t>
            </a:r>
            <a:r>
              <a:rPr lang="en-US" dirty="0" smtClean="0">
                <a:latin typeface="UTM Avo" panose="02040603050506020204" pitchFamily="18" charset="0"/>
              </a:rPr>
              <a:t> </a:t>
            </a:r>
            <a:r>
              <a:rPr lang="en-US" dirty="0" err="1" smtClean="0">
                <a:latin typeface="UTM Avo" panose="02040603050506020204" pitchFamily="18" charset="0"/>
              </a:rPr>
              <a:t>chúng</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thể</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khắp</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vùng</a:t>
            </a:r>
            <a:r>
              <a:rPr lang="en-US" dirty="0" smtClean="0">
                <a:latin typeface="UTM Avo" panose="02040603050506020204" pitchFamily="18" charset="0"/>
              </a:rPr>
              <a:t> </a:t>
            </a:r>
            <a:r>
              <a:rPr lang="en-US" dirty="0" err="1" smtClean="0">
                <a:latin typeface="UTM Avo" panose="02040603050506020204" pitchFamily="18" charset="0"/>
              </a:rPr>
              <a:t>rộng</a:t>
            </a:r>
            <a:r>
              <a:rPr lang="en-US" dirty="0" smtClean="0">
                <a:latin typeface="UTM Avo" panose="02040603050506020204" pitchFamily="18" charset="0"/>
              </a:rPr>
              <a:t> </a:t>
            </a:r>
            <a:r>
              <a:rPr lang="en-US" dirty="0" err="1" smtClean="0">
                <a:latin typeface="UTM Avo" panose="02040603050506020204" pitchFamily="18" charset="0"/>
              </a:rPr>
              <a:t>lớn</a:t>
            </a:r>
            <a:r>
              <a:rPr lang="en-US" dirty="0" smtClean="0">
                <a:latin typeface="UTM Avo" panose="02040603050506020204" pitchFamily="18" charset="0"/>
              </a:rPr>
              <a:t> </a:t>
            </a:r>
            <a:r>
              <a:rPr lang="en-US" dirty="0" err="1" smtClean="0">
                <a:latin typeface="UTM Avo" panose="02040603050506020204" pitchFamily="18" charset="0"/>
              </a:rPr>
              <a:t>để</a:t>
            </a:r>
            <a:r>
              <a:rPr lang="en-US" dirty="0" smtClean="0">
                <a:latin typeface="UTM Avo" panose="02040603050506020204" pitchFamily="18" charset="0"/>
              </a:rPr>
              <a:t> </a:t>
            </a:r>
            <a:r>
              <a:rPr lang="en-US" dirty="0" err="1" smtClean="0">
                <a:latin typeface="UTM Avo" panose="02040603050506020204" pitchFamily="18" charset="0"/>
              </a:rPr>
              <a:t>kiếm</a:t>
            </a:r>
            <a:r>
              <a:rPr lang="en-US" dirty="0" smtClean="0">
                <a:latin typeface="UTM Avo" panose="02040603050506020204" pitchFamily="18" charset="0"/>
              </a:rPr>
              <a:t> </a:t>
            </a:r>
            <a:r>
              <a:rPr lang="en-US" dirty="0" err="1" smtClean="0">
                <a:latin typeface="UTM Avo" panose="02040603050506020204" pitchFamily="18" charset="0"/>
              </a:rPr>
              <a:t>ăn</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khả</a:t>
            </a:r>
            <a:r>
              <a:rPr lang="en-US" dirty="0" smtClean="0">
                <a:latin typeface="UTM Avo" panose="02040603050506020204" pitchFamily="18" charset="0"/>
              </a:rPr>
              <a:t> </a:t>
            </a:r>
            <a:r>
              <a:rPr lang="en-US" dirty="0" err="1" smtClean="0">
                <a:latin typeface="UTM Avo" panose="02040603050506020204" pitchFamily="18" charset="0"/>
              </a:rPr>
              <a:t>năng</a:t>
            </a:r>
            <a:r>
              <a:rPr lang="en-US" dirty="0" smtClean="0">
                <a:latin typeface="UTM Avo" panose="02040603050506020204" pitchFamily="18" charset="0"/>
              </a:rPr>
              <a:t> </a:t>
            </a:r>
            <a:r>
              <a:rPr lang="en-US" dirty="0" err="1" smtClean="0">
                <a:latin typeface="UTM Avo" panose="02040603050506020204" pitchFamily="18" charset="0"/>
              </a:rPr>
              <a:t>săn</a:t>
            </a:r>
            <a:r>
              <a:rPr lang="en-US" dirty="0" smtClean="0">
                <a:latin typeface="UTM Avo" panose="02040603050506020204" pitchFamily="18" charset="0"/>
              </a:rPr>
              <a:t> </a:t>
            </a:r>
            <a:r>
              <a:rPr lang="en-US" dirty="0" err="1" smtClean="0">
                <a:latin typeface="UTM Avo" panose="02040603050506020204" pitchFamily="18" charset="0"/>
              </a:rPr>
              <a:t>mồi</a:t>
            </a:r>
            <a:r>
              <a:rPr lang="en-US" dirty="0" smtClean="0">
                <a:latin typeface="UTM Avo" panose="02040603050506020204" pitchFamily="18" charset="0"/>
              </a:rPr>
              <a:t> </a:t>
            </a:r>
            <a:r>
              <a:rPr lang="en-US" dirty="0" err="1" smtClean="0">
                <a:latin typeface="UTM Avo" panose="02040603050506020204" pitchFamily="18" charset="0"/>
              </a:rPr>
              <a:t>tốt</a:t>
            </a:r>
            <a:r>
              <a:rPr lang="en-US" dirty="0" smtClean="0">
                <a:latin typeface="UTM Avo" panose="02040603050506020204" pitchFamily="18" charset="0"/>
              </a:rPr>
              <a:t> </a:t>
            </a:r>
            <a:r>
              <a:rPr lang="en-US" dirty="0" err="1" smtClean="0">
                <a:latin typeface="UTM Avo" panose="02040603050506020204" pitchFamily="18" charset="0"/>
              </a:rPr>
              <a:t>nhờ</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đôi</a:t>
            </a:r>
            <a:r>
              <a:rPr lang="en-US" dirty="0" smtClean="0">
                <a:latin typeface="UTM Avo" panose="02040603050506020204" pitchFamily="18" charset="0"/>
              </a:rPr>
              <a:t> </a:t>
            </a:r>
            <a:r>
              <a:rPr lang="en-US" dirty="0" err="1" smtClean="0">
                <a:latin typeface="UTM Avo" panose="02040603050506020204" pitchFamily="18" charset="0"/>
              </a:rPr>
              <a:t>mắt</a:t>
            </a:r>
            <a:r>
              <a:rPr lang="en-US" dirty="0" smtClean="0">
                <a:latin typeface="UTM Avo" panose="02040603050506020204" pitchFamily="18" charset="0"/>
              </a:rPr>
              <a:t> </a:t>
            </a:r>
            <a:r>
              <a:rPr lang="en-US" dirty="0" err="1" smtClean="0">
                <a:latin typeface="UTM Avo" panose="02040603050506020204" pitchFamily="18" charset="0"/>
              </a:rPr>
              <a:t>tinh</a:t>
            </a:r>
            <a:r>
              <a:rPr lang="en-US" dirty="0" smtClean="0">
                <a:latin typeface="UTM Avo" panose="02040603050506020204" pitchFamily="18" charset="0"/>
              </a:rPr>
              <a:t> </a:t>
            </a:r>
            <a:r>
              <a:rPr lang="en-US" dirty="0" err="1" smtClean="0">
                <a:latin typeface="UTM Avo" panose="02040603050506020204" pitchFamily="18" charset="0"/>
              </a:rPr>
              <a:t>tường</a:t>
            </a:r>
            <a:r>
              <a:rPr lang="en-US" dirty="0" smtClean="0">
                <a:latin typeface="UTM Avo" panose="02040603050506020204" pitchFamily="18" charset="0"/>
              </a:rPr>
              <a:t> </a:t>
            </a:r>
            <a:r>
              <a:rPr lang="en-US" dirty="0" err="1" smtClean="0">
                <a:latin typeface="UTM Avo" panose="02040603050506020204" pitchFamily="18" charset="0"/>
              </a:rPr>
              <a:t>cùng</a:t>
            </a:r>
            <a:r>
              <a:rPr lang="en-US" dirty="0" smtClean="0">
                <a:latin typeface="UTM Avo" panose="02040603050506020204" pitchFamily="18" charset="0"/>
              </a:rPr>
              <a:t> </a:t>
            </a:r>
            <a:r>
              <a:rPr lang="en-US" dirty="0" err="1" smtClean="0">
                <a:latin typeface="UTM Avo" panose="02040603050506020204" pitchFamily="18" charset="0"/>
              </a:rPr>
              <a:t>cái</a:t>
            </a:r>
            <a:r>
              <a:rPr lang="en-US" dirty="0" smtClean="0">
                <a:latin typeface="UTM Avo" panose="02040603050506020204" pitchFamily="18" charset="0"/>
              </a:rPr>
              <a:t> </a:t>
            </a:r>
            <a:r>
              <a:rPr lang="en-US" dirty="0" err="1" smtClean="0">
                <a:latin typeface="UTM Avo" panose="02040603050506020204" pitchFamily="18" charset="0"/>
              </a:rPr>
              <a:t>mũi</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đôi</a:t>
            </a:r>
            <a:r>
              <a:rPr lang="en-US" dirty="0" smtClean="0">
                <a:latin typeface="UTM Avo" panose="02040603050506020204" pitchFamily="18" charset="0"/>
              </a:rPr>
              <a:t> tai </a:t>
            </a:r>
            <a:r>
              <a:rPr lang="en-US" dirty="0" err="1" smtClean="0">
                <a:latin typeface="UTM Avo" panose="02040603050506020204" pitchFamily="18" charset="0"/>
              </a:rPr>
              <a:t>thính</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cũng</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khả</a:t>
            </a:r>
            <a:r>
              <a:rPr lang="en-US" dirty="0" smtClean="0">
                <a:latin typeface="UTM Avo" panose="02040603050506020204" pitchFamily="18" charset="0"/>
              </a:rPr>
              <a:t> </a:t>
            </a:r>
            <a:r>
              <a:rPr lang="en-US" dirty="0" err="1" smtClean="0">
                <a:latin typeface="UTM Avo" panose="02040603050506020204" pitchFamily="18" charset="0"/>
              </a:rPr>
              <a:t>năng</a:t>
            </a:r>
            <a:r>
              <a:rPr lang="en-US" dirty="0" smtClean="0">
                <a:latin typeface="UTM Avo" panose="02040603050506020204" pitchFamily="18" charset="0"/>
              </a:rPr>
              <a:t> </a:t>
            </a:r>
            <a:r>
              <a:rPr lang="en-US" dirty="0" err="1" smtClean="0">
                <a:latin typeface="UTM Avo" panose="02040603050506020204" pitchFamily="18" charset="0"/>
              </a:rPr>
              <a:t>tự</a:t>
            </a:r>
            <a:r>
              <a:rPr lang="en-US" dirty="0" smtClean="0">
                <a:latin typeface="UTM Avo" panose="02040603050506020204" pitchFamily="18" charset="0"/>
              </a:rPr>
              <a:t> </a:t>
            </a:r>
            <a:r>
              <a:rPr lang="en-US" dirty="0" err="1" smtClean="0">
                <a:latin typeface="UTM Avo" panose="02040603050506020204" pitchFamily="18" charset="0"/>
              </a:rPr>
              <a:t>vệ</a:t>
            </a:r>
            <a:r>
              <a:rPr lang="en-US" dirty="0" smtClean="0">
                <a:latin typeface="UTM Avo" panose="02040603050506020204" pitchFamily="18" charset="0"/>
              </a:rPr>
              <a:t> </a:t>
            </a:r>
            <a:r>
              <a:rPr lang="en-US" dirty="0" err="1" smtClean="0">
                <a:latin typeface="UTM Avo" panose="02040603050506020204" pitchFamily="18" charset="0"/>
              </a:rPr>
              <a:t>tốt</a:t>
            </a:r>
            <a:r>
              <a:rPr lang="en-US" dirty="0" smtClean="0">
                <a:latin typeface="UTM Avo" panose="02040603050506020204" pitchFamily="18" charset="0"/>
              </a:rPr>
              <a:t> </a:t>
            </a:r>
            <a:r>
              <a:rPr lang="en-US" dirty="0" err="1" smtClean="0">
                <a:latin typeface="UTM Avo" panose="02040603050506020204" pitchFamily="18" charset="0"/>
              </a:rPr>
              <a:t>nhờ</a:t>
            </a:r>
            <a:r>
              <a:rPr lang="en-US" dirty="0" smtClean="0">
                <a:latin typeface="UTM Avo" panose="02040603050506020204" pitchFamily="18" charset="0"/>
              </a:rPr>
              <a:t> </a:t>
            </a:r>
            <a:r>
              <a:rPr lang="en-US" dirty="0" err="1" smtClean="0">
                <a:latin typeface="UTM Avo" panose="02040603050506020204" pitchFamily="18" charset="0"/>
              </a:rPr>
              <a:t>vào</a:t>
            </a:r>
            <a:r>
              <a:rPr lang="en-US" dirty="0" smtClean="0">
                <a:latin typeface="UTM Avo" panose="02040603050506020204" pitchFamily="18" charset="0"/>
              </a:rPr>
              <a:t> </a:t>
            </a:r>
            <a:r>
              <a:rPr lang="en-US" dirty="0" err="1" smtClean="0">
                <a:latin typeface="UTM Avo" panose="02040603050506020204" pitchFamily="18" charset="0"/>
              </a:rPr>
              <a:t>cái</a:t>
            </a:r>
            <a:r>
              <a:rPr lang="en-US" dirty="0" smtClean="0">
                <a:latin typeface="UTM Avo" panose="02040603050506020204" pitchFamily="18" charset="0"/>
              </a:rPr>
              <a:t> </a:t>
            </a:r>
            <a:r>
              <a:rPr lang="en-US" dirty="0" err="1" smtClean="0">
                <a:latin typeface="UTM Avo" panose="02040603050506020204" pitchFamily="18" charset="0"/>
              </a:rPr>
              <a:t>đầu</a:t>
            </a:r>
            <a:r>
              <a:rPr lang="en-US" dirty="0" smtClean="0">
                <a:latin typeface="UTM Avo" panose="02040603050506020204" pitchFamily="18" charset="0"/>
              </a:rPr>
              <a:t> </a:t>
            </a:r>
            <a:r>
              <a:rPr lang="en-US" dirty="0" err="1" smtClean="0">
                <a:latin typeface="UTM Avo" panose="02040603050506020204" pitchFamily="18" charset="0"/>
              </a:rPr>
              <a:t>cứng</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cái</a:t>
            </a:r>
            <a:r>
              <a:rPr lang="en-US" dirty="0" smtClean="0">
                <a:latin typeface="UTM Avo" panose="02040603050506020204" pitchFamily="18" charset="0"/>
              </a:rPr>
              <a:t> </a:t>
            </a:r>
            <a:r>
              <a:rPr lang="en-US" dirty="0" err="1" smtClean="0">
                <a:latin typeface="UTM Avo" panose="02040603050506020204" pitchFamily="18" charset="0"/>
              </a:rPr>
              <a:t>quất</a:t>
            </a:r>
            <a:r>
              <a:rPr lang="en-US" dirty="0" smtClean="0">
                <a:latin typeface="UTM Avo" panose="02040603050506020204" pitchFamily="18" charset="0"/>
              </a:rPr>
              <a:t> </a:t>
            </a:r>
            <a:r>
              <a:rPr lang="en-US" dirty="0" err="1" smtClean="0">
                <a:latin typeface="UTM Avo" panose="02040603050506020204" pitchFamily="18" charset="0"/>
              </a:rPr>
              <a:t>đuôi</a:t>
            </a:r>
            <a:r>
              <a:rPr lang="en-US" dirty="0" smtClean="0">
                <a:latin typeface="UTM Avo" panose="02040603050506020204" pitchFamily="18" charset="0"/>
              </a:rPr>
              <a:t> </a:t>
            </a:r>
            <a:r>
              <a:rPr lang="en-US" dirty="0" err="1" smtClean="0">
                <a:latin typeface="UTM Avo" panose="02040603050506020204" pitchFamily="18" charset="0"/>
              </a:rPr>
              <a:t>dũng</a:t>
            </a:r>
            <a:r>
              <a:rPr lang="en-US" dirty="0" smtClean="0">
                <a:latin typeface="UTM Avo" panose="02040603050506020204" pitchFamily="18" charset="0"/>
              </a:rPr>
              <a:t> </a:t>
            </a:r>
            <a:r>
              <a:rPr lang="en-US" dirty="0" err="1" smtClean="0">
                <a:latin typeface="UTM Avo" panose="02040603050506020204" pitchFamily="18" charset="0"/>
              </a:rPr>
              <a:t>mãnh</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Trước</a:t>
            </a:r>
            <a:r>
              <a:rPr lang="en-US" dirty="0" smtClean="0">
                <a:latin typeface="UTM Avo" panose="02040603050506020204" pitchFamily="18" charset="0"/>
              </a:rPr>
              <a:t> </a:t>
            </a:r>
            <a:r>
              <a:rPr lang="en-US" dirty="0" err="1" smtClean="0">
                <a:latin typeface="UTM Avo" panose="02040603050506020204" pitchFamily="18" charset="0"/>
              </a:rPr>
              <a:t>khi</a:t>
            </a:r>
            <a:r>
              <a:rPr lang="en-US" dirty="0" smtClean="0">
                <a:latin typeface="UTM Avo" panose="02040603050506020204" pitchFamily="18" charset="0"/>
              </a:rPr>
              <a:t> con </a:t>
            </a:r>
            <a:r>
              <a:rPr lang="en-US" dirty="0" err="1" smtClean="0">
                <a:latin typeface="UTM Avo" panose="02040603050506020204" pitchFamily="18" charset="0"/>
              </a:rPr>
              <a:t>người</a:t>
            </a:r>
            <a:r>
              <a:rPr lang="en-US" dirty="0" smtClean="0">
                <a:latin typeface="UTM Avo" panose="02040603050506020204" pitchFamily="18" charset="0"/>
              </a:rPr>
              <a:t> </a:t>
            </a:r>
            <a:r>
              <a:rPr lang="en-US" dirty="0" err="1" smtClean="0">
                <a:latin typeface="UTM Avo" panose="02040603050506020204" pitchFamily="18" charset="0"/>
              </a:rPr>
              <a:t>xuất</a:t>
            </a:r>
            <a:r>
              <a:rPr lang="en-US" dirty="0" smtClean="0">
                <a:latin typeface="UTM Avo" panose="02040603050506020204" pitchFamily="18" charset="0"/>
              </a:rPr>
              <a:t> </a:t>
            </a:r>
            <a:r>
              <a:rPr lang="en-US" dirty="0" err="1" smtClean="0">
                <a:latin typeface="UTM Avo" panose="02040603050506020204" pitchFamily="18" charset="0"/>
              </a:rPr>
              <a:t>hiện</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bị</a:t>
            </a:r>
            <a:r>
              <a:rPr lang="en-US" dirty="0" smtClean="0">
                <a:latin typeface="UTM Avo" panose="02040603050506020204" pitchFamily="18" charset="0"/>
              </a:rPr>
              <a:t> </a:t>
            </a:r>
            <a:r>
              <a:rPr lang="en-US" dirty="0" err="1" smtClean="0">
                <a:latin typeface="UTM Avo" panose="02040603050506020204" pitchFamily="18" charset="0"/>
              </a:rPr>
              <a:t>tuyệt</a:t>
            </a:r>
            <a:r>
              <a:rPr lang="en-US" dirty="0" smtClean="0">
                <a:latin typeface="UTM Avo" panose="02040603050506020204" pitchFamily="18" charset="0"/>
              </a:rPr>
              <a:t> </a:t>
            </a:r>
            <a:r>
              <a:rPr lang="en-US" dirty="0" err="1" smtClean="0">
                <a:latin typeface="UTM Avo" panose="02040603050506020204" pitchFamily="18" charset="0"/>
              </a:rPr>
              <a:t>chủng</a:t>
            </a:r>
            <a:r>
              <a:rPr lang="en-US" dirty="0" smtClean="0">
                <a:latin typeface="UTM Avo" panose="02040603050506020204" pitchFamily="18" charset="0"/>
              </a:rPr>
              <a:t>. </a:t>
            </a:r>
            <a:r>
              <a:rPr lang="en-US" dirty="0" err="1" smtClean="0">
                <a:latin typeface="UTM Avo" panose="02040603050506020204" pitchFamily="18" charset="0"/>
              </a:rPr>
              <a:t>Vì</a:t>
            </a:r>
            <a:r>
              <a:rPr lang="en-US" dirty="0" smtClean="0">
                <a:latin typeface="UTM Avo" panose="02040603050506020204" pitchFamily="18" charset="0"/>
              </a:rPr>
              <a:t> </a:t>
            </a:r>
            <a:r>
              <a:rPr lang="en-US" dirty="0" err="1" smtClean="0">
                <a:latin typeface="UTM Avo" panose="02040603050506020204" pitchFamily="18" charset="0"/>
              </a:rPr>
              <a:t>thế</a:t>
            </a:r>
            <a:r>
              <a:rPr lang="en-US" dirty="0" smtClean="0">
                <a:latin typeface="UTM Avo" panose="02040603050506020204" pitchFamily="18" charset="0"/>
              </a:rPr>
              <a:t>, </a:t>
            </a:r>
            <a:r>
              <a:rPr lang="en-US" dirty="0" err="1" smtClean="0">
                <a:latin typeface="UTM Avo" panose="02040603050506020204" pitchFamily="18" charset="0"/>
              </a:rPr>
              <a:t>chúng</a:t>
            </a:r>
            <a:r>
              <a:rPr lang="en-US" dirty="0" smtClean="0">
                <a:latin typeface="UTM Avo" panose="02040603050506020204" pitchFamily="18" charset="0"/>
              </a:rPr>
              <a:t> ta </a:t>
            </a:r>
            <a:r>
              <a:rPr lang="en-US" dirty="0" err="1" smtClean="0">
                <a:latin typeface="UTM Avo" panose="02040603050506020204" pitchFamily="18" charset="0"/>
              </a:rPr>
              <a:t>sẽ</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bao</a:t>
            </a:r>
            <a:r>
              <a:rPr lang="en-US" dirty="0" smtClean="0">
                <a:latin typeface="UTM Avo" panose="02040603050506020204" pitchFamily="18" charset="0"/>
              </a:rPr>
              <a:t> </a:t>
            </a:r>
            <a:r>
              <a:rPr lang="en-US" dirty="0" err="1" smtClean="0">
                <a:latin typeface="UTM Avo" panose="02040603050506020204" pitchFamily="18" charset="0"/>
              </a:rPr>
              <a:t>giờ</a:t>
            </a:r>
            <a:r>
              <a:rPr lang="en-US" dirty="0" smtClean="0">
                <a:latin typeface="UTM Avo" panose="02040603050506020204" pitchFamily="18" charset="0"/>
              </a:rPr>
              <a:t> </a:t>
            </a:r>
            <a:r>
              <a:rPr lang="en-US" dirty="0" err="1" smtClean="0">
                <a:latin typeface="UTM Avo" panose="02040603050506020204" pitchFamily="18" charset="0"/>
              </a:rPr>
              <a:t>có</a:t>
            </a:r>
            <a:r>
              <a:rPr lang="en-US" dirty="0" smtClean="0">
                <a:latin typeface="UTM Avo" panose="02040603050506020204" pitchFamily="18" charset="0"/>
              </a:rPr>
              <a:t> </a:t>
            </a:r>
            <a:r>
              <a:rPr lang="en-US" dirty="0" err="1" smtClean="0">
                <a:latin typeface="UTM Avo" panose="02040603050506020204" pitchFamily="18" charset="0"/>
              </a:rPr>
              <a:t>thể</a:t>
            </a:r>
            <a:r>
              <a:rPr lang="en-US" dirty="0" smtClean="0">
                <a:latin typeface="UTM Avo" panose="02040603050506020204" pitchFamily="18" charset="0"/>
              </a:rPr>
              <a:t> </a:t>
            </a:r>
            <a:r>
              <a:rPr lang="en-US" dirty="0" err="1" smtClean="0">
                <a:latin typeface="UTM Avo" panose="02040603050506020204" pitchFamily="18" charset="0"/>
              </a:rPr>
              <a:t>nhìn</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khủng</a:t>
            </a:r>
            <a:r>
              <a:rPr lang="en-US" dirty="0" smtClean="0">
                <a:latin typeface="UTM Avo" panose="02040603050506020204" pitchFamily="18" charset="0"/>
              </a:rPr>
              <a:t> long </a:t>
            </a:r>
            <a:r>
              <a:rPr lang="en-US" dirty="0" err="1" smtClean="0">
                <a:latin typeface="UTM Avo" panose="02040603050506020204" pitchFamily="18" charset="0"/>
              </a:rPr>
              <a:t>thật</a:t>
            </a:r>
            <a:r>
              <a:rPr lang="en-US" dirty="0" smtClean="0">
                <a:latin typeface="UTM Avo" panose="02040603050506020204" pitchFamily="18" charset="0"/>
              </a:rPr>
              <a:t>.</a:t>
            </a:r>
          </a:p>
          <a:p>
            <a:pPr algn="r">
              <a:lnSpc>
                <a:spcPct val="150000"/>
              </a:lnSpc>
            </a:pPr>
            <a:r>
              <a:rPr lang="en-US" sz="1100" i="1" dirty="0" smtClean="0">
                <a:latin typeface="UTM Avo" panose="02040603050506020204" pitchFamily="18" charset="0"/>
              </a:rPr>
              <a:t>(</a:t>
            </a:r>
            <a:r>
              <a:rPr lang="en-US" sz="1100" i="1" dirty="0" err="1" smtClean="0">
                <a:latin typeface="UTM Avo" panose="02040603050506020204" pitchFamily="18" charset="0"/>
              </a:rPr>
              <a:t>theo</a:t>
            </a:r>
            <a:r>
              <a:rPr lang="en-US" sz="1100" i="1" dirty="0" smtClean="0">
                <a:latin typeface="UTM Avo" panose="02040603050506020204" pitchFamily="18" charset="0"/>
              </a:rPr>
              <a:t> </a:t>
            </a:r>
            <a:r>
              <a:rPr lang="en-US" sz="1100" i="1" dirty="0" err="1" smtClean="0">
                <a:latin typeface="UTM Avo" panose="02040603050506020204" pitchFamily="18" charset="0"/>
              </a:rPr>
              <a:t>Bách</a:t>
            </a:r>
            <a:r>
              <a:rPr lang="en-US" sz="1100" i="1" dirty="0" smtClean="0">
                <a:latin typeface="UTM Avo" panose="02040603050506020204" pitchFamily="18" charset="0"/>
              </a:rPr>
              <a:t> </a:t>
            </a:r>
            <a:r>
              <a:rPr lang="en-US" sz="1100" i="1" dirty="0" err="1" smtClean="0">
                <a:latin typeface="UTM Avo" panose="02040603050506020204" pitchFamily="18" charset="0"/>
              </a:rPr>
              <a:t>khoa</a:t>
            </a:r>
            <a:r>
              <a:rPr lang="en-US" sz="1100" i="1" dirty="0" smtClean="0">
                <a:latin typeface="UTM Avo" panose="02040603050506020204" pitchFamily="18" charset="0"/>
              </a:rPr>
              <a:t> tri </a:t>
            </a:r>
            <a:r>
              <a:rPr lang="en-US" sz="1100" i="1" dirty="0" err="1" smtClean="0">
                <a:latin typeface="UTM Avo" panose="02040603050506020204" pitchFamily="18" charset="0"/>
              </a:rPr>
              <a:t>thức</a:t>
            </a:r>
            <a:r>
              <a:rPr lang="en-US" sz="1100" i="1" dirty="0" smtClean="0">
                <a:latin typeface="UTM Avo" panose="02040603050506020204" pitchFamily="18" charset="0"/>
              </a:rPr>
              <a:t> </a:t>
            </a:r>
            <a:r>
              <a:rPr lang="en-US" sz="1100" i="1" dirty="0" err="1" smtClean="0">
                <a:latin typeface="UTM Avo" panose="02040603050506020204" pitchFamily="18" charset="0"/>
              </a:rPr>
              <a:t>về</a:t>
            </a:r>
            <a:r>
              <a:rPr lang="en-US" sz="1100" i="1" dirty="0" smtClean="0">
                <a:latin typeface="UTM Avo" panose="02040603050506020204" pitchFamily="18" charset="0"/>
              </a:rPr>
              <a:t> </a:t>
            </a:r>
            <a:r>
              <a:rPr lang="en-US" sz="1100" i="1" dirty="0" err="1" smtClean="0">
                <a:latin typeface="UTM Avo" panose="02040603050506020204" pitchFamily="18" charset="0"/>
              </a:rPr>
              <a:t>khám</a:t>
            </a:r>
            <a:r>
              <a:rPr lang="en-US" sz="1100" i="1" dirty="0" smtClean="0">
                <a:latin typeface="UTM Avo" panose="02040603050506020204" pitchFamily="18" charset="0"/>
              </a:rPr>
              <a:t> </a:t>
            </a:r>
            <a:r>
              <a:rPr lang="en-US" sz="1100" i="1" dirty="0" err="1" smtClean="0">
                <a:latin typeface="UTM Avo" panose="02040603050506020204" pitchFamily="18" charset="0"/>
              </a:rPr>
              <a:t>phá</a:t>
            </a:r>
            <a:r>
              <a:rPr lang="en-US" sz="1100" i="1" dirty="0" smtClean="0">
                <a:latin typeface="UTM Avo" panose="02040603050506020204" pitchFamily="18" charset="0"/>
              </a:rPr>
              <a:t> </a:t>
            </a:r>
            <a:r>
              <a:rPr lang="en-US" sz="1100" i="1" dirty="0" err="1" smtClean="0">
                <a:latin typeface="UTM Avo" panose="02040603050506020204" pitchFamily="18" charset="0"/>
              </a:rPr>
              <a:t>thế</a:t>
            </a:r>
            <a:r>
              <a:rPr lang="en-US" sz="1100" i="1" dirty="0" smtClean="0">
                <a:latin typeface="UTM Avo" panose="02040603050506020204" pitchFamily="18" charset="0"/>
              </a:rPr>
              <a:t> </a:t>
            </a:r>
            <a:r>
              <a:rPr lang="en-US" sz="1100" i="1" dirty="0" err="1" smtClean="0">
                <a:latin typeface="UTM Avo" panose="02040603050506020204" pitchFamily="18" charset="0"/>
              </a:rPr>
              <a:t>giới</a:t>
            </a:r>
            <a:r>
              <a:rPr lang="en-US" sz="1100" i="1" dirty="0" smtClean="0">
                <a:latin typeface="UTM Avo" panose="02040603050506020204" pitchFamily="18" charset="0"/>
              </a:rPr>
              <a:t> </a:t>
            </a:r>
            <a:r>
              <a:rPr lang="en-US" sz="1100" i="1" dirty="0" err="1" smtClean="0">
                <a:latin typeface="UTM Avo" panose="02040603050506020204" pitchFamily="18" charset="0"/>
              </a:rPr>
              <a:t>cho</a:t>
            </a:r>
            <a:r>
              <a:rPr lang="en-US" sz="1100" i="1" dirty="0" smtClean="0">
                <a:latin typeface="UTM Avo" panose="02040603050506020204" pitchFamily="18" charset="0"/>
              </a:rPr>
              <a:t> </a:t>
            </a:r>
            <a:r>
              <a:rPr lang="en-US" sz="1100" i="1" dirty="0" err="1" smtClean="0">
                <a:latin typeface="UTM Avo" panose="02040603050506020204" pitchFamily="18" charset="0"/>
              </a:rPr>
              <a:t>trẻ</a:t>
            </a:r>
            <a:r>
              <a:rPr lang="en-US" sz="1100" i="1" dirty="0" smtClean="0">
                <a:latin typeface="UTM Avo" panose="02040603050506020204" pitchFamily="18" charset="0"/>
              </a:rPr>
              <a:t> </a:t>
            </a:r>
            <a:r>
              <a:rPr lang="en-US" sz="1100" i="1" dirty="0" err="1" smtClean="0">
                <a:latin typeface="UTM Avo" panose="02040603050506020204" pitchFamily="18" charset="0"/>
              </a:rPr>
              <a:t>em</a:t>
            </a:r>
            <a:r>
              <a:rPr lang="en-US" sz="1100" i="1" dirty="0" smtClean="0">
                <a:latin typeface="UTM Avo" panose="02040603050506020204" pitchFamily="18" charset="0"/>
              </a:rPr>
              <a:t> – </a:t>
            </a:r>
            <a:r>
              <a:rPr lang="en-US" sz="1100" i="1" dirty="0" err="1" smtClean="0">
                <a:latin typeface="UTM Avo" panose="02040603050506020204" pitchFamily="18" charset="0"/>
              </a:rPr>
              <a:t>Khủng</a:t>
            </a:r>
            <a:r>
              <a:rPr lang="en-US" sz="1100" i="1" dirty="0" smtClean="0">
                <a:latin typeface="UTM Avo" panose="02040603050506020204" pitchFamily="18" charset="0"/>
              </a:rPr>
              <a:t> long)</a:t>
            </a:r>
            <a:endParaRPr lang="vi-VN" sz="1100" i="1" dirty="0">
              <a:latin typeface="UTM Avo" panose="02040603050506020204" pitchFamily="18" charset="0"/>
            </a:endParaRPr>
          </a:p>
        </p:txBody>
      </p:sp>
      <p:pic>
        <p:nvPicPr>
          <p:cNvPr id="6" name="Picture 5">
            <a:extLst>
              <a:ext uri="{FF2B5EF4-FFF2-40B4-BE49-F238E27FC236}">
                <a16:creationId xmlns:a16="http://schemas.microsoft.com/office/drawing/2014/main" xmlns="" id="{E690EC3B-891B-417A-A712-D5F0015B3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23" y="833519"/>
            <a:ext cx="304770" cy="288000"/>
          </a:xfrm>
          <a:prstGeom prst="rect">
            <a:avLst/>
          </a:prstGeom>
        </p:spPr>
      </p:pic>
      <p:pic>
        <p:nvPicPr>
          <p:cNvPr id="7" name="Picture 6">
            <a:extLst>
              <a:ext uri="{FF2B5EF4-FFF2-40B4-BE49-F238E27FC236}">
                <a16:creationId xmlns:a16="http://schemas.microsoft.com/office/drawing/2014/main" xmlns="" id="{0CCAB96B-6FE5-4EDE-ABE3-7E5F314AEE0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1831" y="1180933"/>
            <a:ext cx="288000" cy="288000"/>
          </a:xfrm>
          <a:prstGeom prst="rect">
            <a:avLst/>
          </a:prstGeom>
        </p:spPr>
      </p:pic>
      <p:pic>
        <p:nvPicPr>
          <p:cNvPr id="8" name="Picture 7">
            <a:extLst>
              <a:ext uri="{FF2B5EF4-FFF2-40B4-BE49-F238E27FC236}">
                <a16:creationId xmlns:a16="http://schemas.microsoft.com/office/drawing/2014/main" xmlns="" id="{4A4E56CF-13A6-4CFC-BDFF-C89478191F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204" y="2144026"/>
            <a:ext cx="288000" cy="288000"/>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l="35492" t="30735" r="25077" b="36754"/>
          <a:stretch/>
        </p:blipFill>
        <p:spPr>
          <a:xfrm>
            <a:off x="314789" y="3425351"/>
            <a:ext cx="302112" cy="307812"/>
          </a:xfrm>
          <a:prstGeom prst="rect">
            <a:avLst/>
          </a:prstGeom>
        </p:spPr>
      </p:pic>
    </p:spTree>
    <p:extLst>
      <p:ext uri="{BB962C8B-B14F-4D97-AF65-F5344CB8AC3E}">
        <p14:creationId xmlns:p14="http://schemas.microsoft.com/office/powerpoint/2010/main" val="40545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xmlns=""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xmlns=""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xmlns="" id="{83C8FAFC-C1D0-49BB-A45E-D744951A028F}"/>
              </a:ext>
            </a:extLst>
          </p:cNvPr>
          <p:cNvSpPr txBox="1"/>
          <p:nvPr/>
        </p:nvSpPr>
        <p:spPr>
          <a:xfrm>
            <a:off x="746084" y="921503"/>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Từ ngữ</a:t>
            </a:r>
            <a:endParaRPr lang="en-US" sz="2000" b="1" dirty="0">
              <a:solidFill>
                <a:schemeClr val="accent6">
                  <a:lumMod val="50000"/>
                </a:schemeClr>
              </a:solidFill>
              <a:latin typeface="UTM Avo" panose="02040603050506020204" pitchFamily="18" charset="0"/>
            </a:endParaRPr>
          </a:p>
        </p:txBody>
      </p:sp>
      <p:grpSp>
        <p:nvGrpSpPr>
          <p:cNvPr id="6" name="Group 5"/>
          <p:cNvGrpSpPr/>
          <p:nvPr/>
        </p:nvGrpSpPr>
        <p:grpSpPr>
          <a:xfrm>
            <a:off x="460224" y="1563016"/>
            <a:ext cx="5996762" cy="455125"/>
            <a:chOff x="460224" y="1435196"/>
            <a:chExt cx="5996762" cy="455125"/>
          </a:xfrm>
        </p:grpSpPr>
        <p:sp>
          <p:nvSpPr>
            <p:cNvPr id="7" name="Rectangle 6">
              <a:extLst>
                <a:ext uri="{FF2B5EF4-FFF2-40B4-BE49-F238E27FC236}">
                  <a16:creationId xmlns:a16="http://schemas.microsoft.com/office/drawing/2014/main" xmlns="" id="{2A05FE84-F3FF-423B-ADA4-6F77209D652D}"/>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smtClean="0">
                  <a:latin typeface="UTM Avo" panose="02040603050506020204" pitchFamily="18" charset="0"/>
                </a:rPr>
                <a:t>tự</a:t>
              </a:r>
              <a:r>
                <a:rPr lang="en-US" sz="1800" dirty="0" smtClean="0">
                  <a:latin typeface="UTM Avo" panose="02040603050506020204" pitchFamily="18" charset="0"/>
                </a:rPr>
                <a:t> </a:t>
              </a:r>
              <a:r>
                <a:rPr lang="en-US" sz="1800" dirty="0" err="1" smtClean="0">
                  <a:latin typeface="UTM Avo" panose="02040603050506020204" pitchFamily="18" charset="0"/>
                </a:rPr>
                <a:t>vệ</a:t>
              </a:r>
              <a:endParaRPr lang="vi-VN" sz="1800" dirty="0"/>
            </a:p>
          </p:txBody>
        </p:sp>
        <p:sp>
          <p:nvSpPr>
            <p:cNvPr id="8" name="Oval 7">
              <a:extLst>
                <a:ext uri="{FF2B5EF4-FFF2-40B4-BE49-F238E27FC236}">
                  <a16:creationId xmlns:a16="http://schemas.microsoft.com/office/drawing/2014/main" xmlns=""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p:cNvGrpSpPr/>
          <p:nvPr/>
        </p:nvGrpSpPr>
        <p:grpSpPr>
          <a:xfrm>
            <a:off x="443723" y="2470940"/>
            <a:ext cx="5996762" cy="455125"/>
            <a:chOff x="443723" y="2146156"/>
            <a:chExt cx="5996762" cy="455125"/>
          </a:xfrm>
        </p:grpSpPr>
        <p:sp>
          <p:nvSpPr>
            <p:cNvPr id="10" name="Rectangle 9">
              <a:extLst>
                <a:ext uri="{FF2B5EF4-FFF2-40B4-BE49-F238E27FC236}">
                  <a16:creationId xmlns:a16="http://schemas.microsoft.com/office/drawing/2014/main" xmlns="" id="{0DB3B055-88C0-4489-85E5-255792E07D74}"/>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smtClean="0">
                  <a:latin typeface="UTM Avo" panose="02040603050506020204" pitchFamily="18" charset="0"/>
                </a:rPr>
                <a:t>dung </a:t>
              </a:r>
              <a:r>
                <a:rPr lang="en-US" sz="1800" dirty="0" err="1" smtClean="0">
                  <a:latin typeface="UTM Avo" panose="02040603050506020204" pitchFamily="18" charset="0"/>
                </a:rPr>
                <a:t>mãnh</a:t>
              </a:r>
              <a:endParaRPr lang="vi-VN" sz="1800" dirty="0"/>
            </a:p>
          </p:txBody>
        </p:sp>
        <p:sp>
          <p:nvSpPr>
            <p:cNvPr id="11" name="Oval 10">
              <a:extLst>
                <a:ext uri="{FF2B5EF4-FFF2-40B4-BE49-F238E27FC236}">
                  <a16:creationId xmlns:a16="http://schemas.microsoft.com/office/drawing/2014/main" xmlns="" id="{EEE7A823-F02D-42E8-B9FF-4F60A41569EE}"/>
                </a:ext>
              </a:extLst>
            </p:cNvPr>
            <p:cNvSpPr/>
            <p:nvPr/>
          </p:nvSpPr>
          <p:spPr>
            <a:xfrm>
              <a:off x="534104" y="228358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2" name="TextBox 11">
            <a:extLst>
              <a:ext uri="{FF2B5EF4-FFF2-40B4-BE49-F238E27FC236}">
                <a16:creationId xmlns:a16="http://schemas.microsoft.com/office/drawing/2014/main" xmlns="" id="{3BCDD889-B037-48BC-924C-9A4CE9368C89}"/>
              </a:ext>
            </a:extLst>
          </p:cNvPr>
          <p:cNvSpPr txBox="1"/>
          <p:nvPr/>
        </p:nvSpPr>
        <p:spPr>
          <a:xfrm>
            <a:off x="1688788" y="1563016"/>
            <a:ext cx="4515680" cy="449034"/>
          </a:xfrm>
          <a:prstGeom prst="rect">
            <a:avLst/>
          </a:prstGeom>
          <a:noFill/>
        </p:spPr>
        <p:txBody>
          <a:bodyPr wrap="square" rtlCol="0">
            <a:spAutoFit/>
          </a:bodyPr>
          <a:lstStyle/>
          <a:p>
            <a:pPr>
              <a:lnSpc>
                <a:spcPct val="150000"/>
              </a:lnSpc>
            </a:pP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tự</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bảo</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vệ</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mình</a:t>
            </a:r>
            <a:endParaRPr lang="en-US" sz="1800" dirty="0">
              <a:solidFill>
                <a:schemeClr val="accent6">
                  <a:lumMod val="50000"/>
                </a:schemeClr>
              </a:solidFill>
              <a:latin typeface="UTM Avo" panose="02040603050506020204" pitchFamily="18" charset="0"/>
            </a:endParaRPr>
          </a:p>
        </p:txBody>
      </p:sp>
      <p:sp>
        <p:nvSpPr>
          <p:cNvPr id="13" name="TextBox 12">
            <a:extLst>
              <a:ext uri="{FF2B5EF4-FFF2-40B4-BE49-F238E27FC236}">
                <a16:creationId xmlns:a16="http://schemas.microsoft.com/office/drawing/2014/main" xmlns="" id="{3BCDD889-B037-48BC-924C-9A4CE9368C89}"/>
              </a:ext>
            </a:extLst>
          </p:cNvPr>
          <p:cNvSpPr txBox="1"/>
          <p:nvPr/>
        </p:nvSpPr>
        <p:spPr>
          <a:xfrm>
            <a:off x="2074705" y="2473166"/>
            <a:ext cx="4712014" cy="449034"/>
          </a:xfrm>
          <a:prstGeom prst="rect">
            <a:avLst/>
          </a:prstGeom>
          <a:noFill/>
        </p:spPr>
        <p:txBody>
          <a:bodyPr wrap="square" rtlCol="0">
            <a:spAutoFit/>
          </a:bodyPr>
          <a:lstStyle/>
          <a:p>
            <a:pPr>
              <a:lnSpc>
                <a:spcPct val="150000"/>
              </a:lnSpc>
            </a:pP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có</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sức</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mạnh</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trên</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mức</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bình</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thường</a:t>
            </a:r>
            <a:endParaRPr lang="en-US" sz="1800" dirty="0">
              <a:solidFill>
                <a:schemeClr val="accent6">
                  <a:lumMod val="50000"/>
                </a:schemeClr>
              </a:solidFill>
              <a:latin typeface="UTM Avo" panose="02040603050506020204" pitchFamily="18" charset="0"/>
            </a:endParaRPr>
          </a:p>
        </p:txBody>
      </p:sp>
      <p:grpSp>
        <p:nvGrpSpPr>
          <p:cNvPr id="14" name="Group 13"/>
          <p:cNvGrpSpPr/>
          <p:nvPr/>
        </p:nvGrpSpPr>
        <p:grpSpPr>
          <a:xfrm>
            <a:off x="443723" y="2905684"/>
            <a:ext cx="5996762" cy="455125"/>
            <a:chOff x="443723" y="2146156"/>
            <a:chExt cx="5996762" cy="455125"/>
          </a:xfrm>
        </p:grpSpPr>
        <p:sp>
          <p:nvSpPr>
            <p:cNvPr id="15" name="Rectangle 14">
              <a:extLst>
                <a:ext uri="{FF2B5EF4-FFF2-40B4-BE49-F238E27FC236}">
                  <a16:creationId xmlns:a16="http://schemas.microsoft.com/office/drawing/2014/main" xmlns="" id="{0DB3B055-88C0-4489-85E5-255792E07D74}"/>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smtClean="0">
                  <a:latin typeface="UTM Avo" panose="02040603050506020204" pitchFamily="18" charset="0"/>
                </a:rPr>
                <a:t>tuyệt</a:t>
              </a:r>
              <a:r>
                <a:rPr lang="en-US" sz="1800" dirty="0" smtClean="0">
                  <a:latin typeface="UTM Avo" panose="02040603050506020204" pitchFamily="18" charset="0"/>
                </a:rPr>
                <a:t> </a:t>
              </a:r>
              <a:r>
                <a:rPr lang="en-US" sz="1800" dirty="0" err="1" smtClean="0">
                  <a:latin typeface="UTM Avo" panose="02040603050506020204" pitchFamily="18" charset="0"/>
                </a:rPr>
                <a:t>chủng</a:t>
              </a:r>
              <a:endParaRPr lang="vi-VN" sz="1800" dirty="0"/>
            </a:p>
          </p:txBody>
        </p:sp>
        <p:sp>
          <p:nvSpPr>
            <p:cNvPr id="16" name="Oval 15">
              <a:extLst>
                <a:ext uri="{FF2B5EF4-FFF2-40B4-BE49-F238E27FC236}">
                  <a16:creationId xmlns:a16="http://schemas.microsoft.com/office/drawing/2014/main" xmlns="" id="{EEE7A823-F02D-42E8-B9FF-4F60A41569EE}"/>
                </a:ext>
              </a:extLst>
            </p:cNvPr>
            <p:cNvSpPr/>
            <p:nvPr/>
          </p:nvSpPr>
          <p:spPr>
            <a:xfrm>
              <a:off x="534104" y="228358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7" name="TextBox 16">
            <a:extLst>
              <a:ext uri="{FF2B5EF4-FFF2-40B4-BE49-F238E27FC236}">
                <a16:creationId xmlns:a16="http://schemas.microsoft.com/office/drawing/2014/main" xmlns="" id="{3BCDD889-B037-48BC-924C-9A4CE9368C89}"/>
              </a:ext>
            </a:extLst>
          </p:cNvPr>
          <p:cNvSpPr txBox="1"/>
          <p:nvPr/>
        </p:nvSpPr>
        <p:spPr>
          <a:xfrm>
            <a:off x="2104934" y="2899144"/>
            <a:ext cx="4712014" cy="449034"/>
          </a:xfrm>
          <a:prstGeom prst="rect">
            <a:avLst/>
          </a:prstGeom>
          <a:noFill/>
        </p:spPr>
        <p:txBody>
          <a:bodyPr wrap="square" rtlCol="0">
            <a:spAutoFit/>
          </a:bodyPr>
          <a:lstStyle/>
          <a:p>
            <a:pPr>
              <a:lnSpc>
                <a:spcPct val="150000"/>
              </a:lnSpc>
            </a:pP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mất</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hẳn</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nòi</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giống</a:t>
            </a:r>
            <a:endParaRPr lang="en-US" sz="1800" dirty="0">
              <a:solidFill>
                <a:schemeClr val="accent6">
                  <a:lumMod val="50000"/>
                </a:schemeClr>
              </a:solidFill>
              <a:latin typeface="UTM Avo" panose="02040603050506020204" pitchFamily="18" charset="0"/>
            </a:endParaRPr>
          </a:p>
        </p:txBody>
      </p:sp>
      <p:grpSp>
        <p:nvGrpSpPr>
          <p:cNvPr id="18" name="Group 17"/>
          <p:cNvGrpSpPr/>
          <p:nvPr/>
        </p:nvGrpSpPr>
        <p:grpSpPr>
          <a:xfrm>
            <a:off x="460224" y="2026667"/>
            <a:ext cx="5996762" cy="455125"/>
            <a:chOff x="460224" y="1435196"/>
            <a:chExt cx="5996762" cy="455125"/>
          </a:xfrm>
        </p:grpSpPr>
        <p:sp>
          <p:nvSpPr>
            <p:cNvPr id="19" name="Rectangle 18">
              <a:extLst>
                <a:ext uri="{FF2B5EF4-FFF2-40B4-BE49-F238E27FC236}">
                  <a16:creationId xmlns:a16="http://schemas.microsoft.com/office/drawing/2014/main" xmlns="" id="{2A05FE84-F3FF-423B-ADA4-6F77209D652D}"/>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en-US" sz="1800" dirty="0" err="1" smtClean="0">
                  <a:latin typeface="UTM Avo" panose="02040603050506020204" pitchFamily="18" charset="0"/>
                </a:rPr>
                <a:t>quất</a:t>
              </a:r>
              <a:r>
                <a:rPr lang="en-US" sz="1800" dirty="0" smtClean="0">
                  <a:latin typeface="UTM Avo" panose="02040603050506020204" pitchFamily="18" charset="0"/>
                </a:rPr>
                <a:t> (</a:t>
              </a:r>
              <a:r>
                <a:rPr lang="en-US" sz="1800" dirty="0" err="1" smtClean="0">
                  <a:latin typeface="UTM Avo" panose="02040603050506020204" pitchFamily="18" charset="0"/>
                </a:rPr>
                <a:t>đuôi</a:t>
              </a:r>
              <a:r>
                <a:rPr lang="en-US" sz="1800" dirty="0" smtClean="0">
                  <a:latin typeface="UTM Avo" panose="02040603050506020204" pitchFamily="18" charset="0"/>
                </a:rPr>
                <a:t>)</a:t>
              </a:r>
              <a:endParaRPr lang="vi-VN" sz="1800" dirty="0"/>
            </a:p>
          </p:txBody>
        </p:sp>
        <p:sp>
          <p:nvSpPr>
            <p:cNvPr id="20" name="Oval 19">
              <a:extLst>
                <a:ext uri="{FF2B5EF4-FFF2-40B4-BE49-F238E27FC236}">
                  <a16:creationId xmlns:a16="http://schemas.microsoft.com/office/drawing/2014/main" xmlns=""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1" name="TextBox 20">
            <a:extLst>
              <a:ext uri="{FF2B5EF4-FFF2-40B4-BE49-F238E27FC236}">
                <a16:creationId xmlns:a16="http://schemas.microsoft.com/office/drawing/2014/main" xmlns="" id="{3BCDD889-B037-48BC-924C-9A4CE9368C89}"/>
              </a:ext>
            </a:extLst>
          </p:cNvPr>
          <p:cNvSpPr txBox="1"/>
          <p:nvPr/>
        </p:nvSpPr>
        <p:spPr>
          <a:xfrm>
            <a:off x="2031687" y="2026667"/>
            <a:ext cx="4515680" cy="507831"/>
          </a:xfrm>
          <a:prstGeom prst="rect">
            <a:avLst/>
          </a:prstGeom>
          <a:noFill/>
        </p:spPr>
        <p:txBody>
          <a:bodyPr wrap="square" rtlCol="0">
            <a:spAutoFit/>
          </a:bodyPr>
          <a:lstStyle/>
          <a:p>
            <a:pPr>
              <a:lnSpc>
                <a:spcPct val="150000"/>
              </a:lnSpc>
            </a:pP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đuôi</a:t>
            </a:r>
            <a:r>
              <a:rPr lang="en-US" sz="1800" dirty="0" smtClean="0">
                <a:solidFill>
                  <a:schemeClr val="accent6">
                    <a:lumMod val="50000"/>
                  </a:schemeClr>
                </a:solidFill>
                <a:latin typeface="UTM Avo" panose="02040603050506020204" pitchFamily="18" charset="0"/>
              </a:rPr>
              <a:t> di </a:t>
            </a:r>
            <a:r>
              <a:rPr lang="en-US" sz="1800" dirty="0" err="1" smtClean="0">
                <a:solidFill>
                  <a:schemeClr val="accent6">
                    <a:lumMod val="50000"/>
                  </a:schemeClr>
                </a:solidFill>
                <a:latin typeface="UTM Avo" panose="02040603050506020204" pitchFamily="18" charset="0"/>
              </a:rPr>
              <a:t>chuyển</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nhanh</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và</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đập</a:t>
            </a:r>
            <a:r>
              <a:rPr lang="en-US" sz="1800" dirty="0" smtClean="0">
                <a:solidFill>
                  <a:schemeClr val="accent6">
                    <a:lumMod val="50000"/>
                  </a:schemeClr>
                </a:solidFill>
                <a:latin typeface="UTM Avo" panose="02040603050506020204" pitchFamily="18" charset="0"/>
              </a:rPr>
              <a:t> </a:t>
            </a:r>
            <a:r>
              <a:rPr lang="en-US" sz="1800" dirty="0" err="1" smtClean="0">
                <a:solidFill>
                  <a:schemeClr val="accent6">
                    <a:lumMod val="50000"/>
                  </a:schemeClr>
                </a:solidFill>
                <a:latin typeface="UTM Avo" panose="02040603050506020204" pitchFamily="18" charset="0"/>
              </a:rPr>
              <a:t>mạnh</a:t>
            </a:r>
            <a:endParaRPr lang="en-US" sz="18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8000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7" grpId="0"/>
      <p:bldP spid="21"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1113</Words>
  <Application>Microsoft Office PowerPoint</Application>
  <PresentationFormat>Custom</PresentationFormat>
  <Paragraphs>141</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Kalam</vt:lpstr>
      <vt:lpstr>UTM Avo</vt:lpstr>
      <vt:lpstr>UTM Cookies</vt:lpstr>
      <vt:lpstr>Montserrat</vt:lpstr>
      <vt:lpstr>Times New Roman</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Mcom</cp:lastModifiedBy>
  <cp:revision>88</cp:revision>
  <dcterms:modified xsi:type="dcterms:W3CDTF">2025-02-21T02:45:30Z</dcterms:modified>
</cp:coreProperties>
</file>