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9"/>
  </p:notesMasterIdLst>
  <p:sldIdLst>
    <p:sldId id="322" r:id="rId2"/>
    <p:sldId id="320" r:id="rId3"/>
    <p:sldId id="363" r:id="rId4"/>
    <p:sldId id="353" r:id="rId5"/>
    <p:sldId id="355" r:id="rId6"/>
    <p:sldId id="370" r:id="rId7"/>
    <p:sldId id="356" r:id="rId8"/>
    <p:sldId id="327" r:id="rId9"/>
    <p:sldId id="358" r:id="rId10"/>
    <p:sldId id="371" r:id="rId11"/>
    <p:sldId id="330" r:id="rId12"/>
    <p:sldId id="372" r:id="rId13"/>
    <p:sldId id="380" r:id="rId14"/>
    <p:sldId id="373" r:id="rId15"/>
    <p:sldId id="366" r:id="rId16"/>
    <p:sldId id="374" r:id="rId17"/>
    <p:sldId id="375" r:id="rId18"/>
    <p:sldId id="376" r:id="rId19"/>
    <p:sldId id="377" r:id="rId20"/>
    <p:sldId id="378" r:id="rId21"/>
    <p:sldId id="379" r:id="rId22"/>
    <p:sldId id="381" r:id="rId23"/>
    <p:sldId id="385" r:id="rId24"/>
    <p:sldId id="384" r:id="rId25"/>
    <p:sldId id="387" r:id="rId26"/>
    <p:sldId id="388" r:id="rId27"/>
    <p:sldId id="389" r:id="rId28"/>
  </p:sldIdLst>
  <p:sldSz cx="6858000" cy="5143500"/>
  <p:notesSz cx="6858000" cy="9144000"/>
  <p:embeddedFontLst>
    <p:embeddedFont>
      <p:font typeface="Montserrat" charset="0"/>
      <p:regular r:id="rId30"/>
      <p:bold r:id="rId31"/>
      <p:italic r:id="rId32"/>
      <p:boldItalic r:id="rId33"/>
    </p:embeddedFont>
    <p:embeddedFont>
      <p:font typeface="Kalam" charset="0"/>
      <p:regular r:id="rId34"/>
      <p:bold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 autoAdjust="0"/>
    <p:restoredTop sz="93506" autoAdjust="0"/>
  </p:normalViewPr>
  <p:slideViewPr>
    <p:cSldViewPr snapToGrid="0">
      <p:cViewPr>
        <p:scale>
          <a:sx n="100" d="100"/>
          <a:sy n="100" d="100"/>
        </p:scale>
        <p:origin x="-1398" y="15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7732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4" Type="http://schemas.microsoft.com/office/2007/relationships/hdphoto" Target="../media/hdphoto7.wdp"/><Relationship Id="rId9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microsoft.com/office/2007/relationships/hdphoto" Target="../media/hdphoto9.wdp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14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1" y="336314"/>
            <a:ext cx="22780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73996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60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giữ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báo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mọi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mượn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nằm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im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chỗ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Lô-</a:t>
            </a:r>
            <a:r>
              <a:rPr lang="en-US" dirty="0" err="1">
                <a:latin typeface="UTM Avo" panose="02040603050506020204" pitchFamily="18" charset="0"/>
              </a:rPr>
              <a:t>gô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xơ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Đức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nổi</a:t>
            </a:r>
            <a:r>
              <a:rPr lang="en-US" dirty="0">
                <a:latin typeface="UTM Avo" panose="02040603050506020204" pitchFamily="18" charset="0"/>
              </a:rPr>
              <a:t>”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nằm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con </a:t>
            </a:r>
            <a:r>
              <a:rPr lang="en-US" dirty="0" err="1">
                <a:latin typeface="UTM Avo" panose="02040603050506020204" pitchFamily="18" charset="0"/>
              </a:rPr>
              <a:t>tàu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khổng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lồ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500 </a:t>
            </a:r>
            <a:r>
              <a:rPr lang="en-US" dirty="0" err="1">
                <a:latin typeface="UTM Avo" panose="02040603050506020204" pitchFamily="18" charset="0"/>
              </a:rPr>
              <a:t>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qua 45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Ở </a:t>
            </a:r>
            <a:r>
              <a:rPr lang="en-US" dirty="0" err="1">
                <a:latin typeface="UTM Avo" panose="02040603050506020204" pitchFamily="18" charset="0"/>
              </a:rPr>
              <a:t>Phần</a:t>
            </a:r>
            <a:r>
              <a:rPr lang="en-US" dirty="0">
                <a:latin typeface="UTM Avo" panose="02040603050506020204" pitchFamily="18" charset="0"/>
              </a:rPr>
              <a:t> Lan,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trăm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di </a:t>
            </a:r>
            <a:r>
              <a:rPr lang="en-US" dirty="0" err="1">
                <a:latin typeface="UTM Avo" panose="02040603050506020204" pitchFamily="18" charset="0"/>
              </a:rPr>
              <a:t>động</a:t>
            </a:r>
            <a:r>
              <a:rPr lang="en-US" dirty="0">
                <a:latin typeface="UTM Avo" panose="02040603050506020204" pitchFamily="18" charset="0"/>
              </a:rPr>
              <a:t>”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buýt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cũ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phố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. Ở </a:t>
            </a:r>
            <a:r>
              <a:rPr lang="en-US" dirty="0" err="1">
                <a:latin typeface="UTM Avo" panose="02040603050506020204" pitchFamily="18" charset="0"/>
              </a:rPr>
              <a:t>châu</a:t>
            </a:r>
            <a:r>
              <a:rPr lang="en-US" dirty="0">
                <a:latin typeface="UTM Avo" panose="02040603050506020204" pitchFamily="18" charset="0"/>
              </a:rPr>
              <a:t> Phi,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con </a:t>
            </a:r>
            <a:r>
              <a:rPr lang="en-US" dirty="0" err="1">
                <a:latin typeface="UTM Avo" panose="02040603050506020204" pitchFamily="18" charset="0"/>
              </a:rPr>
              <a:t>lạc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cuốn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băng</a:t>
            </a:r>
            <a:r>
              <a:rPr lang="en-US" dirty="0">
                <a:latin typeface="UTM Avo" panose="02040603050506020204" pitchFamily="18" charset="0"/>
              </a:rPr>
              <a:t> qua </a:t>
            </a:r>
            <a:r>
              <a:rPr lang="en-US" dirty="0" err="1">
                <a:latin typeface="UTM Avo" panose="02040603050506020204" pitchFamily="18" charset="0"/>
              </a:rPr>
              <a:t>sa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		(</a:t>
            </a:r>
            <a:r>
              <a:rPr lang="en-US" dirty="0" err="1">
                <a:latin typeface="UTM Avo" panose="02040603050506020204" pitchFamily="18" charset="0"/>
              </a:rPr>
              <a:t>Hải</a:t>
            </a:r>
            <a:r>
              <a:rPr lang="en-US" dirty="0">
                <a:latin typeface="UTM Avo" panose="02040603050506020204" pitchFamily="18" charset="0"/>
              </a:rPr>
              <a:t> Nam)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BD8839A-EF33-48AB-9BD5-AB4770BC8358}"/>
              </a:ext>
            </a:extLst>
          </p:cNvPr>
          <p:cNvCxnSpPr>
            <a:cxnSpLocks/>
          </p:cNvCxnSpPr>
          <p:nvPr/>
        </p:nvCxnSpPr>
        <p:spPr>
          <a:xfrm>
            <a:off x="1569156" y="2291644"/>
            <a:ext cx="81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759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24551"/>
              </p:ext>
            </p:extLst>
          </p:nvPr>
        </p:nvGraphicFramePr>
        <p:xfrm>
          <a:off x="872921" y="3148069"/>
          <a:ext cx="2508454" cy="17157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sự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vật</a:t>
                      </a:r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135392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589780" y="1331945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Xếp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nhóm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hợp</a:t>
            </a:r>
            <a:r>
              <a:rPr lang="vi-VN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85CE64-C7C4-479C-9FDC-DDA9780A7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01" y="279715"/>
            <a:ext cx="1370668" cy="140748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21">
            <a:extLst>
              <a:ext uri="{FF2B5EF4-FFF2-40B4-BE49-F238E27FC236}">
                <a16:creationId xmlns:a16="http://schemas.microsoft.com/office/drawing/2014/main" xmlns="" id="{E67BC42C-7CF6-4FAB-997C-6BA4205F5F8F}"/>
              </a:ext>
            </a:extLst>
          </p:cNvPr>
          <p:cNvSpPr/>
          <p:nvPr/>
        </p:nvSpPr>
        <p:spPr>
          <a:xfrm>
            <a:off x="514278" y="1860198"/>
            <a:ext cx="1173890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viện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xmlns="" id="{DC3E7EA2-ABDD-4AD5-8CA2-87697B47C7D9}"/>
              </a:ext>
            </a:extLst>
          </p:cNvPr>
          <p:cNvSpPr/>
          <p:nvPr/>
        </p:nvSpPr>
        <p:spPr>
          <a:xfrm>
            <a:off x="1943101" y="1860198"/>
            <a:ext cx="1021490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thủ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A91B00E0-DE3D-491D-A162-57E5DA19ED83}"/>
              </a:ext>
            </a:extLst>
          </p:cNvPr>
          <p:cNvSpPr/>
          <p:nvPr/>
        </p:nvSpPr>
        <p:spPr>
          <a:xfrm>
            <a:off x="3221224" y="1860197"/>
            <a:ext cx="709070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xmlns="" id="{9309DBEC-2EFC-417D-ABF9-020602F314EC}"/>
              </a:ext>
            </a:extLst>
          </p:cNvPr>
          <p:cNvSpPr/>
          <p:nvPr/>
        </p:nvSpPr>
        <p:spPr>
          <a:xfrm>
            <a:off x="4186927" y="1860197"/>
            <a:ext cx="1173890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tàu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biển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xmlns="" id="{CBE017E2-7EED-49B0-8379-3CFD1C6A6F14}"/>
              </a:ext>
            </a:extLst>
          </p:cNvPr>
          <p:cNvSpPr/>
          <p:nvPr/>
        </p:nvSpPr>
        <p:spPr>
          <a:xfrm>
            <a:off x="1002835" y="2453652"/>
            <a:ext cx="1173890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nằm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im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xmlns="" id="{BCA681A9-2A6F-4BCC-B54F-D4484710FF89}"/>
              </a:ext>
            </a:extLst>
          </p:cNvPr>
          <p:cNvSpPr/>
          <p:nvPr/>
        </p:nvSpPr>
        <p:spPr>
          <a:xfrm>
            <a:off x="2334813" y="2453652"/>
            <a:ext cx="139898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băng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qua</a:t>
            </a: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xmlns="" id="{D15B5ACF-5ECE-430E-8456-701CCEA92010}"/>
              </a:ext>
            </a:extLst>
          </p:cNvPr>
          <p:cNvSpPr/>
          <p:nvPr/>
        </p:nvSpPr>
        <p:spPr>
          <a:xfrm>
            <a:off x="3891888" y="2453651"/>
            <a:ext cx="105349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xe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buýt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EAEE28C0-B931-41C9-A3B3-1392D11B3B27}"/>
              </a:ext>
            </a:extLst>
          </p:cNvPr>
          <p:cNvSpPr/>
          <p:nvPr/>
        </p:nvSpPr>
        <p:spPr>
          <a:xfrm>
            <a:off x="5103468" y="2453651"/>
            <a:ext cx="988344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lạc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đà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18970"/>
              </p:ext>
            </p:extLst>
          </p:nvPr>
        </p:nvGraphicFramePr>
        <p:xfrm>
          <a:off x="3703756" y="3132830"/>
          <a:ext cx="2508454" cy="17157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7374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1341973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0988E-6 L 0.05787 0.3311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" y="1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20988E-6 L 0.0493 0.3274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" y="1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3.20988E-6 L 0.08912 0.3564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17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3.20988E-6 L -0.47777 0.4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9" y="2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2.46914E-7 L 0.57477 0.2435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27" y="1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6914E-7 L 0.2787 0.3753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5" y="1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2.46914E-7 L -0.23935 0.304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8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-2.46914E-7 L -0.53287 0.3910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44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314EE3-6E1C-4FAF-B37A-3FF22AC280C7}"/>
              </a:ext>
            </a:extLst>
          </p:cNvPr>
          <p:cNvSpPr txBox="1"/>
          <p:nvPr/>
        </p:nvSpPr>
        <p:spPr>
          <a:xfrm>
            <a:off x="270309" y="541723"/>
            <a:ext cx="6317382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phụ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muốn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mượn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viện</a:t>
            </a:r>
            <a:r>
              <a:rPr lang="vi-VN" sz="18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8484CA-BC21-4EE3-9152-4C1A157E2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714" y="1509196"/>
            <a:ext cx="5884530" cy="319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0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5E36476-C6B2-4CE7-B38F-AD948DD7B8BB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86646D1-575A-4F7F-ADC6-84395300EB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2C940803-C9AA-446A-A085-8E0984A69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568A0DF-74D4-46FD-9D6C-C82BF2043993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3732AB1-D389-4873-A324-CC8603F8D06C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88FA7FC2-CF71-49F0-8488-F63AA97F0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32CD27B-405B-4FA6-A0CD-EB72650D9B94}"/>
              </a:ext>
            </a:extLst>
          </p:cNvPr>
          <p:cNvGrpSpPr/>
          <p:nvPr/>
        </p:nvGrpSpPr>
        <p:grpSpPr>
          <a:xfrm>
            <a:off x="258218" y="647283"/>
            <a:ext cx="1639047" cy="634858"/>
            <a:chOff x="343943" y="617893"/>
            <a:chExt cx="1639047" cy="6348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3F6501E-3F06-456E-BBAA-9BFED4D0B40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B13970F-3304-4506-B624-0E4B04D21059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9D2BEE-5B27-4F3D-8B04-C9BB7894931A}"/>
              </a:ext>
            </a:extLst>
          </p:cNvPr>
          <p:cNvSpPr txBox="1"/>
          <p:nvPr/>
        </p:nvSpPr>
        <p:spPr>
          <a:xfrm>
            <a:off x="1897265" y="461061"/>
            <a:ext cx="455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3A7584-38C5-482D-9DF5-159FBD9DCC21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37711C-E41B-46FB-A095-7B94ED9472F2}"/>
              </a:ext>
            </a:extLst>
          </p:cNvPr>
          <p:cNvSpPr txBox="1"/>
          <p:nvPr/>
        </p:nvSpPr>
        <p:spPr>
          <a:xfrm>
            <a:off x="2004692" y="1770595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THƯ VIỆN BIẾT ĐI</a:t>
            </a:r>
            <a:endParaRPr lang="x-none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0E5D57-B085-45EF-9AE6-8A6E4EC6EB07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C8A04D-2649-4F10-A5A0-3B2B1A5E1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73BF97-7C4D-438B-8C1B-07E57A6589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C5B7BC-2B69-4979-B336-F2D181D6651C}"/>
              </a:ext>
            </a:extLst>
          </p:cNvPr>
          <p:cNvSpPr txBox="1"/>
          <p:nvPr/>
        </p:nvSpPr>
        <p:spPr>
          <a:xfrm>
            <a:off x="812141" y="3264870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B00C18-58B7-442C-9D08-42F5D618E510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ABA58A-807C-45EB-BEB8-DA42DBA95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724956-A70F-483B-9B5C-06C9A1C8C4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01" y="279715"/>
            <a:ext cx="1370668" cy="140748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3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AE0AAD-CBF8-4B1D-B52F-330D488259C5}"/>
              </a:ext>
            </a:extLst>
          </p:cNvPr>
          <p:cNvSpPr txBox="1"/>
          <p:nvPr/>
        </p:nvSpPr>
        <p:spPr>
          <a:xfrm>
            <a:off x="823403" y="7747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Thư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viện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biết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đi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0" y="424945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5E91B3-8173-459E-9C9F-1819B62621FD}"/>
              </a:ext>
            </a:extLst>
          </p:cNvPr>
          <p:cNvSpPr txBox="1"/>
          <p:nvPr/>
        </p:nvSpPr>
        <p:spPr>
          <a:xfrm>
            <a:off x="146755" y="1174099"/>
            <a:ext cx="6381469" cy="279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Ở </a:t>
            </a:r>
            <a:r>
              <a:rPr lang="en-US" sz="2000" dirty="0" err="1">
                <a:latin typeface="UTM Avo" panose="020406030505060202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</a:rPr>
              <a:t> Lan,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hàng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trăm</a:t>
            </a:r>
            <a:r>
              <a:rPr lang="en-US" sz="2000" dirty="0">
                <a:latin typeface="UTM Avo" panose="02040603050506020204" pitchFamily="18" charset="0"/>
              </a:rPr>
              <a:t> “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viện</a:t>
            </a:r>
            <a:r>
              <a:rPr lang="en-US" sz="2000" dirty="0">
                <a:latin typeface="UTM Avo" panose="02040603050506020204" pitchFamily="18" charset="0"/>
              </a:rPr>
              <a:t> di </a:t>
            </a:r>
            <a:r>
              <a:rPr lang="en-US" sz="2000" dirty="0" err="1">
                <a:latin typeface="UTM Avo" panose="02040603050506020204" pitchFamily="18" charset="0"/>
              </a:rPr>
              <a:t>động</a:t>
            </a:r>
            <a:r>
              <a:rPr lang="en-US" sz="2000" dirty="0">
                <a:latin typeface="UTM Avo" panose="02040603050506020204" pitchFamily="18" charset="0"/>
              </a:rPr>
              <a:t>” </a:t>
            </a:r>
            <a:r>
              <a:rPr lang="en-US" sz="2000" dirty="0" err="1">
                <a:latin typeface="UTM Avo" panose="020406030505060202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chiếc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xe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buýt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cũ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chạy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khắp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thành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phố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lớn</a:t>
            </a:r>
            <a:r>
              <a:rPr lang="en-US" sz="2000" dirty="0">
                <a:latin typeface="UTM Avo" panose="02040603050506020204" pitchFamily="18" charset="0"/>
              </a:rPr>
              <a:t>. Ở </a:t>
            </a:r>
            <a:r>
              <a:rPr lang="en-US" sz="2000" dirty="0" err="1">
                <a:latin typeface="UTM Avo" panose="02040603050506020204" pitchFamily="18" charset="0"/>
              </a:rPr>
              <a:t>châu</a:t>
            </a:r>
            <a:r>
              <a:rPr lang="en-US" sz="2000" dirty="0">
                <a:latin typeface="UTM Avo" panose="02040603050506020204" pitchFamily="18" charset="0"/>
              </a:rPr>
              <a:t> Phi,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thủ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đặt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lưng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lạc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đà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Nhờ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băng</a:t>
            </a:r>
            <a:r>
              <a:rPr lang="en-US" sz="2000" dirty="0">
                <a:latin typeface="UTM Avo" panose="02040603050506020204" pitchFamily="18" charset="0"/>
              </a:rPr>
              <a:t> qua </a:t>
            </a:r>
            <a:r>
              <a:rPr lang="en-US" sz="2000" dirty="0" err="1">
                <a:latin typeface="UTM Avo" panose="02040603050506020204" pitchFamily="18" charset="0"/>
              </a:rPr>
              <a:t>sa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đọc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823403" y="1648452"/>
            <a:ext cx="1361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FD816BA-72ED-45AE-83AD-26E78791BF92}"/>
              </a:ext>
            </a:extLst>
          </p:cNvPr>
          <p:cNvSpPr txBox="1"/>
          <p:nvPr/>
        </p:nvSpPr>
        <p:spPr>
          <a:xfrm>
            <a:off x="746086" y="512268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B4960D5-5630-4359-9B56-9A2DD5BAFE59}"/>
              </a:ext>
            </a:extLst>
          </p:cNvPr>
          <p:cNvSpPr/>
          <p:nvPr/>
        </p:nvSpPr>
        <p:spPr>
          <a:xfrm>
            <a:off x="861238" y="139376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di </a:t>
            </a:r>
            <a:r>
              <a:rPr lang="en-US" sz="2400" dirty="0" err="1">
                <a:latin typeface="UTM Avo" panose="02040603050506020204" pitchFamily="18" charset="0"/>
              </a:rPr>
              <a:t>động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88E14C-BA0E-448F-AF74-D681230D3EE5}"/>
              </a:ext>
            </a:extLst>
          </p:cNvPr>
          <p:cNvSpPr/>
          <p:nvPr/>
        </p:nvSpPr>
        <p:spPr>
          <a:xfrm>
            <a:off x="861238" y="198220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lạc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7EB5917-C3B5-4B7A-B360-C5EAF785B1DF}"/>
              </a:ext>
            </a:extLst>
          </p:cNvPr>
          <p:cNvSpPr/>
          <p:nvPr/>
        </p:nvSpPr>
        <p:spPr>
          <a:xfrm>
            <a:off x="861238" y="1615339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4BB7FA7-16C8-4F7D-800E-6FFD631A218A}"/>
              </a:ext>
            </a:extLst>
          </p:cNvPr>
          <p:cNvSpPr/>
          <p:nvPr/>
        </p:nvSpPr>
        <p:spPr>
          <a:xfrm>
            <a:off x="861238" y="2193746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691AD96-807A-4CE3-B2D2-E4B10B756027}"/>
              </a:ext>
            </a:extLst>
          </p:cNvPr>
          <p:cNvSpPr/>
          <p:nvPr/>
        </p:nvSpPr>
        <p:spPr>
          <a:xfrm>
            <a:off x="86123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mạc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CC74A7A-9B4B-440B-9739-C98AC9542DF7}"/>
              </a:ext>
            </a:extLst>
          </p:cNvPr>
          <p:cNvSpPr/>
          <p:nvPr/>
        </p:nvSpPr>
        <p:spPr>
          <a:xfrm>
            <a:off x="861238" y="2808834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9C79DA-4076-47B4-BC6B-6A3B73F99E77}"/>
              </a:ext>
            </a:extLst>
          </p:cNvPr>
          <p:cNvSpPr/>
          <p:nvPr/>
        </p:nvSpPr>
        <p:spPr>
          <a:xfrm>
            <a:off x="861238" y="3161296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xe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buýt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9504D02-6D73-4880-AFB2-9323434F5EED}"/>
              </a:ext>
            </a:extLst>
          </p:cNvPr>
          <p:cNvSpPr/>
          <p:nvPr/>
        </p:nvSpPr>
        <p:spPr>
          <a:xfrm>
            <a:off x="861238" y="3398380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9" y="651677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698B22-2F06-4051-B19A-644326BE8E9E}"/>
              </a:ext>
            </a:extLst>
          </p:cNvPr>
          <p:cNvSpPr txBox="1"/>
          <p:nvPr/>
        </p:nvSpPr>
        <p:spPr>
          <a:xfrm>
            <a:off x="1029532" y="611602"/>
            <a:ext cx="2537757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Tìm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 2 </a:t>
            </a: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ngữ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:</a:t>
            </a:r>
            <a:endParaRPr lang="vi-VN" sz="20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225638-AAFB-4D73-9A5C-F5A67791C155}"/>
              </a:ext>
            </a:extLst>
          </p:cNvPr>
          <p:cNvSpPr txBox="1"/>
          <p:nvPr/>
        </p:nvSpPr>
        <p:spPr>
          <a:xfrm>
            <a:off x="586046" y="1173901"/>
            <a:ext cx="4472353" cy="187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000" dirty="0" err="1">
                <a:latin typeface="UTM Avo" panose="02040603050506020204" pitchFamily="18" charset="0"/>
              </a:rPr>
              <a:t>Chứa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đầu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bằng</a:t>
            </a:r>
            <a:r>
              <a:rPr lang="en-US" sz="2000" dirty="0">
                <a:latin typeface="UTM Avo" panose="02040603050506020204" pitchFamily="18" charset="0"/>
              </a:rPr>
              <a:t> d.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b. </a:t>
            </a:r>
            <a:r>
              <a:rPr lang="en-US" sz="2000" dirty="0" err="1">
                <a:latin typeface="UTM Avo" panose="02040603050506020204" pitchFamily="18" charset="0"/>
              </a:rPr>
              <a:t>Chứa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đầu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bằng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xmlns="" id="{519C805B-EE0F-408D-86CB-F48A6C14950B}"/>
              </a:ext>
            </a:extLst>
          </p:cNvPr>
          <p:cNvSpPr/>
          <p:nvPr/>
        </p:nvSpPr>
        <p:spPr>
          <a:xfrm>
            <a:off x="1047993" y="1979520"/>
            <a:ext cx="1173890" cy="377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dìu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dắt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xmlns="" id="{4C31C016-39F4-4E62-A429-A695B79C0CA9}"/>
              </a:ext>
            </a:extLst>
          </p:cNvPr>
          <p:cNvSpPr/>
          <p:nvPr/>
        </p:nvSpPr>
        <p:spPr>
          <a:xfrm>
            <a:off x="2848571" y="1979519"/>
            <a:ext cx="1173890" cy="377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dặn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dò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xmlns="" id="{0FF438D2-2363-4013-B7C7-F14E7FDD86C5}"/>
              </a:ext>
            </a:extLst>
          </p:cNvPr>
          <p:cNvSpPr/>
          <p:nvPr/>
        </p:nvSpPr>
        <p:spPr>
          <a:xfrm>
            <a:off x="4764968" y="1979519"/>
            <a:ext cx="1173890" cy="377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du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lịch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xmlns="" id="{3804F5B5-793E-4E95-9ED4-1AD55B9B494E}"/>
              </a:ext>
            </a:extLst>
          </p:cNvPr>
          <p:cNvSpPr/>
          <p:nvPr/>
        </p:nvSpPr>
        <p:spPr>
          <a:xfrm>
            <a:off x="1018831" y="3358789"/>
            <a:ext cx="1203051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đỡ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xmlns="" id="{CBD79627-7713-4400-A40C-9B54F1A9D538}"/>
              </a:ext>
            </a:extLst>
          </p:cNvPr>
          <p:cNvSpPr/>
          <p:nvPr/>
        </p:nvSpPr>
        <p:spPr>
          <a:xfrm>
            <a:off x="2819410" y="3358788"/>
            <a:ext cx="1173890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gìn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xmlns="" id="{F49C3786-4211-4DCA-98CC-AFAD3A6274DD}"/>
              </a:ext>
            </a:extLst>
          </p:cNvPr>
          <p:cNvSpPr/>
          <p:nvPr/>
        </p:nvSpPr>
        <p:spPr>
          <a:xfrm>
            <a:off x="4735806" y="3358788"/>
            <a:ext cx="1416637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giảng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52D35F-4092-439C-A1F6-8A834082C6B9}"/>
              </a:ext>
            </a:extLst>
          </p:cNvPr>
          <p:cNvSpPr txBox="1"/>
          <p:nvPr/>
        </p:nvSpPr>
        <p:spPr>
          <a:xfrm>
            <a:off x="987707" y="461523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1" y="517623"/>
            <a:ext cx="352093" cy="352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A0BE70-8FD3-45A4-9F6A-76C26CE0AEEE}"/>
              </a:ext>
            </a:extLst>
          </p:cNvPr>
          <p:cNvSpPr/>
          <p:nvPr/>
        </p:nvSpPr>
        <p:spPr>
          <a:xfrm>
            <a:off x="781707" y="986187"/>
            <a:ext cx="469340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ch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tr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79F18E-A501-4203-B144-06893924F7C6}"/>
              </a:ext>
            </a:extLst>
          </p:cNvPr>
          <p:cNvSpPr/>
          <p:nvPr/>
        </p:nvSpPr>
        <p:spPr>
          <a:xfrm>
            <a:off x="1449187" y="1589075"/>
            <a:ext cx="3959626" cy="222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Phòng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học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  </a:t>
            </a:r>
            <a:r>
              <a:rPr lang="en-US" sz="1900" dirty="0" err="1">
                <a:latin typeface="UTM Avo" panose="02040603050506020204" pitchFamily="18" charset="0"/>
              </a:rPr>
              <a:t>iếc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áo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Bọc</a:t>
            </a:r>
            <a:r>
              <a:rPr lang="en-US" sz="1900" dirty="0">
                <a:latin typeface="UTM Avo" panose="02040603050506020204" pitchFamily="18" charset="0"/>
              </a:rPr>
              <a:t>      </a:t>
            </a:r>
            <a:r>
              <a:rPr lang="en-US" sz="1900" dirty="0" err="1">
                <a:latin typeface="UTM Avo" panose="02040603050506020204" pitchFamily="18" charset="0"/>
              </a:rPr>
              <a:t>úng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mình</a:t>
            </a:r>
            <a:r>
              <a:rPr lang="en-US" sz="1900" dirty="0">
                <a:latin typeface="UTM Avo" panose="02040603050506020204" pitchFamily="18" charset="0"/>
              </a:rPr>
              <a:t> ở      </a:t>
            </a:r>
            <a:r>
              <a:rPr lang="en-US" sz="1900" dirty="0" err="1">
                <a:latin typeface="UTM Avo" panose="02040603050506020204" pitchFamily="18" charset="0"/>
              </a:rPr>
              <a:t>ong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Cửa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sổ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  </a:t>
            </a:r>
            <a:r>
              <a:rPr lang="en-US" sz="1900" dirty="0" err="1">
                <a:latin typeface="UTM Avo" panose="02040603050506020204" pitchFamily="18" charset="0"/>
              </a:rPr>
              <a:t>iếc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túi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      e       </a:t>
            </a:r>
            <a:r>
              <a:rPr lang="en-US" sz="1900" dirty="0" err="1">
                <a:latin typeface="UTM Avo" panose="02040603050506020204" pitchFamily="18" charset="0"/>
              </a:rPr>
              <a:t>ắn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ngọn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gió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đông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</a:t>
            </a:r>
            <a:r>
              <a:rPr lang="en-US" sz="1900" i="1" dirty="0">
                <a:latin typeface="UTM Avo" panose="02040603050506020204" pitchFamily="18" charset="0"/>
              </a:rPr>
              <a:t>Theo</a:t>
            </a:r>
            <a:r>
              <a:rPr lang="en-US" sz="1900" dirty="0">
                <a:latin typeface="UTM Avo" panose="02040603050506020204" pitchFamily="18" charset="0"/>
              </a:rPr>
              <a:t> Nguyễn </a:t>
            </a:r>
            <a:r>
              <a:rPr lang="en-US" sz="1900" dirty="0" err="1">
                <a:latin typeface="UTM Avo" panose="02040603050506020204" pitchFamily="18" charset="0"/>
              </a:rPr>
              <a:t>Lãm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Thắng</a:t>
            </a:r>
            <a:r>
              <a:rPr lang="en-US" sz="1900" dirty="0">
                <a:latin typeface="UTM Avo" panose="02040603050506020204" pitchFamily="18" charset="0"/>
              </a:rPr>
              <a:t>)</a:t>
            </a:r>
            <a:endParaRPr lang="vi-VN" sz="19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142B382-2396-41D9-B6E9-910E87DD82C4}"/>
              </a:ext>
            </a:extLst>
          </p:cNvPr>
          <p:cNvGrpSpPr/>
          <p:nvPr/>
        </p:nvGrpSpPr>
        <p:grpSpPr>
          <a:xfrm>
            <a:off x="2984092" y="1643658"/>
            <a:ext cx="345648" cy="345648"/>
            <a:chOff x="7507111" y="2996098"/>
            <a:chExt cx="417689" cy="4176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D736DA9-0466-41CF-9187-F0FCEAC57F3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770A281-A31C-4551-94D1-24FD1FFBA958}"/>
                </a:ext>
              </a:extLst>
            </p:cNvPr>
            <p:cNvCxnSpPr>
              <a:stCxn id="10" idx="0"/>
              <a:endCxn id="1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8EE5E64-7620-469B-B46E-BF3BB0098762}"/>
                </a:ext>
              </a:extLst>
            </p:cNvPr>
            <p:cNvCxnSpPr>
              <a:stCxn id="10" idx="3"/>
              <a:endCxn id="1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64BA71E-05A8-4568-A5AD-FD06398A1B9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76AE94-74DE-4759-BBB9-33FDE0401416}"/>
              </a:ext>
            </a:extLst>
          </p:cNvPr>
          <p:cNvSpPr txBox="1"/>
          <p:nvPr/>
        </p:nvSpPr>
        <p:spPr>
          <a:xfrm>
            <a:off x="2811268" y="1643657"/>
            <a:ext cx="528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1CF00DF-1183-46A3-85A6-39E8A10CE0EB}"/>
              </a:ext>
            </a:extLst>
          </p:cNvPr>
          <p:cNvGrpSpPr/>
          <p:nvPr/>
        </p:nvGrpSpPr>
        <p:grpSpPr>
          <a:xfrm>
            <a:off x="2034293" y="2072993"/>
            <a:ext cx="345648" cy="345648"/>
            <a:chOff x="7507111" y="2996098"/>
            <a:chExt cx="417689" cy="4176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0101207-A78C-4944-A005-A9DF7BB2EA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AF575BD-D554-42AB-AB64-74C71D135019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AA00EA3-C1BC-44C3-9D28-FDB0F3C54565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E212001-F484-47BF-AA96-C9D9484811F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FC49ECB-B732-4F96-B159-B4FB4B933EEE}"/>
              </a:ext>
            </a:extLst>
          </p:cNvPr>
          <p:cNvGrpSpPr/>
          <p:nvPr/>
        </p:nvGrpSpPr>
        <p:grpSpPr>
          <a:xfrm>
            <a:off x="3429000" y="2149171"/>
            <a:ext cx="349526" cy="345648"/>
            <a:chOff x="7507111" y="2996098"/>
            <a:chExt cx="417689" cy="4176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FB389D2-E391-46E0-BFD8-C084BDCA74F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A844BCEE-0122-4C92-AF77-3115C33B1120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58BFD7C4-8A86-4196-B95E-1E6F41285458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4923F09-61DC-43B1-BCB3-070F57AA27D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CB53CF3-55E9-42DB-B8C7-365079FBE3A8}"/>
              </a:ext>
            </a:extLst>
          </p:cNvPr>
          <p:cNvGrpSpPr/>
          <p:nvPr/>
        </p:nvGrpSpPr>
        <p:grpSpPr>
          <a:xfrm>
            <a:off x="2724856" y="2531043"/>
            <a:ext cx="345648" cy="345648"/>
            <a:chOff x="7507111" y="2996098"/>
            <a:chExt cx="417689" cy="41768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C498155D-C8CD-4A16-B04F-36D33449BA9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E544F78C-106B-480D-903B-9FA331E2DC18}"/>
                </a:ext>
              </a:extLst>
            </p:cNvPr>
            <p:cNvCxnSpPr>
              <a:stCxn id="26" idx="0"/>
              <a:endCxn id="2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5DF9D9B3-860D-45B3-823B-20AA4FC889CB}"/>
                </a:ext>
              </a:extLst>
            </p:cNvPr>
            <p:cNvCxnSpPr>
              <a:stCxn id="26" idx="3"/>
              <a:endCxn id="2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AACA8DF2-DC9B-4D23-A5A2-5A4F13FCD80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16D383B-7E9C-4F21-AC7D-34BC181D4906}"/>
              </a:ext>
            </a:extLst>
          </p:cNvPr>
          <p:cNvGrpSpPr/>
          <p:nvPr/>
        </p:nvGrpSpPr>
        <p:grpSpPr>
          <a:xfrm>
            <a:off x="1558043" y="2977868"/>
            <a:ext cx="345648" cy="345648"/>
            <a:chOff x="7507111" y="2996098"/>
            <a:chExt cx="417689" cy="4176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45C02A8C-B0E1-4C96-9C68-2A956D7DACE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70D8505-957B-4C5D-8A88-41FF56BD01B0}"/>
                </a:ext>
              </a:extLst>
            </p:cNvPr>
            <p:cNvCxnSpPr>
              <a:stCxn id="31" idx="0"/>
              <a:endCxn id="3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CCF78FC2-9465-4F37-91D4-61C2722E1804}"/>
                </a:ext>
              </a:extLst>
            </p:cNvPr>
            <p:cNvCxnSpPr>
              <a:stCxn id="31" idx="3"/>
              <a:endCxn id="3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D5C1464-5C27-4951-B775-CC1D1879B43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4EF1CF52-076A-4650-BC1B-65BC89B5F61A}"/>
              </a:ext>
            </a:extLst>
          </p:cNvPr>
          <p:cNvGrpSpPr/>
          <p:nvPr/>
        </p:nvGrpSpPr>
        <p:grpSpPr>
          <a:xfrm>
            <a:off x="2171097" y="2977868"/>
            <a:ext cx="345648" cy="345648"/>
            <a:chOff x="7507111" y="2996098"/>
            <a:chExt cx="417689" cy="41768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E6342E77-5EE8-406A-AC27-C3EE4179E98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DBB0238-10F4-487F-B412-1C0487A38B24}"/>
                </a:ext>
              </a:extLst>
            </p:cNvPr>
            <p:cNvCxnSpPr>
              <a:stCxn id="41" idx="0"/>
              <a:endCxn id="4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1F82E451-47EC-4E93-A5AA-F6539E61ED8D}"/>
                </a:ext>
              </a:extLst>
            </p:cNvPr>
            <p:cNvCxnSpPr>
              <a:stCxn id="41" idx="3"/>
              <a:endCxn id="4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347EA828-F693-4100-B1E9-2F6DC72D8A4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008BC68-6744-42EF-9AEA-4A5B8EFF4AF7}"/>
              </a:ext>
            </a:extLst>
          </p:cNvPr>
          <p:cNvSpPr txBox="1"/>
          <p:nvPr/>
        </p:nvSpPr>
        <p:spPr>
          <a:xfrm>
            <a:off x="1968492" y="2103943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E5A34E5-EA3D-4C75-90C2-22E3F39136D6}"/>
              </a:ext>
            </a:extLst>
          </p:cNvPr>
          <p:cNvSpPr txBox="1"/>
          <p:nvPr/>
        </p:nvSpPr>
        <p:spPr>
          <a:xfrm>
            <a:off x="3429000" y="2103943"/>
            <a:ext cx="9947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9EB4B0E-1CF0-4D61-9FC3-3BACB89D2568}"/>
              </a:ext>
            </a:extLst>
          </p:cNvPr>
          <p:cNvSpPr txBox="1"/>
          <p:nvPr/>
        </p:nvSpPr>
        <p:spPr>
          <a:xfrm>
            <a:off x="2454392" y="2521474"/>
            <a:ext cx="770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E31A402-5623-473C-8080-888C5D66FA8F}"/>
              </a:ext>
            </a:extLst>
          </p:cNvPr>
          <p:cNvSpPr txBox="1"/>
          <p:nvPr/>
        </p:nvSpPr>
        <p:spPr>
          <a:xfrm>
            <a:off x="1478195" y="2971178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B4A9E22-1E5D-43EE-9D96-4BAF28EEEC92}"/>
              </a:ext>
            </a:extLst>
          </p:cNvPr>
          <p:cNvSpPr txBox="1"/>
          <p:nvPr/>
        </p:nvSpPr>
        <p:spPr>
          <a:xfrm>
            <a:off x="1990284" y="2971177"/>
            <a:ext cx="5264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46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58218" y="647283"/>
            <a:ext cx="1639047" cy="634858"/>
            <a:chOff x="343943" y="617893"/>
            <a:chExt cx="1639047" cy="63485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424732" y="1361865"/>
            <a:ext cx="4698826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vẽ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  <a:r>
              <a:rPr lang="en-US" sz="1500" dirty="0" err="1">
                <a:latin typeface="UTM Avo" panose="02040603050506020204" pitchFamily="18" charset="0"/>
              </a:rPr>
              <a:t>Mọi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đang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897265" y="461061"/>
            <a:ext cx="455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THƯ VIỆN BIẾT ĐI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742FD2-5E11-435A-ACF5-C355C5BF2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225" y="2101042"/>
            <a:ext cx="5160333" cy="279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ADFA583-01F4-4C89-9343-1FAEE95A7DC4}"/>
              </a:ext>
            </a:extLst>
          </p:cNvPr>
          <p:cNvGrpSpPr/>
          <p:nvPr/>
        </p:nvGrpSpPr>
        <p:grpSpPr>
          <a:xfrm>
            <a:off x="4778792" y="1765727"/>
            <a:ext cx="211516" cy="276999"/>
            <a:chOff x="5804066" y="1986975"/>
            <a:chExt cx="215150" cy="28175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760F85B-61D7-4AD3-BFE6-63A894874349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8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8917-635B-4E5F-9704-F60C6AA5D0D2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A5B7969-35D6-43A9-98F6-4294034241D4}"/>
              </a:ext>
            </a:extLst>
          </p:cNvPr>
          <p:cNvGrpSpPr/>
          <p:nvPr/>
        </p:nvGrpSpPr>
        <p:grpSpPr>
          <a:xfrm>
            <a:off x="3619917" y="1824461"/>
            <a:ext cx="211516" cy="276999"/>
            <a:chOff x="5804066" y="1986975"/>
            <a:chExt cx="215150" cy="28175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C6502D35-0F2A-4243-BA64-097EAD27A3C6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8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3B175A3-C8D2-4754-9AB0-C7D7290366E4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F6C1CDC-F027-404F-8DA4-CF7CB4553F13}"/>
              </a:ext>
            </a:extLst>
          </p:cNvPr>
          <p:cNvSpPr/>
          <p:nvPr/>
        </p:nvSpPr>
        <p:spPr>
          <a:xfrm>
            <a:off x="340053" y="1765294"/>
            <a:ext cx="6177893" cy="188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giúp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mơ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rộng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hiêu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biết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sz="20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Cô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phụ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hướng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dân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đê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chô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giá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52D35F-4092-439C-A1F6-8A834082C6B9}"/>
              </a:ext>
            </a:extLst>
          </p:cNvPr>
          <p:cNvSpPr txBox="1"/>
          <p:nvPr/>
        </p:nvSpPr>
        <p:spPr>
          <a:xfrm>
            <a:off x="987707" y="461523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1" y="517623"/>
            <a:ext cx="352093" cy="352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A0BE70-8FD3-45A4-9F6A-76C26CE0AEEE}"/>
              </a:ext>
            </a:extLst>
          </p:cNvPr>
          <p:cNvSpPr/>
          <p:nvPr/>
        </p:nvSpPr>
        <p:spPr>
          <a:xfrm>
            <a:off x="691395" y="1042631"/>
            <a:ext cx="570940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hỏi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ngã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in </a:t>
            </a:r>
            <a:r>
              <a:rPr lang="en-US" sz="1800" dirty="0" err="1">
                <a:latin typeface="UTM Avo" panose="02040603050506020204" pitchFamily="18" charset="0"/>
              </a:rPr>
              <a:t>đậm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15C58B-CC32-4EB5-9CA8-CEFBF6672103}"/>
              </a:ext>
            </a:extLst>
          </p:cNvPr>
          <p:cNvSpPr txBox="1"/>
          <p:nvPr/>
        </p:nvSpPr>
        <p:spPr>
          <a:xfrm>
            <a:off x="4786403" y="2571750"/>
            <a:ext cx="407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~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B445A785-6D47-47D6-B944-656CDB8A9548}"/>
              </a:ext>
            </a:extLst>
          </p:cNvPr>
          <p:cNvGrpSpPr/>
          <p:nvPr/>
        </p:nvGrpSpPr>
        <p:grpSpPr>
          <a:xfrm>
            <a:off x="957754" y="3177011"/>
            <a:ext cx="211516" cy="276999"/>
            <a:chOff x="5804066" y="1986975"/>
            <a:chExt cx="215150" cy="28175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8DAC9DAB-3DB0-41CE-9037-BD9B251893E6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8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B2BD16BA-6026-4268-B05B-5679B1675205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CFF0FB2-F340-4D2F-A3BA-677A0870594F}"/>
              </a:ext>
            </a:extLst>
          </p:cNvPr>
          <p:cNvSpPr txBox="1"/>
          <p:nvPr/>
        </p:nvSpPr>
        <p:spPr>
          <a:xfrm>
            <a:off x="3373616" y="3053900"/>
            <a:ext cx="407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~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7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2EE6CED-D394-4C57-A64E-DCE6E2E1BD9F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48FD9605-80A1-47CD-8611-A98C33942BC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9710A033-B883-4295-B653-137D52913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D4B6330-636E-40E0-B713-4F541A23410F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EEAA5B37-CF20-44AA-A6D5-73FE0760A726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24EBD0C9-C5E4-4B87-A298-92CFB2156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696EFD3-DCAD-482E-9619-B9A36A750B3C}"/>
              </a:ext>
            </a:extLst>
          </p:cNvPr>
          <p:cNvGrpSpPr/>
          <p:nvPr/>
        </p:nvGrpSpPr>
        <p:grpSpPr>
          <a:xfrm>
            <a:off x="258218" y="647283"/>
            <a:ext cx="1639047" cy="634858"/>
            <a:chOff x="343943" y="617893"/>
            <a:chExt cx="1639047" cy="6348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FD9F67B-279F-4F69-A595-64B566FF7A58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47B84CE-D6E9-4A78-A9ED-60137A6C52A9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883BFA-31B1-4611-949B-2F4AC7611549}"/>
              </a:ext>
            </a:extLst>
          </p:cNvPr>
          <p:cNvSpPr txBox="1"/>
          <p:nvPr/>
        </p:nvSpPr>
        <p:spPr>
          <a:xfrm>
            <a:off x="1897265" y="461061"/>
            <a:ext cx="455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7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E1871B-763D-48C3-9913-73277A3AA590}"/>
              </a:ext>
            </a:extLst>
          </p:cNvPr>
          <p:cNvSpPr txBox="1"/>
          <p:nvPr/>
        </p:nvSpPr>
        <p:spPr>
          <a:xfrm>
            <a:off x="578081" y="69186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than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A127388-C091-4945-8F6C-F9D4EA1F944D}"/>
              </a:ext>
            </a:extLst>
          </p:cNvPr>
          <p:cNvSpPr/>
          <p:nvPr/>
        </p:nvSpPr>
        <p:spPr>
          <a:xfrm>
            <a:off x="786924" y="1666228"/>
            <a:ext cx="5996762" cy="17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Đèn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sáng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quá</a:t>
            </a:r>
            <a:endParaRPr lang="en-US" sz="19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Ôi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thư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viện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rộng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thật</a:t>
            </a:r>
            <a:endParaRPr lang="en-US" sz="19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Các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bạn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nhỏ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rủ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nhau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đến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viện</a:t>
            </a:r>
            <a:endParaRPr lang="en-US" sz="19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4F29808-DDD9-4A27-A5F5-2EEE9585882D}"/>
              </a:ext>
            </a:extLst>
          </p:cNvPr>
          <p:cNvGrpSpPr/>
          <p:nvPr/>
        </p:nvGrpSpPr>
        <p:grpSpPr>
          <a:xfrm>
            <a:off x="3081162" y="1838660"/>
            <a:ext cx="417689" cy="417689"/>
            <a:chOff x="7507111" y="2996098"/>
            <a:chExt cx="417689" cy="4176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6EE1BFB-9BF7-4A1E-9503-67133D85EF5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451D0BD6-FA04-4F07-B801-D9EBD7AFE51D}"/>
                </a:ext>
              </a:extLst>
            </p:cNvPr>
            <p:cNvCxnSpPr>
              <a:stCxn id="5" idx="0"/>
              <a:endCxn id="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3FFA59DB-7674-47C4-8108-E7D7B233DA76}"/>
                </a:ext>
              </a:extLst>
            </p:cNvPr>
            <p:cNvCxnSpPr>
              <a:stCxn id="5" idx="3"/>
              <a:endCxn id="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EE1EF6BA-3EDF-46E4-B0F3-F287E39F056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2DAAE1-C68B-4B0E-A9BC-A3BD7251E67A}"/>
              </a:ext>
            </a:extLst>
          </p:cNvPr>
          <p:cNvSpPr txBox="1"/>
          <p:nvPr/>
        </p:nvSpPr>
        <p:spPr>
          <a:xfrm>
            <a:off x="3007079" y="1816670"/>
            <a:ext cx="2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62A989D-4C15-4FB6-9326-A5C8E421FA45}"/>
              </a:ext>
            </a:extLst>
          </p:cNvPr>
          <p:cNvGrpSpPr/>
          <p:nvPr/>
        </p:nvGrpSpPr>
        <p:grpSpPr>
          <a:xfrm>
            <a:off x="3889729" y="2362905"/>
            <a:ext cx="417689" cy="417689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7AFC7E1-CA16-460E-8DD1-B1B0F161F36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DEDE2422-A15D-4BBF-B02A-42FC5472D8F2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9BEADDCE-AC96-43EE-A64B-4EF060D32BC2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DF30A5F-625B-46F8-BEF0-952A8EC3FF3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4DE800B-C99B-4FA8-865F-EFCBCA58FA30}"/>
              </a:ext>
            </a:extLst>
          </p:cNvPr>
          <p:cNvGrpSpPr/>
          <p:nvPr/>
        </p:nvGrpSpPr>
        <p:grpSpPr>
          <a:xfrm>
            <a:off x="5462412" y="2996518"/>
            <a:ext cx="417689" cy="417689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67A6777-5F6F-4474-A81B-3C335140B18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4193318-AF90-4954-B36A-54D9E87F9FB4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DB915DD7-930A-4676-9016-FCDA52DECB93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A0E9D7A-350E-4FB2-8A39-48F7546178F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B6E33A8-ADA8-4871-A700-D2CEEDD4AD84}"/>
              </a:ext>
            </a:extLst>
          </p:cNvPr>
          <p:cNvSpPr txBox="1"/>
          <p:nvPr/>
        </p:nvSpPr>
        <p:spPr>
          <a:xfrm>
            <a:off x="5388329" y="2980041"/>
            <a:ext cx="2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DCC0696-8422-42F3-99D9-44FAD0B1A6F5}"/>
              </a:ext>
            </a:extLst>
          </p:cNvPr>
          <p:cNvSpPr txBox="1"/>
          <p:nvPr/>
        </p:nvSpPr>
        <p:spPr>
          <a:xfrm>
            <a:off x="3778606" y="2384644"/>
            <a:ext cx="2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E1871B-763D-48C3-9913-73277A3AA590}"/>
              </a:ext>
            </a:extLst>
          </p:cNvPr>
          <p:cNvSpPr txBox="1"/>
          <p:nvPr/>
        </p:nvSpPr>
        <p:spPr>
          <a:xfrm>
            <a:off x="578081" y="330612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phẩy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chỗ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A127388-C091-4945-8F6C-F9D4EA1F944D}"/>
              </a:ext>
            </a:extLst>
          </p:cNvPr>
          <p:cNvSpPr/>
          <p:nvPr/>
        </p:nvSpPr>
        <p:spPr>
          <a:xfrm>
            <a:off x="430619" y="1282402"/>
            <a:ext cx="5996762" cy="276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tạp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xếp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giá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Mai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Lan </a:t>
            </a:r>
            <a:r>
              <a:rPr lang="en-US" sz="1800" dirty="0" err="1">
                <a:latin typeface="UTM Avo" panose="02040603050506020204" pitchFamily="18" charset="0"/>
              </a:rPr>
              <a:t>đều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khoa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sinh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lớp</a:t>
            </a:r>
            <a:r>
              <a:rPr lang="en-US" sz="1800" dirty="0">
                <a:latin typeface="UTM Avo" panose="02040603050506020204" pitchFamily="18" charset="0"/>
              </a:rPr>
              <a:t> 1 </a:t>
            </a:r>
            <a:r>
              <a:rPr lang="en-US" sz="1800" dirty="0" err="1">
                <a:latin typeface="UTM Avo" panose="02040603050506020204" pitchFamily="18" charset="0"/>
              </a:rPr>
              <a:t>lớp</a:t>
            </a:r>
            <a:r>
              <a:rPr lang="en-US" sz="1800" dirty="0">
                <a:latin typeface="UTM Avo" panose="02040603050506020204" pitchFamily="18" charset="0"/>
              </a:rPr>
              <a:t> 2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tuần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03F0EE5-609B-4A3B-A6D4-47052E55E114}"/>
              </a:ext>
            </a:extLst>
          </p:cNvPr>
          <p:cNvSpPr txBox="1"/>
          <p:nvPr/>
        </p:nvSpPr>
        <p:spPr>
          <a:xfrm>
            <a:off x="1714501" y="1381126"/>
            <a:ext cx="523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90787A8-2065-420E-BBDF-528E77DA9105}"/>
              </a:ext>
            </a:extLst>
          </p:cNvPr>
          <p:cNvSpPr txBox="1"/>
          <p:nvPr/>
        </p:nvSpPr>
        <p:spPr>
          <a:xfrm flipH="1" flipV="1">
            <a:off x="1809750" y="2133599"/>
            <a:ext cx="45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CB80105-E318-44E8-8D50-FE0068A996D9}"/>
              </a:ext>
            </a:extLst>
          </p:cNvPr>
          <p:cNvSpPr txBox="1"/>
          <p:nvPr/>
        </p:nvSpPr>
        <p:spPr>
          <a:xfrm>
            <a:off x="2334614" y="2552700"/>
            <a:ext cx="2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2C96E9D-69C1-4B8B-AF5B-D540CB62BC2B}"/>
              </a:ext>
            </a:extLst>
          </p:cNvPr>
          <p:cNvSpPr txBox="1"/>
          <p:nvPr/>
        </p:nvSpPr>
        <p:spPr>
          <a:xfrm flipH="1">
            <a:off x="5314950" y="2495550"/>
            <a:ext cx="45719" cy="471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7658267-E7DB-477A-9CD8-BDEF6973B94F}"/>
              </a:ext>
            </a:extLst>
          </p:cNvPr>
          <p:cNvSpPr txBox="1"/>
          <p:nvPr/>
        </p:nvSpPr>
        <p:spPr>
          <a:xfrm>
            <a:off x="578081" y="4136466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sử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phẩy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1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xmlns="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7C33F23-DB0C-43E0-A7D3-6CF3CC61C364}"/>
              </a:ext>
            </a:extLst>
          </p:cNvPr>
          <p:cNvGrpSpPr/>
          <p:nvPr/>
        </p:nvGrpSpPr>
        <p:grpSpPr>
          <a:xfrm>
            <a:off x="258218" y="647283"/>
            <a:ext cx="1639047" cy="634858"/>
            <a:chOff x="343943" y="617893"/>
            <a:chExt cx="1639047" cy="6348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BCDA8B3-47D7-40B1-AA60-1E3836B89A3A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A9B46A6-600F-4ACB-84E0-30B186FCED41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1F706F-4CF2-4473-B8AD-21D9C293C8B8}"/>
              </a:ext>
            </a:extLst>
          </p:cNvPr>
          <p:cNvSpPr txBox="1"/>
          <p:nvPr/>
        </p:nvSpPr>
        <p:spPr>
          <a:xfrm>
            <a:off x="1897265" y="461061"/>
            <a:ext cx="455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xmlns="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3E9087-6D70-4C5C-B95A-02B5B2B51D22}"/>
              </a:ext>
            </a:extLst>
          </p:cNvPr>
          <p:cNvSpPr txBox="1"/>
          <p:nvPr/>
        </p:nvSpPr>
        <p:spPr>
          <a:xfrm>
            <a:off x="1163781" y="439233"/>
            <a:ext cx="5876569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1E812A-4F5F-46ED-899F-7633A668CD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2460979" y="1211767"/>
            <a:ext cx="3905567" cy="3135111"/>
          </a:xfrm>
          <a:prstGeom prst="rect">
            <a:avLst/>
          </a:prstGeom>
        </p:spPr>
      </p:pic>
      <p:pic>
        <p:nvPicPr>
          <p:cNvPr id="3074" name="Picture 2" descr="Free Pen Cartoon Image｜Charatoon">
            <a:extLst>
              <a:ext uri="{FF2B5EF4-FFF2-40B4-BE49-F238E27FC236}">
                <a16:creationId xmlns:a16="http://schemas.microsoft.com/office/drawing/2014/main" xmlns="" id="{11346FD5-8702-4163-9986-55A04F430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9" y="1211767"/>
            <a:ext cx="1456267" cy="14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ncil with eraser cartoon isolated 1968805 Vector Art at Vecteezy">
            <a:extLst>
              <a:ext uri="{FF2B5EF4-FFF2-40B4-BE49-F238E27FC236}">
                <a16:creationId xmlns:a16="http://schemas.microsoft.com/office/drawing/2014/main" xmlns="" id="{97B92F54-F382-4EAB-8EA0-78BDDF5AF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2845" y="1409510"/>
            <a:ext cx="1456267" cy="14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pen Book Cartoon Vector Symbol Icon Design. Beautiful Illustration  Isolated On White Background Stock Vector - Illustration of empty, drawn:  97272350">
            <a:extLst>
              <a:ext uri="{FF2B5EF4-FFF2-40B4-BE49-F238E27FC236}">
                <a16:creationId xmlns:a16="http://schemas.microsoft.com/office/drawing/2014/main" xmlns="" id="{7A705A87-2BD3-4484-A6C6-E937D6EC9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0" y="2662299"/>
            <a:ext cx="2517781" cy="2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3E9087-6D70-4C5C-B95A-02B5B2B51D22}"/>
              </a:ext>
            </a:extLst>
          </p:cNvPr>
          <p:cNvSpPr txBox="1"/>
          <p:nvPr/>
        </p:nvSpPr>
        <p:spPr>
          <a:xfrm>
            <a:off x="462846" y="495678"/>
            <a:ext cx="5667021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4 – 5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F277044-CCB2-4321-86BD-F446B9BF4CD1}"/>
              </a:ext>
            </a:extLst>
          </p:cNvPr>
          <p:cNvGrpSpPr/>
          <p:nvPr/>
        </p:nvGrpSpPr>
        <p:grpSpPr>
          <a:xfrm>
            <a:off x="383220" y="1718878"/>
            <a:ext cx="6091560" cy="1942083"/>
            <a:chOff x="383219" y="1655378"/>
            <a:chExt cx="6091560" cy="19420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70EDC42-71A8-432A-8D91-5F0B14958A38}"/>
                </a:ext>
              </a:extLst>
            </p:cNvPr>
            <p:cNvGrpSpPr/>
            <p:nvPr/>
          </p:nvGrpSpPr>
          <p:grpSpPr>
            <a:xfrm>
              <a:off x="2376468" y="1655378"/>
              <a:ext cx="2105063" cy="821122"/>
              <a:chOff x="2177501" y="2204300"/>
              <a:chExt cx="2105063" cy="82112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xmlns="" id="{95E274EC-381D-4DC5-87CE-2D861A8A2CB5}"/>
                  </a:ext>
                </a:extLst>
              </p:cNvPr>
              <p:cNvSpPr/>
              <p:nvPr/>
            </p:nvSpPr>
            <p:spPr>
              <a:xfrm>
                <a:off x="2269067" y="2204300"/>
                <a:ext cx="1896533" cy="82112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97CD770-CE8B-4449-89FC-B36E3B67D2D8}"/>
                  </a:ext>
                </a:extLst>
              </p:cNvPr>
              <p:cNvSpPr txBox="1"/>
              <p:nvPr/>
            </p:nvSpPr>
            <p:spPr>
              <a:xfrm>
                <a:off x="2177501" y="2363762"/>
                <a:ext cx="21050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Giới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thiệu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đồ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dùng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học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tập</a:t>
                </a:r>
                <a:endParaRPr lang="en-US" sz="16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24F09FC6-D4EA-429E-82B8-02A3383A7482}"/>
                </a:ext>
              </a:extLst>
            </p:cNvPr>
            <p:cNvGrpSpPr/>
            <p:nvPr/>
          </p:nvGrpSpPr>
          <p:grpSpPr>
            <a:xfrm>
              <a:off x="383219" y="3165040"/>
              <a:ext cx="6091560" cy="432421"/>
              <a:chOff x="462847" y="3217333"/>
              <a:chExt cx="6091560" cy="43242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C61119BB-7913-4E8A-A718-354C9DF41B81}"/>
                  </a:ext>
                </a:extLst>
              </p:cNvPr>
              <p:cNvGrpSpPr/>
              <p:nvPr/>
            </p:nvGrpSpPr>
            <p:grpSpPr>
              <a:xfrm>
                <a:off x="462847" y="3217333"/>
                <a:ext cx="596334" cy="428978"/>
                <a:chOff x="462847" y="3217333"/>
                <a:chExt cx="596334" cy="428978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xmlns="" id="{62DC85F6-D3A4-4656-9D8D-B22B203E177E}"/>
                    </a:ext>
                  </a:extLst>
                </p:cNvPr>
                <p:cNvSpPr/>
                <p:nvPr/>
              </p:nvSpPr>
              <p:spPr>
                <a:xfrm>
                  <a:off x="462847" y="3217333"/>
                  <a:ext cx="596334" cy="428978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E5735219-DA8B-4CA5-8997-BF20CB326481}"/>
                    </a:ext>
                  </a:extLst>
                </p:cNvPr>
                <p:cNvSpPr txBox="1"/>
                <p:nvPr/>
              </p:nvSpPr>
              <p:spPr>
                <a:xfrm>
                  <a:off x="495556" y="3262545"/>
                  <a:ext cx="5309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err="1">
                      <a:latin typeface="UTM Avo" panose="02040603050506020204" pitchFamily="18" charset="0"/>
                    </a:rPr>
                    <a:t>Tên</a:t>
                  </a:r>
                  <a:endParaRPr lang="en-US" sz="1600" dirty="0">
                    <a:latin typeface="UTM Avo" panose="02040603050506020204" pitchFamily="18" charset="0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3E7B6E5F-D2DB-42EE-B438-0494B6B55470}"/>
                  </a:ext>
                </a:extLst>
              </p:cNvPr>
              <p:cNvGrpSpPr/>
              <p:nvPr/>
            </p:nvGrpSpPr>
            <p:grpSpPr>
              <a:xfrm>
                <a:off x="1074403" y="3220776"/>
                <a:ext cx="2193229" cy="428978"/>
                <a:chOff x="403541" y="3217333"/>
                <a:chExt cx="2193229" cy="428978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xmlns="" id="{EE7E633C-C486-4A4D-B781-133C0719F521}"/>
                    </a:ext>
                  </a:extLst>
                </p:cNvPr>
                <p:cNvSpPr/>
                <p:nvPr/>
              </p:nvSpPr>
              <p:spPr>
                <a:xfrm>
                  <a:off x="462846" y="3217333"/>
                  <a:ext cx="2105063" cy="428978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33448692-E75D-40F1-8EBC-CE3741A594EB}"/>
                    </a:ext>
                  </a:extLst>
                </p:cNvPr>
                <p:cNvSpPr txBox="1"/>
                <p:nvPr/>
              </p:nvSpPr>
              <p:spPr>
                <a:xfrm>
                  <a:off x="403541" y="3262545"/>
                  <a:ext cx="219322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err="1">
                      <a:latin typeface="UTM Avo" panose="02040603050506020204" pitchFamily="18" charset="0"/>
                    </a:rPr>
                    <a:t>Hình</a:t>
                  </a:r>
                  <a:r>
                    <a:rPr lang="en-US" sz="16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600" dirty="0" err="1">
                      <a:latin typeface="UTM Avo" panose="02040603050506020204" pitchFamily="18" charset="0"/>
                    </a:rPr>
                    <a:t>dáng</a:t>
                  </a:r>
                  <a:r>
                    <a:rPr lang="en-US" sz="1600" dirty="0">
                      <a:latin typeface="UTM Avo" panose="02040603050506020204" pitchFamily="18" charset="0"/>
                    </a:rPr>
                    <a:t>, </a:t>
                  </a:r>
                  <a:r>
                    <a:rPr lang="en-US" sz="1600" dirty="0" err="1">
                      <a:latin typeface="UTM Avo" panose="02040603050506020204" pitchFamily="18" charset="0"/>
                    </a:rPr>
                    <a:t>màu</a:t>
                  </a:r>
                  <a:r>
                    <a:rPr lang="en-US" sz="16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600" dirty="0" err="1">
                      <a:latin typeface="UTM Avo" panose="02040603050506020204" pitchFamily="18" charset="0"/>
                    </a:rPr>
                    <a:t>sắc</a:t>
                  </a:r>
                  <a:endParaRPr lang="en-US" sz="1600" dirty="0">
                    <a:latin typeface="UTM Avo" panose="020406030505060202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36428408-ED49-4102-8E06-F9C13B331585}"/>
                  </a:ext>
                </a:extLst>
              </p:cNvPr>
              <p:cNvGrpSpPr/>
              <p:nvPr/>
            </p:nvGrpSpPr>
            <p:grpSpPr>
              <a:xfrm>
                <a:off x="3342159" y="3217333"/>
                <a:ext cx="1334021" cy="428978"/>
                <a:chOff x="462846" y="3217333"/>
                <a:chExt cx="1334021" cy="428978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xmlns="" id="{B8FED52D-688C-4C42-8552-C02F96BE888C}"/>
                    </a:ext>
                  </a:extLst>
                </p:cNvPr>
                <p:cNvSpPr/>
                <p:nvPr/>
              </p:nvSpPr>
              <p:spPr>
                <a:xfrm>
                  <a:off x="462847" y="3217333"/>
                  <a:ext cx="1334020" cy="428978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BC789863-E837-4242-B127-2F06E66EDE1A}"/>
                    </a:ext>
                  </a:extLst>
                </p:cNvPr>
                <p:cNvSpPr txBox="1"/>
                <p:nvPr/>
              </p:nvSpPr>
              <p:spPr>
                <a:xfrm>
                  <a:off x="462846" y="3262545"/>
                  <a:ext cx="133402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err="1">
                      <a:latin typeface="UTM Avo" panose="02040603050506020204" pitchFamily="18" charset="0"/>
                    </a:rPr>
                    <a:t>Công</a:t>
                  </a:r>
                  <a:r>
                    <a:rPr lang="en-US" sz="16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600" dirty="0" err="1">
                      <a:latin typeface="UTM Avo" panose="02040603050506020204" pitchFamily="18" charset="0"/>
                    </a:rPr>
                    <a:t>dụng</a:t>
                  </a:r>
                  <a:endParaRPr lang="en-US" sz="1600" dirty="0">
                    <a:latin typeface="UTM Avo" panose="02040603050506020204" pitchFamily="18" charset="0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7115B201-933B-48D1-9AE6-97FBB87512AF}"/>
                  </a:ext>
                </a:extLst>
              </p:cNvPr>
              <p:cNvGrpSpPr/>
              <p:nvPr/>
            </p:nvGrpSpPr>
            <p:grpSpPr>
              <a:xfrm>
                <a:off x="4750707" y="3217333"/>
                <a:ext cx="1803700" cy="428978"/>
                <a:chOff x="447625" y="3217333"/>
                <a:chExt cx="1803700" cy="428978"/>
              </a:xfrm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xmlns="" id="{05A93D0B-314A-4F60-9F32-723392FE8BC2}"/>
                    </a:ext>
                  </a:extLst>
                </p:cNvPr>
                <p:cNvSpPr/>
                <p:nvPr/>
              </p:nvSpPr>
              <p:spPr>
                <a:xfrm>
                  <a:off x="462847" y="3217333"/>
                  <a:ext cx="1788478" cy="428978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9FE28A07-05C9-486C-911A-15C81D48B1B9}"/>
                    </a:ext>
                  </a:extLst>
                </p:cNvPr>
                <p:cNvSpPr txBox="1"/>
                <p:nvPr/>
              </p:nvSpPr>
              <p:spPr>
                <a:xfrm>
                  <a:off x="447625" y="3262545"/>
                  <a:ext cx="180369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err="1">
                      <a:latin typeface="UTM Avo" panose="02040603050506020204" pitchFamily="18" charset="0"/>
                    </a:rPr>
                    <a:t>Cách</a:t>
                  </a:r>
                  <a:r>
                    <a:rPr lang="en-US" sz="16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600" dirty="0" err="1">
                      <a:latin typeface="UTM Avo" panose="02040603050506020204" pitchFamily="18" charset="0"/>
                    </a:rPr>
                    <a:t>bảo</a:t>
                  </a:r>
                  <a:r>
                    <a:rPr lang="en-US" sz="16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600" dirty="0" err="1">
                      <a:latin typeface="UTM Avo" panose="02040603050506020204" pitchFamily="18" charset="0"/>
                    </a:rPr>
                    <a:t>quản</a:t>
                  </a:r>
                  <a:endParaRPr lang="en-US" sz="1600" dirty="0">
                    <a:latin typeface="UTM Avo" panose="02040603050506020204" pitchFamily="18" charset="0"/>
                  </a:endParaRPr>
                </a:p>
              </p:txBody>
            </p:sp>
          </p:grp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150C88BA-1F39-42A5-8FFD-FAD6F1715B96}"/>
                </a:ext>
              </a:extLst>
            </p:cNvPr>
            <p:cNvCxnSpPr>
              <a:stCxn id="4" idx="4"/>
              <a:endCxn id="7" idx="0"/>
            </p:cNvCxnSpPr>
            <p:nvPr/>
          </p:nvCxnSpPr>
          <p:spPr>
            <a:xfrm flipH="1">
              <a:off x="681386" y="2476500"/>
              <a:ext cx="2734915" cy="6885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F6F2EF51-3553-4077-AE5F-E37EB7CF88F4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3394952" y="2470808"/>
              <a:ext cx="2185588" cy="694232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4B9B5BAC-A884-4448-9C94-1C2F32C24585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 flipH="1">
              <a:off x="2106612" y="2470808"/>
              <a:ext cx="1280728" cy="697675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329B83AB-862E-4AEC-BE67-F993ED58FEFC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3380543" y="2476500"/>
              <a:ext cx="548999" cy="6885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45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19C3E-0FBF-413F-A03B-F7D93C4FA3D0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8C5CA4-0278-4F89-8DCA-3C3D5DD5A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01" y="279715"/>
            <a:ext cx="1370668" cy="140748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E33FA8-445A-4CE2-BF79-385F6ABE41A3}"/>
              </a:ext>
            </a:extLst>
          </p:cNvPr>
          <p:cNvSpPr txBox="1"/>
          <p:nvPr/>
        </p:nvSpPr>
        <p:spPr>
          <a:xfrm>
            <a:off x="545547" y="1793608"/>
            <a:ext cx="3180437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b="1" dirty="0" smtClean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 smtClean="0">
                <a:latin typeface="UTM Avo" panose="02040603050506020204" pitchFamily="18" charset="0"/>
              </a:rPr>
              <a:t>Tìm đọc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cuốn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lạ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đây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C67835-1799-4BA5-84C8-73C0A272108C}"/>
              </a:ext>
            </a:extLst>
          </p:cNvPr>
          <p:cNvSpPr txBox="1"/>
          <p:nvPr/>
        </p:nvSpPr>
        <p:spPr>
          <a:xfrm>
            <a:off x="393148" y="2952023"/>
            <a:ext cx="5815147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phiếu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tập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7FDF46-2AA3-4DDD-9FA6-E4DFE9B06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2411" y="1397000"/>
            <a:ext cx="2752725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CA817C-204F-4FB9-BA5B-FDD4A52D8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199" y="3434593"/>
            <a:ext cx="4734304" cy="147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1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03A129-F003-43D4-8209-4BB2754E6F55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1D0E52D-AE46-4A5E-908C-392BAFDABA15}"/>
              </a:ext>
            </a:extLst>
          </p:cNvPr>
          <p:cNvGrpSpPr/>
          <p:nvPr/>
        </p:nvGrpSpPr>
        <p:grpSpPr>
          <a:xfrm>
            <a:off x="258218" y="647283"/>
            <a:ext cx="1639047" cy="634858"/>
            <a:chOff x="343943" y="617893"/>
            <a:chExt cx="1639047" cy="6348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E35508B-382E-4E66-9000-C6631350A44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624077C-B49F-48A1-BD92-FE1DB184D554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85D510-225A-4EDF-B9ED-2EE3772C691F}"/>
              </a:ext>
            </a:extLst>
          </p:cNvPr>
          <p:cNvSpPr txBox="1"/>
          <p:nvPr/>
        </p:nvSpPr>
        <p:spPr>
          <a:xfrm>
            <a:off x="1897265" y="461061"/>
            <a:ext cx="455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60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giữ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báo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mọi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mượn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nằm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im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chỗ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Lô-</a:t>
            </a:r>
            <a:r>
              <a:rPr lang="en-US" dirty="0" err="1">
                <a:latin typeface="UTM Avo" panose="02040603050506020204" pitchFamily="18" charset="0"/>
              </a:rPr>
              <a:t>gô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xơ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Đức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nổi</a:t>
            </a:r>
            <a:r>
              <a:rPr lang="en-US" dirty="0">
                <a:latin typeface="UTM Avo" panose="02040603050506020204" pitchFamily="18" charset="0"/>
              </a:rPr>
              <a:t>”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nằm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con </a:t>
            </a:r>
            <a:r>
              <a:rPr lang="en-US" dirty="0" err="1">
                <a:latin typeface="UTM Avo" panose="02040603050506020204" pitchFamily="18" charset="0"/>
              </a:rPr>
              <a:t>tàu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khổng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lồ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500 </a:t>
            </a:r>
            <a:r>
              <a:rPr lang="en-US" dirty="0" err="1">
                <a:latin typeface="UTM Avo" panose="02040603050506020204" pitchFamily="18" charset="0"/>
              </a:rPr>
              <a:t>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qua 45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Ở </a:t>
            </a:r>
            <a:r>
              <a:rPr lang="en-US" dirty="0" err="1">
                <a:latin typeface="UTM Avo" panose="02040603050506020204" pitchFamily="18" charset="0"/>
              </a:rPr>
              <a:t>Phần</a:t>
            </a:r>
            <a:r>
              <a:rPr lang="en-US" dirty="0">
                <a:latin typeface="UTM Avo" panose="02040603050506020204" pitchFamily="18" charset="0"/>
              </a:rPr>
              <a:t> Lan,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trăm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di </a:t>
            </a:r>
            <a:r>
              <a:rPr lang="en-US" dirty="0" err="1">
                <a:latin typeface="UTM Avo" panose="02040603050506020204" pitchFamily="18" charset="0"/>
              </a:rPr>
              <a:t>động</a:t>
            </a:r>
            <a:r>
              <a:rPr lang="en-US" dirty="0">
                <a:latin typeface="UTM Avo" panose="02040603050506020204" pitchFamily="18" charset="0"/>
              </a:rPr>
              <a:t>”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buýt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cũ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phố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. Ở </a:t>
            </a:r>
            <a:r>
              <a:rPr lang="en-US" dirty="0" err="1">
                <a:latin typeface="UTM Avo" panose="02040603050506020204" pitchFamily="18" charset="0"/>
              </a:rPr>
              <a:t>châu</a:t>
            </a:r>
            <a:r>
              <a:rPr lang="en-US" dirty="0">
                <a:latin typeface="UTM Avo" panose="02040603050506020204" pitchFamily="18" charset="0"/>
              </a:rPr>
              <a:t> Phi,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con </a:t>
            </a:r>
            <a:r>
              <a:rPr lang="en-US" dirty="0" err="1">
                <a:latin typeface="UTM Avo" panose="02040603050506020204" pitchFamily="18" charset="0"/>
              </a:rPr>
              <a:t>lạc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cuốn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băng</a:t>
            </a:r>
            <a:r>
              <a:rPr lang="en-US" dirty="0">
                <a:latin typeface="UTM Avo" panose="02040603050506020204" pitchFamily="18" charset="0"/>
              </a:rPr>
              <a:t> qua </a:t>
            </a:r>
            <a:r>
              <a:rPr lang="en-US" dirty="0" err="1">
                <a:latin typeface="UTM Avo" panose="02040603050506020204" pitchFamily="18" charset="0"/>
              </a:rPr>
              <a:t>sa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		(</a:t>
            </a:r>
            <a:r>
              <a:rPr lang="en-US" dirty="0" err="1">
                <a:latin typeface="UTM Avo" panose="02040603050506020204" pitchFamily="18" charset="0"/>
              </a:rPr>
              <a:t>Hải</a:t>
            </a:r>
            <a:r>
              <a:rPr lang="en-US" dirty="0">
                <a:latin typeface="UTM Avo" panose="02040603050506020204" pitchFamily="18" charset="0"/>
              </a:rPr>
              <a:t> Nam)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BD8839A-EF33-48AB-9BD5-AB4770BC8358}"/>
              </a:ext>
            </a:extLst>
          </p:cNvPr>
          <p:cNvCxnSpPr>
            <a:cxnSpLocks/>
          </p:cNvCxnSpPr>
          <p:nvPr/>
        </p:nvCxnSpPr>
        <p:spPr>
          <a:xfrm>
            <a:off x="1581543" y="2287763"/>
            <a:ext cx="6311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BD8839A-EF33-48AB-9BD5-AB4770BC8358}"/>
              </a:ext>
            </a:extLst>
          </p:cNvPr>
          <p:cNvCxnSpPr>
            <a:cxnSpLocks/>
          </p:cNvCxnSpPr>
          <p:nvPr/>
        </p:nvCxnSpPr>
        <p:spPr>
          <a:xfrm>
            <a:off x="2114550" y="1405819"/>
            <a:ext cx="5157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BD8839A-EF33-48AB-9BD5-AB4770BC8358}"/>
              </a:ext>
            </a:extLst>
          </p:cNvPr>
          <p:cNvCxnSpPr>
            <a:cxnSpLocks/>
          </p:cNvCxnSpPr>
          <p:nvPr/>
        </p:nvCxnSpPr>
        <p:spPr>
          <a:xfrm>
            <a:off x="3216981" y="2291644"/>
            <a:ext cx="81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67FBB8-E308-4818-9F63-400EF4DF6E5C}"/>
              </a:ext>
            </a:extLst>
          </p:cNvPr>
          <p:cNvSpPr/>
          <p:nvPr/>
        </p:nvSpPr>
        <p:spPr>
          <a:xfrm>
            <a:off x="430620" y="1991743"/>
            <a:ext cx="5996762" cy="128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nằm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tàu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biển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khổng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lồ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500 </a:t>
            </a:r>
            <a:r>
              <a:rPr lang="en-US" sz="1800" dirty="0" err="1">
                <a:latin typeface="UTM Avo" panose="02040603050506020204" pitchFamily="18" charset="0"/>
              </a:rPr>
              <a:t>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qua 45 </a:t>
            </a:r>
            <a:r>
              <a:rPr lang="en-US" sz="1800" dirty="0" err="1">
                <a:latin typeface="UTM Avo" panose="02040603050506020204" pitchFamily="18" charset="0"/>
              </a:rPr>
              <a:t>nước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r>
              <a:rPr lang="vi-VN" sz="1800" dirty="0">
                <a:latin typeface="UTM Avo" panose="02040603050506020204" pitchFamily="18" charset="0"/>
              </a:rPr>
              <a:t> 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FCAD331-D78F-492A-8C70-C0838D01E4E9}"/>
              </a:ext>
            </a:extLst>
          </p:cNvPr>
          <p:cNvCxnSpPr/>
          <p:nvPr/>
        </p:nvCxnSpPr>
        <p:spPr>
          <a:xfrm flipH="1">
            <a:off x="4648352" y="197262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6E22269-179D-4675-B1CA-B6465D6CEF54}"/>
              </a:ext>
            </a:extLst>
          </p:cNvPr>
          <p:cNvCxnSpPr/>
          <p:nvPr/>
        </p:nvCxnSpPr>
        <p:spPr>
          <a:xfrm flipH="1">
            <a:off x="4386971" y="244343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FDFCF8-F006-4C30-ADDC-742750375F05}"/>
              </a:ext>
            </a:extLst>
          </p:cNvPr>
          <p:cNvCxnSpPr/>
          <p:nvPr/>
        </p:nvCxnSpPr>
        <p:spPr>
          <a:xfrm flipH="1">
            <a:off x="1962368" y="2451451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B9E2497-C805-45A5-AD9C-27AA7DA9501A}"/>
              </a:ext>
            </a:extLst>
          </p:cNvPr>
          <p:cNvGrpSpPr/>
          <p:nvPr/>
        </p:nvGrpSpPr>
        <p:grpSpPr>
          <a:xfrm>
            <a:off x="5625924" y="2485929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60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giữ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báo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mọi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mượn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nằm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im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chỗ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Lô-</a:t>
            </a:r>
            <a:r>
              <a:rPr lang="en-US" dirty="0" err="1">
                <a:latin typeface="UTM Avo" panose="02040603050506020204" pitchFamily="18" charset="0"/>
              </a:rPr>
              <a:t>gô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xơ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Đức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nổi</a:t>
            </a:r>
            <a:r>
              <a:rPr lang="en-US" dirty="0">
                <a:latin typeface="UTM Avo" panose="02040603050506020204" pitchFamily="18" charset="0"/>
              </a:rPr>
              <a:t>”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nằm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con </a:t>
            </a:r>
            <a:r>
              <a:rPr lang="en-US" dirty="0" err="1">
                <a:latin typeface="UTM Avo" panose="02040603050506020204" pitchFamily="18" charset="0"/>
              </a:rPr>
              <a:t>tàu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khổng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lồ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500 </a:t>
            </a:r>
            <a:r>
              <a:rPr lang="en-US" dirty="0" err="1">
                <a:latin typeface="UTM Avo" panose="02040603050506020204" pitchFamily="18" charset="0"/>
              </a:rPr>
              <a:t>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qua 45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Ở </a:t>
            </a:r>
            <a:r>
              <a:rPr lang="en-US" dirty="0" err="1">
                <a:latin typeface="UTM Avo" panose="02040603050506020204" pitchFamily="18" charset="0"/>
              </a:rPr>
              <a:t>Phần</a:t>
            </a:r>
            <a:r>
              <a:rPr lang="en-US" dirty="0">
                <a:latin typeface="UTM Avo" panose="02040603050506020204" pitchFamily="18" charset="0"/>
              </a:rPr>
              <a:t> Lan,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trăm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di </a:t>
            </a:r>
            <a:r>
              <a:rPr lang="en-US" dirty="0" err="1">
                <a:latin typeface="UTM Avo" panose="02040603050506020204" pitchFamily="18" charset="0"/>
              </a:rPr>
              <a:t>động</a:t>
            </a:r>
            <a:r>
              <a:rPr lang="en-US" dirty="0">
                <a:latin typeface="UTM Avo" panose="02040603050506020204" pitchFamily="18" charset="0"/>
              </a:rPr>
              <a:t>”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buýt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cũ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phố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. Ở </a:t>
            </a:r>
            <a:r>
              <a:rPr lang="en-US" dirty="0" err="1">
                <a:latin typeface="UTM Avo" panose="02040603050506020204" pitchFamily="18" charset="0"/>
              </a:rPr>
              <a:t>châu</a:t>
            </a:r>
            <a:r>
              <a:rPr lang="en-US" dirty="0">
                <a:latin typeface="UTM Avo" panose="02040603050506020204" pitchFamily="18" charset="0"/>
              </a:rPr>
              <a:t> Phi,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con </a:t>
            </a:r>
            <a:r>
              <a:rPr lang="en-US" dirty="0" err="1">
                <a:latin typeface="UTM Avo" panose="02040603050506020204" pitchFamily="18" charset="0"/>
              </a:rPr>
              <a:t>lạc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cuốn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băng</a:t>
            </a:r>
            <a:r>
              <a:rPr lang="en-US" dirty="0">
                <a:latin typeface="UTM Avo" panose="02040603050506020204" pitchFamily="18" charset="0"/>
              </a:rPr>
              <a:t> qua </a:t>
            </a:r>
            <a:r>
              <a:rPr lang="en-US" dirty="0" err="1">
                <a:latin typeface="UTM Avo" panose="02040603050506020204" pitchFamily="18" charset="0"/>
              </a:rPr>
              <a:t>sa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		(</a:t>
            </a:r>
            <a:r>
              <a:rPr lang="en-US" dirty="0" err="1">
                <a:latin typeface="UTM Avo" panose="02040603050506020204" pitchFamily="18" charset="0"/>
              </a:rPr>
              <a:t>Hải</a:t>
            </a:r>
            <a:r>
              <a:rPr lang="en-US" dirty="0">
                <a:latin typeface="UTM Avo" panose="02040603050506020204" pitchFamily="18" charset="0"/>
              </a:rPr>
              <a:t> Nam)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B45A5E-83EB-459A-AE42-FC3A6E570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6" y="110092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2754C1-22C5-42B5-A28C-653C30F2AD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1" y="2080221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22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93AEE-39F9-4EBE-BA06-A67844B952C1}"/>
              </a:ext>
            </a:extLst>
          </p:cNvPr>
          <p:cNvSpPr/>
          <p:nvPr/>
        </p:nvSpPr>
        <p:spPr>
          <a:xfrm>
            <a:off x="460224" y="143519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>
                <a:latin typeface="UTM Avo" panose="02040603050506020204" pitchFamily="18" charset="0"/>
              </a:rPr>
              <a:t>Di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98CB5-6DD4-45FF-94F1-AB412825FF47}"/>
              </a:ext>
            </a:extLst>
          </p:cNvPr>
          <p:cNvSpPr/>
          <p:nvPr/>
        </p:nvSpPr>
        <p:spPr>
          <a:xfrm>
            <a:off x="550605" y="157262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3ED9D-A7D6-4538-B3D2-6833909DB01C}"/>
              </a:ext>
            </a:extLst>
          </p:cNvPr>
          <p:cNvSpPr/>
          <p:nvPr/>
        </p:nvSpPr>
        <p:spPr>
          <a:xfrm>
            <a:off x="443723" y="2146156"/>
            <a:ext cx="158796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Thủ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899420E-519C-4C45-9D8A-4FDDA77931E1}"/>
              </a:ext>
            </a:extLst>
          </p:cNvPr>
          <p:cNvSpPr/>
          <p:nvPr/>
        </p:nvSpPr>
        <p:spPr>
          <a:xfrm>
            <a:off x="534104" y="228358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A562F3-3A79-456F-AA3D-ECDE3D1B9B6E}"/>
              </a:ext>
            </a:extLst>
          </p:cNvPr>
          <p:cNvSpPr/>
          <p:nvPr/>
        </p:nvSpPr>
        <p:spPr>
          <a:xfrm>
            <a:off x="430620" y="2794685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>
                <a:latin typeface="UTM Avo" panose="02040603050506020204" pitchFamily="18" charset="0"/>
              </a:rPr>
              <a:t>Sa </a:t>
            </a:r>
            <a:r>
              <a:rPr lang="en-US" sz="1800" dirty="0" err="1">
                <a:latin typeface="UTM Avo" panose="02040603050506020204" pitchFamily="18" charset="0"/>
              </a:rPr>
              <a:t>mạc</a:t>
            </a:r>
            <a:endParaRPr lang="vi-VN" sz="1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4412109-FAD5-47DF-8CE7-07BEFCFF584E}"/>
              </a:ext>
            </a:extLst>
          </p:cNvPr>
          <p:cNvSpPr/>
          <p:nvPr/>
        </p:nvSpPr>
        <p:spPr>
          <a:xfrm>
            <a:off x="521001" y="293211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D1D45-3D61-4AE0-A71B-B62257A185D9}"/>
              </a:ext>
            </a:extLst>
          </p:cNvPr>
          <p:cNvSpPr txBox="1"/>
          <p:nvPr/>
        </p:nvSpPr>
        <p:spPr>
          <a:xfrm>
            <a:off x="1876094" y="144128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nguyên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vị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trí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6263BB-ED88-4763-8DE9-626A212F440F}"/>
              </a:ext>
            </a:extLst>
          </p:cNvPr>
          <p:cNvSpPr txBox="1"/>
          <p:nvPr/>
        </p:nvSpPr>
        <p:spPr>
          <a:xfrm>
            <a:off x="1613263" y="2149201"/>
            <a:ext cx="4498647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quản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lí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sách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BA5D86-98CB-4185-96C8-359E5555254C}"/>
              </a:ext>
            </a:extLst>
          </p:cNvPr>
          <p:cNvSpPr txBox="1"/>
          <p:nvPr/>
        </p:nvSpPr>
        <p:spPr>
          <a:xfrm>
            <a:off x="1483099" y="2797730"/>
            <a:ext cx="4854040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vùng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đất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khí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hậu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nóng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ít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cối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3" name="Picture 2" descr="Cartoon style background with hot desert Vector Image">
            <a:extLst>
              <a:ext uri="{FF2B5EF4-FFF2-40B4-BE49-F238E27FC236}">
                <a16:creationId xmlns:a16="http://schemas.microsoft.com/office/drawing/2014/main" xmlns="" id="{D207679D-D42C-4474-87E7-B52D7C3A6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8"/>
          <a:stretch/>
        </p:blipFill>
        <p:spPr bwMode="auto">
          <a:xfrm>
            <a:off x="863886" y="3542732"/>
            <a:ext cx="2082514" cy="1283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809775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Mọi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371285" y="2701053"/>
            <a:ext cx="6119826" cy="479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đâu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28E0AE-2FFE-4F65-8B15-364F5E287DDD}"/>
              </a:ext>
            </a:extLst>
          </p:cNvPr>
          <p:cNvSpPr txBox="1"/>
          <p:nvPr/>
        </p:nvSpPr>
        <p:spPr>
          <a:xfrm>
            <a:off x="242711" y="2288681"/>
            <a:ext cx="6246202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mượn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049BFB-244F-4558-9F6E-7DD60B101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01" y="279715"/>
            <a:ext cx="1370668" cy="140748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7876295D-94B1-4093-ACC0-FF4D99015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542267"/>
              </p:ext>
            </p:extLst>
          </p:nvPr>
        </p:nvGraphicFramePr>
        <p:xfrm>
          <a:off x="371285" y="3203088"/>
          <a:ext cx="2508454" cy="1417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2765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Thư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viện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Lô-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gô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xơ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Đức</a:t>
                      </a:r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Nhiều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thư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viện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4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Phần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Một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thư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viện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4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châu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Phi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5083807E-CF95-4C63-B932-3031515BA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170997"/>
              </p:ext>
            </p:extLst>
          </p:nvPr>
        </p:nvGraphicFramePr>
        <p:xfrm>
          <a:off x="3202120" y="3187848"/>
          <a:ext cx="3268734" cy="1432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68734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28606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đặt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trên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chiếc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xe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buýt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cũ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đặt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trên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lưng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lạc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đà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đặt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trên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một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con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tàu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E588D91-37E1-49B8-B97D-70ABD22DD8B3}"/>
              </a:ext>
            </a:extLst>
          </p:cNvPr>
          <p:cNvCxnSpPr>
            <a:cxnSpLocks/>
          </p:cNvCxnSpPr>
          <p:nvPr/>
        </p:nvCxnSpPr>
        <p:spPr>
          <a:xfrm>
            <a:off x="2878270" y="3678893"/>
            <a:ext cx="323850" cy="7788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A09EF27-D62C-4952-A79C-67B1E41A78A0}"/>
              </a:ext>
            </a:extLst>
          </p:cNvPr>
          <p:cNvCxnSpPr>
            <a:cxnSpLocks/>
          </p:cNvCxnSpPr>
          <p:nvPr/>
        </p:nvCxnSpPr>
        <p:spPr>
          <a:xfrm flipV="1">
            <a:off x="2878270" y="3678893"/>
            <a:ext cx="323850" cy="3894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A0B4E01-421F-46A5-B6F5-C9E0C02C5DB2}"/>
              </a:ext>
            </a:extLst>
          </p:cNvPr>
          <p:cNvCxnSpPr>
            <a:cxnSpLocks/>
          </p:cNvCxnSpPr>
          <p:nvPr/>
        </p:nvCxnSpPr>
        <p:spPr>
          <a:xfrm flipV="1">
            <a:off x="2878270" y="4068296"/>
            <a:ext cx="323850" cy="3894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D55338-2E38-446A-9940-5A00DA1F8DD0}"/>
              </a:ext>
            </a:extLst>
          </p:cNvPr>
          <p:cNvSpPr txBox="1"/>
          <p:nvPr/>
        </p:nvSpPr>
        <p:spPr>
          <a:xfrm>
            <a:off x="455481" y="56690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gọi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“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”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39EB17-5046-4F41-A5B1-93F7EECFD63C}"/>
              </a:ext>
            </a:extLst>
          </p:cNvPr>
          <p:cNvSpPr txBox="1"/>
          <p:nvPr/>
        </p:nvSpPr>
        <p:spPr>
          <a:xfrm>
            <a:off x="305899" y="1011571"/>
            <a:ext cx="624620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gọi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”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năng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di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chuyển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B9D681-F163-44D1-A491-C20D563D1A53}"/>
              </a:ext>
            </a:extLst>
          </p:cNvPr>
          <p:cNvSpPr txBox="1"/>
          <p:nvPr/>
        </p:nvSpPr>
        <p:spPr>
          <a:xfrm>
            <a:off x="490763" y="175983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“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”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dụng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ED8CA64-C865-419C-A90D-F6B657DDFB4C}"/>
              </a:ext>
            </a:extLst>
          </p:cNvPr>
          <p:cNvSpPr txBox="1"/>
          <p:nvPr/>
        </p:nvSpPr>
        <p:spPr>
          <a:xfrm>
            <a:off x="341181" y="2204496"/>
            <a:ext cx="6246202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Giúp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mọi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phải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vẫn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…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Premium Vector | Cartoon little kid reading book">
            <a:extLst>
              <a:ext uri="{FF2B5EF4-FFF2-40B4-BE49-F238E27FC236}">
                <a16:creationId xmlns:a16="http://schemas.microsoft.com/office/drawing/2014/main" xmlns="" id="{AD82444F-812F-4AB0-8E0A-38E4699E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81" y="3004959"/>
            <a:ext cx="2087627" cy="183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3628</TotalTime>
  <Words>1318</Words>
  <Application>Microsoft Office PowerPoint</Application>
  <PresentationFormat>Custom</PresentationFormat>
  <Paragraphs>166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Montserrat</vt:lpstr>
      <vt:lpstr>Wingdings</vt:lpstr>
      <vt:lpstr>UTM Cookies</vt:lpstr>
      <vt:lpstr>UTM Avo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Mcom</cp:lastModifiedBy>
  <cp:revision>190</cp:revision>
  <dcterms:modified xsi:type="dcterms:W3CDTF">2024-03-21T02:46:06Z</dcterms:modified>
</cp:coreProperties>
</file>