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3"/>
  </p:notesMasterIdLst>
  <p:sldIdLst>
    <p:sldId id="322" r:id="rId2"/>
    <p:sldId id="320" r:id="rId3"/>
    <p:sldId id="363" r:id="rId4"/>
    <p:sldId id="353" r:id="rId5"/>
    <p:sldId id="355" r:id="rId6"/>
    <p:sldId id="365" r:id="rId7"/>
    <p:sldId id="356" r:id="rId8"/>
    <p:sldId id="327" r:id="rId9"/>
    <p:sldId id="358" r:id="rId10"/>
    <p:sldId id="366" r:id="rId11"/>
    <p:sldId id="330" r:id="rId12"/>
    <p:sldId id="351" r:id="rId13"/>
    <p:sldId id="352" r:id="rId14"/>
    <p:sldId id="360" r:id="rId15"/>
    <p:sldId id="346" r:id="rId16"/>
    <p:sldId id="347" r:id="rId17"/>
    <p:sldId id="338" r:id="rId18"/>
    <p:sldId id="348" r:id="rId19"/>
    <p:sldId id="367" r:id="rId20"/>
    <p:sldId id="368" r:id="rId21"/>
    <p:sldId id="369" r:id="rId22"/>
  </p:sldIdLst>
  <p:sldSz cx="6858000" cy="5143500"/>
  <p:notesSz cx="6858000" cy="9144000"/>
  <p:embeddedFontLst>
    <p:embeddedFont>
      <p:font typeface="HP001" charset="0"/>
      <p:regular r:id="rId24"/>
      <p:bold r:id="rId25"/>
    </p:embeddedFont>
    <p:embeddedFont>
      <p:font typeface="Kalam" charset="0"/>
      <p:regular r:id="rId26"/>
      <p:bold r:id="rId27"/>
    </p:embeddedFont>
    <p:embeddedFont>
      <p:font typeface="HP001 4 hàng" charset="0"/>
      <p:regular r:id="rId28"/>
      <p:bold r:id="rId29"/>
    </p:embeddedFont>
    <p:embeddedFont>
      <p:font typeface="Montserrat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79" autoAdjust="0"/>
    <p:restoredTop sz="93506" autoAdjust="0"/>
  </p:normalViewPr>
  <p:slideViewPr>
    <p:cSldViewPr snapToGrid="0">
      <p:cViewPr>
        <p:scale>
          <a:sx n="101" d="100"/>
          <a:sy n="101" d="100"/>
        </p:scale>
        <p:origin x="-1374" y="9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90934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ACCE60-7EFD-41A3-AF84-6A418BAD7F89}"/>
              </a:ext>
            </a:extLst>
          </p:cNvPr>
          <p:cNvSpPr/>
          <p:nvPr userDrawn="1"/>
        </p:nvSpPr>
        <p:spPr>
          <a:xfrm>
            <a:off x="4710102" y="487587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video" Target="NULL" TargetMode="External"/><Relationship Id="rId1" Type="http://schemas.openxmlformats.org/officeDocument/2006/relationships/tags" Target="../tags/tag15.xml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9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0.xml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1.xml"/><Relationship Id="rId4" Type="http://schemas.microsoft.com/office/2007/relationships/hdphoto" Target="../media/hdphoto10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2.xml"/><Relationship Id="rId6" Type="http://schemas.microsoft.com/office/2007/relationships/hdphoto" Target="../media/hdphoto10.wdp"/><Relationship Id="rId5" Type="http://schemas.openxmlformats.org/officeDocument/2006/relationships/image" Target="../media/image29.png"/><Relationship Id="rId4" Type="http://schemas.microsoft.com/office/2007/relationships/hdphoto" Target="../media/hdphoto9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5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5" Type="http://schemas.openxmlformats.org/officeDocument/2006/relationships/image" Target="../media/image15.jpe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6" Type="http://schemas.microsoft.com/office/2007/relationships/hdphoto" Target="../media/hdphoto7.wdp"/><Relationship Id="rId5" Type="http://schemas.openxmlformats.org/officeDocument/2006/relationships/image" Target="../media/image17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7B1EB76-4C67-470B-B559-9F9E687BCB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73" b="99790" l="5485" r="100000">
                        <a14:foregroundMark x1="25316" y1="23480" x2="43882" y2="32914"/>
                        <a14:foregroundMark x1="23629" y1="23061" x2="24684" y2="22013"/>
                        <a14:foregroundMark x1="68776" y1="19287" x2="80802" y2="21803"/>
                        <a14:foregroundMark x1="85021" y1="29769" x2="92616" y2="39832"/>
                        <a14:foregroundMark x1="87553" y1="26834" x2="95359" y2="38994"/>
                        <a14:foregroundMark x1="77848" y1="28302" x2="78059" y2="38994"/>
                        <a14:foregroundMark x1="48523" y1="46541" x2="58861" y2="42977"/>
                        <a14:foregroundMark x1="73418" y1="58491" x2="90084" y2="61845"/>
                        <a14:foregroundMark x1="30169" y1="91614" x2="33122" y2="82180"/>
                        <a14:foregroundMark x1="22574" y1="81551" x2="50000" y2="68763"/>
                        <a14:foregroundMark x1="12658" y1="67296" x2="28059" y2="61216"/>
                        <a14:foregroundMark x1="51266" y1="29140" x2="43038" y2="46331"/>
                        <a14:foregroundMark x1="61603" y1="45073" x2="64346" y2="42558"/>
                        <a14:foregroundMark x1="58861" y1="54717" x2="61603" y2="67715"/>
                        <a14:foregroundMark x1="78270" y1="69392" x2="92827" y2="62264"/>
                        <a14:foregroundMark x1="76160" y1="62474" x2="72152" y2="76101"/>
                        <a14:foregroundMark x1="64346" y1="24948" x2="84388" y2="25157"/>
                        <a14:foregroundMark x1="72574" y1="57862" x2="71941" y2="7400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77" t="10583"/>
          <a:stretch/>
        </p:blipFill>
        <p:spPr>
          <a:xfrm>
            <a:off x="1953466" y="483987"/>
            <a:ext cx="4535053" cy="4344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C6451E-2FDB-4729-9E66-BC161BBF9E91}"/>
              </a:ext>
            </a:extLst>
          </p:cNvPr>
          <p:cNvSpPr txBox="1"/>
          <p:nvPr/>
        </p:nvSpPr>
        <p:spPr>
          <a:xfrm>
            <a:off x="529084" y="1658678"/>
            <a:ext cx="16020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UTM Cookies" panose="02040603050506020204" pitchFamily="18" charset="0"/>
              </a:rPr>
              <a:t>GIAO TIẾP VÀ KẾT NỐI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439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43B2686-5CB0-486E-98C9-50DE505900F1}"/>
              </a:ext>
            </a:extLst>
          </p:cNvPr>
          <p:cNvSpPr txBox="1"/>
          <p:nvPr/>
        </p:nvSpPr>
        <p:spPr>
          <a:xfrm>
            <a:off x="1218102" y="336314"/>
            <a:ext cx="242679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LUYỆN ĐỌC LẠI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DFA81A-90E5-4FCB-9E96-A1EE0D577C34}"/>
              </a:ext>
            </a:extLst>
          </p:cNvPr>
          <p:cNvSpPr txBox="1"/>
          <p:nvPr/>
        </p:nvSpPr>
        <p:spPr>
          <a:xfrm>
            <a:off x="746082" y="640129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NHỮNG CÁCH CHÀO ĐỘC ĐÁO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FC8999-1800-4051-92DC-AA454B63433B}"/>
              </a:ext>
            </a:extLst>
          </p:cNvPr>
          <p:cNvSpPr txBox="1"/>
          <p:nvPr/>
        </p:nvSpPr>
        <p:spPr>
          <a:xfrm>
            <a:off x="501159" y="1028930"/>
            <a:ext cx="5989952" cy="39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giới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phổ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biến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bắt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vẫy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Ngoài</a:t>
            </a:r>
            <a:r>
              <a:rPr lang="en-US" dirty="0">
                <a:latin typeface="UTM Avo" panose="02040603050506020204" pitchFamily="18" charset="0"/>
              </a:rPr>
              <a:t> ra,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ta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đặc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biệt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Ma-ô-</a:t>
            </a:r>
            <a:r>
              <a:rPr lang="en-US" dirty="0" err="1">
                <a:latin typeface="UTM Avo" panose="02040603050506020204" pitchFamily="18" charset="0"/>
              </a:rPr>
              <a:t>ri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Niu</a:t>
            </a:r>
            <a:r>
              <a:rPr lang="en-US" dirty="0">
                <a:latin typeface="UTM Avo" panose="02040603050506020204" pitchFamily="18" charset="0"/>
              </a:rPr>
              <a:t> Di-</a:t>
            </a:r>
            <a:r>
              <a:rPr lang="en-US" dirty="0" err="1">
                <a:latin typeface="UTM Avo" panose="02040603050506020204" pitchFamily="18" charset="0"/>
              </a:rPr>
              <a:t>lân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chạm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mũi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Ấn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Độ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chắp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hai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ngực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kèm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đầu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Nhiều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Mỹ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nắm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bàn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đấm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nắm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kia.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Dim-</a:t>
            </a:r>
            <a:r>
              <a:rPr lang="en-US" dirty="0" err="1">
                <a:latin typeface="UTM Avo" panose="02040603050506020204" pitchFamily="18" charset="0"/>
              </a:rPr>
              <a:t>ba</a:t>
            </a:r>
            <a:r>
              <a:rPr lang="en-US" dirty="0">
                <a:latin typeface="UTM Avo" panose="02040603050506020204" pitchFamily="18" charset="0"/>
              </a:rPr>
              <a:t>-</a:t>
            </a:r>
            <a:r>
              <a:rPr lang="en-US" dirty="0" err="1">
                <a:latin typeface="UTM Avo" panose="02040603050506020204" pitchFamily="18" charset="0"/>
              </a:rPr>
              <a:t>bu</a:t>
            </a:r>
            <a:r>
              <a:rPr lang="en-US" dirty="0">
                <a:latin typeface="UTM Avo" panose="02040603050506020204" pitchFamily="18" charset="0"/>
              </a:rPr>
              <a:t>-ê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truyền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vỗ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,… </a:t>
            </a:r>
            <a:r>
              <a:rPr lang="en-US" dirty="0" err="1">
                <a:latin typeface="UTM Avo" panose="02040603050506020204" pitchFamily="18" charset="0"/>
              </a:rPr>
              <a:t>Mỗi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nét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riêng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giao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tiếp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dân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nước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nào</a:t>
            </a:r>
            <a:r>
              <a:rPr lang="en-US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			              (</a:t>
            </a:r>
            <a:r>
              <a:rPr lang="en-US" dirty="0" err="1">
                <a:latin typeface="UTM Avo" panose="02040603050506020204" pitchFamily="18" charset="0"/>
              </a:rPr>
              <a:t>Hoàng</a:t>
            </a:r>
            <a:r>
              <a:rPr lang="en-US" dirty="0">
                <a:latin typeface="UTM Avo" panose="02040603050506020204" pitchFamily="18" charset="0"/>
              </a:rPr>
              <a:t> Anh </a:t>
            </a:r>
            <a:r>
              <a:rPr lang="en-US" i="1" dirty="0" err="1">
                <a:latin typeface="UTM Avo" panose="02040603050506020204" pitchFamily="18" charset="0"/>
              </a:rPr>
              <a:t>tổng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hợp</a:t>
            </a:r>
            <a:r>
              <a:rPr lang="en-US" i="1" dirty="0">
                <a:latin typeface="UTM Avo" panose="02040603050506020204" pitchFamily="18" charset="0"/>
              </a:rPr>
              <a:t>)</a:t>
            </a:r>
            <a:endParaRPr lang="en-US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7570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00F577-F819-4602-BCEB-985221633540}"/>
              </a:ext>
            </a:extLst>
          </p:cNvPr>
          <p:cNvSpPr txBox="1"/>
          <p:nvPr/>
        </p:nvSpPr>
        <p:spPr>
          <a:xfrm>
            <a:off x="371285" y="1705000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đọc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hỏi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C88818-C0C0-400F-98A9-FC392E078C62}"/>
              </a:ext>
            </a:extLst>
          </p:cNvPr>
          <p:cNvSpPr txBox="1"/>
          <p:nvPr/>
        </p:nvSpPr>
        <p:spPr>
          <a:xfrm>
            <a:off x="366889" y="2494312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</a:t>
            </a:r>
            <a:r>
              <a:rPr lang="vi-VN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Cùng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hỏi</a:t>
            </a:r>
            <a:r>
              <a:rPr lang="en-US" sz="1500" dirty="0">
                <a:latin typeface="UTM Avo" panose="02040603050506020204" pitchFamily="18" charset="0"/>
              </a:rPr>
              <a:t> – </a:t>
            </a:r>
            <a:r>
              <a:rPr lang="en-US" sz="1500" dirty="0" err="1">
                <a:latin typeface="UTM Avo" panose="02040603050506020204" pitchFamily="18" charset="0"/>
              </a:rPr>
              <a:t>đáp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8AF3651-CAA0-4A17-9F3F-2FB7B70976FB}"/>
              </a:ext>
            </a:extLst>
          </p:cNvPr>
          <p:cNvSpPr txBox="1"/>
          <p:nvPr/>
        </p:nvSpPr>
        <p:spPr>
          <a:xfrm>
            <a:off x="461949" y="3281151"/>
            <a:ext cx="6119826" cy="108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M: </a:t>
            </a:r>
            <a:r>
              <a:rPr lang="en-US" sz="1500" dirty="0">
                <a:latin typeface="UTM Avo" panose="02040603050506020204" pitchFamily="18" charset="0"/>
              </a:rPr>
              <a:t>-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Ấn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Độ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</a:t>
            </a:r>
            <a:r>
              <a:rPr lang="en-US" sz="1500" dirty="0">
                <a:latin typeface="UTM Avo" panose="02040603050506020204" pitchFamily="18" charset="0"/>
              </a:rPr>
              <a:t>-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Ấn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Độ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bằng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chắp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hai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tay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trước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ngực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cúi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đầu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nhẹ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TẬP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728F582-C44E-4001-A955-0E1961606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436" y="263725"/>
            <a:ext cx="1421732" cy="1428340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45EB648-97E3-44F5-B6D1-D4DF34E547BC}"/>
              </a:ext>
            </a:extLst>
          </p:cNvPr>
          <p:cNvSpPr txBox="1"/>
          <p:nvPr/>
        </p:nvSpPr>
        <p:spPr>
          <a:xfrm>
            <a:off x="552532" y="2084181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Còn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chào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bằng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?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8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uiExpand="1" build="p"/>
      <p:bldP spid="13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1961448" y="260861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56D4864-E2BF-42C4-9F21-7C9385661BFF}"/>
              </a:ext>
            </a:extLst>
          </p:cNvPr>
          <p:cNvGrpSpPr/>
          <p:nvPr/>
        </p:nvGrpSpPr>
        <p:grpSpPr>
          <a:xfrm>
            <a:off x="251720" y="647283"/>
            <a:ext cx="1645545" cy="622606"/>
            <a:chOff x="337445" y="617893"/>
            <a:chExt cx="1645545" cy="62260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61BC630-9C4A-4D9D-8C90-29D3104D7240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2E742990-9EBB-48F7-8ACF-108849809AFA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2FAE77F-1ADB-4484-93A8-CC573DD4C8F1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1177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A94A9E2-44DB-43E5-908E-045F32845B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285" y="355716"/>
            <a:ext cx="1247865" cy="1249801"/>
          </a:xfrm>
          <a:prstGeom prst="ellipse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CHỮ HOA </a:t>
            </a:r>
            <a:r>
              <a:rPr lang="en-US" sz="4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F</a:t>
            </a:r>
            <a:endParaRPr lang="en-US" sz="3600" dirty="0">
              <a:solidFill>
                <a:schemeClr val="bg2">
                  <a:lumMod val="20000"/>
                  <a:lumOff val="80000"/>
                </a:schemeClr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0495074-CD09-4CB2-8F23-DB3380F67003}"/>
              </a:ext>
            </a:extLst>
          </p:cNvPr>
          <p:cNvSpPr txBox="1"/>
          <p:nvPr/>
        </p:nvSpPr>
        <p:spPr>
          <a:xfrm>
            <a:off x="862473" y="1280137"/>
            <a:ext cx="5365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F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2050" name="Picture 2" descr="Lý thuyết tập viết: chữ hoa a (kiểu 2) tiếng việt 2">
            <a:extLst>
              <a:ext uri="{FF2B5EF4-FFF2-40B4-BE49-F238E27FC236}">
                <a16:creationId xmlns:a16="http://schemas.microsoft.com/office/drawing/2014/main" xmlns="" id="{5BA18809-5383-449C-9B88-4497403E7F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-476"/>
          <a:stretch/>
        </p:blipFill>
        <p:spPr bwMode="auto">
          <a:xfrm>
            <a:off x="995217" y="2083875"/>
            <a:ext cx="2524701" cy="26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6482A13-FB95-4D06-B5AC-E89FEF862C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294" t="24299" r="13067" b="22719"/>
          <a:stretch/>
        </p:blipFill>
        <p:spPr>
          <a:xfrm>
            <a:off x="3778652" y="2280990"/>
            <a:ext cx="2332749" cy="24065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37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AF4C8C-9B9C-484A-9F12-FB31106D5450}"/>
              </a:ext>
            </a:extLst>
          </p:cNvPr>
          <p:cNvSpPr txBox="1"/>
          <p:nvPr/>
        </p:nvSpPr>
        <p:spPr>
          <a:xfrm>
            <a:off x="751713" y="405667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F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 nhỏ)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Chữ hoa A kiểu 2 cỡ nhỏ 2,5 ly">
            <a:hlinkClick r:id="" action="ppaction://media"/>
            <a:extLst>
              <a:ext uri="{FF2B5EF4-FFF2-40B4-BE49-F238E27FC236}">
                <a16:creationId xmlns:a16="http://schemas.microsoft.com/office/drawing/2014/main" xmlns="" id="{0088C14F-5AEB-42F2-AE45-89B88B8741F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1745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4350" y="1236664"/>
            <a:ext cx="5829300" cy="3278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622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VIẾT ỨNG DỤNG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5A14ACB-BA2A-42D1-98F7-CA57672DDE68}"/>
              </a:ext>
            </a:extLst>
          </p:cNvPr>
          <p:cNvSpPr txBox="1"/>
          <p:nvPr/>
        </p:nvSpPr>
        <p:spPr>
          <a:xfrm>
            <a:off x="789460" y="2633379"/>
            <a:ext cx="6119826" cy="1774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a.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b. </a:t>
            </a:r>
            <a:r>
              <a:rPr lang="en-US" sz="1500" dirty="0" err="1">
                <a:latin typeface="UTM Avo" panose="02040603050506020204" pitchFamily="18" charset="0"/>
              </a:rPr>
              <a:t>Khoảng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giữa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tiếng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c.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cao</a:t>
            </a:r>
            <a:r>
              <a:rPr lang="en-US" sz="1500" dirty="0">
                <a:latin typeface="UTM Avo" panose="02040603050506020204" pitchFamily="18" charset="0"/>
              </a:rPr>
              <a:t> 2.5 li ?</a:t>
            </a:r>
            <a:endParaRPr lang="vi-VN" sz="1500" dirty="0">
              <a:latin typeface="UTM Avo" panose="020406030505060202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33F8E6D-9AC2-4331-A7C4-05CC848F23A0}"/>
              </a:ext>
            </a:extLst>
          </p:cNvPr>
          <p:cNvGrpSpPr/>
          <p:nvPr/>
        </p:nvGrpSpPr>
        <p:grpSpPr>
          <a:xfrm>
            <a:off x="437726" y="1797843"/>
            <a:ext cx="5867824" cy="870169"/>
            <a:chOff x="418676" y="2043957"/>
            <a:chExt cx="5867824" cy="87016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7D825A87-34B8-4C08-A6CD-491543AA1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84500"/>
            <a:stretch/>
          </p:blipFill>
          <p:spPr>
            <a:xfrm>
              <a:off x="418676" y="2043957"/>
              <a:ext cx="5867824" cy="87016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587FF6E-AB2B-43A3-AB65-0FC2F75F5A7E}"/>
                </a:ext>
              </a:extLst>
            </p:cNvPr>
            <p:cNvSpPr txBox="1"/>
            <p:nvPr/>
          </p:nvSpPr>
          <p:spPr>
            <a:xfrm>
              <a:off x="487256" y="2340959"/>
              <a:ext cx="5799243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ƌ</a:t>
              </a:r>
              <a:r>
                <a:rPr lang="el-GR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ζ 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em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bū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λμϜ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n 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cùng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ε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ung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jŎ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η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à.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00E950B-C8BB-4935-91C5-B7A3E6C7EADE}"/>
              </a:ext>
            </a:extLst>
          </p:cNvPr>
          <p:cNvSpPr txBox="1"/>
          <p:nvPr/>
        </p:nvSpPr>
        <p:spPr>
          <a:xfrm>
            <a:off x="789460" y="3680260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Khoảng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ghi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1A12120-69C0-4ED1-8941-E290F22F507E}"/>
              </a:ext>
            </a:extLst>
          </p:cNvPr>
          <p:cNvSpPr txBox="1"/>
          <p:nvPr/>
        </p:nvSpPr>
        <p:spPr>
          <a:xfrm>
            <a:off x="789460" y="3037425"/>
            <a:ext cx="1335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F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72CBE13-D5C9-4C68-A64A-97B98D96ED0B}"/>
              </a:ext>
            </a:extLst>
          </p:cNvPr>
          <p:cNvSpPr txBox="1"/>
          <p:nvPr/>
        </p:nvSpPr>
        <p:spPr>
          <a:xfrm>
            <a:off x="789460" y="4323881"/>
            <a:ext cx="611982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HP001 4 hàng" panose="020B0603050302020204" pitchFamily="34" charset="0"/>
              </a:rPr>
              <a:t>F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, h, b, 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5F1F171-9B03-4C32-8B67-6A99E6E03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436" y="263725"/>
            <a:ext cx="1421732" cy="1428340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177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4" grpId="0" uiExpand="1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VIẾT VỞ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15" name="Picture 2" descr="Student Writing (#4) | Free SVG">
            <a:extLst>
              <a:ext uri="{FF2B5EF4-FFF2-40B4-BE49-F238E27FC236}">
                <a16:creationId xmlns:a16="http://schemas.microsoft.com/office/drawing/2014/main" xmlns="" id="{0A965514-ECAF-4850-8ADD-D39DABD67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7" y="1938113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2C03E65-CE96-43DC-BA78-7E52DB0E7929}"/>
              </a:ext>
            </a:extLst>
          </p:cNvPr>
          <p:cNvSpPr txBox="1"/>
          <p:nvPr/>
        </p:nvSpPr>
        <p:spPr>
          <a:xfrm>
            <a:off x="746083" y="1597872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vào vở </a:t>
            </a:r>
            <a:r>
              <a:rPr lang="vi-VN" sz="1600" b="1" i="1" dirty="0">
                <a:solidFill>
                  <a:srgbClr val="0070C0"/>
                </a:solidFill>
                <a:latin typeface="UTM Avo" panose="02040603050506020204" pitchFamily="18" charset="0"/>
              </a:rPr>
              <a:t>Tập viết 2 tập </a:t>
            </a:r>
            <a:r>
              <a:rPr lang="en-US" sz="1600" b="1" i="1" dirty="0" err="1">
                <a:solidFill>
                  <a:srgbClr val="0070C0"/>
                </a:solidFill>
                <a:latin typeface="UTM Avo" panose="02040603050506020204" pitchFamily="18" charset="0"/>
              </a:rPr>
              <a:t>hai</a:t>
            </a:r>
            <a:r>
              <a:rPr lang="en-US" sz="1600" b="1" i="1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2C5AE0F-C7AA-44A4-A88F-C4EFAC5B44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436" y="263725"/>
            <a:ext cx="1421732" cy="1428340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8970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36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2333588" y="269034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B04BEF3-85C2-41F7-8876-4BCDC96A5735}"/>
              </a:ext>
            </a:extLst>
          </p:cNvPr>
          <p:cNvGrpSpPr/>
          <p:nvPr/>
        </p:nvGrpSpPr>
        <p:grpSpPr>
          <a:xfrm>
            <a:off x="251720" y="647283"/>
            <a:ext cx="1645545" cy="622606"/>
            <a:chOff x="337445" y="617893"/>
            <a:chExt cx="1645545" cy="62260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2523B02-C0CF-4321-A8FE-F9FE9C53476C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1D99622-64EB-4698-A1BE-73A2143E91F4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34AE533-356E-4D68-8283-FA9E50C139EF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9608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8ED014-6010-4793-B5BF-B0A0C074301F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A55F565-500F-4B74-B82A-82E2009B4B13}"/>
              </a:ext>
            </a:extLst>
          </p:cNvPr>
          <p:cNvSpPr txBox="1"/>
          <p:nvPr/>
        </p:nvSpPr>
        <p:spPr>
          <a:xfrm>
            <a:off x="451045" y="335125"/>
            <a:ext cx="2455195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dirty="0">
                <a:latin typeface="UTM Avo" panose="02040603050506020204" pitchFamily="18" charset="0"/>
              </a:rPr>
              <a:t>Nghe </a:t>
            </a:r>
            <a:r>
              <a:rPr lang="en-US" sz="1800" dirty="0" err="1">
                <a:latin typeface="UTM Avo" panose="02040603050506020204" pitchFamily="18" charset="0"/>
              </a:rPr>
              <a:t>kể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chuyện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0206D1-8093-4165-BCC8-50BB47612E89}"/>
              </a:ext>
            </a:extLst>
          </p:cNvPr>
          <p:cNvSpPr txBox="1"/>
          <p:nvPr/>
        </p:nvSpPr>
        <p:spPr>
          <a:xfrm>
            <a:off x="1111232" y="679643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thư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A713FC0-7285-42A1-81C4-8C5E683B0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45" y="1241271"/>
            <a:ext cx="4340578" cy="17530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11A9646-D590-49C1-B9D9-6DA12967666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8597" y="3043471"/>
            <a:ext cx="4340578" cy="17649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029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D791815-A577-4E5D-B2B0-D5CB8C863E8E}"/>
              </a:ext>
            </a:extLst>
          </p:cNvPr>
          <p:cNvGrpSpPr/>
          <p:nvPr/>
        </p:nvGrpSpPr>
        <p:grpSpPr>
          <a:xfrm>
            <a:off x="292749" y="1122172"/>
            <a:ext cx="6272501" cy="3118380"/>
            <a:chOff x="292749" y="648034"/>
            <a:chExt cx="6272501" cy="311838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D26A61F8-A6AF-4CF9-B770-69AEDDE03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0602" y="648034"/>
              <a:ext cx="6096795" cy="2462301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4868F876-FB0B-400B-9F1D-E7B756359D3A}"/>
                </a:ext>
              </a:extLst>
            </p:cNvPr>
            <p:cNvSpPr txBox="1"/>
            <p:nvPr/>
          </p:nvSpPr>
          <p:spPr>
            <a:xfrm>
              <a:off x="292749" y="3101375"/>
              <a:ext cx="3274540" cy="389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latin typeface="UTM Avo" panose="02040603050506020204" pitchFamily="18" charset="0"/>
                </a:rPr>
                <a:t>Thầy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giáo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sẻ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dạy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học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trò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làm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gì</a:t>
              </a:r>
              <a:r>
                <a:rPr lang="en-US" sz="1500" dirty="0">
                  <a:latin typeface="UTM Avo" panose="02040603050506020204" pitchFamily="18" charset="0"/>
                </a:rPr>
                <a:t>?</a:t>
              </a:r>
              <a:endParaRPr lang="vi-VN" sz="1500" dirty="0">
                <a:latin typeface="UTM Avo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1C971BD-78D1-4E4E-B106-673EC8121E7B}"/>
                </a:ext>
              </a:extLst>
            </p:cNvPr>
            <p:cNvSpPr txBox="1"/>
            <p:nvPr/>
          </p:nvSpPr>
          <p:spPr>
            <a:xfrm>
              <a:off x="3589866" y="3030572"/>
              <a:ext cx="2975384" cy="735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latin typeface="UTM Avo" panose="02040603050506020204" pitchFamily="18" charset="0"/>
                </a:rPr>
                <a:t>Thầy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giáo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sẻ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hướng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dẫn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học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trò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làm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cách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nào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để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gửi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thư</a:t>
              </a:r>
              <a:r>
                <a:rPr lang="en-US" sz="1500" dirty="0">
                  <a:latin typeface="UTM Avo" panose="02040603050506020204" pitchFamily="18" charset="0"/>
                </a:rPr>
                <a:t>?</a:t>
              </a:r>
              <a:endParaRPr lang="vi-VN" sz="1500" dirty="0">
                <a:latin typeface="UTM Avo" panose="020406030505060202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D6712C8-C3F3-4242-AB15-5E2C3E38838C}"/>
              </a:ext>
            </a:extLst>
          </p:cNvPr>
          <p:cNvSpPr txBox="1"/>
          <p:nvPr/>
        </p:nvSpPr>
        <p:spPr>
          <a:xfrm>
            <a:off x="347964" y="3675269"/>
            <a:ext cx="3274540" cy="39472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sẻ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dạy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trò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viết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7F5E69-541B-420E-A1E8-8F7D03D4893E}"/>
              </a:ext>
            </a:extLst>
          </p:cNvPr>
          <p:cNvSpPr txBox="1"/>
          <p:nvPr/>
        </p:nvSpPr>
        <p:spPr>
          <a:xfrm>
            <a:off x="3611214" y="3584473"/>
            <a:ext cx="2920169" cy="7358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sẻ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hướng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dẫn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trò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nhờ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gửi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B5A753A-AFCB-4927-AE86-88C845112984}"/>
              </a:ext>
            </a:extLst>
          </p:cNvPr>
          <p:cNvSpPr txBox="1"/>
          <p:nvPr/>
        </p:nvSpPr>
        <p:spPr>
          <a:xfrm>
            <a:off x="1111231" y="413187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thư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143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51720" y="647283"/>
            <a:ext cx="1645545" cy="622606"/>
            <a:chOff x="337445" y="617893"/>
            <a:chExt cx="1645545" cy="62260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409698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00F577-F819-4602-BCEB-985221633540}"/>
              </a:ext>
            </a:extLst>
          </p:cNvPr>
          <p:cNvSpPr txBox="1"/>
          <p:nvPr/>
        </p:nvSpPr>
        <p:spPr>
          <a:xfrm>
            <a:off x="1334421" y="1344014"/>
            <a:ext cx="5104480" cy="73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Hằng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ngày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thường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đáp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mọi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B5B728C-6E08-431C-95CB-497657ACF5B5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9F85E19-BD77-4375-9335-5060DAE6BF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379" y="2223000"/>
            <a:ext cx="5947522" cy="261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B5A753A-AFCB-4927-AE86-88C845112984}"/>
              </a:ext>
            </a:extLst>
          </p:cNvPr>
          <p:cNvSpPr txBox="1"/>
          <p:nvPr/>
        </p:nvSpPr>
        <p:spPr>
          <a:xfrm>
            <a:off x="1111231" y="413187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thư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F865453-91A2-43B0-8302-DE2B7F9FD3A1}"/>
              </a:ext>
            </a:extLst>
          </p:cNvPr>
          <p:cNvGrpSpPr/>
          <p:nvPr/>
        </p:nvGrpSpPr>
        <p:grpSpPr>
          <a:xfrm>
            <a:off x="198392" y="998093"/>
            <a:ext cx="6461215" cy="3313262"/>
            <a:chOff x="198392" y="998093"/>
            <a:chExt cx="6461215" cy="331326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D791815-A577-4E5D-B2B0-D5CB8C863E8E}"/>
                </a:ext>
              </a:extLst>
            </p:cNvPr>
            <p:cNvGrpSpPr/>
            <p:nvPr/>
          </p:nvGrpSpPr>
          <p:grpSpPr>
            <a:xfrm>
              <a:off x="292749" y="3575513"/>
              <a:ext cx="6327716" cy="735842"/>
              <a:chOff x="292749" y="3101375"/>
              <a:chExt cx="6327716" cy="735842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4868F876-FB0B-400B-9F1D-E7B756359D3A}"/>
                  </a:ext>
                </a:extLst>
              </p:cNvPr>
              <p:cNvSpPr txBox="1"/>
              <p:nvPr/>
            </p:nvSpPr>
            <p:spPr>
              <a:xfrm>
                <a:off x="292749" y="3101375"/>
                <a:ext cx="2975384" cy="735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500" dirty="0" err="1">
                    <a:latin typeface="UTM Avo" panose="02040603050506020204" pitchFamily="18" charset="0"/>
                  </a:rPr>
                  <a:t>Thầy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giáo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sẻ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đã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nhận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được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điều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gì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bất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ngờ</a:t>
                </a:r>
                <a:r>
                  <a:rPr lang="en-US" sz="1500" dirty="0">
                    <a:latin typeface="UTM Avo" panose="02040603050506020204" pitchFamily="18" charset="0"/>
                  </a:rPr>
                  <a:t>?</a:t>
                </a:r>
                <a:endParaRPr lang="vi-VN" sz="1500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71C971BD-78D1-4E4E-B106-673EC8121E7B}"/>
                  </a:ext>
                </a:extLst>
              </p:cNvPr>
              <p:cNvSpPr txBox="1"/>
              <p:nvPr/>
            </p:nvSpPr>
            <p:spPr>
              <a:xfrm>
                <a:off x="3645081" y="3101375"/>
                <a:ext cx="2975384" cy="735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500" dirty="0" err="1">
                    <a:latin typeface="UTM Avo" panose="02040603050506020204" pitchFamily="18" charset="0"/>
                  </a:rPr>
                  <a:t>Thầy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giáo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sẻ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đã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cảm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ơn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học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trò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bằng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cách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nào</a:t>
                </a:r>
                <a:r>
                  <a:rPr lang="en-US" sz="1500" dirty="0">
                    <a:latin typeface="UTM Avo" panose="02040603050506020204" pitchFamily="18" charset="0"/>
                  </a:rPr>
                  <a:t>?</a:t>
                </a:r>
                <a:endParaRPr lang="vi-VN" sz="1500" dirty="0"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CD78F4BA-8306-4EBD-B101-916066458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8392" y="998093"/>
              <a:ext cx="6461215" cy="2627167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D6712C8-C3F3-4242-AB15-5E2C3E38838C}"/>
              </a:ext>
            </a:extLst>
          </p:cNvPr>
          <p:cNvSpPr txBox="1"/>
          <p:nvPr/>
        </p:nvSpPr>
        <p:spPr>
          <a:xfrm>
            <a:off x="418160" y="3580632"/>
            <a:ext cx="2975384" cy="7358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sẻ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nhận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lá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của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trò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7F5E69-541B-420E-A1E8-8F7D03D4893E}"/>
              </a:ext>
            </a:extLst>
          </p:cNvPr>
          <p:cNvSpPr txBox="1"/>
          <p:nvPr/>
        </p:nvSpPr>
        <p:spPr>
          <a:xfrm>
            <a:off x="3800069" y="3592689"/>
            <a:ext cx="2665408" cy="7358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sẻ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gửi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từng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trò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387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8ED014-6010-4793-B5BF-B0A0C074301F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A55F565-500F-4B74-B82A-82E2009B4B13}"/>
              </a:ext>
            </a:extLst>
          </p:cNvPr>
          <p:cNvSpPr txBox="1"/>
          <p:nvPr/>
        </p:nvSpPr>
        <p:spPr>
          <a:xfrm>
            <a:off x="451045" y="335125"/>
            <a:ext cx="5836866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Kể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đoạn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chuyện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theo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0206D1-8093-4165-BCC8-50BB47612E89}"/>
              </a:ext>
            </a:extLst>
          </p:cNvPr>
          <p:cNvSpPr txBox="1"/>
          <p:nvPr/>
        </p:nvSpPr>
        <p:spPr>
          <a:xfrm>
            <a:off x="1111232" y="679643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thư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A713FC0-7285-42A1-81C4-8C5E683B0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045" y="1241271"/>
            <a:ext cx="4340578" cy="17530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11A9646-D590-49C1-B9D9-6DA12967666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8597" y="3043471"/>
            <a:ext cx="4340578" cy="17649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869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51720" y="647283"/>
            <a:ext cx="1645545" cy="622606"/>
            <a:chOff x="337445" y="617893"/>
            <a:chExt cx="1645545" cy="62260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B5B728C-6E08-431C-95CB-497657ACF5B5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903A129-F003-43D4-8209-4BB2754E6F55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0276344A-AED1-42D7-A745-C7869F02B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2856E65-E424-4C41-BD37-F616691F8256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24BD383-A7FC-43CE-944D-F7E053F67DC2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1989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43B2686-5CB0-486E-98C9-50DE505900F1}"/>
              </a:ext>
            </a:extLst>
          </p:cNvPr>
          <p:cNvSpPr txBox="1"/>
          <p:nvPr/>
        </p:nvSpPr>
        <p:spPr>
          <a:xfrm>
            <a:off x="1218102" y="336314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DFA81A-90E5-4FCB-9E96-A1EE0D577C34}"/>
              </a:ext>
            </a:extLst>
          </p:cNvPr>
          <p:cNvSpPr txBox="1"/>
          <p:nvPr/>
        </p:nvSpPr>
        <p:spPr>
          <a:xfrm>
            <a:off x="746082" y="640129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NHỮNG CÁCH CHÀO ĐỘC ĐÁO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FC8999-1800-4051-92DC-AA454B63433B}"/>
              </a:ext>
            </a:extLst>
          </p:cNvPr>
          <p:cNvSpPr txBox="1"/>
          <p:nvPr/>
        </p:nvSpPr>
        <p:spPr>
          <a:xfrm>
            <a:off x="501159" y="1028930"/>
            <a:ext cx="5989952" cy="39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giới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phổ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biến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bắt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vẫy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Ngoài</a:t>
            </a:r>
            <a:r>
              <a:rPr lang="en-US" dirty="0">
                <a:latin typeface="UTM Avo" panose="02040603050506020204" pitchFamily="18" charset="0"/>
              </a:rPr>
              <a:t> ra,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ta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đặc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biệt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Ma-ô-</a:t>
            </a:r>
            <a:r>
              <a:rPr lang="en-US" dirty="0" err="1">
                <a:latin typeface="UTM Avo" panose="02040603050506020204" pitchFamily="18" charset="0"/>
              </a:rPr>
              <a:t>ri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Niu</a:t>
            </a:r>
            <a:r>
              <a:rPr lang="en-US" dirty="0">
                <a:latin typeface="UTM Avo" panose="02040603050506020204" pitchFamily="18" charset="0"/>
              </a:rPr>
              <a:t> Di-</a:t>
            </a:r>
            <a:r>
              <a:rPr lang="en-US" dirty="0" err="1">
                <a:latin typeface="UTM Avo" panose="02040603050506020204" pitchFamily="18" charset="0"/>
              </a:rPr>
              <a:t>lân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chạm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mũi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Ấn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Độ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chắp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hai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ngực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kèm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đầu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Nhiều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Mỹ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nắm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bàn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đấm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nắm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kia.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Dim-</a:t>
            </a:r>
            <a:r>
              <a:rPr lang="en-US" dirty="0" err="1">
                <a:latin typeface="UTM Avo" panose="02040603050506020204" pitchFamily="18" charset="0"/>
              </a:rPr>
              <a:t>ba</a:t>
            </a:r>
            <a:r>
              <a:rPr lang="en-US" dirty="0">
                <a:latin typeface="UTM Avo" panose="02040603050506020204" pitchFamily="18" charset="0"/>
              </a:rPr>
              <a:t>-</a:t>
            </a:r>
            <a:r>
              <a:rPr lang="en-US" dirty="0" err="1">
                <a:latin typeface="UTM Avo" panose="02040603050506020204" pitchFamily="18" charset="0"/>
              </a:rPr>
              <a:t>bu</a:t>
            </a:r>
            <a:r>
              <a:rPr lang="en-US" dirty="0">
                <a:latin typeface="UTM Avo" panose="02040603050506020204" pitchFamily="18" charset="0"/>
              </a:rPr>
              <a:t>-ê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truyền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vỗ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,… </a:t>
            </a:r>
            <a:r>
              <a:rPr lang="en-US" dirty="0" err="1">
                <a:latin typeface="UTM Avo" panose="02040603050506020204" pitchFamily="18" charset="0"/>
              </a:rPr>
              <a:t>Mỗi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nét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riêng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giao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tiếp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dân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nước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nào</a:t>
            </a:r>
            <a:r>
              <a:rPr lang="en-US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			              (</a:t>
            </a:r>
            <a:r>
              <a:rPr lang="en-US" dirty="0" err="1">
                <a:latin typeface="UTM Avo" panose="02040603050506020204" pitchFamily="18" charset="0"/>
              </a:rPr>
              <a:t>Hoàng</a:t>
            </a:r>
            <a:r>
              <a:rPr lang="en-US" dirty="0">
                <a:latin typeface="UTM Avo" panose="02040603050506020204" pitchFamily="18" charset="0"/>
              </a:rPr>
              <a:t> Anh </a:t>
            </a:r>
            <a:r>
              <a:rPr lang="en-US" i="1" dirty="0" err="1">
                <a:latin typeface="UTM Avo" panose="02040603050506020204" pitchFamily="18" charset="0"/>
              </a:rPr>
              <a:t>tổng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hợp</a:t>
            </a:r>
            <a:r>
              <a:rPr lang="en-US" i="1" dirty="0">
                <a:latin typeface="UTM Avo" panose="02040603050506020204" pitchFamily="18" charset="0"/>
              </a:rPr>
              <a:t>)</a:t>
            </a:r>
            <a:endParaRPr lang="en-US" dirty="0">
              <a:latin typeface="UTM Avo" panose="020406030505060202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BD8839A-EF33-48AB-9BD5-AB4770BC8358}"/>
              </a:ext>
            </a:extLst>
          </p:cNvPr>
          <p:cNvCxnSpPr/>
          <p:nvPr/>
        </p:nvCxnSpPr>
        <p:spPr>
          <a:xfrm>
            <a:off x="1411111" y="2291644"/>
            <a:ext cx="6205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DFA2D99-34FC-49D2-BAC2-52A71652492B}"/>
              </a:ext>
            </a:extLst>
          </p:cNvPr>
          <p:cNvCxnSpPr>
            <a:cxnSpLocks/>
          </p:cNvCxnSpPr>
          <p:nvPr/>
        </p:nvCxnSpPr>
        <p:spPr>
          <a:xfrm>
            <a:off x="2286000" y="2308577"/>
            <a:ext cx="8297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2152A0D-D5D7-4A3D-8B69-84784E39EE74}"/>
              </a:ext>
            </a:extLst>
          </p:cNvPr>
          <p:cNvCxnSpPr>
            <a:cxnSpLocks/>
          </p:cNvCxnSpPr>
          <p:nvPr/>
        </p:nvCxnSpPr>
        <p:spPr>
          <a:xfrm>
            <a:off x="597526" y="3584222"/>
            <a:ext cx="10845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8412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236B793-6A88-44A1-B24B-F006C1C39023}"/>
              </a:ext>
            </a:extLst>
          </p:cNvPr>
          <p:cNvSpPr txBox="1"/>
          <p:nvPr/>
        </p:nvSpPr>
        <p:spPr>
          <a:xfrm>
            <a:off x="1218102" y="754007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4C3FE11-E3AD-4B8D-8167-310087A2A5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784052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E235BC4-7045-4FC5-AB59-F80D38E69717}"/>
              </a:ext>
            </a:extLst>
          </p:cNvPr>
          <p:cNvSpPr txBox="1"/>
          <p:nvPr/>
        </p:nvSpPr>
        <p:spPr>
          <a:xfrm>
            <a:off x="746084" y="1234681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 số câu văn dài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667FBB8-E308-4818-9F63-400EF4DF6E5C}"/>
              </a:ext>
            </a:extLst>
          </p:cNvPr>
          <p:cNvSpPr/>
          <p:nvPr/>
        </p:nvSpPr>
        <p:spPr>
          <a:xfrm>
            <a:off x="430620" y="1991743"/>
            <a:ext cx="5996762" cy="870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Trên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thế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giới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những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phổ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biến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bắt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tay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vẫy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cúi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chào</a:t>
            </a:r>
            <a:r>
              <a:rPr lang="vi-VN" sz="1800" dirty="0">
                <a:latin typeface="UTM Avo" panose="02040603050506020204" pitchFamily="18" charset="0"/>
              </a:rPr>
              <a:t>. 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1992EE46-0E6D-4C0E-8EBE-A57F0FB0674B}"/>
              </a:ext>
            </a:extLst>
          </p:cNvPr>
          <p:cNvSpPr/>
          <p:nvPr/>
        </p:nvSpPr>
        <p:spPr>
          <a:xfrm>
            <a:off x="521001" y="2129172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FCAD331-D78F-492A-8C70-C0838D01E4E9}"/>
              </a:ext>
            </a:extLst>
          </p:cNvPr>
          <p:cNvCxnSpPr/>
          <p:nvPr/>
        </p:nvCxnSpPr>
        <p:spPr>
          <a:xfrm flipH="1">
            <a:off x="2022769" y="2067749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86E22269-179D-4675-B1CA-B6465D6CEF54}"/>
              </a:ext>
            </a:extLst>
          </p:cNvPr>
          <p:cNvCxnSpPr/>
          <p:nvPr/>
        </p:nvCxnSpPr>
        <p:spPr>
          <a:xfrm flipH="1">
            <a:off x="5186714" y="2056620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7FDFCF8-F006-4C30-ADDC-742750375F05}"/>
              </a:ext>
            </a:extLst>
          </p:cNvPr>
          <p:cNvCxnSpPr/>
          <p:nvPr/>
        </p:nvCxnSpPr>
        <p:spPr>
          <a:xfrm flipH="1">
            <a:off x="5867470" y="2004770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7B9E2497-C805-45A5-AD9C-27AA7DA9501A}"/>
              </a:ext>
            </a:extLst>
          </p:cNvPr>
          <p:cNvGrpSpPr/>
          <p:nvPr/>
        </p:nvGrpSpPr>
        <p:grpSpPr>
          <a:xfrm>
            <a:off x="1870351" y="2470075"/>
            <a:ext cx="175436" cy="470813"/>
            <a:chOff x="5551064" y="2181164"/>
            <a:chExt cx="175436" cy="47081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7B17AC47-5B50-4D4D-B323-5CE6FD0CA4F4}"/>
                </a:ext>
              </a:extLst>
            </p:cNvPr>
            <p:cNvCxnSpPr/>
            <p:nvPr/>
          </p:nvCxnSpPr>
          <p:spPr>
            <a:xfrm flipH="1">
              <a:off x="5588277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6DBAF783-4F0C-4CE2-B6EE-28595447914B}"/>
                </a:ext>
              </a:extLst>
            </p:cNvPr>
            <p:cNvCxnSpPr/>
            <p:nvPr/>
          </p:nvCxnSpPr>
          <p:spPr>
            <a:xfrm flipH="1">
              <a:off x="5551064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DA6341FB-BE75-4D8E-ABF6-3642AE8D38D9}"/>
              </a:ext>
            </a:extLst>
          </p:cNvPr>
          <p:cNvCxnSpPr/>
          <p:nvPr/>
        </p:nvCxnSpPr>
        <p:spPr>
          <a:xfrm flipH="1">
            <a:off x="788725" y="2436545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4507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43B2686-5CB0-486E-98C9-50DE505900F1}"/>
              </a:ext>
            </a:extLst>
          </p:cNvPr>
          <p:cNvSpPr txBox="1"/>
          <p:nvPr/>
        </p:nvSpPr>
        <p:spPr>
          <a:xfrm>
            <a:off x="1218102" y="336314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DFA81A-90E5-4FCB-9E96-A1EE0D577C34}"/>
              </a:ext>
            </a:extLst>
          </p:cNvPr>
          <p:cNvSpPr txBox="1"/>
          <p:nvPr/>
        </p:nvSpPr>
        <p:spPr>
          <a:xfrm>
            <a:off x="746082" y="640129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NHỮNG CÁCH CHÀO ĐỘC ĐÁO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FC8999-1800-4051-92DC-AA454B63433B}"/>
              </a:ext>
            </a:extLst>
          </p:cNvPr>
          <p:cNvSpPr txBox="1"/>
          <p:nvPr/>
        </p:nvSpPr>
        <p:spPr>
          <a:xfrm>
            <a:off x="501159" y="1028930"/>
            <a:ext cx="5989952" cy="39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giới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phổ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biến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bắt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vẫy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Ngoài</a:t>
            </a:r>
            <a:r>
              <a:rPr lang="en-US" dirty="0">
                <a:latin typeface="UTM Avo" panose="02040603050506020204" pitchFamily="18" charset="0"/>
              </a:rPr>
              <a:t> ra,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ta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đặc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biệt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Ma-ô-</a:t>
            </a:r>
            <a:r>
              <a:rPr lang="en-US" dirty="0" err="1">
                <a:latin typeface="UTM Avo" panose="02040603050506020204" pitchFamily="18" charset="0"/>
              </a:rPr>
              <a:t>ri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Niu</a:t>
            </a:r>
            <a:r>
              <a:rPr lang="en-US" dirty="0">
                <a:latin typeface="UTM Avo" panose="02040603050506020204" pitchFamily="18" charset="0"/>
              </a:rPr>
              <a:t> Di-</a:t>
            </a:r>
            <a:r>
              <a:rPr lang="en-US" dirty="0" err="1">
                <a:latin typeface="UTM Avo" panose="02040603050506020204" pitchFamily="18" charset="0"/>
              </a:rPr>
              <a:t>lân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chạm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mũi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Ấn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Độ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chắp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hai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ngực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kèm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đầu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Nhiều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Mỹ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nắm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bàn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đấm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nắm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kia.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Dim-</a:t>
            </a:r>
            <a:r>
              <a:rPr lang="en-US" dirty="0" err="1">
                <a:latin typeface="UTM Avo" panose="02040603050506020204" pitchFamily="18" charset="0"/>
              </a:rPr>
              <a:t>ba</a:t>
            </a:r>
            <a:r>
              <a:rPr lang="en-US" dirty="0">
                <a:latin typeface="UTM Avo" panose="02040603050506020204" pitchFamily="18" charset="0"/>
              </a:rPr>
              <a:t>-</a:t>
            </a:r>
            <a:r>
              <a:rPr lang="en-US" dirty="0" err="1">
                <a:latin typeface="UTM Avo" panose="02040603050506020204" pitchFamily="18" charset="0"/>
              </a:rPr>
              <a:t>bu</a:t>
            </a:r>
            <a:r>
              <a:rPr lang="en-US" dirty="0">
                <a:latin typeface="UTM Avo" panose="02040603050506020204" pitchFamily="18" charset="0"/>
              </a:rPr>
              <a:t>-ê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truyền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vỗ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,… </a:t>
            </a:r>
            <a:r>
              <a:rPr lang="en-US" dirty="0" err="1">
                <a:latin typeface="UTM Avo" panose="02040603050506020204" pitchFamily="18" charset="0"/>
              </a:rPr>
              <a:t>Mỗi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nét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riêng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giao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tiếp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dân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nước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nào</a:t>
            </a:r>
            <a:r>
              <a:rPr lang="en-US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			              (</a:t>
            </a:r>
            <a:r>
              <a:rPr lang="en-US" dirty="0" err="1">
                <a:latin typeface="UTM Avo" panose="02040603050506020204" pitchFamily="18" charset="0"/>
              </a:rPr>
              <a:t>Hoàng</a:t>
            </a:r>
            <a:r>
              <a:rPr lang="en-US" dirty="0">
                <a:latin typeface="UTM Avo" panose="02040603050506020204" pitchFamily="18" charset="0"/>
              </a:rPr>
              <a:t> Anh </a:t>
            </a:r>
            <a:r>
              <a:rPr lang="en-US" i="1" dirty="0" err="1">
                <a:latin typeface="UTM Avo" panose="02040603050506020204" pitchFamily="18" charset="0"/>
              </a:rPr>
              <a:t>tổng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hợp</a:t>
            </a:r>
            <a:r>
              <a:rPr lang="en-US" i="1" dirty="0">
                <a:latin typeface="UTM Avo" panose="02040603050506020204" pitchFamily="18" charset="0"/>
              </a:rPr>
              <a:t>)</a:t>
            </a:r>
            <a:endParaRPr lang="en-US" dirty="0"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2EFCC9C-75D2-406B-9754-2B11500AD5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1" y="1136332"/>
            <a:ext cx="304770" cy="28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32253A2-F714-46C5-A01E-54AB0331501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96" y="1706833"/>
            <a:ext cx="28800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C8AE899-8C8B-4BD9-A29C-62CB7635C1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02" y="3393984"/>
            <a:ext cx="28800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075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30236B-5571-4172-A74B-9F0791061290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62A4E6-7F6B-4A1B-B96C-7ED3E900B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E9C20D-D326-4D5D-8B94-D61D87E5264B}"/>
              </a:ext>
            </a:extLst>
          </p:cNvPr>
          <p:cNvSpPr txBox="1"/>
          <p:nvPr/>
        </p:nvSpPr>
        <p:spPr>
          <a:xfrm>
            <a:off x="746084" y="941167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9B93AEE-39F9-4EBE-BA06-A67844B952C1}"/>
              </a:ext>
            </a:extLst>
          </p:cNvPr>
          <p:cNvSpPr/>
          <p:nvPr/>
        </p:nvSpPr>
        <p:spPr>
          <a:xfrm>
            <a:off x="460224" y="1435196"/>
            <a:ext cx="1825776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Niu</a:t>
            </a:r>
            <a:r>
              <a:rPr lang="en-US" sz="1800" dirty="0">
                <a:latin typeface="UTM Avo" panose="02040603050506020204" pitchFamily="18" charset="0"/>
              </a:rPr>
              <a:t> Di-</a:t>
            </a:r>
            <a:r>
              <a:rPr lang="en-US" sz="1800" dirty="0" err="1">
                <a:latin typeface="UTM Avo" panose="02040603050506020204" pitchFamily="18" charset="0"/>
              </a:rPr>
              <a:t>lân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8898CB5-6DD4-45FF-94F1-AB412825FF47}"/>
              </a:ext>
            </a:extLst>
          </p:cNvPr>
          <p:cNvSpPr/>
          <p:nvPr/>
        </p:nvSpPr>
        <p:spPr>
          <a:xfrm>
            <a:off x="550605" y="1572625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0D3ED9D-A7D6-4538-B3D2-6833909DB01C}"/>
              </a:ext>
            </a:extLst>
          </p:cNvPr>
          <p:cNvSpPr/>
          <p:nvPr/>
        </p:nvSpPr>
        <p:spPr>
          <a:xfrm>
            <a:off x="443723" y="2146156"/>
            <a:ext cx="124029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Ấn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</a:t>
            </a:r>
            <a:endParaRPr lang="vi-VN" sz="1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1899420E-519C-4C45-9D8A-4FDDA77931E1}"/>
              </a:ext>
            </a:extLst>
          </p:cNvPr>
          <p:cNvSpPr/>
          <p:nvPr/>
        </p:nvSpPr>
        <p:spPr>
          <a:xfrm>
            <a:off x="534104" y="2283585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2A562F3-3A79-456F-AA3D-ECDE3D1B9B6E}"/>
              </a:ext>
            </a:extLst>
          </p:cNvPr>
          <p:cNvSpPr/>
          <p:nvPr/>
        </p:nvSpPr>
        <p:spPr>
          <a:xfrm>
            <a:off x="430620" y="2794685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Mỹ</a:t>
            </a:r>
            <a:endParaRPr lang="vi-VN" sz="18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24412109-FAD5-47DF-8CE7-07BEFCFF584E}"/>
              </a:ext>
            </a:extLst>
          </p:cNvPr>
          <p:cNvSpPr/>
          <p:nvPr/>
        </p:nvSpPr>
        <p:spPr>
          <a:xfrm>
            <a:off x="521001" y="2932114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E7D1D45-3D61-4AE0-A71B-B62257A185D9}"/>
              </a:ext>
            </a:extLst>
          </p:cNvPr>
          <p:cNvSpPr txBox="1"/>
          <p:nvPr/>
        </p:nvSpPr>
        <p:spPr>
          <a:xfrm>
            <a:off x="1876094" y="1441287"/>
            <a:ext cx="3590448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châu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Đại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Dương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6263BB-ED88-4763-8DE9-626A212F440F}"/>
              </a:ext>
            </a:extLst>
          </p:cNvPr>
          <p:cNvSpPr txBox="1"/>
          <p:nvPr/>
        </p:nvSpPr>
        <p:spPr>
          <a:xfrm>
            <a:off x="1545530" y="2149201"/>
            <a:ext cx="3906348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Châu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Á.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2BA5D86-98CB-4185-96C8-359E5555254C}"/>
              </a:ext>
            </a:extLst>
          </p:cNvPr>
          <p:cNvSpPr txBox="1"/>
          <p:nvPr/>
        </p:nvSpPr>
        <p:spPr>
          <a:xfrm>
            <a:off x="1133144" y="2797730"/>
            <a:ext cx="3105805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châu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Mỹ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18856A8-36BC-44C0-B276-151B042B7F87}"/>
              </a:ext>
            </a:extLst>
          </p:cNvPr>
          <p:cNvSpPr/>
          <p:nvPr/>
        </p:nvSpPr>
        <p:spPr>
          <a:xfrm>
            <a:off x="457797" y="3461987"/>
            <a:ext cx="193371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>
                <a:latin typeface="UTM Avo" panose="02040603050506020204" pitchFamily="18" charset="0"/>
              </a:rPr>
              <a:t>Dim-</a:t>
            </a:r>
            <a:r>
              <a:rPr lang="en-US" sz="1800" dirty="0" err="1">
                <a:latin typeface="UTM Avo" panose="02040603050506020204" pitchFamily="18" charset="0"/>
              </a:rPr>
              <a:t>ba</a:t>
            </a:r>
            <a:r>
              <a:rPr lang="en-US" sz="1800" dirty="0">
                <a:latin typeface="UTM Avo" panose="02040603050506020204" pitchFamily="18" charset="0"/>
              </a:rPr>
              <a:t>-</a:t>
            </a:r>
            <a:r>
              <a:rPr lang="en-US" sz="1800" dirty="0" err="1">
                <a:latin typeface="UTM Avo" panose="02040603050506020204" pitchFamily="18" charset="0"/>
              </a:rPr>
              <a:t>bu</a:t>
            </a:r>
            <a:r>
              <a:rPr lang="en-US" sz="1800" dirty="0">
                <a:latin typeface="UTM Avo" panose="02040603050506020204" pitchFamily="18" charset="0"/>
              </a:rPr>
              <a:t>-ê</a:t>
            </a:r>
            <a:endParaRPr lang="vi-VN" sz="18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5A4B87A-DF29-427D-89A3-0BF47493BD6B}"/>
              </a:ext>
            </a:extLst>
          </p:cNvPr>
          <p:cNvSpPr/>
          <p:nvPr/>
        </p:nvSpPr>
        <p:spPr>
          <a:xfrm>
            <a:off x="534104" y="3645488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764B752-1E81-4859-A854-E238BD6B2F96}"/>
              </a:ext>
            </a:extLst>
          </p:cNvPr>
          <p:cNvSpPr txBox="1"/>
          <p:nvPr/>
        </p:nvSpPr>
        <p:spPr>
          <a:xfrm>
            <a:off x="2286000" y="3468078"/>
            <a:ext cx="3105805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châu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Phi.</a:t>
            </a:r>
          </a:p>
        </p:txBody>
      </p:sp>
      <p:pic>
        <p:nvPicPr>
          <p:cNvPr id="1026" name="Picture 2" descr="Hình ảnh Quả địa Cầu Bằng Tay Hoạt Hình, Môn Địa Lý, Hành Tinh, Trái Bóng  Vector và PNG với nền trong suốt để tải xuống miễn phí">
            <a:extLst>
              <a:ext uri="{FF2B5EF4-FFF2-40B4-BE49-F238E27FC236}">
                <a16:creationId xmlns:a16="http://schemas.microsoft.com/office/drawing/2014/main" xmlns="" id="{4A8C119E-47D1-431C-814B-E5AD22A443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7" t="5678" r="13381" b="5433"/>
          <a:stretch/>
        </p:blipFill>
        <p:spPr bwMode="auto">
          <a:xfrm>
            <a:off x="4696833" y="1766031"/>
            <a:ext cx="1700943" cy="205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07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  <p:bldP spid="14" grpId="0"/>
      <p:bldP spid="16" grpId="0"/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00F577-F819-4602-BCEB-985221633540}"/>
              </a:ext>
            </a:extLst>
          </p:cNvPr>
          <p:cNvSpPr txBox="1"/>
          <p:nvPr/>
        </p:nvSpPr>
        <p:spPr>
          <a:xfrm>
            <a:off x="371285" y="1809775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>
                <a:latin typeface="UTM Avo" panose="02040603050506020204" pitchFamily="18" charset="0"/>
              </a:rPr>
              <a:t>Theo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đọc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trên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phổ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biến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C88818-C0C0-400F-98A9-FC392E078C62}"/>
              </a:ext>
            </a:extLst>
          </p:cNvPr>
          <p:cNvSpPr txBox="1"/>
          <p:nvPr/>
        </p:nvSpPr>
        <p:spPr>
          <a:xfrm>
            <a:off x="369087" y="3238115"/>
            <a:ext cx="6119826" cy="937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dưới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đây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không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đến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500" dirty="0">
                <a:latin typeface="UTM Avo" panose="02040603050506020204" pitchFamily="18" charset="0"/>
              </a:rPr>
              <a:t>a. </a:t>
            </a:r>
            <a:r>
              <a:rPr lang="en-US" sz="1500" dirty="0" err="1">
                <a:latin typeface="UTM Avo" panose="02040603050506020204" pitchFamily="18" charset="0"/>
              </a:rPr>
              <a:t>bắt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tay</a:t>
            </a:r>
            <a:r>
              <a:rPr lang="en-US" sz="1500" dirty="0">
                <a:latin typeface="UTM Avo" panose="02040603050506020204" pitchFamily="18" charset="0"/>
              </a:rPr>
              <a:t>		b. </a:t>
            </a:r>
            <a:r>
              <a:rPr lang="en-US" sz="1500" dirty="0" err="1">
                <a:latin typeface="UTM Avo" panose="02040603050506020204" pitchFamily="18" charset="0"/>
              </a:rPr>
              <a:t>chạm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mũi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trán</a:t>
            </a:r>
            <a:r>
              <a:rPr lang="en-US" sz="1500" dirty="0">
                <a:latin typeface="UTM Avo" panose="02040603050506020204" pitchFamily="18" charset="0"/>
              </a:rPr>
              <a:t>	c.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C238813-6EDC-49C5-8D5C-B80523462C08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A502FC9-C13C-49FA-9B49-F47DD1FB7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436" y="263725"/>
            <a:ext cx="1421732" cy="1428340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B28E0AE-2FFE-4F65-8B15-364F5E287DDD}"/>
              </a:ext>
            </a:extLst>
          </p:cNvPr>
          <p:cNvSpPr txBox="1"/>
          <p:nvPr/>
        </p:nvSpPr>
        <p:spPr>
          <a:xfrm>
            <a:off x="369087" y="2480601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Trên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thế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giới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chào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phổ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biến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bắt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tay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vẫy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tay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cúi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chào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52E05915-0038-4E31-85DB-2A0F7E5AFD03}"/>
              </a:ext>
            </a:extLst>
          </p:cNvPr>
          <p:cNvSpPr/>
          <p:nvPr/>
        </p:nvSpPr>
        <p:spPr>
          <a:xfrm>
            <a:off x="3977164" y="3826161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0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5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D55338-2E38-446A-9940-5A00DA1F8DD0}"/>
              </a:ext>
            </a:extLst>
          </p:cNvPr>
          <p:cNvSpPr txBox="1"/>
          <p:nvPr/>
        </p:nvSpPr>
        <p:spPr>
          <a:xfrm>
            <a:off x="455481" y="471656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dân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số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nước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đặc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biệt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76B7322-B1E5-4A3C-AF6F-B9E0474C58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341181" y="3058847"/>
            <a:ext cx="590366" cy="5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9359E7B-1BD9-440C-B748-75A3BC9BBDE4}"/>
              </a:ext>
            </a:extLst>
          </p:cNvPr>
          <p:cNvSpPr txBox="1"/>
          <p:nvPr/>
        </p:nvSpPr>
        <p:spPr>
          <a:xfrm>
            <a:off x="820142" y="3110584"/>
            <a:ext cx="5513983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Ngoài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đọc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còn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khác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DDFDEAB1-DBE7-41A3-9DF1-2EFF6F6EE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139616"/>
              </p:ext>
            </p:extLst>
          </p:nvPr>
        </p:nvGraphicFramePr>
        <p:xfrm>
          <a:off x="341181" y="1201213"/>
          <a:ext cx="260204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044">
                  <a:extLst>
                    <a:ext uri="{9D8B030D-6E8A-4147-A177-3AD203B41FA5}">
                      <a16:colId xmlns:a16="http://schemas.microsoft.com/office/drawing/2014/main" xmlns="" val="824984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A</a:t>
                      </a: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531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Ma-ô-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ri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ở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Niu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Di-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lân</a:t>
                      </a:r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4778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Ấn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Độ</a:t>
                      </a:r>
                      <a:endParaRPr lang="en-US" sz="1500" baseline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045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Nhiều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ở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Mỹ</a:t>
                      </a:r>
                      <a:endParaRPr lang="en-US" sz="1500" baseline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2026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Dim-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ba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-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bu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-ê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5456787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B745C81E-29E8-416E-BE91-2D204DA41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493304"/>
              </p:ext>
            </p:extLst>
          </p:nvPr>
        </p:nvGraphicFramePr>
        <p:xfrm>
          <a:off x="3267075" y="1201213"/>
          <a:ext cx="32765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599">
                  <a:extLst>
                    <a:ext uri="{9D8B030D-6E8A-4147-A177-3AD203B41FA5}">
                      <a16:colId xmlns:a16="http://schemas.microsoft.com/office/drawing/2014/main" xmlns="" val="824984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531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chắp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hai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tay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,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cúi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đầu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4778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chạm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nhẹ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mũi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và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trán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045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vỗ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tay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2026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đấm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nhẹ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vào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nắm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tay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của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nhau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5456787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28098363-9FF4-4F78-B8E0-C033C25EDBA3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2943225" y="1762125"/>
            <a:ext cx="323850" cy="366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B56F5639-1A54-44FA-AFB5-343E283090C6}"/>
              </a:ext>
            </a:extLst>
          </p:cNvPr>
          <p:cNvCxnSpPr>
            <a:cxnSpLocks/>
          </p:cNvCxnSpPr>
          <p:nvPr/>
        </p:nvCxnSpPr>
        <p:spPr>
          <a:xfrm flipV="1">
            <a:off x="2943225" y="1762125"/>
            <a:ext cx="323850" cy="3640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FD32B4B0-7C49-464C-B957-9B8173289F0B}"/>
              </a:ext>
            </a:extLst>
          </p:cNvPr>
          <p:cNvCxnSpPr>
            <a:cxnSpLocks/>
          </p:cNvCxnSpPr>
          <p:nvPr/>
        </p:nvCxnSpPr>
        <p:spPr>
          <a:xfrm>
            <a:off x="2943225" y="2523681"/>
            <a:ext cx="323850" cy="366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9EA4D04E-04F3-4EA8-BBDF-5B7EAFE83830}"/>
              </a:ext>
            </a:extLst>
          </p:cNvPr>
          <p:cNvCxnSpPr>
            <a:cxnSpLocks/>
          </p:cNvCxnSpPr>
          <p:nvPr/>
        </p:nvCxnSpPr>
        <p:spPr>
          <a:xfrm flipV="1">
            <a:off x="2943225" y="2525776"/>
            <a:ext cx="323850" cy="3640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A1AB432-A2C3-49D7-B7D4-F94C480A70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9054" y="3567667"/>
            <a:ext cx="2052639" cy="12762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858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61717342066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3056</TotalTime>
  <Words>999</Words>
  <Application>Microsoft Office PowerPoint</Application>
  <PresentationFormat>Custom</PresentationFormat>
  <Paragraphs>105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HP001</vt:lpstr>
      <vt:lpstr>UTM Cookies</vt:lpstr>
      <vt:lpstr>Kalam</vt:lpstr>
      <vt:lpstr>Wingdings</vt:lpstr>
      <vt:lpstr>HP001 4 hàng</vt:lpstr>
      <vt:lpstr>UTM Avo</vt:lpstr>
      <vt:lpstr>Montserrat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Mcom</cp:lastModifiedBy>
  <cp:revision>129</cp:revision>
  <dcterms:modified xsi:type="dcterms:W3CDTF">2023-03-20T03:05:44Z</dcterms:modified>
</cp:coreProperties>
</file>