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6.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2" r:id="rId2"/>
    <p:sldMasterId id="2147483674" r:id="rId3"/>
    <p:sldMasterId id="2147483686" r:id="rId4"/>
    <p:sldMasterId id="2147483688" r:id="rId5"/>
    <p:sldMasterId id="2147483700" r:id="rId6"/>
    <p:sldMasterId id="2147483705" r:id="rId7"/>
  </p:sldMasterIdLst>
  <p:notesMasterIdLst>
    <p:notesMasterId r:id="rId51"/>
  </p:notesMasterIdLst>
  <p:sldIdLst>
    <p:sldId id="341" r:id="rId8"/>
    <p:sldId id="257" r:id="rId9"/>
    <p:sldId id="258" r:id="rId10"/>
    <p:sldId id="259" r:id="rId11"/>
    <p:sldId id="260" r:id="rId12"/>
    <p:sldId id="261" r:id="rId13"/>
    <p:sldId id="262" r:id="rId14"/>
    <p:sldId id="265" r:id="rId15"/>
    <p:sldId id="263" r:id="rId16"/>
    <p:sldId id="264" r:id="rId17"/>
    <p:sldId id="266" r:id="rId18"/>
    <p:sldId id="313" r:id="rId19"/>
    <p:sldId id="268" r:id="rId20"/>
    <p:sldId id="270" r:id="rId21"/>
    <p:sldId id="312" r:id="rId22"/>
    <p:sldId id="271" r:id="rId23"/>
    <p:sldId id="343" r:id="rId24"/>
    <p:sldId id="274" r:id="rId25"/>
    <p:sldId id="272" r:id="rId26"/>
    <p:sldId id="273" r:id="rId27"/>
    <p:sldId id="275" r:id="rId28"/>
    <p:sldId id="276" r:id="rId29"/>
    <p:sldId id="277" r:id="rId30"/>
    <p:sldId id="344" r:id="rId31"/>
    <p:sldId id="278" r:id="rId32"/>
    <p:sldId id="279" r:id="rId33"/>
    <p:sldId id="280" r:id="rId34"/>
    <p:sldId id="281" r:id="rId35"/>
    <p:sldId id="282" r:id="rId36"/>
    <p:sldId id="283" r:id="rId37"/>
    <p:sldId id="284" r:id="rId38"/>
    <p:sldId id="285" r:id="rId39"/>
    <p:sldId id="298" r:id="rId40"/>
    <p:sldId id="308" r:id="rId41"/>
    <p:sldId id="306" r:id="rId42"/>
    <p:sldId id="305" r:id="rId43"/>
    <p:sldId id="309" r:id="rId44"/>
    <p:sldId id="345" r:id="rId45"/>
    <p:sldId id="291" r:id="rId46"/>
    <p:sldId id="292" r:id="rId47"/>
    <p:sldId id="310" r:id="rId48"/>
    <p:sldId id="311" r:id="rId49"/>
    <p:sldId id="295"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im Anh" initials="KA"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1" autoAdjust="0"/>
    <p:restoredTop sz="94660"/>
  </p:normalViewPr>
  <p:slideViewPr>
    <p:cSldViewPr snapToGrid="0">
      <p:cViewPr varScale="1">
        <p:scale>
          <a:sx n="93" d="100"/>
          <a:sy n="93" d="100"/>
        </p:scale>
        <p:origin x="17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presProps" Target="presProps.xml"/><Relationship Id="rId5" Type="http://schemas.openxmlformats.org/officeDocument/2006/relationships/slideMaster" Target="slideMasters/slideMaster5.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commentAuthors" Target="commentAuthor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tableStyles" Target="tableStyles.xml"/><Relationship Id="rId8" Type="http://schemas.openxmlformats.org/officeDocument/2006/relationships/slide" Target="slides/slide1.xml"/><Relationship Id="rId51"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t>5/28/2025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a:sym typeface="+mn-ea"/>
              </a:rPr>
              <a:t>.</a:t>
            </a:r>
            <a:endParaRPr 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t>28</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a:sym typeface="+mn-ea"/>
              </a:rPr>
              <a:t>,</a:t>
            </a:r>
            <a:endParaRPr 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t>29</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a:sym typeface="+mn-ea"/>
              </a:rPr>
              <a:t>.</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1B2AA4F-B828-4D7C-AFD3-893933DAFCB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31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a:sym typeface="+mn-ea"/>
              </a:rPr>
              <a:t>.</a:t>
            </a:r>
            <a:endParaRPr 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t>34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a:sym typeface="+mn-ea"/>
              </a:rPr>
              <a:t>.</a:t>
            </a:r>
            <a:endParaRPr 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t>35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a:sym typeface="+mn-ea"/>
              </a:rPr>
              <a:t>.</a:t>
            </a:r>
            <a:endParaRPr 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t>36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a:sym typeface="+mn-ea"/>
              </a:rPr>
              <a:t>.</a:t>
            </a:r>
            <a:endParaRPr 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t>37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39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a:sym typeface="+mn-ea"/>
              </a:rPr>
              <a:t>.</a:t>
            </a:r>
            <a:endParaRPr 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t>41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a:sym typeface="+mn-ea"/>
              </a:rPr>
              <a:t>.</a:t>
            </a:r>
            <a:endParaRPr 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t>42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17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25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5/28/2025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5/28/2025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5/28/2025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9C1C773-6C50-47CB-B854-40F0C6CE833B}" type="datetimeFigureOut">
              <a:rPr lang="en-US" smtClean="0"/>
              <a:t>5/28/2025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t>5/28/2025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9C1C773-6C50-47CB-B854-40F0C6CE833B}" type="datetimeFigureOut">
              <a:rPr lang="en-US" smtClean="0"/>
              <a:t>5/28/2025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9C1C773-6C50-47CB-B854-40F0C6CE833B}" type="datetimeFigureOut">
              <a:rPr lang="en-US" smtClean="0"/>
              <a:t>5/28/2025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3C3A12-48ED-4AB8-9E17-214843E3FA8A}" type="slidenum">
              <a:rPr lang="en-US" smtClean="0"/>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9C1C773-6C50-47CB-B854-40F0C6CE833B}" type="datetimeFigureOut">
              <a:rPr lang="en-US" smtClean="0"/>
              <a:t>5/28/2025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23C3A12-48ED-4AB8-9E17-214843E3FA8A}" type="slidenum">
              <a:rPr lang="en-US" smtClean="0"/>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9C1C773-6C50-47CB-B854-40F0C6CE833B}" type="datetimeFigureOut">
              <a:rPr lang="en-US" smtClean="0"/>
              <a:t>5/28/2025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23C3A12-48ED-4AB8-9E17-214843E3FA8A}"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5/28/2025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C1C773-6C50-47CB-B854-40F0C6CE833B}" type="datetimeFigureOut">
              <a:rPr lang="en-US" smtClean="0"/>
              <a:t>5/28/2025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23C3A12-48ED-4AB8-9E17-214843E3FA8A}" type="slidenum">
              <a:rPr lang="en-US" smtClean="0"/>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C1C773-6C50-47CB-B854-40F0C6CE833B}" type="datetimeFigureOut">
              <a:rPr lang="en-US" smtClean="0"/>
              <a:t>5/28/2025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3C3A12-48ED-4AB8-9E17-214843E3FA8A}" type="slidenum">
              <a:rPr lang="en-US" smtClean="0"/>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C1C773-6C50-47CB-B854-40F0C6CE833B}" type="datetimeFigureOut">
              <a:rPr lang="en-US" smtClean="0"/>
              <a:t>5/28/2025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3C3A12-48ED-4AB8-9E17-214843E3FA8A}" type="slidenum">
              <a:rPr lang="en-US" smtClean="0"/>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t>5/28/2025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t>5/28/2025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3A1C593-65D0-4073-BCC9-577B9352EA97}" type="datetimeFigureOut">
              <a:rPr lang="en-US" smtClean="0"/>
              <a:t>5/28/2025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5/28/2025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3A1C593-65D0-4073-BCC9-577B9352EA97}" type="datetimeFigureOut">
              <a:rPr lang="en-US" smtClean="0"/>
              <a:t>5/28/2025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3A1C593-65D0-4073-BCC9-577B9352EA97}" type="datetimeFigureOut">
              <a:rPr lang="en-US" smtClean="0"/>
              <a:t>5/28/2025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3A1C593-65D0-4073-BCC9-577B9352EA97}" type="datetimeFigureOut">
              <a:rPr lang="en-US" smtClean="0"/>
              <a:t>5/28/2025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5/28/2025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3A1C593-65D0-4073-BCC9-577B9352EA97}" type="datetimeFigureOut">
              <a:rPr lang="en-US" smtClean="0"/>
              <a:t>5/28/2025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A1C593-65D0-4073-BCC9-577B9352EA97}" type="datetimeFigureOut">
              <a:rPr lang="en-US" smtClean="0"/>
              <a:t>5/28/2025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5/28/2025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5/28/2025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5/28/2025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5/28/2025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5/28/2025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vert="horz" lIns="91440" tIns="45720" rIns="91440" bIns="45720"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transition spd="slow">
    <p:random/>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fld id="{0E191392-46B3-4988-B725-C457EAD2BD85}" type="datetimeFigureOut">
              <a:rPr lang="en-US"/>
              <a:t>5/28/2025</a:t>
            </a:fld>
            <a:endParaRPr lang="en-US"/>
          </a:p>
        </p:txBody>
      </p:sp>
      <p:sp>
        <p:nvSpPr>
          <p:cNvPr id="5" name="Footer Placeholder 4"/>
          <p:cNvSpPr>
            <a:spLocks noGrp="1"/>
          </p:cNvSpPr>
          <p:nvPr>
            <p:ph type="ftr" sz="quarter" idx="11"/>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endParaRPr lang="en-US"/>
          </a:p>
        </p:txBody>
      </p:sp>
      <p:sp>
        <p:nvSpPr>
          <p:cNvPr id="6" name="Slide Number Placeholder 5"/>
          <p:cNvSpPr>
            <a:spLocks noGrp="1"/>
          </p:cNvSpPr>
          <p:nvPr>
            <p:ph type="sldNum" sz="quarter" idx="12"/>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fld id="{15DE37A7-131E-4749-AAF7-688385F4FE99}" type="slidenum">
              <a:rPr lang="en-US"/>
              <a:t>‹#›</a:t>
            </a:fld>
            <a:endParaRPr lang="en-US"/>
          </a:p>
        </p:txBody>
      </p:sp>
    </p:spTree>
  </p:cSld>
  <p:clrMapOvr>
    <a:masterClrMapping/>
  </p:clrMapOvr>
  <p:transition spd="slow">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t>5/28/2025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fld id="{6B4E1BB7-1AEA-4241-A1A4-B3E9CE44291D}" type="datetimeFigureOut">
              <a:rPr lang="en-US"/>
              <a:t>5/28/2025</a:t>
            </a:fld>
            <a:endParaRPr lang="en-US"/>
          </a:p>
        </p:txBody>
      </p:sp>
      <p:sp>
        <p:nvSpPr>
          <p:cNvPr id="3" name="Footer Placeholder 2"/>
          <p:cNvSpPr>
            <a:spLocks noGrp="1"/>
          </p:cNvSpPr>
          <p:nvPr>
            <p:ph type="ftr" sz="quarter" idx="11"/>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endParaRPr lang="en-US"/>
          </a:p>
        </p:txBody>
      </p:sp>
      <p:sp>
        <p:nvSpPr>
          <p:cNvPr id="4" name="Slide Number Placeholder 3"/>
          <p:cNvSpPr>
            <a:spLocks noGrp="1"/>
          </p:cNvSpPr>
          <p:nvPr>
            <p:ph type="sldNum" sz="quarter" idx="12"/>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fld id="{6F9FDBEA-6FCD-439E-9496-7EE16FD10296}" type="slidenum">
              <a:rPr lang="en-US"/>
              <a:t>‹#›</a:t>
            </a:fld>
            <a:endParaRPr lang="en-US"/>
          </a:p>
        </p:txBody>
      </p:sp>
    </p:spTree>
  </p:cSld>
  <p:clrMapOvr>
    <a:masterClrMapping/>
  </p:clrMapOvr>
  <p:transition spd="slow">
    <p:random/>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cSld>
  <p:clrMapOvr>
    <a:masterClrMapping/>
  </p:clrMapOvr>
  <p:transition spd="slow">
    <p:random/>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1"/>
        </a:solidFill>
        <a:effectLst/>
      </p:bgPr>
    </p:bg>
    <p:spTree>
      <p:nvGrpSpPr>
        <p:cNvPr id="1" name=""/>
        <p:cNvGrpSpPr/>
        <p:nvPr/>
      </p:nvGrpSpPr>
      <p:grpSpPr>
        <a:xfrm>
          <a:off x="0" y="0"/>
          <a:ext cx="0" cy="0"/>
          <a:chOff x="0" y="0"/>
          <a:chExt cx="0" cy="0"/>
        </a:xfrm>
      </p:grpSpPr>
      <p:pic>
        <p:nvPicPr>
          <p:cNvPr id="2050" name="Picture 2"/>
          <p:cNvPicPr>
            <a:picLocks noChangeAspect="1"/>
          </p:cNvPicPr>
          <p:nvPr/>
        </p:nvPicPr>
        <p:blipFill>
          <a:blip r:embed="rId2"/>
          <a:srcRect b="3795"/>
          <a:stretch>
            <a:fillRect/>
          </a:stretch>
        </p:blipFill>
        <p:spPr>
          <a:xfrm>
            <a:off x="0" y="260350"/>
            <a:ext cx="12192000" cy="6597650"/>
          </a:xfrm>
          <a:prstGeom prst="rect">
            <a:avLst/>
          </a:prstGeom>
          <a:noFill/>
          <a:ln w="9525">
            <a:noFill/>
          </a:ln>
        </p:spPr>
      </p:pic>
      <p:sp>
        <p:nvSpPr>
          <p:cNvPr id="2051" name="Rectangle 3"/>
          <p:cNvSpPr>
            <a:spLocks noGrp="1" noChangeArrowheads="1"/>
          </p:cNvSpPr>
          <p:nvPr>
            <p:ph type="ctrTitle"/>
          </p:nvPr>
        </p:nvSpPr>
        <p:spPr>
          <a:xfrm>
            <a:off x="624417" y="620713"/>
            <a:ext cx="10943167" cy="1082675"/>
          </a:xfrm>
        </p:spPr>
        <p:txBody>
          <a:bodyPr/>
          <a:lstStyle>
            <a:lvl1pPr>
              <a:defRPr/>
            </a:lvl1pPr>
          </a:lstStyle>
          <a:p>
            <a:pPr lvl="0"/>
            <a:r>
              <a:rPr lang="en-US" altLang="zh-CN" noProof="0" smtClean="0"/>
              <a:t>Click to edit Master title style</a:t>
            </a:r>
          </a:p>
        </p:txBody>
      </p:sp>
      <p:sp>
        <p:nvSpPr>
          <p:cNvPr id="2052" name="Rectangle 4"/>
          <p:cNvSpPr>
            <a:spLocks noGrp="1" noChangeArrowheads="1"/>
          </p:cNvSpPr>
          <p:nvPr>
            <p:ph type="subTitle" idx="1"/>
          </p:nvPr>
        </p:nvSpPr>
        <p:spPr>
          <a:xfrm>
            <a:off x="626533" y="1843088"/>
            <a:ext cx="10949517" cy="981075"/>
          </a:xfrm>
        </p:spPr>
        <p:txBody>
          <a:bodyPr/>
          <a:lstStyle>
            <a:lvl1pPr marL="0" indent="0">
              <a:buFontTx/>
              <a:buNone/>
              <a:defRPr/>
            </a:lvl1pPr>
          </a:lstStyle>
          <a:p>
            <a:pPr lvl="0"/>
            <a:r>
              <a:rPr lang="en-US" altLang="zh-CN" noProof="0" smtClean="0"/>
              <a:t>Click to edit Master subtitle style</a:t>
            </a:r>
          </a:p>
        </p:txBody>
      </p:sp>
      <p:sp>
        <p:nvSpPr>
          <p:cNvPr id="9" name="Rectangle 5"/>
          <p:cNvSpPr>
            <a:spLocks noGrp="1" noChangeArrowheads="1"/>
          </p:cNvSpPr>
          <p:nvPr>
            <p:ph type="dt" sz="half" idx="2"/>
          </p:nvPr>
        </p:nvSpPr>
        <p:spPr bwMode="auto">
          <a:xfrm>
            <a:off x="609600" y="6245225"/>
            <a:ext cx="2844800" cy="476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fld id="{89C1C773-6C50-47CB-B854-40F0C6CE833B}" type="datetimeFigureOut">
              <a:rPr lang="en-US">
                <a:solidFill>
                  <a:prstClr val="black">
                    <a:tint val="75000"/>
                  </a:prstClr>
                </a:solidFill>
              </a:rPr>
              <a:t>5/28/2025</a:t>
            </a:fld>
            <a:endParaRPr lang="en-US">
              <a:solidFill>
                <a:prstClr val="black">
                  <a:tint val="75000"/>
                </a:prstClr>
              </a:solidFill>
            </a:endParaRPr>
          </a:p>
        </p:txBody>
      </p:sp>
      <p:sp>
        <p:nvSpPr>
          <p:cNvPr id="10" name="Rectangle 6"/>
          <p:cNvSpPr>
            <a:spLocks noGrp="1" noChangeArrowheads="1"/>
          </p:cNvSpPr>
          <p:nvPr>
            <p:ph type="ftr" sz="quarter" idx="3"/>
          </p:nvPr>
        </p:nvSpPr>
        <p:spPr bwMode="auto">
          <a:xfrm>
            <a:off x="4165600" y="6245225"/>
            <a:ext cx="3860800" cy="476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endParaRPr lang="en-US">
              <a:solidFill>
                <a:prstClr val="black">
                  <a:tint val="75000"/>
                </a:prstClr>
              </a:solidFill>
            </a:endParaRPr>
          </a:p>
        </p:txBody>
      </p:sp>
      <p:sp>
        <p:nvSpPr>
          <p:cNvPr id="11" name="Rectangle 7"/>
          <p:cNvSpPr>
            <a:spLocks noGrp="1" noChangeArrowheads="1"/>
          </p:cNvSpPr>
          <p:nvPr>
            <p:ph type="sldNum" sz="quarter" idx="4"/>
          </p:nvPr>
        </p:nvSpPr>
        <p:spPr bwMode="auto">
          <a:xfrm>
            <a:off x="8737600" y="6245225"/>
            <a:ext cx="2844800" cy="476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fld id="{423C3A12-48ED-4AB8-9E17-214843E3FA8A}" type="slidenum">
              <a:rPr lang="en-US">
                <a:solidFill>
                  <a:prstClr val="black">
                    <a:tint val="75000"/>
                  </a:prstClr>
                </a:solidFill>
              </a:rPr>
              <a:t>‹#›</a:t>
            </a:fld>
            <a:endParaRPr lang="en-US">
              <a:solidFill>
                <a:prstClr val="black">
                  <a:tint val="75000"/>
                </a:prstClr>
              </a:solidFill>
            </a:endParaRPr>
          </a:p>
        </p:txBody>
      </p:sp>
    </p:spTree>
  </p:cSld>
  <p:clrMapOvr>
    <a:masterClrMapping/>
  </p:clrMapOvr>
  <p:hf sldNum="0" hdr="0" ftr="0" dt="0"/>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9C1C773-6C50-47CB-B854-40F0C6CE833B}" type="datetimeFigureOut">
              <a:rPr lang="en-US">
                <a:solidFill>
                  <a:prstClr val="black">
                    <a:tint val="75000"/>
                  </a:prstClr>
                </a:solidFill>
              </a:rPr>
              <a:t>5/28/2025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3C3A12-48ED-4AB8-9E17-214843E3FA8A}" type="slidenum">
              <a:rPr lang="en-US">
                <a:solidFill>
                  <a:prstClr val="black">
                    <a:tint val="75000"/>
                  </a:prstClr>
                </a:solidFill>
              </a:rPr>
              <a:t>‹#›</a:t>
            </a:fld>
            <a:endParaRPr lang="en-US">
              <a:solidFill>
                <a:prstClr val="black">
                  <a:tint val="75000"/>
                </a:prstClr>
              </a:solidFill>
            </a:endParaRPr>
          </a:p>
        </p:txBody>
      </p:sp>
    </p:spTree>
  </p:cSld>
  <p:clrMapOvr>
    <a:masterClrMapping/>
  </p:clrMapOvr>
  <p:hf sldNum="0" hdr="0" ftr="0" dt="0"/>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3"/>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9C1C773-6C50-47CB-B854-40F0C6CE833B}" type="datetimeFigureOut">
              <a:rPr lang="en-US">
                <a:solidFill>
                  <a:prstClr val="black">
                    <a:tint val="75000"/>
                  </a:prstClr>
                </a:solidFill>
              </a:rPr>
              <a:t>5/28/2025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3C3A12-48ED-4AB8-9E17-214843E3FA8A}" type="slidenum">
              <a:rPr lang="en-US">
                <a:solidFill>
                  <a:prstClr val="black">
                    <a:tint val="75000"/>
                  </a:prstClr>
                </a:solidFill>
              </a:rPr>
              <a:t>‹#›</a:t>
            </a:fld>
            <a:endParaRPr lang="en-US">
              <a:solidFill>
                <a:prstClr val="black">
                  <a:tint val="75000"/>
                </a:prstClr>
              </a:solidFill>
            </a:endParaRPr>
          </a:p>
        </p:txBody>
      </p:sp>
    </p:spTree>
  </p:cSld>
  <p:clrMapOvr>
    <a:masterClrMapping/>
  </p:clrMapOvr>
  <p:hf sldNum="0" hdr="0" ftr="0" dt="0"/>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174750"/>
            <a:ext cx="5384800" cy="4953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174750"/>
            <a:ext cx="5384800" cy="4953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9C1C773-6C50-47CB-B854-40F0C6CE833B}" type="datetimeFigureOut">
              <a:rPr lang="en-US">
                <a:solidFill>
                  <a:prstClr val="black">
                    <a:tint val="75000"/>
                  </a:prstClr>
                </a:solidFill>
              </a:rPr>
              <a:t>5/28/2025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23C3A12-48ED-4AB8-9E17-214843E3FA8A}" type="slidenum">
              <a:rPr lang="en-US">
                <a:solidFill>
                  <a:prstClr val="black">
                    <a:tint val="75000"/>
                  </a:prstClr>
                </a:solidFill>
              </a:rPr>
              <a:t>‹#›</a:t>
            </a:fld>
            <a:endParaRPr lang="en-US">
              <a:solidFill>
                <a:prstClr val="black">
                  <a:tint val="75000"/>
                </a:prstClr>
              </a:solidFill>
            </a:endParaRPr>
          </a:p>
        </p:txBody>
      </p:sp>
    </p:spTree>
  </p:cSld>
  <p:clrMapOvr>
    <a:masterClrMapping/>
  </p:clrMapOvr>
  <p:hf sldNum="0" hdr="0" ftr="0" dt="0"/>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317"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317" y="2505075"/>
            <a:ext cx="51583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9C1C773-6C50-47CB-B854-40F0C6CE833B}" type="datetimeFigureOut">
              <a:rPr lang="en-US">
                <a:solidFill>
                  <a:prstClr val="black">
                    <a:tint val="75000"/>
                  </a:prstClr>
                </a:solidFill>
              </a:rPr>
              <a:t>5/28/2025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23C3A12-48ED-4AB8-9E17-214843E3FA8A}" type="slidenum">
              <a:rPr lang="en-US">
                <a:solidFill>
                  <a:prstClr val="black">
                    <a:tint val="75000"/>
                  </a:prstClr>
                </a:solidFill>
              </a:rPr>
              <a:t>‹#›</a:t>
            </a:fld>
            <a:endParaRPr lang="en-US">
              <a:solidFill>
                <a:prstClr val="black">
                  <a:tint val="75000"/>
                </a:prstClr>
              </a:solidFill>
            </a:endParaRPr>
          </a:p>
        </p:txBody>
      </p:sp>
    </p:spTree>
  </p:cSld>
  <p:clrMapOvr>
    <a:masterClrMapping/>
  </p:clrMapOvr>
  <p:hf sldNum="0" hdr="0" ftr="0" dt="0"/>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9C1C773-6C50-47CB-B854-40F0C6CE833B}" type="datetimeFigureOut">
              <a:rPr lang="en-US">
                <a:solidFill>
                  <a:prstClr val="black">
                    <a:tint val="75000"/>
                  </a:prstClr>
                </a:solidFill>
              </a:rPr>
              <a:t>5/28/2025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23C3A12-48ED-4AB8-9E17-214843E3FA8A}" type="slidenum">
              <a:rPr lang="en-US">
                <a:solidFill>
                  <a:prstClr val="black">
                    <a:tint val="75000"/>
                  </a:prstClr>
                </a:solidFill>
              </a:rPr>
              <a:t>‹#›</a:t>
            </a:fld>
            <a:endParaRPr lang="en-US">
              <a:solidFill>
                <a:prstClr val="black">
                  <a:tint val="75000"/>
                </a:prstClr>
              </a:solidFill>
            </a:endParaRPr>
          </a:p>
        </p:txBody>
      </p:sp>
    </p:spTree>
  </p:cSld>
  <p:clrMapOvr>
    <a:masterClrMapping/>
  </p:clrMapOvr>
  <p:hf sldNum="0" hdr="0" ftr="0" dt="0"/>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C1C773-6C50-47CB-B854-40F0C6CE833B}" type="datetimeFigureOut">
              <a:rPr lang="en-US">
                <a:solidFill>
                  <a:prstClr val="black">
                    <a:tint val="75000"/>
                  </a:prstClr>
                </a:solidFill>
              </a:rPr>
              <a:t>5/28/2025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23C3A12-48ED-4AB8-9E17-214843E3FA8A}" type="slidenum">
              <a:rPr lang="en-US">
                <a:solidFill>
                  <a:prstClr val="black">
                    <a:tint val="75000"/>
                  </a:prstClr>
                </a:solidFill>
              </a:rPr>
              <a:t>‹#›</a:t>
            </a:fld>
            <a:endParaRPr lang="en-US">
              <a:solidFill>
                <a:prstClr val="black">
                  <a:tint val="75000"/>
                </a:prstClr>
              </a:solidFill>
            </a:endParaRPr>
          </a:p>
        </p:txBody>
      </p:sp>
    </p:spTree>
  </p:cSld>
  <p:clrMapOvr>
    <a:masterClrMapping/>
  </p:clrMapOvr>
  <p:hf sldNum="0" hdr="0" ftr="0" dt="0"/>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7" y="457200"/>
            <a:ext cx="393276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717"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317"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9C1C773-6C50-47CB-B854-40F0C6CE833B}" type="datetimeFigureOut">
              <a:rPr lang="en-US">
                <a:solidFill>
                  <a:prstClr val="black">
                    <a:tint val="75000"/>
                  </a:prstClr>
                </a:solidFill>
              </a:rPr>
              <a:t>5/28/2025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23C3A12-48ED-4AB8-9E17-214843E3FA8A}" type="slidenum">
              <a:rPr lang="en-US">
                <a:solidFill>
                  <a:prstClr val="black">
                    <a:tint val="75000"/>
                  </a:prstClr>
                </a:solidFill>
              </a:rPr>
              <a:t>‹#›</a:t>
            </a:fld>
            <a:endParaRPr lang="en-US">
              <a:solidFill>
                <a:prstClr val="black">
                  <a:tint val="75000"/>
                </a:prstClr>
              </a:solidFill>
            </a:endParaRPr>
          </a:p>
        </p:txBody>
      </p:sp>
    </p:spTree>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t>5/28/2025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7" y="457200"/>
            <a:ext cx="393276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717" y="987425"/>
            <a:ext cx="6172200" cy="4873625"/>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base" latinLnBrk="0" hangingPunct="1">
              <a:lnSpc>
                <a:spcPct val="100000"/>
              </a:lnSpc>
              <a:spcBef>
                <a:spcPct val="20000"/>
              </a:spcBef>
              <a:spcAft>
                <a:spcPct val="0"/>
              </a:spcAft>
              <a:buClrTx/>
              <a:buSzTx/>
              <a:buFontTx/>
              <a:buNone/>
              <a:defRPr/>
            </a:pPr>
            <a:endParaRPr kumimoji="0" lang="en-US" sz="3200" b="0" i="0" u="none" strike="noStrike" kern="1200" cap="none" spc="0" normalizeH="0" baseline="0" noProof="0" smtClean="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840317"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9C1C773-6C50-47CB-B854-40F0C6CE833B}" type="datetimeFigureOut">
              <a:rPr lang="en-US">
                <a:solidFill>
                  <a:prstClr val="black">
                    <a:tint val="75000"/>
                  </a:prstClr>
                </a:solidFill>
              </a:rPr>
              <a:t>5/28/2025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23C3A12-48ED-4AB8-9E17-214843E3FA8A}" type="slidenum">
              <a:rPr lang="en-US">
                <a:solidFill>
                  <a:prstClr val="black">
                    <a:tint val="75000"/>
                  </a:prstClr>
                </a:solidFill>
              </a:rPr>
              <a:t>‹#›</a:t>
            </a:fld>
            <a:endParaRPr lang="en-US">
              <a:solidFill>
                <a:prstClr val="black">
                  <a:tint val="75000"/>
                </a:prstClr>
              </a:solidFill>
            </a:endParaRPr>
          </a:p>
        </p:txBody>
      </p:sp>
    </p:spTree>
  </p:cSld>
  <p:clrMapOvr>
    <a:masterClrMapping/>
  </p:clrMapOvr>
  <p:hf sldNum="0" hdr="0" ftr="0" dt="0"/>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9C1C773-6C50-47CB-B854-40F0C6CE833B}" type="datetimeFigureOut">
              <a:rPr lang="en-US">
                <a:solidFill>
                  <a:prstClr val="black">
                    <a:tint val="75000"/>
                  </a:prstClr>
                </a:solidFill>
              </a:rPr>
              <a:t>5/28/2025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3C3A12-48ED-4AB8-9E17-214843E3FA8A}" type="slidenum">
              <a:rPr lang="en-US">
                <a:solidFill>
                  <a:prstClr val="black">
                    <a:tint val="75000"/>
                  </a:prstClr>
                </a:solidFill>
              </a:rPr>
              <a:t>‹#›</a:t>
            </a:fld>
            <a:endParaRPr lang="en-US">
              <a:solidFill>
                <a:prstClr val="black">
                  <a:tint val="75000"/>
                </a:prstClr>
              </a:solidFill>
            </a:endParaRPr>
          </a:p>
        </p:txBody>
      </p:sp>
    </p:spTree>
  </p:cSld>
  <p:clrMapOvr>
    <a:masterClrMapping/>
  </p:clrMapOvr>
  <p:hf sldNum="0" hdr="0" ftr="0" dt="0"/>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190500"/>
            <a:ext cx="2743200" cy="59372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190500"/>
            <a:ext cx="8026400" cy="59372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9C1C773-6C50-47CB-B854-40F0C6CE833B}" type="datetimeFigureOut">
              <a:rPr lang="en-US">
                <a:solidFill>
                  <a:prstClr val="black">
                    <a:tint val="75000"/>
                  </a:prstClr>
                </a:solidFill>
              </a:rPr>
              <a:t>5/28/2025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3C3A12-48ED-4AB8-9E17-214843E3FA8A}" type="slidenum">
              <a:rPr lang="en-US">
                <a:solidFill>
                  <a:prstClr val="black">
                    <a:tint val="75000"/>
                  </a:prstClr>
                </a:solidFill>
              </a:rPr>
              <a:t>‹#›</a:t>
            </a:fld>
            <a:endParaRPr lang="en-US">
              <a:solidFill>
                <a:prstClr val="black">
                  <a:tint val="75000"/>
                </a:prstClr>
              </a:solidFill>
            </a:endParaRPr>
          </a:p>
        </p:txBody>
      </p:sp>
    </p:spTree>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5/28/2025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5/28/2025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5/28/2025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image" Target="../media/image3.jpeg"/><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5.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50.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image" Target="../media/image4.jpeg"/><Relationship Id="rId5" Type="http://schemas.openxmlformats.org/officeDocument/2006/relationships/theme" Target="../theme/theme6.xml"/><Relationship Id="rId4" Type="http://schemas.openxmlformats.org/officeDocument/2006/relationships/slideLayout" Target="../slideLayouts/slideLayout5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image" Target="../media/image5.jpeg"/><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7.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t>5/28/2025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C1C773-6C50-47CB-B854-40F0C6CE833B}" type="datetimeFigureOut">
              <a:rPr lang="en-US" smtClean="0"/>
              <a:t>5/28/2025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3C3A12-48ED-4AB8-9E17-214843E3FA8A}"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A1C593-65D0-4073-BCC9-577B9352EA97}" type="datetimeFigureOut">
              <a:rPr lang="en-US" smtClean="0"/>
              <a:t>5/28/2025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618960-8005-486C-9A75-10CB2AAC16F9}"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9EC9D2"/>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87" r:id="rId1"/>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905" indent="-128270" algn="l" defTabSz="514350" rtl="0" eaLnBrk="1" latinLnBrk="0" hangingPunct="1">
        <a:lnSpc>
          <a:spcPct val="90000"/>
        </a:lnSpc>
        <a:spcBef>
          <a:spcPct val="113000"/>
        </a:spcBef>
        <a:buFont typeface="Arial" panose="020B0604020202020204" pitchFamily="34" charset="0"/>
        <a:buChar char="•"/>
        <a:defRPr sz="1575" kern="1200">
          <a:solidFill>
            <a:schemeClr val="tx1"/>
          </a:solidFill>
          <a:latin typeface="+mn-lt"/>
          <a:ea typeface="+mn-ea"/>
          <a:cs typeface="+mn-cs"/>
        </a:defRPr>
      </a:lvl1pPr>
      <a:lvl2pPr marL="386080" indent="-128270" algn="l" defTabSz="514350" rtl="0" eaLnBrk="1" latinLnBrk="0" hangingPunct="1">
        <a:lnSpc>
          <a:spcPct val="90000"/>
        </a:lnSpc>
        <a:spcBef>
          <a:spcPts val="280"/>
        </a:spcBef>
        <a:buFont typeface="Arial" panose="020B0604020202020204" pitchFamily="34" charset="0"/>
        <a:buChar char="•"/>
        <a:defRPr sz="1350" kern="1200">
          <a:solidFill>
            <a:schemeClr val="tx1"/>
          </a:solidFill>
          <a:latin typeface="+mn-lt"/>
          <a:ea typeface="+mn-ea"/>
          <a:cs typeface="+mn-cs"/>
        </a:defRPr>
      </a:lvl2pPr>
      <a:lvl3pPr marL="643255" indent="-128270" algn="l" defTabSz="514350" rtl="0" eaLnBrk="1" latinLnBrk="0" hangingPunct="1">
        <a:lnSpc>
          <a:spcPct val="90000"/>
        </a:lnSpc>
        <a:spcBef>
          <a:spcPts val="280"/>
        </a:spcBef>
        <a:buFont typeface="Arial" panose="020B0604020202020204" pitchFamily="34" charset="0"/>
        <a:buChar char="•"/>
        <a:defRPr sz="1125" kern="1200">
          <a:solidFill>
            <a:schemeClr val="tx1"/>
          </a:solidFill>
          <a:latin typeface="+mn-lt"/>
          <a:ea typeface="+mn-ea"/>
          <a:cs typeface="+mn-cs"/>
        </a:defRPr>
      </a:lvl3pPr>
      <a:lvl4pPr marL="90043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4pPr>
      <a:lvl5pPr marL="115760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5pPr>
      <a:lvl6pPr marL="141478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6pPr>
      <a:lvl7pPr marL="167195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7pPr>
      <a:lvl8pPr marL="192913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8pPr>
      <a:lvl9pPr marL="218630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9pPr>
    </p:bodyStyle>
    <p:otherStyle>
      <a:defPPr>
        <a:defRPr lang="en-US"/>
      </a:defPPr>
      <a:lvl1pPr marL="0" algn="l" defTabSz="514350" rtl="0" eaLnBrk="1" latinLnBrk="0" hangingPunct="1">
        <a:defRPr sz="1015" kern="1200">
          <a:solidFill>
            <a:schemeClr val="tx1"/>
          </a:solidFill>
          <a:latin typeface="+mn-lt"/>
          <a:ea typeface="+mn-ea"/>
          <a:cs typeface="+mn-cs"/>
        </a:defRPr>
      </a:lvl1pPr>
      <a:lvl2pPr marL="257175" algn="l" defTabSz="514350" rtl="0" eaLnBrk="1" latinLnBrk="0" hangingPunct="1">
        <a:defRPr sz="1015" kern="1200">
          <a:solidFill>
            <a:schemeClr val="tx1"/>
          </a:solidFill>
          <a:latin typeface="+mn-lt"/>
          <a:ea typeface="+mn-ea"/>
          <a:cs typeface="+mn-cs"/>
        </a:defRPr>
      </a:lvl2pPr>
      <a:lvl3pPr marL="514350" algn="l" defTabSz="514350" rtl="0" eaLnBrk="1" latinLnBrk="0" hangingPunct="1">
        <a:defRPr sz="1015" kern="1200">
          <a:solidFill>
            <a:schemeClr val="tx1"/>
          </a:solidFill>
          <a:latin typeface="+mn-lt"/>
          <a:ea typeface="+mn-ea"/>
          <a:cs typeface="+mn-cs"/>
        </a:defRPr>
      </a:lvl3pPr>
      <a:lvl4pPr marL="771525" algn="l" defTabSz="514350" rtl="0" eaLnBrk="1" latinLnBrk="0" hangingPunct="1">
        <a:defRPr sz="1015" kern="1200">
          <a:solidFill>
            <a:schemeClr val="tx1"/>
          </a:solidFill>
          <a:latin typeface="+mn-lt"/>
          <a:ea typeface="+mn-ea"/>
          <a:cs typeface="+mn-cs"/>
        </a:defRPr>
      </a:lvl4pPr>
      <a:lvl5pPr marL="1028700" algn="l" defTabSz="514350" rtl="0" eaLnBrk="1" latinLnBrk="0" hangingPunct="1">
        <a:defRPr sz="1015" kern="1200">
          <a:solidFill>
            <a:schemeClr val="tx1"/>
          </a:solidFill>
          <a:latin typeface="+mn-lt"/>
          <a:ea typeface="+mn-ea"/>
          <a:cs typeface="+mn-cs"/>
        </a:defRPr>
      </a:lvl5pPr>
      <a:lvl6pPr marL="1285875" algn="l" defTabSz="514350" rtl="0" eaLnBrk="1" latinLnBrk="0" hangingPunct="1">
        <a:defRPr sz="1015" kern="1200">
          <a:solidFill>
            <a:schemeClr val="tx1"/>
          </a:solidFill>
          <a:latin typeface="+mn-lt"/>
          <a:ea typeface="+mn-ea"/>
          <a:cs typeface="+mn-cs"/>
        </a:defRPr>
      </a:lvl6pPr>
      <a:lvl7pPr marL="1543050" algn="l" defTabSz="514350" rtl="0" eaLnBrk="1" latinLnBrk="0" hangingPunct="1">
        <a:defRPr sz="1015" kern="1200">
          <a:solidFill>
            <a:schemeClr val="tx1"/>
          </a:solidFill>
          <a:latin typeface="+mn-lt"/>
          <a:ea typeface="+mn-ea"/>
          <a:cs typeface="+mn-cs"/>
        </a:defRPr>
      </a:lvl7pPr>
      <a:lvl8pPr marL="1800225" algn="l" defTabSz="514350" rtl="0" eaLnBrk="1" latinLnBrk="0" hangingPunct="1">
        <a:defRPr sz="1015" kern="1200">
          <a:solidFill>
            <a:schemeClr val="tx1"/>
          </a:solidFill>
          <a:latin typeface="+mn-lt"/>
          <a:ea typeface="+mn-ea"/>
          <a:cs typeface="+mn-cs"/>
        </a:defRPr>
      </a:lvl8pPr>
      <a:lvl9pPr marL="2057400" algn="l" defTabSz="514350" rtl="0" eaLnBrk="1" latinLnBrk="0" hangingPunct="1">
        <a:defRPr sz="1015"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13"/>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6"/>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Lst>
  <p:transition spd="slow">
    <p:random/>
  </p:transition>
  <p:txStyles>
    <p:titleStyle>
      <a:lvl1pPr algn="l" rtl="0" eaLnBrk="0" fontAlgn="base" hangingPunct="0">
        <a:lnSpc>
          <a:spcPct val="90000"/>
        </a:lnSpc>
        <a:spcBef>
          <a:spcPct val="0"/>
        </a:spcBef>
        <a:spcAft>
          <a:spcPct val="0"/>
        </a:spcAft>
        <a:defRPr sz="4400" kern="1200">
          <a:solidFill>
            <a:schemeClr val="tx1"/>
          </a:solidFill>
          <a:latin typeface="+mj-lt"/>
          <a:ea typeface="SimSun" panose="02010600030101010101" pitchFamily="2" charset="-122"/>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SimSun" panose="02010600030101010101" pitchFamily="2" charset="-122"/>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SimSun" panose="02010600030101010101" pitchFamily="2" charset="-122"/>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SimSun" panose="02010600030101010101" pitchFamily="2" charset="-122"/>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p:cNvPicPr>
            <a:picLocks noChangeAspect="1"/>
          </p:cNvPicPr>
          <p:nvPr/>
        </p:nvPicPr>
        <p:blipFill>
          <a:blip r:embed="rId13"/>
          <a:stretch>
            <a:fillRect/>
          </a:stretch>
        </p:blipFill>
        <p:spPr>
          <a:xfrm>
            <a:off x="0" y="0"/>
            <a:ext cx="12192000" cy="6858000"/>
          </a:xfrm>
          <a:prstGeom prst="rect">
            <a:avLst/>
          </a:prstGeom>
          <a:noFill/>
          <a:ln w="9525">
            <a:noFill/>
          </a:ln>
        </p:spPr>
      </p:pic>
      <p:sp>
        <p:nvSpPr>
          <p:cNvPr id="1027" name="Rectangle 3"/>
          <p:cNvSpPr>
            <a:spLocks noGrp="1"/>
          </p:cNvSpPr>
          <p:nvPr>
            <p:ph type="title"/>
          </p:nvPr>
        </p:nvSpPr>
        <p:spPr>
          <a:xfrm>
            <a:off x="609600" y="190500"/>
            <a:ext cx="10972800" cy="582613"/>
          </a:xfrm>
          <a:prstGeom prst="rect">
            <a:avLst/>
          </a:prstGeom>
          <a:noFill/>
          <a:ln w="9525">
            <a:noFill/>
          </a:ln>
        </p:spPr>
        <p:txBody>
          <a:bodyPr anchor="ctr" anchorCtr="0"/>
          <a:lstStyle/>
          <a:p>
            <a:pPr lvl="0"/>
            <a:r>
              <a:rPr lang="en-US" altLang="zh-CN" dirty="0"/>
              <a:t>Click to edit Master title style</a:t>
            </a:r>
          </a:p>
        </p:txBody>
      </p:sp>
      <p:sp>
        <p:nvSpPr>
          <p:cNvPr id="1028" name="Rectangle 4"/>
          <p:cNvSpPr>
            <a:spLocks noGrp="1"/>
          </p:cNvSpPr>
          <p:nvPr>
            <p:ph type="body" idx="1"/>
          </p:nvPr>
        </p:nvSpPr>
        <p:spPr>
          <a:xfrm>
            <a:off x="609600" y="1174750"/>
            <a:ext cx="10972800" cy="4953000"/>
          </a:xfrm>
          <a:prstGeom prst="rect">
            <a:avLst/>
          </a:prstGeom>
          <a:noFill/>
          <a:ln w="9525">
            <a:noFill/>
          </a:ln>
        </p:spPr>
        <p:txBody>
          <a:body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p>
        </p:txBody>
      </p:sp>
      <p:sp>
        <p:nvSpPr>
          <p:cNvPr id="1029" name="Rectangle 5"/>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sz="1400"/>
            </a:lvl1pPr>
          </a:lstStyle>
          <a:p>
            <a:fld id="{89C1C773-6C50-47CB-B854-40F0C6CE833B}" type="datetimeFigureOut">
              <a:rPr lang="en-US">
                <a:solidFill>
                  <a:prstClr val="black">
                    <a:tint val="75000"/>
                  </a:prstClr>
                </a:solidFill>
              </a:rPr>
              <a:t>5/28/2025</a:t>
            </a:fld>
            <a:endParaRPr lang="en-US">
              <a:solidFill>
                <a:prstClr val="black">
                  <a:tint val="75000"/>
                </a:prstClr>
              </a:solidFill>
            </a:endParaRPr>
          </a:p>
        </p:txBody>
      </p:sp>
      <p:sp>
        <p:nvSpPr>
          <p:cNvPr id="1030" name="Rectangle 6"/>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ctr">
              <a:defRPr sz="1400"/>
            </a:lvl1pPr>
          </a:lstStyle>
          <a:p>
            <a:endParaRPr lang="en-US">
              <a:solidFill>
                <a:prstClr val="black">
                  <a:tint val="75000"/>
                </a:prstClr>
              </a:solidFill>
            </a:endParaRPr>
          </a:p>
        </p:txBody>
      </p:sp>
      <p:sp>
        <p:nvSpPr>
          <p:cNvPr id="1031" name="Rectangle 7"/>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a:defRPr sz="1400"/>
            </a:lvl1pPr>
          </a:lstStyle>
          <a:p>
            <a:fld id="{423C3A12-48ED-4AB8-9E17-214843E3FA8A}" type="slidenum">
              <a:rPr lang="en-US">
                <a:solidFill>
                  <a:prstClr val="black">
                    <a:tint val="75000"/>
                  </a:prstClr>
                </a:solidFill>
              </a:r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p:hf sldNum="0" hdr="0" ftr="0" dt="0"/>
  <p:txStyles>
    <p:titleStyle>
      <a:lvl1pPr algn="l" rtl="0" fontAlgn="base">
        <a:spcBef>
          <a:spcPct val="0"/>
        </a:spcBef>
        <a:spcAft>
          <a:spcPct val="0"/>
        </a:spcAft>
        <a:defRPr sz="3600" kern="1200">
          <a:solidFill>
            <a:schemeClr val="tx1"/>
          </a:solidFill>
          <a:latin typeface="+mj-lt"/>
          <a:ea typeface="+mj-ea"/>
          <a:cs typeface="+mj-cs"/>
        </a:defRPr>
      </a:lvl1pPr>
      <a:lvl2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2pPr>
      <a:lvl3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3pPr>
      <a:lvl4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4pPr>
      <a:lvl5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5pPr>
      <a:lvl6pPr marL="4572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6pPr>
      <a:lvl7pPr marL="9144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7pPr>
      <a:lvl8pPr marL="13716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8pPr>
      <a:lvl9pPr marL="18288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15.xml"/><Relationship Id="rId5" Type="http://schemas.openxmlformats.org/officeDocument/2006/relationships/image" Target="../media/image36.jpeg"/><Relationship Id="rId4" Type="http://schemas.openxmlformats.org/officeDocument/2006/relationships/image" Target="../media/image41.png"/></Relationships>
</file>

<file path=ppt/slides/_rels/slide1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15.xml"/><Relationship Id="rId5" Type="http://schemas.openxmlformats.org/officeDocument/2006/relationships/image" Target="../media/image46.jpeg"/><Relationship Id="rId4" Type="http://schemas.openxmlformats.org/officeDocument/2006/relationships/image" Target="../media/image45.png"/></Relationships>
</file>

<file path=ppt/slides/_rels/slide1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Layout" Target="../slideLayouts/slideLayout15.xml"/><Relationship Id="rId5" Type="http://schemas.openxmlformats.org/officeDocument/2006/relationships/image" Target="../media/image49.jpeg"/><Relationship Id="rId4" Type="http://schemas.openxmlformats.org/officeDocument/2006/relationships/image" Target="../media/image48.png"/></Relationships>
</file>

<file path=ppt/slides/_rels/slide1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50.png"/><Relationship Id="rId1" Type="http://schemas.openxmlformats.org/officeDocument/2006/relationships/slideLayout" Target="../slideLayouts/slideLayout14.xml"/><Relationship Id="rId4" Type="http://schemas.openxmlformats.org/officeDocument/2006/relationships/image" Target="../media/image51.png"/></Relationships>
</file>

<file path=ppt/slides/_rels/slide1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36.jpeg"/><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31.xml"/></Relationships>
</file>

<file path=ppt/slides/_rels/slide1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3.xml"/><Relationship Id="rId7" Type="http://schemas.openxmlformats.org/officeDocument/2006/relationships/image" Target="../media/image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xml"/><Relationship Id="rId1" Type="http://schemas.openxmlformats.org/officeDocument/2006/relationships/slideLayout" Target="../slideLayouts/slideLayout15.xml"/><Relationship Id="rId4" Type="http://schemas.openxmlformats.org/officeDocument/2006/relationships/image" Target="../media/image54.png"/></Relationships>
</file>

<file path=ppt/slides/_rels/slide2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5.xml"/><Relationship Id="rId4" Type="http://schemas.openxmlformats.org/officeDocument/2006/relationships/image" Target="../media/image36.jpeg"/></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49.jpeg"/><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36.xml"/><Relationship Id="rId4" Type="http://schemas.openxmlformats.org/officeDocument/2006/relationships/image" Target="../media/image49.jpeg"/></Relationships>
</file>

<file path=ppt/slides/_rels/slide2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9.xml"/><Relationship Id="rId1" Type="http://schemas.openxmlformats.org/officeDocument/2006/relationships/slideLayout" Target="../slideLayouts/slideLayout38.xml"/></Relationships>
</file>

<file path=ppt/slides/_rels/slide2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0.xml"/><Relationship Id="rId1" Type="http://schemas.openxmlformats.org/officeDocument/2006/relationships/slideLayout" Target="../slideLayouts/slideLayout40.xml"/><Relationship Id="rId4" Type="http://schemas.openxmlformats.org/officeDocument/2006/relationships/image" Target="../media/image59.png"/></Relationships>
</file>

<file path=ppt/slides/_rels/slide2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1.xml"/><Relationship Id="rId1" Type="http://schemas.openxmlformats.org/officeDocument/2006/relationships/slideLayout" Target="../slideLayouts/slideLayout40.xml"/><Relationship Id="rId4" Type="http://schemas.openxmlformats.org/officeDocument/2006/relationships/image" Target="../media/image60.GIF"/></Relationships>
</file>

<file path=ppt/slides/_rels/slide3.xml.rels><?xml version="1.0" encoding="UTF-8" standalone="yes"?>
<Relationships xmlns="http://schemas.openxmlformats.org/package/2006/relationships"><Relationship Id="rId13" Type="http://schemas.openxmlformats.org/officeDocument/2006/relationships/image" Target="../media/image14.png"/><Relationship Id="rId18" Type="http://schemas.microsoft.com/office/2007/relationships/hdphoto" Target="../media/hdphoto6.wdp"/><Relationship Id="rId26" Type="http://schemas.microsoft.com/office/2007/relationships/hdphoto" Target="../media/hdphoto10.wdp"/><Relationship Id="rId39" Type="http://schemas.openxmlformats.org/officeDocument/2006/relationships/image" Target="../media/image27.png"/><Relationship Id="rId21" Type="http://schemas.openxmlformats.org/officeDocument/2006/relationships/image" Target="../media/image18.png"/><Relationship Id="rId34" Type="http://schemas.microsoft.com/office/2007/relationships/hdphoto" Target="../media/hdphoto14.wdp"/><Relationship Id="rId42" Type="http://schemas.microsoft.com/office/2007/relationships/hdphoto" Target="../media/hdphoto18.wdp"/><Relationship Id="rId7" Type="http://schemas.microsoft.com/office/2007/relationships/hdphoto" Target="../media/hdphoto3.wdp"/><Relationship Id="rId2" Type="http://schemas.openxmlformats.org/officeDocument/2006/relationships/image" Target="../media/image10.png"/><Relationship Id="rId16" Type="http://schemas.microsoft.com/office/2007/relationships/hdphoto" Target="../media/hdphoto5.wdp"/><Relationship Id="rId20" Type="http://schemas.microsoft.com/office/2007/relationships/hdphoto" Target="../media/hdphoto7.wdp"/><Relationship Id="rId29" Type="http://schemas.openxmlformats.org/officeDocument/2006/relationships/image" Target="../media/image22.png"/><Relationship Id="rId41" Type="http://schemas.openxmlformats.org/officeDocument/2006/relationships/image" Target="../media/image28.png"/><Relationship Id="rId1" Type="http://schemas.openxmlformats.org/officeDocument/2006/relationships/slideLayout" Target="../slideLayouts/slideLayout52.xml"/><Relationship Id="rId6" Type="http://schemas.openxmlformats.org/officeDocument/2006/relationships/image" Target="../media/image12.png"/><Relationship Id="rId11" Type="http://schemas.openxmlformats.org/officeDocument/2006/relationships/slide" Target="slide5.xml"/><Relationship Id="rId24" Type="http://schemas.microsoft.com/office/2007/relationships/hdphoto" Target="../media/hdphoto9.wdp"/><Relationship Id="rId32" Type="http://schemas.microsoft.com/office/2007/relationships/hdphoto" Target="../media/hdphoto13.wdp"/><Relationship Id="rId37" Type="http://schemas.openxmlformats.org/officeDocument/2006/relationships/image" Target="../media/image26.png"/><Relationship Id="rId40" Type="http://schemas.microsoft.com/office/2007/relationships/hdphoto" Target="../media/hdphoto17.wdp"/><Relationship Id="rId5" Type="http://schemas.microsoft.com/office/2007/relationships/hdphoto" Target="../media/hdphoto2.wdp"/><Relationship Id="rId15" Type="http://schemas.openxmlformats.org/officeDocument/2006/relationships/image" Target="../media/image15.png"/><Relationship Id="rId23" Type="http://schemas.openxmlformats.org/officeDocument/2006/relationships/image" Target="../media/image19.png"/><Relationship Id="rId28" Type="http://schemas.microsoft.com/office/2007/relationships/hdphoto" Target="../media/hdphoto11.wdp"/><Relationship Id="rId36" Type="http://schemas.microsoft.com/office/2007/relationships/hdphoto" Target="../media/hdphoto15.wdp"/><Relationship Id="rId10" Type="http://schemas.openxmlformats.org/officeDocument/2006/relationships/slide" Target="slide7.xml"/><Relationship Id="rId19" Type="http://schemas.openxmlformats.org/officeDocument/2006/relationships/image" Target="../media/image17.png"/><Relationship Id="rId31" Type="http://schemas.openxmlformats.org/officeDocument/2006/relationships/image" Target="../media/image23.png"/><Relationship Id="rId44" Type="http://schemas.microsoft.com/office/2007/relationships/hdphoto" Target="../media/hdphoto19.wdp"/><Relationship Id="rId4" Type="http://schemas.openxmlformats.org/officeDocument/2006/relationships/image" Target="../media/image11.png"/><Relationship Id="rId9" Type="http://schemas.openxmlformats.org/officeDocument/2006/relationships/slide" Target="slide6.xml"/><Relationship Id="rId14" Type="http://schemas.microsoft.com/office/2007/relationships/hdphoto" Target="../media/hdphoto4.wdp"/><Relationship Id="rId22" Type="http://schemas.microsoft.com/office/2007/relationships/hdphoto" Target="../media/hdphoto8.wdp"/><Relationship Id="rId27" Type="http://schemas.openxmlformats.org/officeDocument/2006/relationships/image" Target="../media/image21.png"/><Relationship Id="rId30" Type="http://schemas.microsoft.com/office/2007/relationships/hdphoto" Target="../media/hdphoto12.wdp"/><Relationship Id="rId35" Type="http://schemas.openxmlformats.org/officeDocument/2006/relationships/image" Target="../media/image25.png"/><Relationship Id="rId43" Type="http://schemas.openxmlformats.org/officeDocument/2006/relationships/image" Target="../media/image29.png"/><Relationship Id="rId8" Type="http://schemas.openxmlformats.org/officeDocument/2006/relationships/slide" Target="slide4.xml"/><Relationship Id="rId3" Type="http://schemas.microsoft.com/office/2007/relationships/hdphoto" Target="../media/hdphoto1.wdp"/><Relationship Id="rId12" Type="http://schemas.openxmlformats.org/officeDocument/2006/relationships/image" Target="../media/image13.GIF"/><Relationship Id="rId17" Type="http://schemas.openxmlformats.org/officeDocument/2006/relationships/image" Target="../media/image16.png"/><Relationship Id="rId25" Type="http://schemas.openxmlformats.org/officeDocument/2006/relationships/image" Target="../media/image20.png"/><Relationship Id="rId33" Type="http://schemas.openxmlformats.org/officeDocument/2006/relationships/image" Target="../media/image24.png"/><Relationship Id="rId38" Type="http://schemas.microsoft.com/office/2007/relationships/hdphoto" Target="../media/hdphoto16.wdp"/></Relationships>
</file>

<file path=ppt/slides/_rels/slide3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2.xml"/><Relationship Id="rId1" Type="http://schemas.openxmlformats.org/officeDocument/2006/relationships/slideLayout" Target="../slideLayouts/slideLayout40.xml"/><Relationship Id="rId4" Type="http://schemas.openxmlformats.org/officeDocument/2006/relationships/image" Target="../media/image61.png"/></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image" Target="../media/image49.jpeg"/><Relationship Id="rId4" Type="http://schemas.openxmlformats.org/officeDocument/2006/relationships/image" Target="../media/image38.png"/></Relationships>
</file>

<file path=ppt/slides/_rels/slide3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36.xml"/><Relationship Id="rId4" Type="http://schemas.openxmlformats.org/officeDocument/2006/relationships/image" Target="../media/image49.jpeg"/></Relationships>
</file>

<file path=ppt/slides/_rels/slide3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39.jpeg"/><Relationship Id="rId1" Type="http://schemas.openxmlformats.org/officeDocument/2006/relationships/slideLayout" Target="../slideLayouts/slideLayout40.xml"/><Relationship Id="rId4" Type="http://schemas.openxmlformats.org/officeDocument/2006/relationships/image" Target="../media/image49.jpeg"/></Relationships>
</file>

<file path=ppt/slides/_rels/slide3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4.xml"/><Relationship Id="rId1" Type="http://schemas.openxmlformats.org/officeDocument/2006/relationships/slideLayout" Target="../slideLayouts/slideLayout40.xml"/><Relationship Id="rId4" Type="http://schemas.openxmlformats.org/officeDocument/2006/relationships/image" Target="../media/image63.png"/></Relationships>
</file>

<file path=ppt/slides/_rels/slide3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5.xml"/><Relationship Id="rId1" Type="http://schemas.openxmlformats.org/officeDocument/2006/relationships/slideLayout" Target="../slideLayouts/slideLayout40.xml"/></Relationships>
</file>

<file path=ppt/slides/_rels/slide3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6.xml"/><Relationship Id="rId1" Type="http://schemas.openxmlformats.org/officeDocument/2006/relationships/slideLayout" Target="../slideLayouts/slideLayout40.xml"/><Relationship Id="rId4" Type="http://schemas.openxmlformats.org/officeDocument/2006/relationships/image" Target="../media/image64.png"/></Relationships>
</file>

<file path=ppt/slides/_rels/slide3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7.xml"/><Relationship Id="rId1" Type="http://schemas.openxmlformats.org/officeDocument/2006/relationships/slideLayout" Target="../slideLayouts/slideLayout40.xml"/></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40.xml"/><Relationship Id="rId4" Type="http://schemas.openxmlformats.org/officeDocument/2006/relationships/image" Target="../media/image36.jpeg"/></Relationships>
</file>

<file path=ppt/slides/_rels/slide3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12.xml"/><Relationship Id="rId5" Type="http://schemas.openxmlformats.org/officeDocument/2006/relationships/image" Target="../media/image49.jpeg"/><Relationship Id="rId4" Type="http://schemas.openxmlformats.org/officeDocument/2006/relationships/image" Target="../media/image38.pn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audio" Target="../media/audio2.wav"/><Relationship Id="rId7" Type="http://schemas.microsoft.com/office/2007/relationships/hdphoto" Target="../media/hdphoto20.wdp"/><Relationship Id="rId2" Type="http://schemas.openxmlformats.org/officeDocument/2006/relationships/audio" Target="../media/audio1.wav"/><Relationship Id="rId1" Type="http://schemas.openxmlformats.org/officeDocument/2006/relationships/slideLayout" Target="../slideLayouts/slideLayout53.xml"/><Relationship Id="rId6" Type="http://schemas.openxmlformats.org/officeDocument/2006/relationships/image" Target="../media/image31.png"/><Relationship Id="rId11" Type="http://schemas.openxmlformats.org/officeDocument/2006/relationships/image" Target="../media/image33.png"/><Relationship Id="rId5" Type="http://schemas.openxmlformats.org/officeDocument/2006/relationships/image" Target="../media/image30.png"/><Relationship Id="rId10" Type="http://schemas.openxmlformats.org/officeDocument/2006/relationships/image" Target="../media/image32.png"/><Relationship Id="rId4" Type="http://schemas.openxmlformats.org/officeDocument/2006/relationships/audio" Target="../media/audio3.wav"/><Relationship Id="rId9" Type="http://schemas.microsoft.com/office/2007/relationships/hdphoto" Target="../media/hdphoto5.wdp"/></Relationships>
</file>

<file path=ppt/slides/_rels/slide4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36.xml"/><Relationship Id="rId4" Type="http://schemas.openxmlformats.org/officeDocument/2006/relationships/image" Target="../media/image49.jpeg"/></Relationships>
</file>

<file path=ppt/slides/_rels/slide4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9.xml"/><Relationship Id="rId1" Type="http://schemas.openxmlformats.org/officeDocument/2006/relationships/slideLayout" Target="../slideLayouts/slideLayout40.xml"/><Relationship Id="rId4" Type="http://schemas.openxmlformats.org/officeDocument/2006/relationships/image" Target="../media/image65.png"/></Relationships>
</file>

<file path=ppt/slides/_rels/slide4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0.xml"/><Relationship Id="rId1" Type="http://schemas.openxmlformats.org/officeDocument/2006/relationships/slideLayout" Target="../slideLayouts/slideLayout40.xml"/><Relationship Id="rId4" Type="http://schemas.openxmlformats.org/officeDocument/2006/relationships/image" Target="../media/image66.png"/></Relationships>
</file>

<file path=ppt/slides/_rels/slide4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audio" Target="../media/audio4.wav"/><Relationship Id="rId1" Type="http://schemas.openxmlformats.org/officeDocument/2006/relationships/slideLayout" Target="../slideLayouts/slideLayout48.xml"/></Relationships>
</file>

<file path=ppt/slides/_rels/slide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audio" Target="../media/audio2.wav"/><Relationship Id="rId7" Type="http://schemas.openxmlformats.org/officeDocument/2006/relationships/image" Target="../media/image30.png"/><Relationship Id="rId2" Type="http://schemas.openxmlformats.org/officeDocument/2006/relationships/audio" Target="../media/audio1.wav"/><Relationship Id="rId1" Type="http://schemas.openxmlformats.org/officeDocument/2006/relationships/slideLayout" Target="../slideLayouts/slideLayout53.xml"/><Relationship Id="rId6" Type="http://schemas.openxmlformats.org/officeDocument/2006/relationships/image" Target="../media/image33.png"/><Relationship Id="rId11" Type="http://schemas.microsoft.com/office/2007/relationships/hdphoto" Target="../media/hdphoto5.wdp"/><Relationship Id="rId5" Type="http://schemas.openxmlformats.org/officeDocument/2006/relationships/image" Target="../media/image32.png"/><Relationship Id="rId10" Type="http://schemas.openxmlformats.org/officeDocument/2006/relationships/image" Target="../media/image15.png"/><Relationship Id="rId4" Type="http://schemas.openxmlformats.org/officeDocument/2006/relationships/audio" Target="../media/audio3.wav"/><Relationship Id="rId9" Type="http://schemas.microsoft.com/office/2007/relationships/hdphoto" Target="../media/hdphoto20.wdp"/></Relationships>
</file>

<file path=ppt/slides/_rels/slide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audio" Target="../media/audio2.wav"/><Relationship Id="rId7" Type="http://schemas.openxmlformats.org/officeDocument/2006/relationships/image" Target="../media/image30.png"/><Relationship Id="rId2" Type="http://schemas.openxmlformats.org/officeDocument/2006/relationships/audio" Target="../media/audio1.wav"/><Relationship Id="rId1" Type="http://schemas.openxmlformats.org/officeDocument/2006/relationships/slideLayout" Target="../slideLayouts/slideLayout53.xml"/><Relationship Id="rId6" Type="http://schemas.openxmlformats.org/officeDocument/2006/relationships/image" Target="../media/image33.png"/><Relationship Id="rId11" Type="http://schemas.microsoft.com/office/2007/relationships/hdphoto" Target="../media/hdphoto5.wdp"/><Relationship Id="rId5" Type="http://schemas.openxmlformats.org/officeDocument/2006/relationships/image" Target="../media/image32.png"/><Relationship Id="rId10" Type="http://schemas.openxmlformats.org/officeDocument/2006/relationships/image" Target="../media/image15.png"/><Relationship Id="rId4" Type="http://schemas.openxmlformats.org/officeDocument/2006/relationships/audio" Target="../media/audio3.wav"/><Relationship Id="rId9" Type="http://schemas.microsoft.com/office/2007/relationships/hdphoto" Target="../media/hdphoto20.wdp"/></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7" Type="http://schemas.microsoft.com/office/2007/relationships/hdphoto" Target="../media/hdphoto5.wdp"/><Relationship Id="rId2" Type="http://schemas.openxmlformats.org/officeDocument/2006/relationships/audio" Target="../media/audio1.wav"/><Relationship Id="rId1" Type="http://schemas.openxmlformats.org/officeDocument/2006/relationships/slideLayout" Target="../slideLayouts/slideLayout53.xml"/><Relationship Id="rId6" Type="http://schemas.openxmlformats.org/officeDocument/2006/relationships/image" Target="../media/image15.png"/><Relationship Id="rId5" Type="http://schemas.microsoft.com/office/2007/relationships/hdphoto" Target="../media/hdphoto20.wdp"/><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xml"/><Relationship Id="rId1" Type="http://schemas.openxmlformats.org/officeDocument/2006/relationships/slideLayout" Target="../slideLayouts/slideLayout15.xml"/><Relationship Id="rId5" Type="http://schemas.openxmlformats.org/officeDocument/2006/relationships/image" Target="../media/image36.jpeg"/><Relationship Id="rId4" Type="http://schemas.openxmlformats.org/officeDocument/2006/relationships/image" Target="../media/image35.png"/></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36.jpeg"/><Relationship Id="rId4"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style>
          <a:lnRef idx="2">
            <a:schemeClr val="dk1"/>
          </a:lnRef>
          <a:fillRef idx="1">
            <a:schemeClr val="lt1"/>
          </a:fillRef>
          <a:effectRef idx="0">
            <a:schemeClr val="dk1"/>
          </a:effectRef>
          <a:fontRef idx="minor">
            <a:schemeClr val="dk1"/>
          </a:fontRef>
        </p:style>
        <p:txBody>
          <a:bodyPr/>
          <a:lstStyle/>
          <a:p>
            <a:pPr marL="0" indent="0" algn="ctr">
              <a:buNone/>
            </a:pPr>
            <a:endParaRPr lang="vi-VN" altLang="en-US" sz="4800">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endParaRPr>
          </a:p>
          <a:p>
            <a:pPr marL="0" indent="0" algn="ctr">
              <a:buNone/>
            </a:pPr>
            <a:endParaRPr lang="vi-VN" altLang="en-US" sz="4800">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endParaRPr>
          </a:p>
          <a:p>
            <a:pPr marL="0" indent="0" algn="ctr">
              <a:buNone/>
            </a:pPr>
            <a:r>
              <a:rPr lang="vi-VN" altLang="en-US" sz="4800" b="1">
                <a:ln w="22225">
                  <a:solidFill>
                    <a:schemeClr val="accent2"/>
                  </a:solidFill>
                  <a:prstDash val="solid"/>
                </a:ln>
                <a:gradFill>
                  <a:gsLst>
                    <a:gs pos="0">
                      <a:srgbClr val="E30000"/>
                    </a:gs>
                    <a:gs pos="100000">
                      <a:srgbClr val="760303"/>
                    </a:gs>
                  </a:gsLst>
                  <a:lin scaled="0"/>
                </a:gradFill>
                <a:effectLst/>
                <a:latin typeface="Times New Roman" panose="02020603050405020304" pitchFamily="18" charset="0"/>
                <a:cs typeface="Times New Roman" panose="02020603050405020304" pitchFamily="18" charset="0"/>
              </a:rPr>
              <a:t>CHÀO MỪNG QUÝ THẦY CÔ </a:t>
            </a:r>
          </a:p>
          <a:p>
            <a:pPr marL="0" indent="0" algn="ctr">
              <a:buNone/>
            </a:pPr>
            <a:endParaRPr lang="vi-VN" altLang="en-US" sz="4800" b="1">
              <a:ln w="22225">
                <a:solidFill>
                  <a:schemeClr val="accent2"/>
                </a:solidFill>
                <a:prstDash val="solid"/>
              </a:ln>
              <a:gradFill>
                <a:gsLst>
                  <a:gs pos="0">
                    <a:srgbClr val="E30000"/>
                  </a:gs>
                  <a:gs pos="100000">
                    <a:srgbClr val="760303"/>
                  </a:gs>
                </a:gsLst>
                <a:lin scaled="0"/>
              </a:gradFill>
              <a:effectLst/>
              <a:latin typeface="Times New Roman" panose="02020603050405020304" pitchFamily="18" charset="0"/>
              <a:cs typeface="Times New Roman" panose="02020603050405020304" pitchFamily="18" charset="0"/>
            </a:endParaRPr>
          </a:p>
          <a:p>
            <a:pPr marL="0" indent="0" algn="ctr">
              <a:buNone/>
            </a:pPr>
            <a:r>
              <a:rPr lang="vi-VN" altLang="en-US">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rPr>
              <a:t>    Giáo viên: Nguyễn Thị Bích Thủy</a:t>
            </a:r>
          </a:p>
          <a:p>
            <a:pPr marL="0" indent="0" algn="ctr">
              <a:buNone/>
            </a:pPr>
            <a:endParaRPr lang="vi-VN" altLang="en-US">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p:wheel spokes="8"/>
      </p:transition>
    </mc:Choice>
    <mc:Fallback xmlns="">
      <p:transition>
        <p:wheel spokes="8"/>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0" y="-88265"/>
            <a:ext cx="1478280" cy="899160"/>
          </a:xfrm>
          <a:prstGeom prst="rect">
            <a:avLst/>
          </a:prstGeom>
        </p:spPr>
      </p:pic>
      <p:sp>
        <p:nvSpPr>
          <p:cNvPr id="8" name="Title 7"/>
          <p:cNvSpPr>
            <a:spLocks noGrp="1"/>
          </p:cNvSpPr>
          <p:nvPr>
            <p:ph type="title"/>
          </p:nvPr>
        </p:nvSpPr>
        <p:spPr/>
        <p:txBody>
          <a:bodyPr/>
          <a:lstStyle/>
          <a:p>
            <a:endParaRPr lang="en-US"/>
          </a:p>
        </p:txBody>
      </p:sp>
      <p:pic>
        <p:nvPicPr>
          <p:cNvPr id="9" name="Picture 8"/>
          <p:cNvPicPr>
            <a:picLocks noChangeAspect="1"/>
          </p:cNvPicPr>
          <p:nvPr/>
        </p:nvPicPr>
        <p:blipFill>
          <a:blip r:embed="rId4"/>
          <a:stretch>
            <a:fillRect/>
          </a:stretch>
        </p:blipFill>
        <p:spPr>
          <a:xfrm>
            <a:off x="2075815" y="436245"/>
            <a:ext cx="8841105" cy="4620260"/>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95945" y="0"/>
            <a:ext cx="996055" cy="99131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955"/>
            <a:ext cx="10972800" cy="727075"/>
          </a:xfrm>
        </p:spPr>
        <p:txBody>
          <a:bodyPr>
            <a:normAutofit fontScale="90000"/>
          </a:bodyPr>
          <a:lstStyle/>
          <a:p>
            <a:r>
              <a:rPr lang="en-US" b="1" dirty="0">
                <a:solidFill>
                  <a:srgbClr val="00863D"/>
                </a:solidFill>
                <a:latin typeface="Arial-Rounded" panose="020B0500000000000000" pitchFamily="34" charset="0"/>
                <a:ea typeface="Arial-Rounded" panose="020B0500000000000000" pitchFamily="34" charset="0"/>
                <a:cs typeface="Arial-Rounded" panose="020B0500000000000000" pitchFamily="34" charset="0"/>
                <a:sym typeface="+mn-ea"/>
              </a:rPr>
              <a:t>Tớ là lê-gô</a:t>
            </a:r>
            <a:r>
              <a:rPr lang="en-US" b="1" dirty="0">
                <a:solidFill>
                  <a:srgbClr val="00863D"/>
                </a:solidFill>
                <a:latin typeface="Arial-Rounded" panose="020B0500000000000000" pitchFamily="34" charset="0"/>
                <a:ea typeface="Arial-Rounded" panose="020B0500000000000000" pitchFamily="34" charset="0"/>
                <a:cs typeface="Arial-Rounded" panose="020B0500000000000000" pitchFamily="34" charset="0"/>
              </a:rPr>
              <a:t/>
            </a:r>
            <a:br>
              <a:rPr lang="en-US" b="1" dirty="0">
                <a:solidFill>
                  <a:srgbClr val="00863D"/>
                </a:solidFill>
                <a:latin typeface="Arial-Rounded" panose="020B0500000000000000" pitchFamily="34" charset="0"/>
                <a:ea typeface="Arial-Rounded" panose="020B0500000000000000" pitchFamily="34" charset="0"/>
                <a:cs typeface="Arial-Rounded" panose="020B0500000000000000" pitchFamily="34" charset="0"/>
              </a:rPr>
            </a:br>
            <a:endParaRPr lang="en-US"/>
          </a:p>
        </p:txBody>
      </p:sp>
      <p:sp>
        <p:nvSpPr>
          <p:cNvPr id="3" name="Content Placeholder 2"/>
          <p:cNvSpPr>
            <a:spLocks noGrp="1"/>
          </p:cNvSpPr>
          <p:nvPr>
            <p:ph idx="1"/>
          </p:nvPr>
        </p:nvSpPr>
        <p:spPr>
          <a:xfrm>
            <a:off x="254635" y="707390"/>
            <a:ext cx="8468360" cy="6380480"/>
          </a:xfrm>
        </p:spPr>
        <p:txBody>
          <a:bodyPr>
            <a:noAutofit/>
          </a:bodyPr>
          <a:lstStyle/>
          <a:p>
            <a:pPr marL="0" indent="0" algn="just">
              <a:buNone/>
            </a:pPr>
            <a:r>
              <a:rPr lang="en-US" sz="2700">
                <a:latin typeface="Arial-Rounded" panose="020B0500000000000000" pitchFamily="34" charset="0"/>
                <a:cs typeface="Arial-Rounded" panose="020B0500000000000000" pitchFamily="34" charset="0"/>
              </a:rPr>
              <a:t>  </a:t>
            </a:r>
            <a:r>
              <a:rPr lang="en-US" sz="2600">
                <a:latin typeface="Arial-Rounded" panose="020B0500000000000000" pitchFamily="34" charset="0"/>
                <a:cs typeface="Arial-Rounded" panose="020B0500000000000000" pitchFamily="34" charset="0"/>
              </a:rPr>
              <a:t> Tớ là lê-gô. Nhiều bạn gọi tớ là đồ chơi lắp ráp. Các bạn có nhận ra tớ không?</a:t>
            </a:r>
          </a:p>
          <a:p>
            <a:pPr marL="0" indent="0" algn="just">
              <a:buNone/>
            </a:pPr>
            <a:r>
              <a:rPr lang="en-US" sz="2600">
                <a:latin typeface="Arial-Rounded" panose="020B0500000000000000" pitchFamily="34" charset="0"/>
                <a:cs typeface="Arial-Rounded" panose="020B0500000000000000" pitchFamily="34" charset="0"/>
              </a:rPr>
              <a:t>   Để tớ giới thiệu với các bạn về gia đình của tớ nhé. Tớ có rất nhiều anh chị em. Chúng tớ là những khối nhỏ đủ màu sắc. Hầu hết chúng tớ có hình viên gạch. Một số thành viên có hình nhân vật tí hon và các hình xinh xắn khác.</a:t>
            </a:r>
          </a:p>
          <a:p>
            <a:pPr marL="0" indent="0" algn="just">
              <a:buNone/>
            </a:pPr>
            <a:r>
              <a:rPr lang="en-US" sz="2600">
                <a:latin typeface="Arial-Rounded" panose="020B0500000000000000" pitchFamily="34" charset="0"/>
                <a:cs typeface="Arial-Rounded" panose="020B0500000000000000" pitchFamily="34" charset="0"/>
              </a:rPr>
              <a:t>   Từ những mảnh ghép nhỏ bé, chúng tớ kết hợp với nhau để thành một thế giới kì diệu. Các bạn có thể lắp ráp nhà cửa, xe cộ, nhà máy... theo ý thích. Sau đó các bạn tháo rời ra để tạo thành nhân vật khác. </a:t>
            </a:r>
          </a:p>
          <a:p>
            <a:pPr marL="0" indent="0" algn="just">
              <a:buNone/>
            </a:pPr>
            <a:r>
              <a:rPr lang="en-US" sz="2600">
                <a:latin typeface="Arial-Rounded" panose="020B0500000000000000" pitchFamily="34" charset="0"/>
                <a:cs typeface="Arial-Rounded" panose="020B0500000000000000" pitchFamily="34" charset="0"/>
              </a:rPr>
              <a:t>   Chúng tớ giúp các bạn có trí tưởng tượng phong phú, khả năng sáng tạo và tính kiên nhẫn. Nào, các bạn đã sẵn sàng chơi cùng chúng tớ chưa?</a:t>
            </a:r>
          </a:p>
          <a:p>
            <a:pPr marL="0" indent="0" algn="r">
              <a:buNone/>
            </a:pPr>
            <a:r>
              <a:rPr lang="en-US" sz="2600">
                <a:latin typeface="Arial-Rounded" panose="020B0500000000000000" pitchFamily="34" charset="0"/>
                <a:cs typeface="Arial-Rounded" panose="020B0500000000000000" pitchFamily="34" charset="0"/>
              </a:rPr>
              <a:t>(Bảo châu)</a:t>
            </a:r>
          </a:p>
        </p:txBody>
      </p:sp>
      <p:pic>
        <p:nvPicPr>
          <p:cNvPr id="4" name="Picture 3"/>
          <p:cNvPicPr>
            <a:picLocks noChangeAspect="1"/>
          </p:cNvPicPr>
          <p:nvPr/>
        </p:nvPicPr>
        <p:blipFill>
          <a:blip r:embed="rId2"/>
          <a:stretch>
            <a:fillRect/>
          </a:stretch>
        </p:blipFill>
        <p:spPr>
          <a:xfrm>
            <a:off x="8722995" y="854710"/>
            <a:ext cx="3333750" cy="4652010"/>
          </a:xfrm>
          <a:prstGeom prst="rect">
            <a:avLst/>
          </a:prstGeom>
        </p:spPr>
      </p:pic>
      <p:sp>
        <p:nvSpPr>
          <p:cNvPr id="10" name="Cloud 9"/>
          <p:cNvSpPr/>
          <p:nvPr/>
        </p:nvSpPr>
        <p:spPr>
          <a:xfrm>
            <a:off x="8953508" y="213229"/>
            <a:ext cx="3048000" cy="730269"/>
          </a:xfrm>
          <a:prstGeom prst="cloud">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Đọc mẫu</a:t>
            </a: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922093"/>
          </a:xfrm>
        </p:spPr>
      </p:pic>
      <p:pic>
        <p:nvPicPr>
          <p:cNvPr id="6" name="62" descr="E:\素材\春\7ff96c0408d5f1ad90e6490e1fb39ea4.png7ff96c0408d5f1ad90e6490e1fb39ea4"/>
          <p:cNvPicPr>
            <a:picLocks noChangeAspect="1"/>
          </p:cNvPicPr>
          <p:nvPr/>
        </p:nvPicPr>
        <p:blipFill>
          <a:blip r:embed="rId3" cstate="screen"/>
          <a:srcRect/>
          <a:stretch>
            <a:fillRect/>
          </a:stretch>
        </p:blipFill>
        <p:spPr>
          <a:xfrm rot="11111076" flipH="1">
            <a:off x="-189865" y="-114935"/>
            <a:ext cx="1796415" cy="1758315"/>
          </a:xfrm>
          <a:prstGeom prst="rect">
            <a:avLst/>
          </a:prstGeom>
        </p:spPr>
      </p:pic>
      <p:pic>
        <p:nvPicPr>
          <p:cNvPr id="7" name="1" descr="E:\素材\春\7ff96c0408d5f1ad90e6490e1fb39ea4.png7ff96c0408d5f1ad90e6490e1fb39ea4"/>
          <p:cNvPicPr>
            <a:picLocks noChangeAspect="1"/>
          </p:cNvPicPr>
          <p:nvPr/>
        </p:nvPicPr>
        <p:blipFill>
          <a:blip r:embed="rId4" cstate="screen"/>
          <a:srcRect/>
          <a:stretch>
            <a:fillRect/>
          </a:stretch>
        </p:blipFill>
        <p:spPr>
          <a:xfrm rot="21000000">
            <a:off x="10031048" y="4756299"/>
            <a:ext cx="2396490" cy="2344420"/>
          </a:xfrm>
          <a:prstGeom prst="rect">
            <a:avLst/>
          </a:prstGeom>
        </p:spPr>
      </p:pic>
      <p:sp>
        <p:nvSpPr>
          <p:cNvPr id="8" name="Title 1"/>
          <p:cNvSpPr txBox="1"/>
          <p:nvPr/>
        </p:nvSpPr>
        <p:spPr>
          <a:xfrm>
            <a:off x="935515" y="-130978"/>
            <a:ext cx="10515600" cy="1325563"/>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err="1">
                <a:latin typeface="Times New Roman" panose="02020603050405020304" pitchFamily="18" charset="0"/>
                <a:cs typeface="Times New Roman" panose="02020603050405020304" pitchFamily="18" charset="0"/>
              </a:rPr>
              <a:t>Luyện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đọc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câu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dài</a:t>
            </a:r>
            <a:r>
              <a:rPr lang="en-US" dirty="0">
                <a:latin typeface="Times New Roman" panose="02020603050405020304" pitchFamily="18" charset="0"/>
                <a:cs typeface="Times New Roman" panose="02020603050405020304" pitchFamily="18" charset="0"/>
              </a:rPr>
              <a:t>:</a:t>
            </a:r>
          </a:p>
        </p:txBody>
      </p:sp>
      <p:sp>
        <p:nvSpPr>
          <p:cNvPr id="9" name="Content Placeholder 2"/>
          <p:cNvSpPr txBox="1"/>
          <p:nvPr/>
        </p:nvSpPr>
        <p:spPr>
          <a:xfrm>
            <a:off x="935515" y="1418205"/>
            <a:ext cx="10515600" cy="435133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dirty="0" err="1">
                <a:latin typeface="Times New Roman" panose="02020603050405020304" pitchFamily="18" charset="0"/>
                <a:cs typeface="Times New Roman" panose="02020603050405020304" pitchFamily="18" charset="0"/>
                <a:sym typeface="+mn-ea"/>
              </a:rPr>
              <a:t>Chúng</a:t>
            </a:r>
            <a:r>
              <a:rPr lang="en-US" dirty="0">
                <a:latin typeface="Times New Roman" panose="02020603050405020304" pitchFamily="18" charset="0"/>
                <a:cs typeface="Times New Roman" panose="02020603050405020304" pitchFamily="18" charset="0"/>
                <a:sym typeface="+mn-ea"/>
              </a:rPr>
              <a:t> </a:t>
            </a:r>
            <a:r>
              <a:rPr lang="en-US" dirty="0" err="1">
                <a:latin typeface="Times New Roman" panose="02020603050405020304" pitchFamily="18" charset="0"/>
                <a:cs typeface="Times New Roman" panose="02020603050405020304" pitchFamily="18" charset="0"/>
                <a:sym typeface="+mn-ea"/>
              </a:rPr>
              <a:t>tớ</a:t>
            </a:r>
            <a:r>
              <a:rPr lang="en-US" dirty="0">
                <a:latin typeface="Times New Roman" panose="02020603050405020304" pitchFamily="18" charset="0"/>
                <a:cs typeface="Times New Roman" panose="02020603050405020304" pitchFamily="18" charset="0"/>
                <a:sym typeface="+mn-ea"/>
              </a:rPr>
              <a:t> </a:t>
            </a:r>
            <a:r>
              <a:rPr lang="en-US" dirty="0" err="1">
                <a:latin typeface="Times New Roman" panose="02020603050405020304" pitchFamily="18" charset="0"/>
                <a:cs typeface="Times New Roman" panose="02020603050405020304" pitchFamily="18" charset="0"/>
                <a:sym typeface="+mn-ea"/>
              </a:rPr>
              <a:t>giúp</a:t>
            </a:r>
            <a:r>
              <a:rPr lang="en-US" dirty="0">
                <a:latin typeface="Times New Roman" panose="02020603050405020304" pitchFamily="18" charset="0"/>
                <a:cs typeface="Times New Roman" panose="02020603050405020304" pitchFamily="18" charset="0"/>
                <a:sym typeface="+mn-ea"/>
              </a:rPr>
              <a:t> </a:t>
            </a:r>
            <a:r>
              <a:rPr lang="en-US" dirty="0" err="1">
                <a:latin typeface="Times New Roman" panose="02020603050405020304" pitchFamily="18" charset="0"/>
                <a:cs typeface="Times New Roman" panose="02020603050405020304" pitchFamily="18" charset="0"/>
                <a:sym typeface="+mn-ea"/>
              </a:rPr>
              <a:t>các</a:t>
            </a:r>
            <a:r>
              <a:rPr lang="en-US" dirty="0">
                <a:latin typeface="Times New Roman" panose="02020603050405020304" pitchFamily="18" charset="0"/>
                <a:cs typeface="Times New Roman" panose="02020603050405020304" pitchFamily="18" charset="0"/>
                <a:sym typeface="+mn-ea"/>
              </a:rPr>
              <a:t> </a:t>
            </a:r>
            <a:r>
              <a:rPr lang="en-US" dirty="0" err="1">
                <a:latin typeface="Times New Roman" panose="02020603050405020304" pitchFamily="18" charset="0"/>
                <a:cs typeface="Times New Roman" panose="02020603050405020304" pitchFamily="18" charset="0"/>
                <a:sym typeface="+mn-ea"/>
              </a:rPr>
              <a:t>bạn</a:t>
            </a:r>
            <a:r>
              <a:rPr lang="en-US" dirty="0">
                <a:latin typeface="Times New Roman" panose="02020603050405020304" pitchFamily="18" charset="0"/>
                <a:cs typeface="Times New Roman" panose="02020603050405020304" pitchFamily="18" charset="0"/>
                <a:sym typeface="+mn-ea"/>
              </a:rPr>
              <a:t> </a:t>
            </a:r>
            <a:r>
              <a:rPr lang="en-US" dirty="0" err="1">
                <a:latin typeface="Times New Roman" panose="02020603050405020304" pitchFamily="18" charset="0"/>
                <a:cs typeface="Times New Roman" panose="02020603050405020304" pitchFamily="18" charset="0"/>
                <a:sym typeface="+mn-ea"/>
              </a:rPr>
              <a:t>có</a:t>
            </a:r>
            <a:r>
              <a:rPr lang="en-US" dirty="0">
                <a:latin typeface="Times New Roman" panose="02020603050405020304" pitchFamily="18" charset="0"/>
                <a:cs typeface="Times New Roman" panose="02020603050405020304" pitchFamily="18" charset="0"/>
                <a:sym typeface="+mn-ea"/>
              </a:rPr>
              <a:t> </a:t>
            </a:r>
            <a:r>
              <a:rPr lang="en-US" dirty="0" err="1">
                <a:latin typeface="Times New Roman" panose="02020603050405020304" pitchFamily="18" charset="0"/>
                <a:cs typeface="Times New Roman" panose="02020603050405020304" pitchFamily="18" charset="0"/>
                <a:sym typeface="+mn-ea"/>
              </a:rPr>
              <a:t>trí</a:t>
            </a:r>
            <a:r>
              <a:rPr lang="en-US" dirty="0">
                <a:latin typeface="Times New Roman" panose="02020603050405020304" pitchFamily="18" charset="0"/>
                <a:cs typeface="Times New Roman" panose="02020603050405020304" pitchFamily="18" charset="0"/>
                <a:sym typeface="+mn-ea"/>
              </a:rPr>
              <a:t> </a:t>
            </a:r>
            <a:r>
              <a:rPr lang="en-US" dirty="0" err="1">
                <a:latin typeface="Times New Roman" panose="02020603050405020304" pitchFamily="18" charset="0"/>
                <a:cs typeface="Times New Roman" panose="02020603050405020304" pitchFamily="18" charset="0"/>
                <a:sym typeface="+mn-ea"/>
              </a:rPr>
              <a:t>tưởng</a:t>
            </a:r>
            <a:r>
              <a:rPr lang="en-US" dirty="0">
                <a:latin typeface="Times New Roman" panose="02020603050405020304" pitchFamily="18" charset="0"/>
                <a:cs typeface="Times New Roman" panose="02020603050405020304" pitchFamily="18" charset="0"/>
                <a:sym typeface="+mn-ea"/>
              </a:rPr>
              <a:t> </a:t>
            </a:r>
            <a:r>
              <a:rPr lang="en-US" dirty="0" err="1">
                <a:latin typeface="Times New Roman" panose="02020603050405020304" pitchFamily="18" charset="0"/>
                <a:cs typeface="Times New Roman" panose="02020603050405020304" pitchFamily="18" charset="0"/>
                <a:sym typeface="+mn-ea"/>
              </a:rPr>
              <a:t>tượng</a:t>
            </a:r>
            <a:r>
              <a:rPr lang="en-US" dirty="0">
                <a:latin typeface="Times New Roman" panose="02020603050405020304" pitchFamily="18" charset="0"/>
                <a:cs typeface="Times New Roman" panose="02020603050405020304" pitchFamily="18" charset="0"/>
                <a:sym typeface="+mn-ea"/>
              </a:rPr>
              <a:t> </a:t>
            </a:r>
            <a:r>
              <a:rPr lang="en-US" dirty="0" err="1">
                <a:latin typeface="Times New Roman" panose="02020603050405020304" pitchFamily="18" charset="0"/>
                <a:cs typeface="Times New Roman" panose="02020603050405020304" pitchFamily="18" charset="0"/>
                <a:sym typeface="+mn-ea"/>
              </a:rPr>
              <a:t>phong</a:t>
            </a:r>
            <a:r>
              <a:rPr lang="en-US" dirty="0">
                <a:latin typeface="Times New Roman" panose="02020603050405020304" pitchFamily="18" charset="0"/>
                <a:cs typeface="Times New Roman" panose="02020603050405020304" pitchFamily="18" charset="0"/>
                <a:sym typeface="+mn-ea"/>
              </a:rPr>
              <a:t> </a:t>
            </a:r>
            <a:r>
              <a:rPr lang="en-US" dirty="0" err="1">
                <a:latin typeface="Times New Roman" panose="02020603050405020304" pitchFamily="18" charset="0"/>
                <a:cs typeface="Times New Roman" panose="02020603050405020304" pitchFamily="18" charset="0"/>
                <a:sym typeface="+mn-ea"/>
              </a:rPr>
              <a:t>phú</a:t>
            </a:r>
            <a:r>
              <a:rPr lang="en-US" dirty="0">
                <a:latin typeface="Times New Roman" panose="02020603050405020304" pitchFamily="18" charset="0"/>
                <a:cs typeface="Times New Roman" panose="02020603050405020304" pitchFamily="18" charset="0"/>
                <a:sym typeface="+mn-ea"/>
              </a:rPr>
              <a:t>, </a:t>
            </a:r>
            <a:r>
              <a:rPr lang="en-US" dirty="0" err="1">
                <a:latin typeface="Times New Roman" panose="02020603050405020304" pitchFamily="18" charset="0"/>
                <a:cs typeface="Times New Roman" panose="02020603050405020304" pitchFamily="18" charset="0"/>
                <a:sym typeface="+mn-ea"/>
              </a:rPr>
              <a:t>khả</a:t>
            </a:r>
            <a:r>
              <a:rPr lang="en-US" dirty="0">
                <a:latin typeface="Times New Roman" panose="02020603050405020304" pitchFamily="18" charset="0"/>
                <a:cs typeface="Times New Roman" panose="02020603050405020304" pitchFamily="18" charset="0"/>
                <a:sym typeface="+mn-ea"/>
              </a:rPr>
              <a:t> </a:t>
            </a:r>
            <a:r>
              <a:rPr lang="en-US" dirty="0" err="1">
                <a:latin typeface="Times New Roman" panose="02020603050405020304" pitchFamily="18" charset="0"/>
                <a:cs typeface="Times New Roman" panose="02020603050405020304" pitchFamily="18" charset="0"/>
                <a:sym typeface="+mn-ea"/>
              </a:rPr>
              <a:t>năng</a:t>
            </a:r>
            <a:r>
              <a:rPr lang="en-US" dirty="0">
                <a:latin typeface="Times New Roman" panose="02020603050405020304" pitchFamily="18" charset="0"/>
                <a:cs typeface="Times New Roman" panose="02020603050405020304" pitchFamily="18" charset="0"/>
                <a:sym typeface="+mn-ea"/>
              </a:rPr>
              <a:t> </a:t>
            </a:r>
            <a:r>
              <a:rPr lang="en-US" dirty="0" err="1">
                <a:latin typeface="Times New Roman" panose="02020603050405020304" pitchFamily="18" charset="0"/>
                <a:cs typeface="Times New Roman" panose="02020603050405020304" pitchFamily="18" charset="0"/>
                <a:sym typeface="+mn-ea"/>
              </a:rPr>
              <a:t>sáng</a:t>
            </a:r>
            <a:r>
              <a:rPr lang="en-US" dirty="0">
                <a:latin typeface="Times New Roman" panose="02020603050405020304" pitchFamily="18" charset="0"/>
                <a:cs typeface="Times New Roman" panose="02020603050405020304" pitchFamily="18" charset="0"/>
                <a:sym typeface="+mn-ea"/>
              </a:rPr>
              <a:t> </a:t>
            </a:r>
            <a:r>
              <a:rPr lang="en-US" dirty="0" err="1">
                <a:latin typeface="Times New Roman" panose="02020603050405020304" pitchFamily="18" charset="0"/>
                <a:cs typeface="Times New Roman" panose="02020603050405020304" pitchFamily="18" charset="0"/>
                <a:sym typeface="+mn-ea"/>
              </a:rPr>
              <a:t>tạo</a:t>
            </a:r>
            <a:r>
              <a:rPr lang="en-US" dirty="0">
                <a:latin typeface="Times New Roman" panose="02020603050405020304" pitchFamily="18" charset="0"/>
                <a:cs typeface="Times New Roman" panose="02020603050405020304" pitchFamily="18" charset="0"/>
                <a:sym typeface="+mn-ea"/>
              </a:rPr>
              <a:t> </a:t>
            </a:r>
            <a:r>
              <a:rPr lang="en-US" dirty="0" err="1">
                <a:latin typeface="Times New Roman" panose="02020603050405020304" pitchFamily="18" charset="0"/>
                <a:cs typeface="Times New Roman" panose="02020603050405020304" pitchFamily="18" charset="0"/>
                <a:sym typeface="+mn-ea"/>
              </a:rPr>
              <a:t>và</a:t>
            </a:r>
            <a:r>
              <a:rPr lang="en-US" dirty="0">
                <a:latin typeface="Times New Roman" panose="02020603050405020304" pitchFamily="18" charset="0"/>
                <a:cs typeface="Times New Roman" panose="02020603050405020304" pitchFamily="18" charset="0"/>
                <a:sym typeface="+mn-ea"/>
              </a:rPr>
              <a:t> </a:t>
            </a:r>
            <a:r>
              <a:rPr lang="en-US" dirty="0" err="1">
                <a:latin typeface="Times New Roman" panose="02020603050405020304" pitchFamily="18" charset="0"/>
                <a:cs typeface="Times New Roman" panose="02020603050405020304" pitchFamily="18" charset="0"/>
                <a:sym typeface="+mn-ea"/>
              </a:rPr>
              <a:t>tính</a:t>
            </a:r>
            <a:r>
              <a:rPr lang="en-US" dirty="0">
                <a:latin typeface="Times New Roman" panose="02020603050405020304" pitchFamily="18" charset="0"/>
                <a:cs typeface="Times New Roman" panose="02020603050405020304" pitchFamily="18" charset="0"/>
                <a:sym typeface="+mn-ea"/>
              </a:rPr>
              <a:t> </a:t>
            </a:r>
            <a:r>
              <a:rPr lang="en-US" dirty="0" err="1">
                <a:latin typeface="Times New Roman" panose="02020603050405020304" pitchFamily="18" charset="0"/>
                <a:cs typeface="Times New Roman" panose="02020603050405020304" pitchFamily="18" charset="0"/>
                <a:sym typeface="+mn-ea"/>
              </a:rPr>
              <a:t>kiên</a:t>
            </a:r>
            <a:r>
              <a:rPr lang="en-US" dirty="0">
                <a:latin typeface="Times New Roman" panose="02020603050405020304" pitchFamily="18" charset="0"/>
                <a:cs typeface="Times New Roman" panose="02020603050405020304" pitchFamily="18" charset="0"/>
                <a:sym typeface="+mn-ea"/>
              </a:rPr>
              <a:t> </a:t>
            </a:r>
            <a:r>
              <a:rPr lang="en-US" dirty="0" err="1">
                <a:latin typeface="Times New Roman" panose="02020603050405020304" pitchFamily="18" charset="0"/>
                <a:cs typeface="Times New Roman" panose="02020603050405020304" pitchFamily="18" charset="0"/>
                <a:sym typeface="+mn-ea"/>
              </a:rPr>
              <a:t>nhẫn</a:t>
            </a:r>
            <a:r>
              <a:rPr lang="en-US" dirty="0">
                <a:latin typeface="Times New Roman" panose="02020603050405020304" pitchFamily="18" charset="0"/>
                <a:cs typeface="Times New Roman" panose="02020603050405020304" pitchFamily="18" charset="0"/>
                <a:sym typeface="+mn-ea"/>
              </a:rPr>
              <a:t>.</a:t>
            </a:r>
            <a:endParaRPr lang="en-US" dirty="0">
              <a:latin typeface="Times New Roman" panose="02020603050405020304" pitchFamily="18" charset="0"/>
              <a:cs typeface="Times New Roman" panose="02020603050405020304" pitchFamily="18" charset="0"/>
            </a:endParaRPr>
          </a:p>
        </p:txBody>
      </p:sp>
      <p:cxnSp>
        <p:nvCxnSpPr>
          <p:cNvPr id="10" name="Straight Connector 9"/>
          <p:cNvCxnSpPr/>
          <p:nvPr/>
        </p:nvCxnSpPr>
        <p:spPr>
          <a:xfrm flipH="1">
            <a:off x="4772164" y="1504415"/>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2" name="Straight Connector 11"/>
          <p:cNvCxnSpPr/>
          <p:nvPr/>
        </p:nvCxnSpPr>
        <p:spPr>
          <a:xfrm flipH="1">
            <a:off x="5586295" y="2018618"/>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3" name="Straight Connector 12"/>
          <p:cNvCxnSpPr/>
          <p:nvPr/>
        </p:nvCxnSpPr>
        <p:spPr>
          <a:xfrm flipH="1">
            <a:off x="9726148" y="1485901"/>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4" name="Straight Connector 13"/>
          <p:cNvCxnSpPr/>
          <p:nvPr/>
        </p:nvCxnSpPr>
        <p:spPr>
          <a:xfrm flipH="1">
            <a:off x="2364164" y="1945934"/>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5" name="Straight Connector 14"/>
          <p:cNvCxnSpPr/>
          <p:nvPr/>
        </p:nvCxnSpPr>
        <p:spPr>
          <a:xfrm flipH="1">
            <a:off x="5452568" y="2003704"/>
            <a:ext cx="111125" cy="412750"/>
          </a:xfrm>
          <a:prstGeom prst="line">
            <a:avLst/>
          </a:prstGeom>
        </p:spPr>
        <p:style>
          <a:lnRef idx="3">
            <a:schemeClr val="accent2"/>
          </a:lnRef>
          <a:fillRef idx="0">
            <a:schemeClr val="accent2"/>
          </a:fillRef>
          <a:effectRef idx="2">
            <a:schemeClr val="accent2"/>
          </a:effectRef>
          <a:fontRef idx="minor">
            <a:schemeClr val="tx1"/>
          </a:fontRef>
        </p:style>
      </p:cxnSp>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12537" y="0"/>
            <a:ext cx="1179463" cy="117384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par>
                                <p:cTn id="8" presetID="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additive="base">
                                        <p:cTn id="10" dur="500" fill="hold"/>
                                        <p:tgtEl>
                                          <p:spTgt spid="10"/>
                                        </p:tgtEl>
                                        <p:attrNameLst>
                                          <p:attrName>ppt_x</p:attrName>
                                        </p:attrNameLst>
                                      </p:cBhvr>
                                      <p:tavLst>
                                        <p:tav tm="0">
                                          <p:val>
                                            <p:strVal val="#ppt_x"/>
                                          </p:val>
                                        </p:tav>
                                        <p:tav tm="100000">
                                          <p:val>
                                            <p:strVal val="#ppt_x"/>
                                          </p:val>
                                        </p:tav>
                                      </p:tavLst>
                                    </p:anim>
                                    <p:anim calcmode="lin" valueType="num">
                                      <p:cBhvr additive="base">
                                        <p:cTn id="11" dur="500" fill="hold"/>
                                        <p:tgtEl>
                                          <p:spTgt spid="10"/>
                                        </p:tgtEl>
                                        <p:attrNameLst>
                                          <p:attrName>ppt_y</p:attrName>
                                        </p:attrNameLst>
                                      </p:cBhvr>
                                      <p:tavLst>
                                        <p:tav tm="0">
                                          <p:val>
                                            <p:strVal val="1+#ppt_h/2"/>
                                          </p:val>
                                        </p:tav>
                                        <p:tav tm="100000">
                                          <p:val>
                                            <p:strVal val="#ppt_y"/>
                                          </p:val>
                                        </p:tav>
                                      </p:tavLst>
                                    </p:anim>
                                  </p:childTnLst>
                                </p:cTn>
                              </p:par>
                              <p:par>
                                <p:cTn id="12" presetID="2" presetClass="entr" presetSubtype="4" fill="hold" nodeType="with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500" fill="hold"/>
                                        <p:tgtEl>
                                          <p:spTgt spid="12"/>
                                        </p:tgtEl>
                                        <p:attrNameLst>
                                          <p:attrName>ppt_x</p:attrName>
                                        </p:attrNameLst>
                                      </p:cBhvr>
                                      <p:tavLst>
                                        <p:tav tm="0">
                                          <p:val>
                                            <p:strVal val="#ppt_x"/>
                                          </p:val>
                                        </p:tav>
                                        <p:tav tm="100000">
                                          <p:val>
                                            <p:strVal val="#ppt_x"/>
                                          </p:val>
                                        </p:tav>
                                      </p:tavLst>
                                    </p:anim>
                                    <p:anim calcmode="lin" valueType="num">
                                      <p:cBhvr additive="base">
                                        <p:cTn id="15" dur="500" fill="hold"/>
                                        <p:tgtEl>
                                          <p:spTgt spid="12"/>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additive="base">
                                        <p:cTn id="18" dur="500" fill="hold"/>
                                        <p:tgtEl>
                                          <p:spTgt spid="13"/>
                                        </p:tgtEl>
                                        <p:attrNameLst>
                                          <p:attrName>ppt_x</p:attrName>
                                        </p:attrNameLst>
                                      </p:cBhvr>
                                      <p:tavLst>
                                        <p:tav tm="0">
                                          <p:val>
                                            <p:strVal val="#ppt_x"/>
                                          </p:val>
                                        </p:tav>
                                        <p:tav tm="100000">
                                          <p:val>
                                            <p:strVal val="#ppt_x"/>
                                          </p:val>
                                        </p:tav>
                                      </p:tavLst>
                                    </p:anim>
                                    <p:anim calcmode="lin" valueType="num">
                                      <p:cBhvr additive="base">
                                        <p:cTn id="19" dur="500" fill="hold"/>
                                        <p:tgtEl>
                                          <p:spTgt spid="13"/>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additive="base">
                                        <p:cTn id="22" dur="500" fill="hold"/>
                                        <p:tgtEl>
                                          <p:spTgt spid="14"/>
                                        </p:tgtEl>
                                        <p:attrNameLst>
                                          <p:attrName>ppt_x</p:attrName>
                                        </p:attrNameLst>
                                      </p:cBhvr>
                                      <p:tavLst>
                                        <p:tav tm="0">
                                          <p:val>
                                            <p:strVal val="#ppt_x"/>
                                          </p:val>
                                        </p:tav>
                                        <p:tav tm="100000">
                                          <p:val>
                                            <p:strVal val="#ppt_x"/>
                                          </p:val>
                                        </p:tav>
                                      </p:tavLst>
                                    </p:anim>
                                    <p:anim calcmode="lin" valueType="num">
                                      <p:cBhvr additive="base">
                                        <p:cTn id="23" dur="500" fill="hold"/>
                                        <p:tgtEl>
                                          <p:spTgt spid="14"/>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additive="base">
                                        <p:cTn id="26" dur="500" fill="hold"/>
                                        <p:tgtEl>
                                          <p:spTgt spid="15"/>
                                        </p:tgtEl>
                                        <p:attrNameLst>
                                          <p:attrName>ppt_x</p:attrName>
                                        </p:attrNameLst>
                                      </p:cBhvr>
                                      <p:tavLst>
                                        <p:tav tm="0">
                                          <p:val>
                                            <p:strVal val="#ppt_x"/>
                                          </p:val>
                                        </p:tav>
                                        <p:tav tm="100000">
                                          <p:val>
                                            <p:strVal val="#ppt_x"/>
                                          </p:val>
                                        </p:tav>
                                      </p:tavLst>
                                    </p:anim>
                                    <p:anim calcmode="lin" valueType="num">
                                      <p:cBhvr additive="base">
                                        <p:cTn id="27"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955"/>
            <a:ext cx="10972800" cy="727075"/>
          </a:xfrm>
        </p:spPr>
        <p:txBody>
          <a:bodyPr>
            <a:normAutofit fontScale="90000"/>
          </a:bodyPr>
          <a:lstStyle/>
          <a:p>
            <a:r>
              <a:rPr lang="en-US" b="1" dirty="0">
                <a:solidFill>
                  <a:srgbClr val="00863D"/>
                </a:solidFill>
                <a:latin typeface="Times New Roman" panose="02020603050405020304" pitchFamily="18" charset="0"/>
                <a:ea typeface="Arial-Rounded" panose="020B0500000000000000" pitchFamily="34" charset="0"/>
                <a:cs typeface="Times New Roman" panose="02020603050405020304" pitchFamily="18" charset="0"/>
                <a:sym typeface="+mn-ea"/>
              </a:rPr>
              <a:t>Tớ là lê-gô</a:t>
            </a:r>
            <a:r>
              <a:rPr lang="en-US" b="1" dirty="0">
                <a:solidFill>
                  <a:srgbClr val="00863D"/>
                </a:solidFill>
                <a:latin typeface="Times New Roman" panose="02020603050405020304" pitchFamily="18" charset="0"/>
                <a:ea typeface="Arial-Rounded" panose="020B0500000000000000" pitchFamily="34" charset="0"/>
                <a:cs typeface="Times New Roman" panose="02020603050405020304" pitchFamily="18" charset="0"/>
              </a:rPr>
              <a:t/>
            </a:r>
            <a:br>
              <a:rPr lang="en-US" b="1" dirty="0">
                <a:solidFill>
                  <a:srgbClr val="00863D"/>
                </a:solidFill>
                <a:latin typeface="Times New Roman" panose="02020603050405020304" pitchFamily="18" charset="0"/>
                <a:ea typeface="Arial-Rounded" panose="020B0500000000000000" pitchFamily="34" charset="0"/>
                <a:cs typeface="Times New Roman" panose="02020603050405020304" pitchFamily="18" charset="0"/>
              </a:rPr>
            </a:br>
            <a:endParaRPr lang="en-US"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254635" y="707390"/>
            <a:ext cx="8468360" cy="4526280"/>
          </a:xfrm>
        </p:spPr>
        <p:txBody>
          <a:bodyPr>
            <a:noAutofit/>
          </a:bodyPr>
          <a:lstStyle/>
          <a:p>
            <a:pPr marL="0" indent="0" algn="just">
              <a:buNone/>
            </a:pPr>
            <a:r>
              <a:rPr lang="en-US" sz="2700" dirty="0">
                <a:latin typeface="Arial-Rounded" panose="020B0500000000000000" pitchFamily="34" charset="0"/>
                <a:cs typeface="Arial-Rounded" panose="020B0500000000000000" pitchFamily="34"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lê-gô</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Nhiều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gọi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đồ</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chơi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lắp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ráp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nhận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không</a:t>
            </a:r>
            <a:r>
              <a:rPr lang="en-US" sz="2700" dirty="0">
                <a:latin typeface="Times New Roman" panose="02020603050405020304" pitchFamily="18" charset="0"/>
                <a:cs typeface="Times New Roman" panose="02020603050405020304" pitchFamily="18" charset="0"/>
              </a:rPr>
              <a:t>?</a:t>
            </a:r>
          </a:p>
          <a:p>
            <a:pPr marL="0" indent="0" algn="just">
              <a:buNone/>
            </a:pP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Để</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giới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thiệu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với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về</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gia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đình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của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nhé</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rất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nhiều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anh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chị</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em</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Chúng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những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khối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nhỏ</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đủ</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màu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sắc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Hầu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hết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chúng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hình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viên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gạch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Một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số</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thành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viên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hình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nhân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vật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tí</a:t>
            </a:r>
            <a:r>
              <a:rPr lang="en-US" sz="2700" dirty="0">
                <a:latin typeface="Times New Roman" panose="02020603050405020304" pitchFamily="18" charset="0"/>
                <a:cs typeface="Times New Roman" panose="02020603050405020304" pitchFamily="18" charset="0"/>
              </a:rPr>
              <a:t> hon </a:t>
            </a:r>
            <a:r>
              <a:rPr lang="en-US" sz="2700" dirty="0" err="1">
                <a:latin typeface="Times New Roman" panose="02020603050405020304" pitchFamily="18" charset="0"/>
                <a:cs typeface="Times New Roman" panose="02020603050405020304" pitchFamily="18" charset="0"/>
              </a:rPr>
              <a:t>và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hình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xinh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xắn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khác</a:t>
            </a:r>
            <a:r>
              <a:rPr lang="en-US" sz="2700" dirty="0">
                <a:latin typeface="Times New Roman" panose="02020603050405020304" pitchFamily="18" charset="0"/>
                <a:cs typeface="Times New Roman" panose="02020603050405020304" pitchFamily="18" charset="0"/>
              </a:rPr>
              <a:t>.</a:t>
            </a:r>
          </a:p>
          <a:p>
            <a:pPr marL="0" indent="0" algn="just">
              <a:buNone/>
            </a:pP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Từ</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những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mảnh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ghép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nhỏ</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bé</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chúng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kết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hợp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với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nhau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để</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thành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một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thế</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giới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kì</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diệu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thể</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lắp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ráp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cửa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xe</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cộ</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máy</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theo</a:t>
            </a:r>
            <a:r>
              <a:rPr lang="en-US" sz="2700" dirty="0">
                <a:latin typeface="Times New Roman" panose="02020603050405020304" pitchFamily="18" charset="0"/>
                <a:cs typeface="Times New Roman" panose="02020603050405020304" pitchFamily="18" charset="0"/>
              </a:rPr>
              <a:t> ý </a:t>
            </a:r>
            <a:r>
              <a:rPr lang="en-US" sz="2700" dirty="0" err="1">
                <a:latin typeface="Times New Roman" panose="02020603050405020304" pitchFamily="18" charset="0"/>
                <a:cs typeface="Times New Roman" panose="02020603050405020304" pitchFamily="18" charset="0"/>
              </a:rPr>
              <a:t>thích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Sau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tháo</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rời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để</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tạo</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thành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nhân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vật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khác</a:t>
            </a:r>
            <a:r>
              <a:rPr lang="en-US" sz="2700" dirty="0">
                <a:latin typeface="Times New Roman" panose="02020603050405020304" pitchFamily="18" charset="0"/>
                <a:cs typeface="Times New Roman" panose="02020603050405020304" pitchFamily="18" charset="0"/>
              </a:rPr>
              <a:t>. </a:t>
            </a:r>
          </a:p>
          <a:p>
            <a:pPr marL="0" indent="0" algn="just">
              <a:buNone/>
            </a:pP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Chúng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giúp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trí</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tưởng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tượng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phong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phú</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khả</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năng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sáng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tạo</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tính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kiên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nhẫn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Nào</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đã</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sẵn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sàng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chơi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cùng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chúng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chưa</a:t>
            </a:r>
            <a:r>
              <a:rPr lang="en-US" sz="2700" dirty="0">
                <a:latin typeface="Times New Roman" panose="02020603050405020304" pitchFamily="18" charset="0"/>
                <a:cs typeface="Times New Roman" panose="02020603050405020304" pitchFamily="18" charset="0"/>
              </a:rPr>
              <a:t>?</a:t>
            </a:r>
          </a:p>
          <a:p>
            <a:pPr marL="0" indent="0" algn="r">
              <a:buNone/>
            </a:pPr>
            <a:r>
              <a:rPr lang="en-US" sz="2700" dirty="0">
                <a:latin typeface="Arial-Rounded" panose="020B0500000000000000" pitchFamily="34" charset="0"/>
                <a:cs typeface="Arial-Rounded" panose="020B0500000000000000" pitchFamily="34" charset="0"/>
              </a:rPr>
              <a:t>(</a:t>
            </a:r>
            <a:r>
              <a:rPr lang="en-US" sz="2700" dirty="0" err="1">
                <a:latin typeface="Arial-Rounded" panose="020B0500000000000000" pitchFamily="34" charset="0"/>
                <a:cs typeface="Arial-Rounded" panose="020B0500000000000000" pitchFamily="34" charset="0"/>
              </a:rPr>
              <a:t>Bảo</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châu</a:t>
            </a:r>
            <a:r>
              <a:rPr lang="en-US" sz="2700" dirty="0">
                <a:latin typeface="Arial-Rounded" panose="020B0500000000000000" pitchFamily="34" charset="0"/>
                <a:cs typeface="Arial-Rounded" panose="020B0500000000000000" pitchFamily="34" charset="0"/>
              </a:rPr>
              <a:t>)</a:t>
            </a:r>
          </a:p>
        </p:txBody>
      </p:sp>
      <p:pic>
        <p:nvPicPr>
          <p:cNvPr id="4" name="Picture 3"/>
          <p:cNvPicPr>
            <a:picLocks noChangeAspect="1"/>
          </p:cNvPicPr>
          <p:nvPr/>
        </p:nvPicPr>
        <p:blipFill>
          <a:blip r:embed="rId2"/>
          <a:stretch>
            <a:fillRect/>
          </a:stretch>
        </p:blipFill>
        <p:spPr>
          <a:xfrm>
            <a:off x="8722995" y="854710"/>
            <a:ext cx="3333750" cy="4652010"/>
          </a:xfrm>
          <a:prstGeom prst="rect">
            <a:avLst/>
          </a:prstGeom>
        </p:spPr>
      </p:pic>
      <p:cxnSp>
        <p:nvCxnSpPr>
          <p:cNvPr id="9" name="Straight Connector 8"/>
          <p:cNvCxnSpPr/>
          <p:nvPr/>
        </p:nvCxnSpPr>
        <p:spPr>
          <a:xfrm flipH="1">
            <a:off x="2267268" y="784860"/>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5" name="Straight Connector 4"/>
          <p:cNvCxnSpPr/>
          <p:nvPr/>
        </p:nvCxnSpPr>
        <p:spPr>
          <a:xfrm flipH="1">
            <a:off x="7377026" y="707390"/>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6" name="Straight Connector 5"/>
          <p:cNvCxnSpPr/>
          <p:nvPr/>
        </p:nvCxnSpPr>
        <p:spPr>
          <a:xfrm flipH="1">
            <a:off x="3377565" y="1197610"/>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7" name="Straight Connector 6"/>
          <p:cNvCxnSpPr/>
          <p:nvPr/>
        </p:nvCxnSpPr>
        <p:spPr>
          <a:xfrm flipH="1">
            <a:off x="7718425" y="1654175"/>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8" name="Straight Connector 7"/>
          <p:cNvCxnSpPr/>
          <p:nvPr/>
        </p:nvCxnSpPr>
        <p:spPr>
          <a:xfrm flipH="1">
            <a:off x="3291060" y="2070100"/>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1" name="Straight Connector 10"/>
          <p:cNvCxnSpPr/>
          <p:nvPr/>
        </p:nvCxnSpPr>
        <p:spPr>
          <a:xfrm flipH="1">
            <a:off x="963930" y="2455545"/>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2" name="Straight Connector 11"/>
          <p:cNvCxnSpPr/>
          <p:nvPr/>
        </p:nvCxnSpPr>
        <p:spPr>
          <a:xfrm flipH="1">
            <a:off x="6025644" y="2482850"/>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3" name="Straight Connector 12"/>
          <p:cNvCxnSpPr/>
          <p:nvPr/>
        </p:nvCxnSpPr>
        <p:spPr>
          <a:xfrm flipH="1">
            <a:off x="7308532" y="2841625"/>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4" name="Straight Connector 13"/>
          <p:cNvCxnSpPr/>
          <p:nvPr/>
        </p:nvCxnSpPr>
        <p:spPr>
          <a:xfrm flipH="1">
            <a:off x="4640450" y="3743960"/>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5" name="Straight Connector 14"/>
          <p:cNvCxnSpPr/>
          <p:nvPr/>
        </p:nvCxnSpPr>
        <p:spPr>
          <a:xfrm flipH="1">
            <a:off x="5264150" y="4139998"/>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6" name="Straight Connector 15"/>
          <p:cNvCxnSpPr/>
          <p:nvPr/>
        </p:nvCxnSpPr>
        <p:spPr>
          <a:xfrm flipH="1">
            <a:off x="4570310" y="4589145"/>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7" name="Straight Connector 16"/>
          <p:cNvCxnSpPr/>
          <p:nvPr/>
        </p:nvCxnSpPr>
        <p:spPr>
          <a:xfrm flipH="1">
            <a:off x="4959465" y="5479819"/>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8" name="Straight Connector 17"/>
          <p:cNvCxnSpPr/>
          <p:nvPr/>
        </p:nvCxnSpPr>
        <p:spPr>
          <a:xfrm flipH="1">
            <a:off x="3926724" y="5932805"/>
            <a:ext cx="111125" cy="412750"/>
          </a:xfrm>
          <a:prstGeom prst="line">
            <a:avLst/>
          </a:prstGeom>
        </p:spPr>
        <p:style>
          <a:lnRef idx="3">
            <a:schemeClr val="accent2"/>
          </a:lnRef>
          <a:fillRef idx="0">
            <a:schemeClr val="accent2"/>
          </a:fillRef>
          <a:effectRef idx="2">
            <a:schemeClr val="accent2"/>
          </a:effectRef>
          <a:fontRef idx="minor">
            <a:schemeClr val="tx1"/>
          </a:fontRef>
        </p:style>
      </p:cxnSp>
      <p:sp>
        <p:nvSpPr>
          <p:cNvPr id="29" name="TextBox 21"/>
          <p:cNvSpPr txBox="1"/>
          <p:nvPr/>
        </p:nvSpPr>
        <p:spPr>
          <a:xfrm>
            <a:off x="7718425" y="6085205"/>
            <a:ext cx="4178300" cy="520700"/>
          </a:xfrm>
          <a:prstGeom prst="rect">
            <a:avLst/>
          </a:prstGeom>
          <a:solidFill>
            <a:srgbClr val="92D050"/>
          </a:solidFill>
        </p:spPr>
        <p:txBody>
          <a:bodyPr wrap="square" lIns="91403" tIns="45702" rIns="91403" bIns="45702" rtlCol="0">
            <a:spAutoFit/>
          </a:bodyPr>
          <a:lstStyle/>
          <a:p>
            <a:pPr algn="ctr"/>
            <a:r>
              <a:rPr lang="en-US" sz="2800" dirty="0">
                <a:latin typeface="Times New Roman" panose="02020603050405020304" pitchFamily="18" charset="0"/>
                <a:ea typeface="Arial-Rounded" panose="020B0500000000000000" pitchFamily="34" charset="0"/>
                <a:cs typeface="Times New Roman" panose="02020603050405020304" pitchFamily="18" charset="0"/>
              </a:rPr>
              <a:t>Đọc nối tiếp câu</a:t>
            </a: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500" fill="hold"/>
                                        <p:tgtEl>
                                          <p:spTgt spid="13"/>
                                        </p:tgtEl>
                                        <p:attrNameLst>
                                          <p:attrName>ppt_x</p:attrName>
                                        </p:attrNameLst>
                                      </p:cBhvr>
                                      <p:tavLst>
                                        <p:tav tm="0">
                                          <p:val>
                                            <p:strVal val="#ppt_x"/>
                                          </p:val>
                                        </p:tav>
                                        <p:tav tm="100000">
                                          <p:val>
                                            <p:strVal val="#ppt_x"/>
                                          </p:val>
                                        </p:tav>
                                      </p:tavLst>
                                    </p:anim>
                                    <p:anim calcmode="lin" valueType="num">
                                      <p:cBhvr additive="base">
                                        <p:cTn id="36" dur="500" fill="hold"/>
                                        <p:tgtEl>
                                          <p:spTgt spid="13"/>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additive="base">
                                        <p:cTn id="39" dur="500" fill="hold"/>
                                        <p:tgtEl>
                                          <p:spTgt spid="14"/>
                                        </p:tgtEl>
                                        <p:attrNameLst>
                                          <p:attrName>ppt_x</p:attrName>
                                        </p:attrNameLst>
                                      </p:cBhvr>
                                      <p:tavLst>
                                        <p:tav tm="0">
                                          <p:val>
                                            <p:strVal val="#ppt_x"/>
                                          </p:val>
                                        </p:tav>
                                        <p:tav tm="100000">
                                          <p:val>
                                            <p:strVal val="#ppt_x"/>
                                          </p:val>
                                        </p:tav>
                                      </p:tavLst>
                                    </p:anim>
                                    <p:anim calcmode="lin" valueType="num">
                                      <p:cBhvr additive="base">
                                        <p:cTn id="40" dur="500" fill="hold"/>
                                        <p:tgtEl>
                                          <p:spTgt spid="14"/>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additive="base">
                                        <p:cTn id="43" dur="500" fill="hold"/>
                                        <p:tgtEl>
                                          <p:spTgt spid="15"/>
                                        </p:tgtEl>
                                        <p:attrNameLst>
                                          <p:attrName>ppt_x</p:attrName>
                                        </p:attrNameLst>
                                      </p:cBhvr>
                                      <p:tavLst>
                                        <p:tav tm="0">
                                          <p:val>
                                            <p:strVal val="#ppt_x"/>
                                          </p:val>
                                        </p:tav>
                                        <p:tav tm="100000">
                                          <p:val>
                                            <p:strVal val="#ppt_x"/>
                                          </p:val>
                                        </p:tav>
                                      </p:tavLst>
                                    </p:anim>
                                    <p:anim calcmode="lin" valueType="num">
                                      <p:cBhvr additive="base">
                                        <p:cTn id="44" dur="500" fill="hold"/>
                                        <p:tgtEl>
                                          <p:spTgt spid="15"/>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16"/>
                                        </p:tgtEl>
                                        <p:attrNameLst>
                                          <p:attrName>style.visibility</p:attrName>
                                        </p:attrNameLst>
                                      </p:cBhvr>
                                      <p:to>
                                        <p:strVal val="visible"/>
                                      </p:to>
                                    </p:set>
                                    <p:anim calcmode="lin" valueType="num">
                                      <p:cBhvr additive="base">
                                        <p:cTn id="47" dur="500" fill="hold"/>
                                        <p:tgtEl>
                                          <p:spTgt spid="16"/>
                                        </p:tgtEl>
                                        <p:attrNameLst>
                                          <p:attrName>ppt_x</p:attrName>
                                        </p:attrNameLst>
                                      </p:cBhvr>
                                      <p:tavLst>
                                        <p:tav tm="0">
                                          <p:val>
                                            <p:strVal val="#ppt_x"/>
                                          </p:val>
                                        </p:tav>
                                        <p:tav tm="100000">
                                          <p:val>
                                            <p:strVal val="#ppt_x"/>
                                          </p:val>
                                        </p:tav>
                                      </p:tavLst>
                                    </p:anim>
                                    <p:anim calcmode="lin" valueType="num">
                                      <p:cBhvr additive="base">
                                        <p:cTn id="48" dur="500" fill="hold"/>
                                        <p:tgtEl>
                                          <p:spTgt spid="16"/>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17"/>
                                        </p:tgtEl>
                                        <p:attrNameLst>
                                          <p:attrName>style.visibility</p:attrName>
                                        </p:attrNameLst>
                                      </p:cBhvr>
                                      <p:to>
                                        <p:strVal val="visible"/>
                                      </p:to>
                                    </p:set>
                                    <p:anim calcmode="lin" valueType="num">
                                      <p:cBhvr additive="base">
                                        <p:cTn id="51" dur="500" fill="hold"/>
                                        <p:tgtEl>
                                          <p:spTgt spid="17"/>
                                        </p:tgtEl>
                                        <p:attrNameLst>
                                          <p:attrName>ppt_x</p:attrName>
                                        </p:attrNameLst>
                                      </p:cBhvr>
                                      <p:tavLst>
                                        <p:tav tm="0">
                                          <p:val>
                                            <p:strVal val="#ppt_x"/>
                                          </p:val>
                                        </p:tav>
                                        <p:tav tm="100000">
                                          <p:val>
                                            <p:strVal val="#ppt_x"/>
                                          </p:val>
                                        </p:tav>
                                      </p:tavLst>
                                    </p:anim>
                                    <p:anim calcmode="lin" valueType="num">
                                      <p:cBhvr additive="base">
                                        <p:cTn id="52" dur="500" fill="hold"/>
                                        <p:tgtEl>
                                          <p:spTgt spid="17"/>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18"/>
                                        </p:tgtEl>
                                        <p:attrNameLst>
                                          <p:attrName>style.visibility</p:attrName>
                                        </p:attrNameLst>
                                      </p:cBhvr>
                                      <p:to>
                                        <p:strVal val="visible"/>
                                      </p:to>
                                    </p:set>
                                    <p:anim calcmode="lin" valueType="num">
                                      <p:cBhvr additive="base">
                                        <p:cTn id="55" dur="500" fill="hold"/>
                                        <p:tgtEl>
                                          <p:spTgt spid="18"/>
                                        </p:tgtEl>
                                        <p:attrNameLst>
                                          <p:attrName>ppt_x</p:attrName>
                                        </p:attrNameLst>
                                      </p:cBhvr>
                                      <p:tavLst>
                                        <p:tav tm="0">
                                          <p:val>
                                            <p:strVal val="#ppt_x"/>
                                          </p:val>
                                        </p:tav>
                                        <p:tav tm="100000">
                                          <p:val>
                                            <p:strVal val="#ppt_x"/>
                                          </p:val>
                                        </p:tav>
                                      </p:tavLst>
                                    </p:anim>
                                    <p:anim calcmode="lin" valueType="num">
                                      <p:cBhvr additive="base">
                                        <p:cTn id="5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2" fill="hold" grpId="0" nodeType="clickEffect">
                                  <p:stCondLst>
                                    <p:cond delay="0"/>
                                  </p:stCondLst>
                                  <p:childTnLst>
                                    <p:set>
                                      <p:cBhvr>
                                        <p:cTn id="60" dur="1" fill="hold">
                                          <p:stCondLst>
                                            <p:cond delay="0"/>
                                          </p:stCondLst>
                                        </p:cTn>
                                        <p:tgtEl>
                                          <p:spTgt spid="29"/>
                                        </p:tgtEl>
                                        <p:attrNameLst>
                                          <p:attrName>style.visibility</p:attrName>
                                        </p:attrNameLst>
                                      </p:cBhvr>
                                      <p:to>
                                        <p:strVal val="visible"/>
                                      </p:to>
                                    </p:set>
                                    <p:anim calcmode="lin" valueType="num">
                                      <p:cBhvr additive="base">
                                        <p:cTn id="61" dur="500" fill="hold"/>
                                        <p:tgtEl>
                                          <p:spTgt spid="29"/>
                                        </p:tgtEl>
                                        <p:attrNameLst>
                                          <p:attrName>ppt_x</p:attrName>
                                        </p:attrNameLst>
                                      </p:cBhvr>
                                      <p:tavLst>
                                        <p:tav tm="0">
                                          <p:val>
                                            <p:strVal val="1+#ppt_w/2"/>
                                          </p:val>
                                        </p:tav>
                                        <p:tav tm="100000">
                                          <p:val>
                                            <p:strVal val="#ppt_x"/>
                                          </p:val>
                                        </p:tav>
                                      </p:tavLst>
                                    </p:anim>
                                    <p:anim calcmode="lin" valueType="num">
                                      <p:cBhvr additive="base">
                                        <p:cTn id="62" dur="500" fill="hold"/>
                                        <p:tgtEl>
                                          <p:spTgt spid="2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955"/>
            <a:ext cx="10972800" cy="727075"/>
          </a:xfrm>
        </p:spPr>
        <p:txBody>
          <a:bodyPr>
            <a:normAutofit fontScale="90000"/>
          </a:bodyPr>
          <a:lstStyle/>
          <a:p>
            <a:r>
              <a:rPr lang="en-US" b="1" dirty="0">
                <a:solidFill>
                  <a:srgbClr val="00863D"/>
                </a:solidFill>
                <a:latin typeface="Times New Roman" panose="02020603050405020304" pitchFamily="18" charset="0"/>
                <a:ea typeface="Arial-Rounded" panose="020B0500000000000000" pitchFamily="34" charset="0"/>
                <a:cs typeface="Times New Roman" panose="02020603050405020304" pitchFamily="18" charset="0"/>
                <a:sym typeface="+mn-ea"/>
              </a:rPr>
              <a:t>Tớ là lê-gô</a:t>
            </a:r>
            <a:r>
              <a:rPr lang="en-US" b="1" dirty="0">
                <a:solidFill>
                  <a:srgbClr val="00863D"/>
                </a:solidFill>
                <a:latin typeface="Times New Roman" panose="02020603050405020304" pitchFamily="18" charset="0"/>
                <a:ea typeface="Arial-Rounded" panose="020B0500000000000000" pitchFamily="34" charset="0"/>
                <a:cs typeface="Times New Roman" panose="02020603050405020304" pitchFamily="18" charset="0"/>
              </a:rPr>
              <a:t/>
            </a:r>
            <a:br>
              <a:rPr lang="en-US" b="1" dirty="0">
                <a:solidFill>
                  <a:srgbClr val="00863D"/>
                </a:solidFill>
                <a:latin typeface="Times New Roman" panose="02020603050405020304" pitchFamily="18" charset="0"/>
                <a:ea typeface="Arial-Rounded" panose="020B0500000000000000" pitchFamily="34" charset="0"/>
                <a:cs typeface="Times New Roman" panose="02020603050405020304" pitchFamily="18" charset="0"/>
              </a:rPr>
            </a:br>
            <a:endParaRPr lang="en-US"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254635" y="707390"/>
            <a:ext cx="8468360" cy="4526280"/>
          </a:xfrm>
        </p:spPr>
        <p:txBody>
          <a:bodyPr>
            <a:noAutofit/>
          </a:bodyPr>
          <a:lstStyle/>
          <a:p>
            <a:pPr marL="0" indent="0" algn="just">
              <a:buNone/>
            </a:pPr>
            <a:r>
              <a:rPr lang="en-US" sz="2700" dirty="0">
                <a:latin typeface="Arial-Rounded" panose="020B0500000000000000" pitchFamily="34" charset="0"/>
                <a:cs typeface="Arial-Rounded" panose="020B0500000000000000" pitchFamily="34"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lê-gô</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Nhiều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gọi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đồ</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chơi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lắp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ráp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nhận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không</a:t>
            </a:r>
            <a:r>
              <a:rPr lang="en-US" sz="2700" dirty="0">
                <a:latin typeface="Times New Roman" panose="02020603050405020304" pitchFamily="18" charset="0"/>
                <a:cs typeface="Times New Roman" panose="02020603050405020304" pitchFamily="18" charset="0"/>
              </a:rPr>
              <a:t>?</a:t>
            </a:r>
          </a:p>
          <a:p>
            <a:pPr marL="0" indent="0" algn="just">
              <a:buNone/>
            </a:pP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Để</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giới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thiệu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với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về</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gia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đình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của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nhé</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rất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nhiều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anh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chị</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em</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Chúng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những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khối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nhỏ</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đủ</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màu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sắc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Hầu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hết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chúng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hình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viên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gạch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Một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số</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thành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viên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hình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nhân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vật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tí</a:t>
            </a:r>
            <a:r>
              <a:rPr lang="en-US" sz="2700" dirty="0">
                <a:latin typeface="Times New Roman" panose="02020603050405020304" pitchFamily="18" charset="0"/>
                <a:cs typeface="Times New Roman" panose="02020603050405020304" pitchFamily="18" charset="0"/>
              </a:rPr>
              <a:t> hon </a:t>
            </a:r>
            <a:r>
              <a:rPr lang="en-US" sz="2700" dirty="0" err="1">
                <a:latin typeface="Times New Roman" panose="02020603050405020304" pitchFamily="18" charset="0"/>
                <a:cs typeface="Times New Roman" panose="02020603050405020304" pitchFamily="18" charset="0"/>
              </a:rPr>
              <a:t>và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hình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xinh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xắn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khác</a:t>
            </a:r>
            <a:r>
              <a:rPr lang="en-US" sz="2700" dirty="0">
                <a:latin typeface="Times New Roman" panose="02020603050405020304" pitchFamily="18" charset="0"/>
                <a:cs typeface="Times New Roman" panose="02020603050405020304" pitchFamily="18" charset="0"/>
              </a:rPr>
              <a:t>.</a:t>
            </a:r>
          </a:p>
          <a:p>
            <a:pPr marL="0" indent="0" algn="just">
              <a:buNone/>
            </a:pP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Từ</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những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mảnh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ghép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nhỏ</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bé</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chúng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kết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hợp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với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nhau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để</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thành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một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thế</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giới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kì</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diệu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thể</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lắp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ráp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cửa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xe</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cộ</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máy</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theo</a:t>
            </a:r>
            <a:r>
              <a:rPr lang="en-US" sz="2700" dirty="0">
                <a:latin typeface="Times New Roman" panose="02020603050405020304" pitchFamily="18" charset="0"/>
                <a:cs typeface="Times New Roman" panose="02020603050405020304" pitchFamily="18" charset="0"/>
              </a:rPr>
              <a:t> ý </a:t>
            </a:r>
            <a:r>
              <a:rPr lang="en-US" sz="2700" dirty="0" err="1">
                <a:latin typeface="Times New Roman" panose="02020603050405020304" pitchFamily="18" charset="0"/>
                <a:cs typeface="Times New Roman" panose="02020603050405020304" pitchFamily="18" charset="0"/>
              </a:rPr>
              <a:t>thích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Sau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tháo</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rời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để</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tạo</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thành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nhân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vật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khác</a:t>
            </a:r>
            <a:r>
              <a:rPr lang="en-US" sz="2700" dirty="0">
                <a:latin typeface="Times New Roman" panose="02020603050405020304" pitchFamily="18" charset="0"/>
                <a:cs typeface="Times New Roman" panose="02020603050405020304" pitchFamily="18" charset="0"/>
              </a:rPr>
              <a:t>. </a:t>
            </a:r>
          </a:p>
          <a:p>
            <a:pPr marL="0" indent="0" algn="just">
              <a:buNone/>
            </a:pP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Chúng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giúp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trí</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tưởng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tượng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phong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phú</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khả</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năng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sáng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tạo</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tính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kiên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nhẫn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Nào</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đã</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sẵn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sàng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chơi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cùng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chúng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chưa</a:t>
            </a:r>
            <a:r>
              <a:rPr lang="en-US" sz="2700" dirty="0">
                <a:latin typeface="Times New Roman" panose="02020603050405020304" pitchFamily="18" charset="0"/>
                <a:cs typeface="Times New Roman" panose="02020603050405020304" pitchFamily="18" charset="0"/>
              </a:rPr>
              <a:t>?</a:t>
            </a:r>
          </a:p>
          <a:p>
            <a:pPr marL="0" indent="0" algn="r">
              <a:buNone/>
            </a:pPr>
            <a:r>
              <a:rPr lang="en-US" sz="2700" dirty="0">
                <a:latin typeface="Times New Roman" panose="02020603050405020304" pitchFamily="18" charset="0"/>
                <a:cs typeface="Times New Roman" panose="02020603050405020304" pitchFamily="18" charset="0"/>
              </a:rPr>
              <a:t>(</a:t>
            </a:r>
            <a:r>
              <a:rPr lang="en-US" sz="2700" dirty="0" err="1">
                <a:latin typeface="Times New Roman" panose="02020603050405020304" pitchFamily="18" charset="0"/>
                <a:cs typeface="Times New Roman" panose="02020603050405020304" pitchFamily="18" charset="0"/>
              </a:rPr>
              <a:t>Bảo</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châu</a:t>
            </a:r>
            <a:r>
              <a:rPr lang="en-US" sz="2700" dirty="0">
                <a:latin typeface="Times New Roman" panose="02020603050405020304" pitchFamily="18" charset="0"/>
                <a:cs typeface="Times New Roman" panose="02020603050405020304" pitchFamily="18" charset="0"/>
              </a:rPr>
              <a:t>)</a:t>
            </a:r>
          </a:p>
        </p:txBody>
      </p:sp>
      <p:pic>
        <p:nvPicPr>
          <p:cNvPr id="4" name="Picture 3"/>
          <p:cNvPicPr>
            <a:picLocks noChangeAspect="1"/>
          </p:cNvPicPr>
          <p:nvPr/>
        </p:nvPicPr>
        <p:blipFill>
          <a:blip r:embed="rId2"/>
          <a:stretch>
            <a:fillRect/>
          </a:stretch>
        </p:blipFill>
        <p:spPr>
          <a:xfrm>
            <a:off x="8722995" y="854710"/>
            <a:ext cx="3333750" cy="4652010"/>
          </a:xfrm>
          <a:prstGeom prst="rect">
            <a:avLst/>
          </a:prstGeom>
        </p:spPr>
      </p:pic>
      <p:pic>
        <p:nvPicPr>
          <p:cNvPr id="5" name="Picture 3"/>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487680"/>
            <a:ext cx="527050" cy="11957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0960" y="1552575"/>
            <a:ext cx="527050" cy="173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2962910"/>
            <a:ext cx="527050" cy="20580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4697095"/>
            <a:ext cx="527050" cy="17538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xtBox 16"/>
          <p:cNvSpPr txBox="1"/>
          <p:nvPr/>
        </p:nvSpPr>
        <p:spPr>
          <a:xfrm>
            <a:off x="7400290" y="6179820"/>
            <a:ext cx="4656455" cy="582295"/>
          </a:xfrm>
          <a:prstGeom prst="rect">
            <a:avLst/>
          </a:prstGeom>
          <a:solidFill>
            <a:srgbClr val="92D050"/>
          </a:solidFill>
        </p:spPr>
        <p:txBody>
          <a:bodyPr wrap="square" lIns="91403" tIns="45702" rIns="91403" bIns="45702" rtlCol="0">
            <a:spAutoFit/>
          </a:bodyPr>
          <a:lstStyle/>
          <a:p>
            <a:pPr algn="ctr"/>
            <a:r>
              <a:rPr lang="en-US" sz="3200" dirty="0">
                <a:latin typeface="Times New Roman" panose="02020603050405020304" pitchFamily="18" charset="0"/>
                <a:ea typeface="Arial-Rounded" panose="020B0500000000000000" pitchFamily="34" charset="0"/>
                <a:cs typeface="Times New Roman" panose="02020603050405020304" pitchFamily="18" charset="0"/>
              </a:rPr>
              <a:t>Đọc nối tiếp đoạn</a:t>
            </a:r>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66805" y="0"/>
            <a:ext cx="1125196" cy="854710"/>
          </a:xfrm>
          <a:prstGeom prst="rect">
            <a:avLst/>
          </a:prstGeom>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1+#ppt_w/2"/>
                                          </p:val>
                                        </p:tav>
                                        <p:tav tm="100000">
                                          <p:val>
                                            <p:strVal val="#ppt_x"/>
                                          </p:val>
                                        </p:tav>
                                      </p:tavLst>
                                    </p:anim>
                                    <p:anim calcmode="lin" valueType="num">
                                      <p:cBhvr additive="base">
                                        <p:cTn id="32"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584" y="459105"/>
            <a:ext cx="12258502" cy="6858000"/>
          </a:xfrm>
          <a:prstGeom prst="rect">
            <a:avLst/>
          </a:prstGeom>
          <a:solidFill>
            <a:srgbClr val="FFFF00"/>
          </a:solidFill>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66804" y="0"/>
            <a:ext cx="1179463" cy="1173846"/>
          </a:xfrm>
          <a:prstGeom prst="rect">
            <a:avLst/>
          </a:prstGeom>
        </p:spPr>
      </p:pic>
      <p:pic>
        <p:nvPicPr>
          <p:cNvPr id="11"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rot="20089245" flipH="1">
            <a:off x="2565085" y="469565"/>
            <a:ext cx="1279101" cy="1359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2"/>
          <p:cNvSpPr/>
          <p:nvPr/>
        </p:nvSpPr>
        <p:spPr>
          <a:xfrm>
            <a:off x="3425187" y="716098"/>
            <a:ext cx="8019905" cy="5347817"/>
          </a:xfrm>
          <a:prstGeom prst="roundRect">
            <a:avLst>
              <a:gd name="adj" fmla="val 31710"/>
            </a:avLst>
          </a:prstGeom>
          <a:solidFill>
            <a:srgbClr val="FEF4F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grpSp>
        <p:nvGrpSpPr>
          <p:cNvPr id="8" name="Group 7"/>
          <p:cNvGrpSpPr/>
          <p:nvPr/>
        </p:nvGrpSpPr>
        <p:grpSpPr>
          <a:xfrm>
            <a:off x="3820795" y="2201545"/>
            <a:ext cx="6916420" cy="2098675"/>
            <a:chOff x="172324" y="1157225"/>
            <a:chExt cx="2109019" cy="1406784"/>
          </a:xfrm>
        </p:grpSpPr>
        <p:sp>
          <p:nvSpPr>
            <p:cNvPr id="13" name="Hexagon 12"/>
            <p:cNvSpPr/>
            <p:nvPr/>
          </p:nvSpPr>
          <p:spPr>
            <a:xfrm>
              <a:off x="172324" y="1157225"/>
              <a:ext cx="2109019" cy="1406784"/>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TextBox 13"/>
            <p:cNvSpPr txBox="1"/>
            <p:nvPr/>
          </p:nvSpPr>
          <p:spPr>
            <a:xfrm>
              <a:off x="288889" y="1370052"/>
              <a:ext cx="1954115" cy="1010075"/>
            </a:xfrm>
            <a:prstGeom prst="rect">
              <a:avLst/>
            </a:prstGeom>
            <a:noFill/>
          </p:spPr>
          <p:txBody>
            <a:bodyPr wrap="square" rtlCol="0">
              <a:spAutoFit/>
            </a:bodyPr>
            <a:lstStyle/>
            <a:p>
              <a:pPr algn="ctr" defTabSz="913130" fontAlgn="base">
                <a:spcBef>
                  <a:spcPct val="0"/>
                </a:spcBef>
                <a:spcAft>
                  <a:spcPct val="0"/>
                </a:spcAft>
                <a:defRPr/>
              </a:pPr>
              <a:r>
                <a:rPr lang="en-US" sz="3600" b="0" u="none" strike="noStrike"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lắp ráp</a:t>
              </a:r>
            </a:p>
            <a:p>
              <a:pPr algn="ctr" defTabSz="913130" fontAlgn="base">
                <a:spcBef>
                  <a:spcPct val="0"/>
                </a:spcBef>
                <a:spcAft>
                  <a:spcPct val="0"/>
                </a:spcAft>
                <a:defRPr/>
              </a:pPr>
              <a:r>
                <a:rPr lang="en-US" altLang="vi-VN" sz="2800" b="0" i="0" u="none" strike="noStrike" dirty="0">
                  <a:solidFill>
                    <a:srgbClr val="231F20"/>
                  </a:solidFill>
                  <a:effectLst/>
                  <a:latin typeface="Arial-Rounded" panose="020B0500000000000000" pitchFamily="34" charset="0"/>
                  <a:ea typeface="Arial-Rounded" panose="020B0500000000000000" pitchFamily="34" charset="0"/>
                  <a:cs typeface="Arial-Rounded" panose="020B0500000000000000" pitchFamily="34" charset="0"/>
                  <a:sym typeface="+mn-lt"/>
                </a:rPr>
                <a:t>Lắp các bộ phận vào với nhau cho đúng vị trí để tạo nên một đồ vật hoàn chỉnh</a:t>
              </a:r>
            </a:p>
          </p:txBody>
        </p:sp>
      </p:grpSp>
      <p:grpSp>
        <p:nvGrpSpPr>
          <p:cNvPr id="15" name="Group 14"/>
          <p:cNvGrpSpPr/>
          <p:nvPr/>
        </p:nvGrpSpPr>
        <p:grpSpPr>
          <a:xfrm>
            <a:off x="1125033" y="2191201"/>
            <a:ext cx="2196465" cy="2109019"/>
            <a:chOff x="156834" y="1993081"/>
            <a:chExt cx="2196465" cy="2109019"/>
          </a:xfrm>
        </p:grpSpPr>
        <p:sp>
          <p:nvSpPr>
            <p:cNvPr id="16" name="Oval 15"/>
            <p:cNvSpPr/>
            <p:nvPr/>
          </p:nvSpPr>
          <p:spPr>
            <a:xfrm>
              <a:off x="156834" y="1993081"/>
              <a:ext cx="2109019" cy="2109019"/>
            </a:xfrm>
            <a:prstGeom prst="ellipse">
              <a:avLst/>
            </a:prstGeom>
            <a:solidFill>
              <a:srgbClr val="ED2F6A"/>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315584" y="2243906"/>
              <a:ext cx="2037715" cy="1753235"/>
            </a:xfrm>
            <a:prstGeom prst="rect">
              <a:avLst/>
            </a:prstGeom>
            <a:noFill/>
          </p:spPr>
          <p:txBody>
            <a:bodyPr wrap="square" rtlCol="0">
              <a:spAutoFit/>
            </a:bodyPr>
            <a:lstStyle/>
            <a:p>
              <a:pPr algn="ctr" defTabSz="913130" fontAlgn="base">
                <a:spcBef>
                  <a:spcPct val="0"/>
                </a:spcBef>
                <a:spcAft>
                  <a:spcPct val="0"/>
                </a:spcAft>
                <a:defRPr/>
              </a:pPr>
              <a:r>
                <a:rPr lang="en-US" altLang="zh-CN"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mn-lt"/>
                </a:rPr>
                <a:t>GIẢI NGHĨA TỪ</a:t>
              </a:r>
              <a:endParaRPr lang="zh-CN" altLang="en-US"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156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955"/>
            <a:ext cx="10972800" cy="727075"/>
          </a:xfrm>
        </p:spPr>
        <p:txBody>
          <a:bodyPr>
            <a:normAutofit fontScale="90000"/>
          </a:bodyPr>
          <a:lstStyle/>
          <a:p>
            <a:r>
              <a:rPr lang="en-US" b="1" dirty="0">
                <a:solidFill>
                  <a:srgbClr val="00863D"/>
                </a:solidFill>
                <a:latin typeface="Times New Roman" panose="02020603050405020304" pitchFamily="18" charset="0"/>
                <a:ea typeface="Arial-Rounded" panose="020B0500000000000000" pitchFamily="34" charset="0"/>
                <a:cs typeface="Times New Roman" panose="02020603050405020304" pitchFamily="18" charset="0"/>
                <a:sym typeface="+mn-ea"/>
              </a:rPr>
              <a:t>Tớ là lê-gô</a:t>
            </a:r>
            <a:r>
              <a:rPr lang="en-US" b="1" dirty="0">
                <a:solidFill>
                  <a:srgbClr val="00863D"/>
                </a:solidFill>
                <a:latin typeface="Times New Roman" panose="02020603050405020304" pitchFamily="18" charset="0"/>
                <a:ea typeface="Arial-Rounded" panose="020B0500000000000000" pitchFamily="34" charset="0"/>
                <a:cs typeface="Times New Roman" panose="02020603050405020304" pitchFamily="18" charset="0"/>
              </a:rPr>
              <a:t/>
            </a:r>
            <a:br>
              <a:rPr lang="en-US" b="1" dirty="0">
                <a:solidFill>
                  <a:srgbClr val="00863D"/>
                </a:solidFill>
                <a:latin typeface="Times New Roman" panose="02020603050405020304" pitchFamily="18" charset="0"/>
                <a:ea typeface="Arial-Rounded" panose="020B0500000000000000" pitchFamily="34" charset="0"/>
                <a:cs typeface="Times New Roman" panose="02020603050405020304" pitchFamily="18" charset="0"/>
              </a:rPr>
            </a:br>
            <a:endParaRPr lang="en-US"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254635" y="707390"/>
            <a:ext cx="8468360" cy="4526280"/>
          </a:xfrm>
        </p:spPr>
        <p:txBody>
          <a:bodyPr>
            <a:noAutofit/>
          </a:bodyPr>
          <a:lstStyle/>
          <a:p>
            <a:pPr marL="0" indent="0" algn="just">
              <a:buNone/>
            </a:pPr>
            <a:r>
              <a:rPr lang="en-US" sz="2700" dirty="0">
                <a:latin typeface="Arial-Rounded" panose="020B0500000000000000" pitchFamily="34" charset="0"/>
                <a:cs typeface="Arial-Rounded" panose="020B0500000000000000" pitchFamily="34"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lê-gô</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Nhiều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gọi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đồ</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chơi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lắp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ráp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nhận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không</a:t>
            </a:r>
            <a:r>
              <a:rPr lang="en-US" sz="2700" dirty="0">
                <a:latin typeface="Times New Roman" panose="02020603050405020304" pitchFamily="18" charset="0"/>
                <a:cs typeface="Times New Roman" panose="02020603050405020304" pitchFamily="18" charset="0"/>
              </a:rPr>
              <a:t>?</a:t>
            </a:r>
          </a:p>
          <a:p>
            <a:pPr marL="0" indent="0" algn="just">
              <a:buNone/>
            </a:pP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Để</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giới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thiệu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với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về</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gia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đình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của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nhé</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rất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nhiều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anh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chị</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em</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Chúng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những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khối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nhỏ</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đủ</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màu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sắc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Hầu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hết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chúng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hình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viên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gạch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Một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số</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thành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viên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hình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nhân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vật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tí</a:t>
            </a:r>
            <a:r>
              <a:rPr lang="en-US" sz="2700" dirty="0">
                <a:latin typeface="Times New Roman" panose="02020603050405020304" pitchFamily="18" charset="0"/>
                <a:cs typeface="Times New Roman" panose="02020603050405020304" pitchFamily="18" charset="0"/>
              </a:rPr>
              <a:t> hon </a:t>
            </a:r>
            <a:r>
              <a:rPr lang="en-US" sz="2700" dirty="0" err="1">
                <a:latin typeface="Times New Roman" panose="02020603050405020304" pitchFamily="18" charset="0"/>
                <a:cs typeface="Times New Roman" panose="02020603050405020304" pitchFamily="18" charset="0"/>
              </a:rPr>
              <a:t>và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hình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xinh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xắn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khác</a:t>
            </a:r>
            <a:r>
              <a:rPr lang="en-US" sz="2700" dirty="0">
                <a:latin typeface="Times New Roman" panose="02020603050405020304" pitchFamily="18" charset="0"/>
                <a:cs typeface="Times New Roman" panose="02020603050405020304" pitchFamily="18" charset="0"/>
              </a:rPr>
              <a:t>.</a:t>
            </a:r>
          </a:p>
          <a:p>
            <a:pPr marL="0" indent="0" algn="just">
              <a:buNone/>
            </a:pP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Từ</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những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mảnh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ghép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nhỏ</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bé</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chúng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kết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hợp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với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nhau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để</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thành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một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thế</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giới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kì</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diệu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thể</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lắp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ráp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cửa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xe</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cộ</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máy</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theo</a:t>
            </a:r>
            <a:r>
              <a:rPr lang="en-US" sz="2700" dirty="0">
                <a:latin typeface="Times New Roman" panose="02020603050405020304" pitchFamily="18" charset="0"/>
                <a:cs typeface="Times New Roman" panose="02020603050405020304" pitchFamily="18" charset="0"/>
              </a:rPr>
              <a:t> ý </a:t>
            </a:r>
            <a:r>
              <a:rPr lang="en-US" sz="2700" dirty="0" err="1">
                <a:latin typeface="Times New Roman" panose="02020603050405020304" pitchFamily="18" charset="0"/>
                <a:cs typeface="Times New Roman" panose="02020603050405020304" pitchFamily="18" charset="0"/>
              </a:rPr>
              <a:t>thích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Sau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tháo</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rời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để</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tạo</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thành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nhân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vật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khác</a:t>
            </a:r>
            <a:r>
              <a:rPr lang="en-US" sz="2700" dirty="0">
                <a:latin typeface="Times New Roman" panose="02020603050405020304" pitchFamily="18" charset="0"/>
                <a:cs typeface="Times New Roman" panose="02020603050405020304" pitchFamily="18" charset="0"/>
              </a:rPr>
              <a:t>. </a:t>
            </a:r>
          </a:p>
          <a:p>
            <a:pPr marL="0" indent="0" algn="just">
              <a:buNone/>
            </a:pP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Chúng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giúp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trí</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tưởng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tượng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phong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phú</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khả</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năng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sáng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tạo</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tính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kiên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nhẫn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Nào</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đã</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sẵn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sàng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chơi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cùng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chúng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chưa</a:t>
            </a:r>
            <a:r>
              <a:rPr lang="en-US" sz="2700" dirty="0">
                <a:latin typeface="Times New Roman" panose="02020603050405020304" pitchFamily="18" charset="0"/>
                <a:cs typeface="Times New Roman" panose="02020603050405020304" pitchFamily="18" charset="0"/>
              </a:rPr>
              <a:t>?</a:t>
            </a:r>
          </a:p>
          <a:p>
            <a:pPr marL="0" indent="0" algn="r">
              <a:buNone/>
            </a:pPr>
            <a:r>
              <a:rPr lang="en-US" sz="2700" dirty="0">
                <a:latin typeface="Times New Roman" panose="02020603050405020304" pitchFamily="18" charset="0"/>
                <a:cs typeface="Times New Roman" panose="02020603050405020304" pitchFamily="18" charset="0"/>
              </a:rPr>
              <a:t>(</a:t>
            </a:r>
            <a:r>
              <a:rPr lang="en-US" sz="2700" dirty="0" err="1">
                <a:latin typeface="Times New Roman" panose="02020603050405020304" pitchFamily="18" charset="0"/>
                <a:cs typeface="Times New Roman" panose="02020603050405020304" pitchFamily="18" charset="0"/>
              </a:rPr>
              <a:t>Bảo</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châu</a:t>
            </a:r>
            <a:r>
              <a:rPr lang="en-US" sz="2700" dirty="0">
                <a:latin typeface="Times New Roman" panose="02020603050405020304" pitchFamily="18" charset="0"/>
                <a:cs typeface="Times New Roman" panose="02020603050405020304" pitchFamily="18" charset="0"/>
              </a:rPr>
              <a:t>)</a:t>
            </a:r>
          </a:p>
        </p:txBody>
      </p:sp>
      <p:pic>
        <p:nvPicPr>
          <p:cNvPr id="4" name="Picture 3"/>
          <p:cNvPicPr>
            <a:picLocks noChangeAspect="1"/>
          </p:cNvPicPr>
          <p:nvPr/>
        </p:nvPicPr>
        <p:blipFill>
          <a:blip r:embed="rId2"/>
          <a:stretch>
            <a:fillRect/>
          </a:stretch>
        </p:blipFill>
        <p:spPr>
          <a:xfrm>
            <a:off x="8722995" y="864870"/>
            <a:ext cx="3333750" cy="4652010"/>
          </a:xfrm>
          <a:prstGeom prst="rect">
            <a:avLst/>
          </a:prstGeom>
        </p:spPr>
      </p:pic>
      <p:sp>
        <p:nvSpPr>
          <p:cNvPr id="10" name="Cloud 9"/>
          <p:cNvSpPr/>
          <p:nvPr/>
        </p:nvSpPr>
        <p:spPr>
          <a:xfrm>
            <a:off x="8953500" y="0"/>
            <a:ext cx="3048000" cy="1268730"/>
          </a:xfrm>
          <a:prstGeom prst="cloud">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Đọc toàn bài</a:t>
            </a: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2867660" y="1442085"/>
            <a:ext cx="6456680"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defRPr/>
              </a:pPr>
              <a:endParaRPr lang="zh-CN" altLang="en-US" sz="2400">
                <a:solidFill>
                  <a:srgbClr val="3992B5"/>
                </a:solidFill>
                <a:latin typeface="Calibri" panose="020F0502020204030204"/>
                <a:ea typeface="SimSun" panose="02010600030101010101" pitchFamily="2" charset="-122"/>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lvl="1" algn="ctr" defTabSz="1219200">
                <a:defRPr/>
              </a:pPr>
              <a:r>
                <a:rPr lang="en-US" altLang="zh-CN" sz="8000" spc="300" dirty="0">
                  <a:solidFill>
                    <a:srgbClr val="FFFFFF"/>
                  </a:solidFill>
                  <a:latin typeface="Arial Rounded MT Bold" panose="020F0704030504030204" pitchFamily="34" charset="0"/>
                  <a:ea typeface="Microsoft YaHei" panose="020B0503020204020204" charset="-122"/>
                  <a:cs typeface="Arial Rounded MT Bold" panose="020F0704030504030204" pitchFamily="34" charset="0"/>
                </a:rPr>
                <a:t>Tiết </a:t>
              </a:r>
              <a:r>
                <a:rPr lang="vi-VN" altLang="en-US" sz="8000" spc="300" dirty="0">
                  <a:solidFill>
                    <a:srgbClr val="FFFFFF"/>
                  </a:solidFill>
                  <a:latin typeface="Arial Rounded MT Bold" panose="020F0704030504030204" pitchFamily="34" charset="0"/>
                  <a:ea typeface="Microsoft YaHei" panose="020B0503020204020204" charset="-122"/>
                  <a:cs typeface="Arial Rounded MT Bold" panose="020F0704030504030204" pitchFamily="34" charset="0"/>
                </a:rPr>
                <a:t>2</a:t>
              </a:r>
              <a:r>
                <a:rPr lang="en-US" altLang="zh-CN" sz="8000" spc="300" dirty="0">
                  <a:solidFill>
                    <a:srgbClr val="FFFFFF"/>
                  </a:solidFill>
                  <a:latin typeface="Arial Rounded MT Bold" panose="020F0704030504030204" pitchFamily="34" charset="0"/>
                  <a:ea typeface="Microsoft YaHei" panose="020B0503020204020204" charset="-122"/>
                  <a:cs typeface="Arial Rounded MT Bold" panose="020F0704030504030204" pitchFamily="34" charset="0"/>
                </a:rPr>
                <a:t> </a:t>
              </a:r>
              <a:endParaRPr lang="zh-CN" altLang="en-US" sz="8000" spc="300" dirty="0">
                <a:solidFill>
                  <a:srgbClr val="FFFFFF"/>
                </a:solidFill>
                <a:latin typeface="Arial Rounded MT Bold" panose="020F0704030504030204" pitchFamily="34" charset="0"/>
                <a:ea typeface="Microsoft YaHei" panose="020B0503020204020204" charset="-122"/>
                <a:cs typeface="Arial Rounded MT Bold" panose="020F0704030504030204" pitchFamily="3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95945" y="0"/>
            <a:ext cx="996055" cy="99131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248025" y="1906270"/>
            <a:ext cx="5696585" cy="3046095"/>
          </a:xfrm>
          <a:prstGeom prst="rect">
            <a:avLst/>
          </a:prstGeom>
          <a:noFill/>
        </p:spPr>
        <p:txBody>
          <a:bodyPr wrap="square" rtlCol="0">
            <a:spAutoFit/>
          </a:bodyPr>
          <a:lstStyle/>
          <a:p>
            <a:pPr algn="ctr" defTabSz="457200">
              <a:defRPr/>
            </a:pPr>
            <a:r>
              <a:rPr lang="en-US" altLang="zh-CN" sz="9600" b="1" i="1" dirty="0" err="1">
                <a:ln w="0"/>
                <a:solidFill>
                  <a:srgbClr val="4472C4"/>
                </a:solidFill>
                <a:effectLst>
                  <a:outerShdw blurRad="38100" dist="25400" dir="5400000" algn="ctr" rotWithShape="0">
                    <a:srgbClr val="6E747A">
                      <a:alpha val="43000"/>
                    </a:srgbClr>
                  </a:outerShdw>
                </a:effectLst>
                <a:latin typeface="Verdana" panose="020B0604030504040204" charset="0"/>
                <a:ea typeface="Microsoft YaHei" panose="020B0503020204020204" charset="-122"/>
                <a:cs typeface="Verdana" panose="020B0604030504040204" charset="0"/>
                <a:sym typeface="+mn-ea"/>
              </a:rPr>
              <a:t>Trả lời câu hỏi</a:t>
            </a:r>
            <a:endParaRPr lang="en-US" sz="9600" b="1" i="1" dirty="0">
              <a:solidFill>
                <a:srgbClr val="FF0000"/>
              </a:solidFill>
              <a:latin typeface="Verdana" panose="020B0604030504040204" charset="0"/>
              <a:cs typeface="Verdana" panose="020B0604030504040204" charset="0"/>
            </a:endParaRPr>
          </a:p>
        </p:txBody>
      </p:sp>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955"/>
            <a:ext cx="10972800" cy="727075"/>
          </a:xfrm>
        </p:spPr>
        <p:txBody>
          <a:bodyPr>
            <a:normAutofit fontScale="90000"/>
          </a:bodyPr>
          <a:lstStyle/>
          <a:p>
            <a:r>
              <a:rPr lang="en-US" b="1" dirty="0">
                <a:solidFill>
                  <a:srgbClr val="00863D"/>
                </a:solidFill>
                <a:latin typeface="Times New Roman" panose="02020603050405020304" pitchFamily="18" charset="0"/>
                <a:ea typeface="Arial-Rounded" panose="020B0500000000000000" pitchFamily="34" charset="0"/>
                <a:cs typeface="Times New Roman" panose="02020603050405020304" pitchFamily="18" charset="0"/>
                <a:sym typeface="+mn-ea"/>
              </a:rPr>
              <a:t>Tớ là lê-gô</a:t>
            </a:r>
            <a:r>
              <a:rPr lang="en-US" b="1" dirty="0">
                <a:solidFill>
                  <a:srgbClr val="00863D"/>
                </a:solidFill>
                <a:latin typeface="Times New Roman" panose="02020603050405020304" pitchFamily="18" charset="0"/>
                <a:ea typeface="Arial-Rounded" panose="020B0500000000000000" pitchFamily="34" charset="0"/>
                <a:cs typeface="Times New Roman" panose="02020603050405020304" pitchFamily="18" charset="0"/>
              </a:rPr>
              <a:t/>
            </a:r>
            <a:br>
              <a:rPr lang="en-US" b="1" dirty="0">
                <a:solidFill>
                  <a:srgbClr val="00863D"/>
                </a:solidFill>
                <a:latin typeface="Times New Roman" panose="02020603050405020304" pitchFamily="18" charset="0"/>
                <a:ea typeface="Arial-Rounded" panose="020B0500000000000000" pitchFamily="34" charset="0"/>
                <a:cs typeface="Times New Roman" panose="02020603050405020304" pitchFamily="18" charset="0"/>
              </a:rPr>
            </a:br>
            <a:endParaRPr lang="en-US"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254635" y="707390"/>
            <a:ext cx="8468360" cy="4526280"/>
          </a:xfrm>
        </p:spPr>
        <p:txBody>
          <a:bodyPr>
            <a:noAutofit/>
          </a:bodyPr>
          <a:lstStyle/>
          <a:p>
            <a:pPr marL="0" indent="0" algn="just">
              <a:buNone/>
            </a:pPr>
            <a:r>
              <a:rPr lang="en-US" sz="2700" dirty="0">
                <a:latin typeface="Arial-Rounded" panose="020B0500000000000000" pitchFamily="34" charset="0"/>
                <a:cs typeface="Arial-Rounded" panose="020B0500000000000000" pitchFamily="34"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lê-gô</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Nhiều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gọi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đồ</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chơi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lắp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ráp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nhận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không</a:t>
            </a:r>
            <a:r>
              <a:rPr lang="en-US" sz="2700" dirty="0">
                <a:latin typeface="Times New Roman" panose="02020603050405020304" pitchFamily="18" charset="0"/>
                <a:cs typeface="Times New Roman" panose="02020603050405020304" pitchFamily="18" charset="0"/>
              </a:rPr>
              <a:t>?</a:t>
            </a:r>
          </a:p>
          <a:p>
            <a:pPr marL="0" indent="0" algn="just">
              <a:buNone/>
            </a:pP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Để</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giới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thiệu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với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về</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gia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đình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của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nhé</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rất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nhiều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anh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chị</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em</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Chúng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những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khối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nhỏ</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đủ</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màu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sắc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Hầu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hết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chúng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hình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viên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gạch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Một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số</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thành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viên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hình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nhân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vật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tí</a:t>
            </a:r>
            <a:r>
              <a:rPr lang="en-US" sz="2700" dirty="0">
                <a:latin typeface="Times New Roman" panose="02020603050405020304" pitchFamily="18" charset="0"/>
                <a:cs typeface="Times New Roman" panose="02020603050405020304" pitchFamily="18" charset="0"/>
              </a:rPr>
              <a:t> hon </a:t>
            </a:r>
            <a:r>
              <a:rPr lang="en-US" sz="2700" dirty="0" err="1">
                <a:latin typeface="Times New Roman" panose="02020603050405020304" pitchFamily="18" charset="0"/>
                <a:cs typeface="Times New Roman" panose="02020603050405020304" pitchFamily="18" charset="0"/>
              </a:rPr>
              <a:t>và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hình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xinh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xắn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khác</a:t>
            </a:r>
            <a:r>
              <a:rPr lang="en-US" sz="2700" dirty="0">
                <a:latin typeface="Times New Roman" panose="02020603050405020304" pitchFamily="18" charset="0"/>
                <a:cs typeface="Times New Roman" panose="02020603050405020304" pitchFamily="18" charset="0"/>
              </a:rPr>
              <a:t>.</a:t>
            </a:r>
          </a:p>
          <a:p>
            <a:pPr marL="0" indent="0" algn="just">
              <a:buNone/>
            </a:pP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Từ</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những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mảnh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ghép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nhỏ</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bé</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chúng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kết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hợp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với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nhau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để</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thành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một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thế</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giới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kì</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diệu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thể</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lắp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ráp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cửa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xe</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cộ</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máy</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theo</a:t>
            </a:r>
            <a:r>
              <a:rPr lang="en-US" sz="2700" dirty="0">
                <a:latin typeface="Times New Roman" panose="02020603050405020304" pitchFamily="18" charset="0"/>
                <a:cs typeface="Times New Roman" panose="02020603050405020304" pitchFamily="18" charset="0"/>
              </a:rPr>
              <a:t> ý </a:t>
            </a:r>
            <a:r>
              <a:rPr lang="en-US" sz="2700" dirty="0" err="1">
                <a:latin typeface="Times New Roman" panose="02020603050405020304" pitchFamily="18" charset="0"/>
                <a:cs typeface="Times New Roman" panose="02020603050405020304" pitchFamily="18" charset="0"/>
              </a:rPr>
              <a:t>thích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Sau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tháo</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rời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để</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tạo</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thành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nhân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vật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khác</a:t>
            </a:r>
            <a:r>
              <a:rPr lang="en-US" sz="2700" dirty="0">
                <a:latin typeface="Times New Roman" panose="02020603050405020304" pitchFamily="18" charset="0"/>
                <a:cs typeface="Times New Roman" panose="02020603050405020304" pitchFamily="18" charset="0"/>
              </a:rPr>
              <a:t>. </a:t>
            </a:r>
          </a:p>
          <a:p>
            <a:pPr marL="0" indent="0" algn="just">
              <a:buNone/>
            </a:pP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Chúng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giúp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trí</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tưởng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tượng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phong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phú</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khả</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năng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sáng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tạo</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tính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kiên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nhẫn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Nào</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đã</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sẵn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sàng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chơi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cùng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chúng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chưa</a:t>
            </a:r>
            <a:r>
              <a:rPr lang="en-US" sz="2700" dirty="0">
                <a:latin typeface="Times New Roman" panose="02020603050405020304" pitchFamily="18" charset="0"/>
                <a:cs typeface="Times New Roman" panose="02020603050405020304" pitchFamily="18" charset="0"/>
              </a:rPr>
              <a:t>?</a:t>
            </a:r>
          </a:p>
          <a:p>
            <a:pPr marL="0" indent="0" algn="r">
              <a:buNone/>
            </a:pPr>
            <a:r>
              <a:rPr lang="en-US" sz="2700" dirty="0">
                <a:latin typeface="Times New Roman" panose="02020603050405020304" pitchFamily="18" charset="0"/>
                <a:cs typeface="Times New Roman" panose="02020603050405020304" pitchFamily="18" charset="0"/>
              </a:rPr>
              <a:t>(</a:t>
            </a:r>
            <a:r>
              <a:rPr lang="en-US" sz="2700" dirty="0" err="1">
                <a:latin typeface="Times New Roman" panose="02020603050405020304" pitchFamily="18" charset="0"/>
                <a:cs typeface="Times New Roman" panose="02020603050405020304" pitchFamily="18" charset="0"/>
              </a:rPr>
              <a:t>Bảo</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châu</a:t>
            </a:r>
            <a:r>
              <a:rPr lang="en-US" sz="2700" dirty="0">
                <a:latin typeface="Times New Roman" panose="02020603050405020304" pitchFamily="18" charset="0"/>
                <a:cs typeface="Times New Roman" panose="02020603050405020304" pitchFamily="18" charset="0"/>
              </a:rPr>
              <a:t>)</a:t>
            </a:r>
          </a:p>
        </p:txBody>
      </p:sp>
      <p:pic>
        <p:nvPicPr>
          <p:cNvPr id="4" name="Picture 3"/>
          <p:cNvPicPr>
            <a:picLocks noChangeAspect="1"/>
          </p:cNvPicPr>
          <p:nvPr/>
        </p:nvPicPr>
        <p:blipFill>
          <a:blip r:embed="rId2"/>
          <a:stretch>
            <a:fillRect/>
          </a:stretch>
        </p:blipFill>
        <p:spPr>
          <a:xfrm>
            <a:off x="8722995" y="854710"/>
            <a:ext cx="3333750" cy="4652010"/>
          </a:xfrm>
          <a:prstGeom prst="rect">
            <a:avLst/>
          </a:prstGeom>
        </p:spPr>
      </p:pic>
      <p:sp>
        <p:nvSpPr>
          <p:cNvPr id="10" name="Rounded Rectangle 9"/>
          <p:cNvSpPr/>
          <p:nvPr/>
        </p:nvSpPr>
        <p:spPr>
          <a:xfrm>
            <a:off x="609600" y="5842000"/>
            <a:ext cx="11243945" cy="852805"/>
          </a:xfrm>
          <a:prstGeom prst="roundRect">
            <a:avLst/>
          </a:prstGeom>
          <a:gradFill>
            <a:gsLst>
              <a:gs pos="0">
                <a:srgbClr val="14CD68"/>
              </a:gs>
              <a:gs pos="100000">
                <a:srgbClr val="0B6E38"/>
              </a:gs>
            </a:gsLst>
            <a:lin ang="5400000" scaled="0"/>
          </a:gra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1. Đồ chơi lê-gô còn được các bạn nhỏ gọi là gì?</a:t>
            </a:r>
          </a:p>
        </p:txBody>
      </p:sp>
      <p:cxnSp>
        <p:nvCxnSpPr>
          <p:cNvPr id="5" name="Straight Connector 4"/>
          <p:cNvCxnSpPr/>
          <p:nvPr/>
        </p:nvCxnSpPr>
        <p:spPr>
          <a:xfrm>
            <a:off x="5121275" y="1200785"/>
            <a:ext cx="1998345" cy="0"/>
          </a:xfrm>
          <a:prstGeom prst="line">
            <a:avLst/>
          </a:prstGeom>
          <a:ln w="2857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7000" b="-17000"/>
          </a:stretch>
        </a:blipFill>
        <a:effectLst/>
      </p:bgPr>
    </p:bg>
    <p:spTree>
      <p:nvGrpSpPr>
        <p:cNvPr id="1" name=""/>
        <p:cNvGrpSpPr/>
        <p:nvPr/>
      </p:nvGrpSpPr>
      <p:grpSpPr>
        <a:xfrm>
          <a:off x="0" y="0"/>
          <a:ext cx="0" cy="0"/>
          <a:chOff x="0" y="0"/>
          <a:chExt cx="0" cy="0"/>
        </a:xfrm>
      </p:grpSpPr>
      <p:pic>
        <p:nvPicPr>
          <p:cNvPr id="4" name="Picture 3" descr="C:\Users\ADMIN\Desktop\Tai nguyen thiet ke tro choi\Angry birds epic birds\1505573783630 (2).png">
            <a:hlinkClick r:id="" action="ppaction://noaction"/>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81888" y="6107047"/>
            <a:ext cx="1371599" cy="750952"/>
          </a:xfrm>
          <a:prstGeom prst="rect">
            <a:avLst/>
          </a:prstGeom>
          <a:noFill/>
          <a:extLst>
            <a:ext uri="{909E8E84-426E-40DD-AFC4-6F175D3DCCD1}">
              <a14:hiddenFill xmlns:a14="http://schemas.microsoft.com/office/drawing/2010/main">
                <a:solidFill>
                  <a:srgbClr val="FFFFFF"/>
                </a:solidFill>
              </a14:hiddenFill>
            </a:ext>
          </a:extLst>
        </p:spPr>
      </p:pic>
      <p:pic>
        <p:nvPicPr>
          <p:cNvPr id="3" name="Anpan-Man-s-March-Various-Artists.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971800" y="304800"/>
            <a:ext cx="609600" cy="609600"/>
          </a:xfrm>
          <a:prstGeom prst="rect">
            <a:avLst/>
          </a:prstGeom>
        </p:spPr>
      </p:pic>
      <p:sp>
        <p:nvSpPr>
          <p:cNvPr id="8" name="TextBox 7"/>
          <p:cNvSpPr txBox="1"/>
          <p:nvPr/>
        </p:nvSpPr>
        <p:spPr>
          <a:xfrm>
            <a:off x="4038600" y="2590801"/>
            <a:ext cx="4773168" cy="1086209"/>
          </a:xfrm>
          <a:prstGeom prst="rect">
            <a:avLst/>
          </a:prstGeom>
          <a:noFill/>
        </p:spPr>
        <p:txBody>
          <a:bodyPr>
            <a:prstTxWarp prst="textStop">
              <a:avLst/>
            </a:prstTxWarp>
            <a:spAutoFit/>
          </a:bodyPr>
          <a:lstStyle/>
          <a:p>
            <a:pPr>
              <a:defRPr/>
            </a:pPr>
            <a:r>
              <a:rPr lang="en-GB" b="1" dirty="0">
                <a:ln w="9525">
                  <a:solidFill>
                    <a:schemeClr val="bg1"/>
                  </a:solidFill>
                  <a:prstDash val="solid"/>
                </a:ln>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Ôn và khởi động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8">
                <p:cTn id="12" repeatCount="indefinite" fill="hold" display="0">
                  <p:stCondLst>
                    <p:cond delay="indefinite"/>
                  </p:stCondLst>
                  <p:endCondLst>
                    <p:cond evt="onStopAudio" delay="0">
                      <p:tgtEl>
                        <p:sldTgt/>
                      </p:tgtEl>
                    </p:cond>
                  </p:endCondLst>
                </p:cTn>
                <p:tgtEl>
                  <p:spTgt spid="3"/>
                </p:tgtEl>
              </p:cMediaNode>
            </p:audio>
          </p:childTnLst>
        </p:cTn>
      </p:par>
    </p:tnLst>
    <p:bldLst>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955"/>
            <a:ext cx="10972800" cy="727075"/>
          </a:xfrm>
        </p:spPr>
        <p:txBody>
          <a:bodyPr>
            <a:normAutofit fontScale="90000"/>
          </a:bodyPr>
          <a:lstStyle/>
          <a:p>
            <a:r>
              <a:rPr lang="en-US" b="1" dirty="0">
                <a:solidFill>
                  <a:srgbClr val="00863D"/>
                </a:solidFill>
                <a:latin typeface="Times New Roman" panose="02020603050405020304" pitchFamily="18" charset="0"/>
                <a:ea typeface="Arial-Rounded" panose="020B0500000000000000" pitchFamily="34" charset="0"/>
                <a:cs typeface="Times New Roman" panose="02020603050405020304" pitchFamily="18" charset="0"/>
                <a:sym typeface="+mn-ea"/>
              </a:rPr>
              <a:t>Tớ là lê-gô</a:t>
            </a:r>
            <a:r>
              <a:rPr lang="en-US" b="1" dirty="0">
                <a:solidFill>
                  <a:srgbClr val="00863D"/>
                </a:solidFill>
                <a:latin typeface="Times New Roman" panose="02020603050405020304" pitchFamily="18" charset="0"/>
                <a:ea typeface="Arial-Rounded" panose="020B0500000000000000" pitchFamily="34" charset="0"/>
                <a:cs typeface="Times New Roman" panose="02020603050405020304" pitchFamily="18" charset="0"/>
              </a:rPr>
              <a:t/>
            </a:r>
            <a:br>
              <a:rPr lang="en-US" b="1" dirty="0">
                <a:solidFill>
                  <a:srgbClr val="00863D"/>
                </a:solidFill>
                <a:latin typeface="Times New Roman" panose="02020603050405020304" pitchFamily="18" charset="0"/>
                <a:ea typeface="Arial-Rounded" panose="020B0500000000000000" pitchFamily="34" charset="0"/>
                <a:cs typeface="Times New Roman" panose="02020603050405020304" pitchFamily="18" charset="0"/>
              </a:rPr>
            </a:br>
            <a:endParaRPr lang="en-US"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254635" y="707390"/>
            <a:ext cx="8468360" cy="4526280"/>
          </a:xfrm>
        </p:spPr>
        <p:txBody>
          <a:bodyPr>
            <a:noAutofit/>
          </a:bodyPr>
          <a:lstStyle/>
          <a:p>
            <a:pPr marL="0" indent="0" algn="just">
              <a:buNone/>
            </a:pPr>
            <a:r>
              <a:rPr lang="en-US" sz="2700" dirty="0">
                <a:latin typeface="Arial-Rounded" panose="020B0500000000000000" pitchFamily="34" charset="0"/>
                <a:cs typeface="Arial-Rounded" panose="020B0500000000000000" pitchFamily="34"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lê-gô</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Nhiều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gọi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đồ</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chơi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lắp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ráp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nhận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không</a:t>
            </a:r>
            <a:r>
              <a:rPr lang="en-US" sz="2700" dirty="0">
                <a:latin typeface="Times New Roman" panose="02020603050405020304" pitchFamily="18" charset="0"/>
                <a:cs typeface="Times New Roman" panose="02020603050405020304" pitchFamily="18" charset="0"/>
              </a:rPr>
              <a:t>?</a:t>
            </a:r>
          </a:p>
          <a:p>
            <a:pPr marL="0" indent="0" algn="just">
              <a:buNone/>
            </a:pP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Để</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giới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thiệu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với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về</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gia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đình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của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nhé</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rất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nhiều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anh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chị</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em</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Chúng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những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khối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nhỏ</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đủ</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màu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sắc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Hầu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hết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chúng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hình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viên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gạch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Một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số</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thành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viên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hình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nhân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vật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tí</a:t>
            </a:r>
            <a:r>
              <a:rPr lang="en-US" sz="2700" dirty="0">
                <a:latin typeface="Times New Roman" panose="02020603050405020304" pitchFamily="18" charset="0"/>
                <a:cs typeface="Times New Roman" panose="02020603050405020304" pitchFamily="18" charset="0"/>
              </a:rPr>
              <a:t> hon </a:t>
            </a:r>
            <a:r>
              <a:rPr lang="en-US" sz="2700" dirty="0" err="1">
                <a:latin typeface="Times New Roman" panose="02020603050405020304" pitchFamily="18" charset="0"/>
                <a:cs typeface="Times New Roman" panose="02020603050405020304" pitchFamily="18" charset="0"/>
              </a:rPr>
              <a:t>và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hình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xinh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xắn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khác</a:t>
            </a:r>
            <a:r>
              <a:rPr lang="en-US" sz="2700" dirty="0">
                <a:latin typeface="Times New Roman" panose="02020603050405020304" pitchFamily="18" charset="0"/>
                <a:cs typeface="Times New Roman" panose="02020603050405020304" pitchFamily="18" charset="0"/>
              </a:rPr>
              <a:t>.</a:t>
            </a:r>
          </a:p>
          <a:p>
            <a:pPr marL="0" indent="0" algn="just">
              <a:buNone/>
            </a:pP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Từ</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những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mảnh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ghép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nhỏ</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bé</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chúng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kết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hợp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với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nhau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để</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thành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một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thế</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giới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kì</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diệu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thể</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lắp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ráp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cửa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xe</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cộ</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máy</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theo</a:t>
            </a:r>
            <a:r>
              <a:rPr lang="en-US" sz="2700" dirty="0">
                <a:latin typeface="Times New Roman" panose="02020603050405020304" pitchFamily="18" charset="0"/>
                <a:cs typeface="Times New Roman" panose="02020603050405020304" pitchFamily="18" charset="0"/>
              </a:rPr>
              <a:t> ý </a:t>
            </a:r>
            <a:r>
              <a:rPr lang="en-US" sz="2700" dirty="0" err="1">
                <a:latin typeface="Times New Roman" panose="02020603050405020304" pitchFamily="18" charset="0"/>
                <a:cs typeface="Times New Roman" panose="02020603050405020304" pitchFamily="18" charset="0"/>
              </a:rPr>
              <a:t>thích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Sau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tháo</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rời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để</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tạo</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thành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nhân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vật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khác</a:t>
            </a:r>
            <a:r>
              <a:rPr lang="en-US" sz="2700" dirty="0">
                <a:latin typeface="Times New Roman" panose="02020603050405020304" pitchFamily="18" charset="0"/>
                <a:cs typeface="Times New Roman" panose="02020603050405020304" pitchFamily="18" charset="0"/>
              </a:rPr>
              <a:t>. </a:t>
            </a:r>
          </a:p>
          <a:p>
            <a:pPr marL="0" indent="0" algn="just">
              <a:buNone/>
            </a:pP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Chúng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giúp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trí</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tưởng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tượng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phong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phú</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khả</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năng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sáng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tạo</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tính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kiên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nhẫn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Nào</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đã</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sẵn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sàng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chơi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cùng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chúng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chưa</a:t>
            </a:r>
            <a:r>
              <a:rPr lang="en-US" sz="2700" dirty="0">
                <a:latin typeface="Times New Roman" panose="02020603050405020304" pitchFamily="18" charset="0"/>
                <a:cs typeface="Times New Roman" panose="02020603050405020304" pitchFamily="18" charset="0"/>
              </a:rPr>
              <a:t>?</a:t>
            </a:r>
          </a:p>
          <a:p>
            <a:pPr marL="0" indent="0" algn="r">
              <a:buNone/>
            </a:pPr>
            <a:r>
              <a:rPr lang="en-US" sz="2700" dirty="0">
                <a:latin typeface="Times New Roman" panose="02020603050405020304" pitchFamily="18" charset="0"/>
                <a:cs typeface="Times New Roman" panose="02020603050405020304" pitchFamily="18" charset="0"/>
              </a:rPr>
              <a:t>(</a:t>
            </a:r>
            <a:r>
              <a:rPr lang="en-US" sz="2700" dirty="0" err="1">
                <a:latin typeface="Times New Roman" panose="02020603050405020304" pitchFamily="18" charset="0"/>
                <a:cs typeface="Times New Roman" panose="02020603050405020304" pitchFamily="18" charset="0"/>
              </a:rPr>
              <a:t>Bảo</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châu</a:t>
            </a:r>
            <a:r>
              <a:rPr lang="en-US" sz="2700" dirty="0">
                <a:latin typeface="Times New Roman" panose="02020603050405020304" pitchFamily="18" charset="0"/>
                <a:cs typeface="Times New Roman" panose="02020603050405020304" pitchFamily="18" charset="0"/>
              </a:rPr>
              <a:t>)</a:t>
            </a:r>
          </a:p>
        </p:txBody>
      </p:sp>
      <p:pic>
        <p:nvPicPr>
          <p:cNvPr id="4" name="Picture 3"/>
          <p:cNvPicPr>
            <a:picLocks noChangeAspect="1"/>
          </p:cNvPicPr>
          <p:nvPr/>
        </p:nvPicPr>
        <p:blipFill>
          <a:blip r:embed="rId2"/>
          <a:stretch>
            <a:fillRect/>
          </a:stretch>
        </p:blipFill>
        <p:spPr>
          <a:xfrm>
            <a:off x="8722995" y="854710"/>
            <a:ext cx="3333750" cy="4652010"/>
          </a:xfrm>
          <a:prstGeom prst="rect">
            <a:avLst/>
          </a:prstGeom>
        </p:spPr>
      </p:pic>
      <p:sp>
        <p:nvSpPr>
          <p:cNvPr id="10" name="Rounded Rectangle 9"/>
          <p:cNvSpPr/>
          <p:nvPr/>
        </p:nvSpPr>
        <p:spPr>
          <a:xfrm>
            <a:off x="609600" y="5842000"/>
            <a:ext cx="6639560" cy="852805"/>
          </a:xfrm>
          <a:prstGeom prst="roundRect">
            <a:avLst/>
          </a:prstGeom>
          <a:gradFill>
            <a:gsLst>
              <a:gs pos="0">
                <a:srgbClr val="14CD68"/>
              </a:gs>
              <a:gs pos="100000">
                <a:srgbClr val="0B6E38"/>
              </a:gs>
            </a:gsLst>
            <a:lin ang="5400000" scaled="0"/>
          </a:gra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2. Nêu cách chơi lê-gô</a:t>
            </a:r>
          </a:p>
        </p:txBody>
      </p:sp>
      <p:cxnSp>
        <p:nvCxnSpPr>
          <p:cNvPr id="6" name="Straight Connector 5"/>
          <p:cNvCxnSpPr/>
          <p:nvPr/>
        </p:nvCxnSpPr>
        <p:spPr>
          <a:xfrm>
            <a:off x="609600" y="3797300"/>
            <a:ext cx="4237990" cy="0"/>
          </a:xfrm>
          <a:prstGeom prst="line">
            <a:avLst/>
          </a:prstGeom>
          <a:ln w="2857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4565015" y="4213225"/>
            <a:ext cx="4237990" cy="0"/>
          </a:xfrm>
          <a:prstGeom prst="line">
            <a:avLst/>
          </a:prstGeom>
          <a:ln w="2857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365760" y="4588510"/>
            <a:ext cx="5019675" cy="30480"/>
          </a:xfrm>
          <a:prstGeom prst="line">
            <a:avLst/>
          </a:prstGeom>
          <a:ln w="2857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par>
                                <p:cTn id="20" presetID="53" presetClass="entr" presetSubtype="16"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animEffect transition="in" filter="fade">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955"/>
            <a:ext cx="10972800" cy="727075"/>
          </a:xfrm>
        </p:spPr>
        <p:txBody>
          <a:bodyPr>
            <a:normAutofit fontScale="90000"/>
          </a:bodyPr>
          <a:lstStyle/>
          <a:p>
            <a:r>
              <a:rPr lang="en-US" b="1" dirty="0">
                <a:solidFill>
                  <a:srgbClr val="00863D"/>
                </a:solidFill>
                <a:latin typeface="Times New Roman" panose="02020603050405020304" pitchFamily="18" charset="0"/>
                <a:ea typeface="Arial-Rounded" panose="020B0500000000000000" pitchFamily="34" charset="0"/>
                <a:cs typeface="Times New Roman" panose="02020603050405020304" pitchFamily="18" charset="0"/>
                <a:sym typeface="+mn-ea"/>
              </a:rPr>
              <a:t>Tớ là lê-gô</a:t>
            </a:r>
            <a:r>
              <a:rPr lang="en-US" b="1" dirty="0">
                <a:solidFill>
                  <a:srgbClr val="00863D"/>
                </a:solidFill>
                <a:latin typeface="Times New Roman" panose="02020603050405020304" pitchFamily="18" charset="0"/>
                <a:ea typeface="Arial-Rounded" panose="020B0500000000000000" pitchFamily="34" charset="0"/>
                <a:cs typeface="Times New Roman" panose="02020603050405020304" pitchFamily="18" charset="0"/>
              </a:rPr>
              <a:t/>
            </a:r>
            <a:br>
              <a:rPr lang="en-US" b="1" dirty="0">
                <a:solidFill>
                  <a:srgbClr val="00863D"/>
                </a:solidFill>
                <a:latin typeface="Times New Roman" panose="02020603050405020304" pitchFamily="18" charset="0"/>
                <a:ea typeface="Arial-Rounded" panose="020B0500000000000000" pitchFamily="34" charset="0"/>
                <a:cs typeface="Times New Roman" panose="02020603050405020304" pitchFamily="18" charset="0"/>
              </a:rPr>
            </a:br>
            <a:endParaRPr lang="en-US"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254635" y="707390"/>
            <a:ext cx="8468360" cy="4526280"/>
          </a:xfrm>
        </p:spPr>
        <p:txBody>
          <a:bodyPr>
            <a:noAutofit/>
          </a:bodyPr>
          <a:lstStyle/>
          <a:p>
            <a:pPr marL="0" indent="0" algn="just">
              <a:buNone/>
            </a:pP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Tớ</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là</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lê-gô</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Nhiều</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bạn</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gọi</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tớ</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là</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đồ</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chơi</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lắp</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ráp</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Các</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bạn</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có</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nhận</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ra</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tớ</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không</a:t>
            </a:r>
            <a:r>
              <a:rPr lang="en-US" sz="2700" dirty="0">
                <a:latin typeface="Arial-Rounded" panose="020B0500000000000000" pitchFamily="34" charset="0"/>
                <a:cs typeface="Arial-Rounded" panose="020B0500000000000000" pitchFamily="34" charset="0"/>
              </a:rPr>
              <a:t>?</a:t>
            </a:r>
          </a:p>
          <a:p>
            <a:pPr marL="0" indent="0" algn="just">
              <a:buNone/>
            </a:pP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Để</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tớ</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giới</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thiệu</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với</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các</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bạn</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về</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gia</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đình</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của</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tớ</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nhé</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Tớ</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có</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rất</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nhiều</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anh</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chị</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em</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Chúng</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tớ</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là</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những</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khối</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nhỏ</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đủ</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màu</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sắc</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Hầu</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hết</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chúng</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tớ</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có</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hình</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viên</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gạch</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Một</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số</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thành</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viên</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có</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hình</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nhân</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vật</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tí</a:t>
            </a:r>
            <a:r>
              <a:rPr lang="en-US" sz="2700" dirty="0">
                <a:latin typeface="Arial-Rounded" panose="020B0500000000000000" pitchFamily="34" charset="0"/>
                <a:cs typeface="Arial-Rounded" panose="020B0500000000000000" pitchFamily="34" charset="0"/>
              </a:rPr>
              <a:t> hon </a:t>
            </a:r>
            <a:r>
              <a:rPr lang="en-US" sz="2700" dirty="0" err="1">
                <a:latin typeface="Arial-Rounded" panose="020B0500000000000000" pitchFamily="34" charset="0"/>
                <a:cs typeface="Arial-Rounded" panose="020B0500000000000000" pitchFamily="34" charset="0"/>
              </a:rPr>
              <a:t>và</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các</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hình</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xinh</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xắn</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khác</a:t>
            </a:r>
            <a:r>
              <a:rPr lang="en-US" sz="2700" dirty="0">
                <a:latin typeface="Arial-Rounded" panose="020B0500000000000000" pitchFamily="34" charset="0"/>
                <a:cs typeface="Arial-Rounded" panose="020B0500000000000000" pitchFamily="34" charset="0"/>
              </a:rPr>
              <a:t>.</a:t>
            </a:r>
          </a:p>
          <a:p>
            <a:pPr marL="0" indent="0" algn="just">
              <a:buNone/>
            </a:pP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Từ</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những</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mảnh</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ghép</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nhỏ</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bé</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chúng</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tớ</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kết</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hợp</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với</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nhau</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để</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thành</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một</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thế</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giới</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kì</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diệu</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Các</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bạn</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có</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thể</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lắp</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ráp</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nhà</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cửa</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xe</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cộ</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nhà</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máy</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theo</a:t>
            </a:r>
            <a:r>
              <a:rPr lang="en-US" sz="2700" dirty="0">
                <a:latin typeface="Arial-Rounded" panose="020B0500000000000000" pitchFamily="34" charset="0"/>
                <a:cs typeface="Arial-Rounded" panose="020B0500000000000000" pitchFamily="34" charset="0"/>
              </a:rPr>
              <a:t> ý </a:t>
            </a:r>
            <a:r>
              <a:rPr lang="en-US" sz="2700" dirty="0" err="1">
                <a:latin typeface="Arial-Rounded" panose="020B0500000000000000" pitchFamily="34" charset="0"/>
                <a:cs typeface="Arial-Rounded" panose="020B0500000000000000" pitchFamily="34" charset="0"/>
              </a:rPr>
              <a:t>thích</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Sau</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đó</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các</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bạn</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tháo</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rời</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ra</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để</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tạo</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thành</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nhân</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vật</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khác</a:t>
            </a:r>
            <a:r>
              <a:rPr lang="en-US" sz="2700" dirty="0">
                <a:latin typeface="Arial-Rounded" panose="020B0500000000000000" pitchFamily="34" charset="0"/>
                <a:cs typeface="Arial-Rounded" panose="020B0500000000000000" pitchFamily="34" charset="0"/>
              </a:rPr>
              <a:t>. </a:t>
            </a:r>
          </a:p>
          <a:p>
            <a:pPr marL="0" indent="0" algn="just">
              <a:buNone/>
            </a:pP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Chúng</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tớ</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giúp</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các</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bạn</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có</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trí</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tưởng</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tượng</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phong</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phú</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khả</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năng</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sáng</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tạo</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và</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tính</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kiên</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nhẫn</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Nào</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các</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bạn</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đã</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sẵn</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sàng</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chơi</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cùng</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chúng</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tớ</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chưa</a:t>
            </a:r>
            <a:r>
              <a:rPr lang="en-US" sz="2700" dirty="0">
                <a:latin typeface="Arial-Rounded" panose="020B0500000000000000" pitchFamily="34" charset="0"/>
                <a:cs typeface="Arial-Rounded" panose="020B0500000000000000" pitchFamily="34" charset="0"/>
              </a:rPr>
              <a:t>?</a:t>
            </a:r>
          </a:p>
          <a:p>
            <a:pPr marL="0" indent="0" algn="r">
              <a:buNone/>
            </a:pPr>
            <a:r>
              <a:rPr lang="en-US" sz="2700" dirty="0">
                <a:latin typeface="Arial-Rounded" panose="020B0500000000000000" pitchFamily="34" charset="0"/>
                <a:cs typeface="Arial-Rounded" panose="020B0500000000000000" pitchFamily="34" charset="0"/>
              </a:rPr>
              <a:t>(</a:t>
            </a:r>
            <a:r>
              <a:rPr lang="en-US" sz="2700" dirty="0" err="1">
                <a:latin typeface="Arial-Rounded" panose="020B0500000000000000" pitchFamily="34" charset="0"/>
                <a:cs typeface="Arial-Rounded" panose="020B0500000000000000" pitchFamily="34" charset="0"/>
              </a:rPr>
              <a:t>Bảo</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châu</a:t>
            </a:r>
            <a:r>
              <a:rPr lang="en-US" sz="2700" dirty="0">
                <a:latin typeface="Arial-Rounded" panose="020B0500000000000000" pitchFamily="34" charset="0"/>
                <a:cs typeface="Arial-Rounded" panose="020B0500000000000000" pitchFamily="34" charset="0"/>
              </a:rPr>
              <a:t>)</a:t>
            </a:r>
          </a:p>
        </p:txBody>
      </p:sp>
      <p:pic>
        <p:nvPicPr>
          <p:cNvPr id="4" name="Picture 3"/>
          <p:cNvPicPr>
            <a:picLocks noChangeAspect="1"/>
          </p:cNvPicPr>
          <p:nvPr/>
        </p:nvPicPr>
        <p:blipFill>
          <a:blip r:embed="rId3"/>
          <a:stretch>
            <a:fillRect/>
          </a:stretch>
        </p:blipFill>
        <p:spPr>
          <a:xfrm>
            <a:off x="8722995" y="854710"/>
            <a:ext cx="3333750" cy="4652010"/>
          </a:xfrm>
          <a:prstGeom prst="rect">
            <a:avLst/>
          </a:prstGeom>
        </p:spPr>
      </p:pic>
      <p:sp>
        <p:nvSpPr>
          <p:cNvPr id="10" name="Rounded Rectangle 9"/>
          <p:cNvSpPr/>
          <p:nvPr/>
        </p:nvSpPr>
        <p:spPr>
          <a:xfrm>
            <a:off x="5650230" y="6066155"/>
            <a:ext cx="6639560" cy="852805"/>
          </a:xfrm>
          <a:prstGeom prst="roundRect">
            <a:avLst/>
          </a:prstGeom>
          <a:gradFill>
            <a:gsLst>
              <a:gs pos="0">
                <a:srgbClr val="14CD68"/>
              </a:gs>
              <a:gs pos="100000">
                <a:srgbClr val="0B6E38"/>
              </a:gs>
            </a:gsLst>
            <a:lin ang="5400000" scaled="0"/>
          </a:gra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3.  Trò chơi lê-gô đem lại lợi ích gì?</a:t>
            </a:r>
          </a:p>
        </p:txBody>
      </p:sp>
      <p:cxnSp>
        <p:nvCxnSpPr>
          <p:cNvPr id="6" name="Straight Connector 5"/>
          <p:cNvCxnSpPr/>
          <p:nvPr/>
        </p:nvCxnSpPr>
        <p:spPr>
          <a:xfrm flipV="1">
            <a:off x="2029460" y="5553075"/>
            <a:ext cx="6570980" cy="19685"/>
          </a:xfrm>
          <a:prstGeom prst="line">
            <a:avLst/>
          </a:prstGeom>
          <a:ln w="2857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365760" y="5928360"/>
            <a:ext cx="5638165" cy="9525"/>
          </a:xfrm>
          <a:prstGeom prst="line">
            <a:avLst/>
          </a:prstGeom>
          <a:ln w="2857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24473"/>
            <a:ext cx="10972800" cy="1143000"/>
          </a:xfrm>
        </p:spPr>
        <p:txBody>
          <a:bodyPr>
            <a:normAutofit/>
          </a:bodyPr>
          <a:lstStyle/>
          <a:p>
            <a:r>
              <a:rPr lang="en-US" dirty="0" err="1">
                <a:latin typeface="Times New Roman" panose="02020603050405020304" pitchFamily="18" charset="0"/>
                <a:cs typeface="Times New Roman" panose="02020603050405020304" pitchFamily="18" charset="0"/>
              </a:rPr>
              <a:t>Chọn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nội</a:t>
            </a:r>
            <a:r>
              <a:rPr lang="en-US" dirty="0">
                <a:latin typeface="Times New Roman" panose="02020603050405020304" pitchFamily="18" charset="0"/>
                <a:cs typeface="Times New Roman" panose="02020603050405020304" pitchFamily="18" charset="0"/>
              </a:rPr>
              <a:t> dung </a:t>
            </a:r>
            <a:r>
              <a:rPr lang="en-US" dirty="0" err="1">
                <a:latin typeface="Times New Roman" panose="02020603050405020304" pitchFamily="18" charset="0"/>
                <a:cs typeface="Times New Roman" panose="02020603050405020304" pitchFamily="18" charset="0"/>
              </a:rPr>
              <a:t>phù</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hợp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với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mỗi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đoạn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bài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đọc</a:t>
            </a:r>
            <a:endParaRPr lang="en-US" dirty="0">
              <a:latin typeface="Times New Roman" panose="02020603050405020304" pitchFamily="18" charset="0"/>
              <a:cs typeface="Times New Roman" panose="02020603050405020304" pitchFamily="18" charset="0"/>
            </a:endParaRPr>
          </a:p>
        </p:txBody>
      </p:sp>
      <p:pic>
        <p:nvPicPr>
          <p:cNvPr id="4" name="Content Placeholder 3"/>
          <p:cNvPicPr>
            <a:picLocks noGrp="1" noChangeAspect="1"/>
          </p:cNvPicPr>
          <p:nvPr>
            <p:ph idx="1"/>
          </p:nvPr>
        </p:nvPicPr>
        <p:blipFill>
          <a:blip r:embed="rId4"/>
          <a:stretch>
            <a:fillRect/>
          </a:stretch>
        </p:blipFill>
        <p:spPr>
          <a:xfrm>
            <a:off x="2372995" y="2056881"/>
            <a:ext cx="7728585" cy="3026410"/>
          </a:xfrm>
          <a:prstGeom prst="rect">
            <a:avLst/>
          </a:prstGeom>
        </p:spPr>
      </p:pic>
      <p:cxnSp>
        <p:nvCxnSpPr>
          <p:cNvPr id="5" name="Straight Arrow Connector 4"/>
          <p:cNvCxnSpPr/>
          <p:nvPr/>
        </p:nvCxnSpPr>
        <p:spPr>
          <a:xfrm>
            <a:off x="4178300" y="2449830"/>
            <a:ext cx="882650" cy="1490980"/>
          </a:xfrm>
          <a:prstGeom prst="straightConnector1">
            <a:avLst/>
          </a:prstGeom>
          <a:ln>
            <a:tailEnd type="arrow" w="med" len="med"/>
          </a:ln>
        </p:spPr>
        <p:style>
          <a:lnRef idx="3">
            <a:schemeClr val="accent2"/>
          </a:lnRef>
          <a:fillRef idx="0">
            <a:schemeClr val="accent2"/>
          </a:fillRef>
          <a:effectRef idx="2">
            <a:schemeClr val="accent2"/>
          </a:effectRef>
          <a:fontRef idx="minor">
            <a:schemeClr val="tx1"/>
          </a:fontRef>
        </p:style>
      </p:cxnSp>
      <p:cxnSp>
        <p:nvCxnSpPr>
          <p:cNvPr id="6" name="Straight Arrow Connector 5"/>
          <p:cNvCxnSpPr/>
          <p:nvPr/>
        </p:nvCxnSpPr>
        <p:spPr>
          <a:xfrm>
            <a:off x="4147820" y="3200400"/>
            <a:ext cx="923290" cy="1409700"/>
          </a:xfrm>
          <a:prstGeom prst="straightConnector1">
            <a:avLst/>
          </a:prstGeom>
          <a:ln>
            <a:tailEnd type="arrow" w="med" len="med"/>
          </a:ln>
        </p:spPr>
        <p:style>
          <a:lnRef idx="3">
            <a:schemeClr val="accent2"/>
          </a:lnRef>
          <a:fillRef idx="0">
            <a:schemeClr val="accent2"/>
          </a:fillRef>
          <a:effectRef idx="2">
            <a:schemeClr val="accent2"/>
          </a:effectRef>
          <a:fontRef idx="minor">
            <a:schemeClr val="tx1"/>
          </a:fontRef>
        </p:style>
      </p:cxnSp>
      <p:cxnSp>
        <p:nvCxnSpPr>
          <p:cNvPr id="7" name="Straight Arrow Connector 6"/>
          <p:cNvCxnSpPr/>
          <p:nvPr/>
        </p:nvCxnSpPr>
        <p:spPr>
          <a:xfrm flipV="1">
            <a:off x="4157980" y="2459990"/>
            <a:ext cx="923290" cy="1501140"/>
          </a:xfrm>
          <a:prstGeom prst="straightConnector1">
            <a:avLst/>
          </a:prstGeom>
          <a:ln>
            <a:tailEnd type="arrow" w="med" len="med"/>
          </a:ln>
        </p:spPr>
        <p:style>
          <a:lnRef idx="3">
            <a:schemeClr val="accent2"/>
          </a:lnRef>
          <a:fillRef idx="0">
            <a:schemeClr val="accent2"/>
          </a:fillRef>
          <a:effectRef idx="2">
            <a:schemeClr val="accent2"/>
          </a:effectRef>
          <a:fontRef idx="minor">
            <a:schemeClr val="tx1"/>
          </a:fontRef>
        </p:style>
      </p:cxnSp>
      <p:cxnSp>
        <p:nvCxnSpPr>
          <p:cNvPr id="8" name="Straight Arrow Connector 7"/>
          <p:cNvCxnSpPr/>
          <p:nvPr/>
        </p:nvCxnSpPr>
        <p:spPr>
          <a:xfrm flipV="1">
            <a:off x="4168140" y="3149600"/>
            <a:ext cx="882650" cy="1521460"/>
          </a:xfrm>
          <a:prstGeom prst="straightConnector1">
            <a:avLst/>
          </a:prstGeom>
          <a:ln>
            <a:tailEnd type="arrow" w="med" len="med"/>
          </a:ln>
        </p:spPr>
        <p:style>
          <a:lnRef idx="3">
            <a:schemeClr val="accent2"/>
          </a:lnRef>
          <a:fillRef idx="0">
            <a:schemeClr val="accent2"/>
          </a:fillRef>
          <a:effectRef idx="2">
            <a:schemeClr val="accent2"/>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linds(horizontal)">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linds(horizontal)">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linds(horizontal)">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blinds(horizontal)">
                                      <p:cBhvr>
                                        <p:cTn id="3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Rounded" panose="020B0500000000000000" pitchFamily="34" charset="0"/>
                <a:cs typeface="Arial-Rounded" panose="020B0500000000000000" pitchFamily="34" charset="0"/>
              </a:rPr>
              <a:t>1. </a:t>
            </a:r>
            <a:r>
              <a:rPr lang="en-US" dirty="0" err="1">
                <a:latin typeface="Times New Roman" panose="02020603050405020304" pitchFamily="18" charset="0"/>
                <a:cs typeface="Times New Roman" panose="02020603050405020304" pitchFamily="18" charset="0"/>
              </a:rPr>
              <a:t>Từ</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ngữ</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chỉ</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đặc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điểm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khối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lê-gô</a:t>
            </a:r>
            <a:r>
              <a:rPr lang="en-US" dirty="0">
                <a:latin typeface="Times New Roman" panose="02020603050405020304" pitchFamily="18" charset="0"/>
                <a:cs typeface="Times New Roman" panose="02020603050405020304" pitchFamily="18" charset="0"/>
              </a:rPr>
              <a:t>:</a:t>
            </a:r>
          </a:p>
        </p:txBody>
      </p:sp>
      <p:sp>
        <p:nvSpPr>
          <p:cNvPr id="3" name="Content Placeholder 2"/>
          <p:cNvSpPr>
            <a:spLocks noGrp="1"/>
          </p:cNvSpPr>
          <p:nvPr>
            <p:ph idx="1"/>
          </p:nvPr>
        </p:nvSpPr>
        <p:spPr>
          <a:xfrm>
            <a:off x="609600" y="1600200"/>
            <a:ext cx="10972800" cy="955675"/>
          </a:xfrm>
        </p:spPr>
        <p:txBody>
          <a:bodyPr/>
          <a:lstStyle/>
          <a:p>
            <a:pPr marL="0" indent="0" algn="ctr">
              <a:buNone/>
            </a:pPr>
            <a:r>
              <a:rPr lang="en-US" dirty="0" err="1">
                <a:latin typeface="Times New Roman" panose="02020603050405020304" pitchFamily="18" charset="0"/>
                <a:cs typeface="Times New Roman" panose="02020603050405020304" pitchFamily="18" charset="0"/>
              </a:rPr>
              <a:t>Đầy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màu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sắc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xinh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xắn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hình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viên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gạch</a:t>
            </a:r>
            <a:r>
              <a:rPr lang="en-US" dirty="0">
                <a:latin typeface="Times New Roman" panose="02020603050405020304" pitchFamily="18" charset="0"/>
                <a:cs typeface="Times New Roman" panose="02020603050405020304" pitchFamily="18" charset="0"/>
              </a:rPr>
              <a:t>..</a:t>
            </a:r>
          </a:p>
        </p:txBody>
      </p:sp>
      <p:sp>
        <p:nvSpPr>
          <p:cNvPr id="4" name="Content Placeholder 2"/>
          <p:cNvSpPr>
            <a:spLocks noGrp="1"/>
          </p:cNvSpPr>
          <p:nvPr/>
        </p:nvSpPr>
        <p:spPr>
          <a:xfrm>
            <a:off x="1329055" y="2950845"/>
            <a:ext cx="10972800" cy="95567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buNone/>
            </a:pPr>
            <a:r>
              <a:rPr lang="en-US" sz="4800" dirty="0">
                <a:latin typeface="Times New Roman" panose="02020603050405020304" pitchFamily="18" charset="0"/>
                <a:cs typeface="Times New Roman" panose="02020603050405020304" pitchFamily="18" charset="0"/>
              </a:rPr>
              <a:t>2. </a:t>
            </a:r>
            <a:r>
              <a:rPr lang="en-US" sz="4800" dirty="0" err="1">
                <a:latin typeface="Times New Roman" panose="02020603050405020304" pitchFamily="18" charset="0"/>
                <a:cs typeface="Times New Roman" panose="02020603050405020304" pitchFamily="18" charset="0"/>
              </a:rPr>
              <a:t>Đặt</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câu</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với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từ</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ngữ</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vừa</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tìm</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được</a:t>
            </a:r>
            <a:endParaRPr lang="en-US" sz="4800" dirty="0">
              <a:latin typeface="Times New Roman" panose="02020603050405020304" pitchFamily="18" charset="0"/>
              <a:cs typeface="Times New Roman" panose="02020603050405020304" pitchFamily="18" charset="0"/>
            </a:endParaRPr>
          </a:p>
        </p:txBody>
      </p:sp>
      <p:sp>
        <p:nvSpPr>
          <p:cNvPr id="5" name="Content Placeholder 2"/>
          <p:cNvSpPr>
            <a:spLocks noGrp="1"/>
          </p:cNvSpPr>
          <p:nvPr/>
        </p:nvSpPr>
        <p:spPr>
          <a:xfrm>
            <a:off x="731520" y="4044950"/>
            <a:ext cx="10972800" cy="95567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dirty="0" err="1">
                <a:latin typeface="Times New Roman" panose="02020603050405020304" pitchFamily="18" charset="0"/>
                <a:cs typeface="Times New Roman" panose="02020603050405020304" pitchFamily="18" charset="0"/>
              </a:rPr>
              <a:t>Vườn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hoa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em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đầy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màu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sắc</a:t>
            </a:r>
            <a:r>
              <a:rPr lang="en-US" dirty="0">
                <a:latin typeface="Times New Roman" panose="02020603050405020304" pitchFamily="18" charset="0"/>
                <a:cs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checkerboard(across)">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checkerboard(across)">
                                      <p:cBhvr>
                                        <p:cTn id="17" dur="5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checkerboard(across)">
                                      <p:cBhvr>
                                        <p:cTn id="2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Content Placeholder 2"/>
          <p:cNvSpPr>
            <a:spLocks noGrp="1"/>
          </p:cNvSpPr>
          <p:nvPr>
            <p:ph idx="1"/>
          </p:nvPr>
        </p:nvSpPr>
        <p:spPr/>
        <p:txBody>
          <a:bodyPr/>
          <a:lstStyle/>
          <a:p>
            <a:pPr marL="0" indent="0">
              <a:buNone/>
            </a:pPr>
            <a:endParaRPr lang="vi-VN"/>
          </a:p>
        </p:txBody>
      </p:sp>
      <p:sp>
        <p:nvSpPr>
          <p:cNvPr id="8" name="TextBox 7"/>
          <p:cNvSpPr txBox="1"/>
          <p:nvPr/>
        </p:nvSpPr>
        <p:spPr>
          <a:xfrm>
            <a:off x="942340" y="570865"/>
            <a:ext cx="10645140" cy="2552065"/>
          </a:xfrm>
          <a:prstGeom prst="rect">
            <a:avLst/>
          </a:prstGeom>
          <a:noFill/>
        </p:spPr>
        <p:txBody>
          <a:bodyPr wrap="square" lIns="91391" tIns="45696" rIns="91391" bIns="45696" rtlCol="0">
            <a:spAutoFit/>
            <a:scene3d>
              <a:camera prst="orthographicFront"/>
              <a:lightRig rig="threePt" dir="t"/>
            </a:scene3d>
          </a:bodyPr>
          <a:lstStyle/>
          <a:p>
            <a:pPr algn="ctr"/>
            <a:endParaRPr lang="en-US" sz="4000" b="1" dirty="0">
              <a:ln w="3175">
                <a:solidFill>
                  <a:schemeClr val="bg1"/>
                </a:solidFill>
              </a:ln>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a:p>
            <a:pPr algn="ctr"/>
            <a:r>
              <a:rPr lang="en-US" sz="4000" b="1">
                <a:ln/>
                <a:solidFill>
                  <a:schemeClr val="tx1"/>
                </a:solidFill>
                <a:effectLst>
                  <a:outerShdw blurRad="38100" dist="19050" dir="2700000" algn="tl" rotWithShape="0">
                    <a:schemeClr val="dk1">
                      <a:alpha val="40000"/>
                    </a:schemeClr>
                  </a:outerShdw>
                </a:effectLst>
                <a:latin typeface="Arial-Rounded" panose="020B0500000000000000" pitchFamily="34" charset="0"/>
                <a:ea typeface="Arial-Rounded" panose="020B0500000000000000" pitchFamily="34" charset="0"/>
                <a:cs typeface="Arial-Rounded" panose="020B0500000000000000" pitchFamily="34" charset="0"/>
              </a:rPr>
              <a:t>Thứ</a:t>
            </a:r>
            <a:r>
              <a:rPr lang="vi-VN" altLang="en-US" sz="4000" b="1">
                <a:ln/>
                <a:solidFill>
                  <a:schemeClr val="tx1"/>
                </a:solidFill>
                <a:effectLst>
                  <a:outerShdw blurRad="38100" dist="19050" dir="2700000" algn="tl" rotWithShape="0">
                    <a:schemeClr val="dk1">
                      <a:alpha val="40000"/>
                    </a:scheme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vi-VN" altLang="en-US" sz="4000" b="1">
                <a:ln/>
                <a:effectLst>
                  <a:outerShdw blurRad="38100" dist="19050" dir="2700000" algn="tl" rotWithShape="0">
                    <a:schemeClr val="dk1">
                      <a:alpha val="40000"/>
                    </a:schemeClr>
                  </a:outerShdw>
                </a:effectLst>
                <a:latin typeface="Arial-Rounded" panose="020B0500000000000000" pitchFamily="34" charset="0"/>
                <a:ea typeface="Arial-Rounded" panose="020B0500000000000000" pitchFamily="34" charset="0"/>
                <a:cs typeface="Arial-Rounded" panose="020B0500000000000000" pitchFamily="34" charset="0"/>
              </a:rPr>
              <a:t>năm</a:t>
            </a:r>
            <a:r>
              <a:rPr lang="vi-VN" altLang="en-US" sz="4000" b="1" smtClean="0">
                <a:ln/>
                <a:solidFill>
                  <a:schemeClr val="tx1"/>
                </a:solidFill>
                <a:effectLst>
                  <a:outerShdw blurRad="38100" dist="19050" dir="2700000" algn="tl" rotWithShape="0">
                    <a:schemeClr val="dk1">
                      <a:alpha val="40000"/>
                    </a:scheme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a:ln/>
                <a:solidFill>
                  <a:schemeClr val="tx1"/>
                </a:solidFill>
                <a:effectLst>
                  <a:outerShdw blurRad="38100" dist="19050" dir="2700000" algn="tl" rotWithShape="0">
                    <a:schemeClr val="dk1">
                      <a:alpha val="40000"/>
                    </a:schemeClr>
                  </a:outerShdw>
                </a:effectLst>
                <a:latin typeface="Arial-Rounded" panose="020B0500000000000000" pitchFamily="34" charset="0"/>
                <a:ea typeface="Arial-Rounded" panose="020B0500000000000000" pitchFamily="34" charset="0"/>
                <a:cs typeface="Arial-Rounded" panose="020B0500000000000000" pitchFamily="34" charset="0"/>
              </a:rPr>
              <a:t>ngày</a:t>
            </a:r>
            <a:r>
              <a:rPr lang="vi-VN" altLang="en-US" sz="4000" b="1">
                <a:ln/>
                <a:solidFill>
                  <a:schemeClr val="tx1"/>
                </a:solidFill>
                <a:effectLst>
                  <a:outerShdw blurRad="38100" dist="19050" dir="2700000" algn="tl" rotWithShape="0">
                    <a:schemeClr val="dk1">
                      <a:alpha val="40000"/>
                    </a:scheme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vi-VN" altLang="en-US" sz="4000" b="1" smtClean="0">
                <a:ln/>
                <a:solidFill>
                  <a:schemeClr val="tx1"/>
                </a:solidFill>
                <a:effectLst>
                  <a:outerShdw blurRad="38100" dist="19050" dir="2700000" algn="tl" rotWithShape="0">
                    <a:schemeClr val="dk1">
                      <a:alpha val="40000"/>
                    </a:schemeClr>
                  </a:outerShdw>
                </a:effectLst>
                <a:latin typeface="Arial-Rounded" panose="020B0500000000000000" pitchFamily="34" charset="0"/>
                <a:ea typeface="Arial-Rounded" panose="020B0500000000000000" pitchFamily="34" charset="0"/>
                <a:cs typeface="Arial-Rounded" panose="020B0500000000000000" pitchFamily="34" charset="0"/>
              </a:rPr>
              <a:t>28  </a:t>
            </a:r>
            <a:r>
              <a:rPr lang="en-US" sz="4000" b="1" dirty="0">
                <a:ln/>
                <a:solidFill>
                  <a:schemeClr val="tx1"/>
                </a:solidFill>
                <a:effectLst>
                  <a:outerShdw blurRad="38100" dist="19050" dir="2700000" algn="tl" rotWithShape="0">
                    <a:schemeClr val="dk1">
                      <a:alpha val="40000"/>
                    </a:schemeClr>
                  </a:outerShdw>
                </a:effectLst>
                <a:latin typeface="Arial-Rounded" panose="020B0500000000000000" pitchFamily="34" charset="0"/>
                <a:ea typeface="Arial-Rounded" panose="020B0500000000000000" pitchFamily="34" charset="0"/>
                <a:cs typeface="Arial-Rounded" panose="020B0500000000000000" pitchFamily="34" charset="0"/>
              </a:rPr>
              <a:t>tháng</a:t>
            </a:r>
            <a:r>
              <a:rPr lang="vi-VN" altLang="en-US" sz="4000" b="1" dirty="0">
                <a:ln/>
                <a:solidFill>
                  <a:schemeClr val="tx1"/>
                </a:solidFill>
                <a:effectLst>
                  <a:outerShdw blurRad="38100" dist="19050" dir="2700000" algn="tl" rotWithShape="0">
                    <a:schemeClr val="dk1">
                      <a:alpha val="40000"/>
                    </a:schemeClr>
                  </a:outerShdw>
                </a:effectLst>
                <a:latin typeface="Arial-Rounded" panose="020B0500000000000000" pitchFamily="34" charset="0"/>
                <a:ea typeface="Arial-Rounded" panose="020B0500000000000000" pitchFamily="34" charset="0"/>
                <a:cs typeface="Arial-Rounded" panose="020B0500000000000000" pitchFamily="34" charset="0"/>
              </a:rPr>
              <a:t> 11 </a:t>
            </a:r>
            <a:r>
              <a:rPr lang="vi-VN" altLang="en-US" sz="4000" b="1">
                <a:ln/>
                <a:solidFill>
                  <a:schemeClr val="tx1"/>
                </a:solidFill>
                <a:effectLst>
                  <a:outerShdw blurRad="38100" dist="19050" dir="2700000" algn="tl" rotWithShape="0">
                    <a:schemeClr val="dk1">
                      <a:alpha val="40000"/>
                    </a:schemeClr>
                  </a:outerShdw>
                </a:effectLst>
                <a:latin typeface="Arial-Rounded" panose="020B0500000000000000" pitchFamily="34" charset="0"/>
                <a:ea typeface="Arial-Rounded" panose="020B0500000000000000" pitchFamily="34" charset="0"/>
                <a:cs typeface="Arial-Rounded" panose="020B0500000000000000" pitchFamily="34" charset="0"/>
              </a:rPr>
              <a:t>năm </a:t>
            </a:r>
            <a:r>
              <a:rPr lang="vi-VN" altLang="en-US" sz="4000" b="1" smtClean="0">
                <a:ln/>
                <a:solidFill>
                  <a:schemeClr val="tx1"/>
                </a:solidFill>
                <a:effectLst>
                  <a:outerShdw blurRad="38100" dist="19050" dir="2700000" algn="tl" rotWithShape="0">
                    <a:schemeClr val="dk1">
                      <a:alpha val="40000"/>
                    </a:schemeClr>
                  </a:outerShdw>
                </a:effectLst>
                <a:latin typeface="Arial-Rounded" panose="020B0500000000000000" pitchFamily="34" charset="0"/>
                <a:ea typeface="Arial-Rounded" panose="020B0500000000000000" pitchFamily="34" charset="0"/>
                <a:cs typeface="Arial-Rounded" panose="020B0500000000000000" pitchFamily="34" charset="0"/>
              </a:rPr>
              <a:t>2024</a:t>
            </a:r>
            <a:endParaRPr lang="vi-VN" altLang="en-US" sz="4000" b="1" dirty="0">
              <a:ln/>
              <a:solidFill>
                <a:schemeClr val="tx1"/>
              </a:solidFill>
              <a:effectLst>
                <a:outerShdw blurRad="38100" dist="19050" dir="2700000" algn="tl" rotWithShape="0">
                  <a:schemeClr val="dk1">
                    <a:alpha val="40000"/>
                  </a:schemeClr>
                </a:outerShdw>
              </a:effectLst>
              <a:latin typeface="Arial-Rounded" panose="020B0500000000000000" pitchFamily="34" charset="0"/>
              <a:ea typeface="Arial-Rounded" panose="020B0500000000000000" pitchFamily="34" charset="0"/>
              <a:cs typeface="Arial-Rounded" panose="020B0500000000000000" pitchFamily="34" charset="0"/>
            </a:endParaRPr>
          </a:p>
          <a:p>
            <a:pPr algn="ctr"/>
            <a:r>
              <a:rPr lang="vi-VN" altLang="en-US" sz="4000" b="1" dirty="0">
                <a:ln/>
                <a:solidFill>
                  <a:schemeClr val="tx1"/>
                </a:solidFill>
                <a:effectLst>
                  <a:outerShdw blurRad="38100" dist="19050" dir="2700000" algn="tl" rotWithShape="0">
                    <a:schemeClr val="dk1">
                      <a:alpha val="40000"/>
                    </a:schemeClr>
                  </a:outerShdw>
                </a:effectLst>
                <a:latin typeface="Arial-Rounded" panose="020B0500000000000000" pitchFamily="34" charset="0"/>
                <a:ea typeface="Arial-Rounded" panose="020B0500000000000000" pitchFamily="34" charset="0"/>
                <a:cs typeface="Arial-Rounded" panose="020B0500000000000000" pitchFamily="34" charset="0"/>
              </a:rPr>
              <a:t>Môn Tiếng Việt</a:t>
            </a:r>
          </a:p>
          <a:p>
            <a:pPr algn="ctr"/>
            <a:endParaRPr lang="vi-VN" altLang="en-US" sz="4000" b="1" dirty="0">
              <a:ln/>
              <a:solidFill>
                <a:schemeClr val="tx1"/>
              </a:solidFill>
              <a:effectLst>
                <a:outerShdw blurRad="38100" dist="19050" dir="2700000" algn="tl" rotWithShape="0">
                  <a:schemeClr val="dk1">
                    <a:alpha val="40000"/>
                  </a:scheme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9" name="Group 8"/>
          <p:cNvGrpSpPr/>
          <p:nvPr/>
        </p:nvGrpSpPr>
        <p:grpSpPr>
          <a:xfrm>
            <a:off x="1938020" y="3463290"/>
            <a:ext cx="9443085" cy="1383665"/>
            <a:chOff x="2052684" y="2617912"/>
            <a:chExt cx="5768788" cy="1092595"/>
          </a:xfrm>
        </p:grpSpPr>
        <p:pic>
          <p:nvPicPr>
            <p:cNvPr id="10"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2684" y="2617912"/>
              <a:ext cx="5768788" cy="1092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2057479" y="2772823"/>
              <a:ext cx="5121462" cy="799264"/>
            </a:xfrm>
            <a:prstGeom prst="rect">
              <a:avLst/>
            </a:prstGeom>
            <a:noFill/>
          </p:spPr>
          <p:txBody>
            <a:bodyPr wrap="square" lIns="89301" tIns="44651" rIns="89301" bIns="44651" rtlCol="0">
              <a:spAutoFit/>
            </a:bodyPr>
            <a:lstStyle/>
            <a:p>
              <a:pPr algn="ctr"/>
              <a:r>
                <a:rPr lang="vi-VN" alt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6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Tớ là lê-gô</a:t>
              </a:r>
              <a:r>
                <a:rPr lang="vi-VN" altLang="en-US" sz="6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p>
          </p:txBody>
        </p:sp>
      </p:grpSp>
      <p:sp>
        <p:nvSpPr>
          <p:cNvPr id="12" name="Rectangle 16"/>
          <p:cNvSpPr/>
          <p:nvPr/>
        </p:nvSpPr>
        <p:spPr>
          <a:xfrm rot="269291">
            <a:off x="985163" y="3614125"/>
            <a:ext cx="1448268" cy="1127520"/>
          </a:xfrm>
          <a:custGeom>
            <a:avLst/>
            <a:gdLst>
              <a:gd name="connsiteX0" fmla="*/ 0 w 1322292"/>
              <a:gd name="connsiteY0" fmla="*/ 0 h 1023843"/>
              <a:gd name="connsiteX1" fmla="*/ 1322292 w 1322292"/>
              <a:gd name="connsiteY1" fmla="*/ 0 h 1023843"/>
              <a:gd name="connsiteX2" fmla="*/ 1322292 w 1322292"/>
              <a:gd name="connsiteY2" fmla="*/ 1023843 h 1023843"/>
              <a:gd name="connsiteX3" fmla="*/ 0 w 1322292"/>
              <a:gd name="connsiteY3" fmla="*/ 1023843 h 1023843"/>
              <a:gd name="connsiteX4" fmla="*/ 0 w 1322292"/>
              <a:gd name="connsiteY4" fmla="*/ 0 h 1023843"/>
              <a:gd name="connsiteX0-1" fmla="*/ 38 w 1322330"/>
              <a:gd name="connsiteY0-2" fmla="*/ 0 h 1023843"/>
              <a:gd name="connsiteX1-3" fmla="*/ 1322330 w 1322330"/>
              <a:gd name="connsiteY1-4" fmla="*/ 0 h 1023843"/>
              <a:gd name="connsiteX2-5" fmla="*/ 1322330 w 1322330"/>
              <a:gd name="connsiteY2-6" fmla="*/ 1023843 h 1023843"/>
              <a:gd name="connsiteX3-7" fmla="*/ 38 w 1322330"/>
              <a:gd name="connsiteY3-8" fmla="*/ 1023843 h 1023843"/>
              <a:gd name="connsiteX4-9" fmla="*/ 401820 w 1322330"/>
              <a:gd name="connsiteY4-10" fmla="*/ 432335 h 1023843"/>
              <a:gd name="connsiteX5" fmla="*/ 38 w 1322330"/>
              <a:gd name="connsiteY5" fmla="*/ 0 h 102384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 y="connsiteY5"/>
              </a:cxn>
            </a:cxnLst>
            <a:rect l="l" t="t" r="r" b="b"/>
            <a:pathLst>
              <a:path w="1322330" h="1023843">
                <a:moveTo>
                  <a:pt x="38" y="0"/>
                </a:moveTo>
                <a:lnTo>
                  <a:pt x="1322330" y="0"/>
                </a:lnTo>
                <a:lnTo>
                  <a:pt x="1322330" y="1023843"/>
                </a:lnTo>
                <a:lnTo>
                  <a:pt x="38" y="1023843"/>
                </a:lnTo>
                <a:cubicBezTo>
                  <a:pt x="-4580" y="845146"/>
                  <a:pt x="406438" y="611032"/>
                  <a:pt x="401820" y="432335"/>
                </a:cubicBezTo>
                <a:lnTo>
                  <a:pt x="38" y="0"/>
                </a:lnTo>
                <a:close/>
              </a:path>
            </a:pathLst>
          </a:custGeom>
          <a:solidFill>
            <a:srgbClr val="78B832"/>
          </a:solidFill>
          <a:ln>
            <a:solidFill>
              <a:srgbClr val="78B8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6"/>
          <p:cNvSpPr/>
          <p:nvPr/>
        </p:nvSpPr>
        <p:spPr>
          <a:xfrm rot="489815">
            <a:off x="1159679" y="3735310"/>
            <a:ext cx="1135945" cy="905568"/>
          </a:xfrm>
          <a:custGeom>
            <a:avLst/>
            <a:gdLst>
              <a:gd name="connsiteX0" fmla="*/ 0 w 1322292"/>
              <a:gd name="connsiteY0" fmla="*/ 0 h 1023843"/>
              <a:gd name="connsiteX1" fmla="*/ 1322292 w 1322292"/>
              <a:gd name="connsiteY1" fmla="*/ 0 h 1023843"/>
              <a:gd name="connsiteX2" fmla="*/ 1322292 w 1322292"/>
              <a:gd name="connsiteY2" fmla="*/ 1023843 h 1023843"/>
              <a:gd name="connsiteX3" fmla="*/ 0 w 1322292"/>
              <a:gd name="connsiteY3" fmla="*/ 1023843 h 1023843"/>
              <a:gd name="connsiteX4" fmla="*/ 0 w 1322292"/>
              <a:gd name="connsiteY4" fmla="*/ 0 h 1023843"/>
              <a:gd name="connsiteX0-1" fmla="*/ 38 w 1322330"/>
              <a:gd name="connsiteY0-2" fmla="*/ 0 h 1023843"/>
              <a:gd name="connsiteX1-3" fmla="*/ 1322330 w 1322330"/>
              <a:gd name="connsiteY1-4" fmla="*/ 0 h 1023843"/>
              <a:gd name="connsiteX2-5" fmla="*/ 1322330 w 1322330"/>
              <a:gd name="connsiteY2-6" fmla="*/ 1023843 h 1023843"/>
              <a:gd name="connsiteX3-7" fmla="*/ 38 w 1322330"/>
              <a:gd name="connsiteY3-8" fmla="*/ 1023843 h 1023843"/>
              <a:gd name="connsiteX4-9" fmla="*/ 401820 w 1322330"/>
              <a:gd name="connsiteY4-10" fmla="*/ 432335 h 1023843"/>
              <a:gd name="connsiteX5" fmla="*/ 38 w 1322330"/>
              <a:gd name="connsiteY5" fmla="*/ 0 h 102384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 y="connsiteY5"/>
              </a:cxn>
            </a:cxnLst>
            <a:rect l="l" t="t" r="r" b="b"/>
            <a:pathLst>
              <a:path w="1322330" h="1023843">
                <a:moveTo>
                  <a:pt x="38" y="0"/>
                </a:moveTo>
                <a:lnTo>
                  <a:pt x="1322330" y="0"/>
                </a:lnTo>
                <a:lnTo>
                  <a:pt x="1322330" y="1023843"/>
                </a:lnTo>
                <a:lnTo>
                  <a:pt x="38" y="1023843"/>
                </a:lnTo>
                <a:cubicBezTo>
                  <a:pt x="-4580" y="845146"/>
                  <a:pt x="406438" y="611032"/>
                  <a:pt x="401820" y="432335"/>
                </a:cubicBezTo>
                <a:lnTo>
                  <a:pt x="38" y="0"/>
                </a:lnTo>
                <a:close/>
              </a:path>
            </a:pathLst>
          </a:custGeom>
          <a:solidFill>
            <a:srgbClr val="92D050"/>
          </a:solidFill>
          <a:ln>
            <a:solidFill>
              <a:srgbClr val="78B8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2641" y="3271097"/>
            <a:ext cx="1416718" cy="1367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14"/>
          <p:cNvSpPr txBox="1"/>
          <p:nvPr/>
        </p:nvSpPr>
        <p:spPr>
          <a:xfrm>
            <a:off x="1945362" y="3338628"/>
            <a:ext cx="967557" cy="1231900"/>
          </a:xfrm>
          <a:prstGeom prst="rect">
            <a:avLst/>
          </a:prstGeom>
          <a:noFill/>
        </p:spPr>
        <p:txBody>
          <a:bodyPr wrap="square" lIns="89301" tIns="44651" rIns="89301" bIns="44651" rtlCol="0">
            <a:spAutoFit/>
          </a:bodyPr>
          <a:lstStyle/>
          <a:p>
            <a:pPr algn="ctr"/>
            <a:r>
              <a:rPr lang="en-US" sz="3125"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Bài</a:t>
            </a:r>
            <a:endParaRPr lang="en-US" sz="3125"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a:p>
            <a:pPr algn="ctr"/>
            <a:r>
              <a:rPr lang="en-US" sz="4295" b="1" dirty="0">
                <a:solidFill>
                  <a:srgbClr val="FF0000"/>
                </a:solidFill>
                <a:latin typeface="Arial Rounded MT Bold" panose="020F0704030504030204" pitchFamily="34" charset="0"/>
                <a:ea typeface="Arial-Rounded" panose="020B0500000000000000" pitchFamily="34" charset="0"/>
                <a:cs typeface="Times New Roman" panose="02020603050405020304" pitchFamily="18" charset="0"/>
              </a:rPr>
              <a:t>22</a:t>
            </a:r>
          </a:p>
        </p:txBody>
      </p:sp>
      <p:sp>
        <p:nvSpPr>
          <p:cNvPr id="16" name="Rectangle 15"/>
          <p:cNvSpPr/>
          <p:nvPr/>
        </p:nvSpPr>
        <p:spPr>
          <a:xfrm>
            <a:off x="1" y="6629400"/>
            <a:ext cx="12192000" cy="2286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95944" y="5638088"/>
            <a:ext cx="996055" cy="991312"/>
          </a:xfrm>
          <a:prstGeom prst="rect">
            <a:avLst/>
          </a:prstGeom>
        </p:spPr>
      </p:pic>
    </p:spTree>
    <p:extLst>
      <p:ext uri="{BB962C8B-B14F-4D97-AF65-F5344CB8AC3E}">
        <p14:creationId xmlns:p14="http://schemas.microsoft.com/office/powerpoint/2010/main" val="27302100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4256453" y="1412875"/>
            <a:ext cx="3658235"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defRPr/>
              </a:pPr>
              <a:endParaRPr lang="zh-CN" altLang="en-US" sz="2400">
                <a:solidFill>
                  <a:srgbClr val="3992B5"/>
                </a:solidFill>
                <a:latin typeface="Calibri" panose="020F0502020204030204"/>
                <a:ea typeface="SimSun" panose="02010600030101010101" pitchFamily="2" charset="-122"/>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lvl="1" defTabSz="1219200">
                <a:defRPr/>
              </a:pPr>
              <a:r>
                <a:rPr lang="en-US" altLang="zh-CN" sz="8000" spc="300" dirty="0">
                  <a:solidFill>
                    <a:srgbClr val="FFFFFF"/>
                  </a:solidFill>
                  <a:latin typeface="Arial Rounded MT Bold" panose="020F0704030504030204" pitchFamily="34" charset="0"/>
                  <a:ea typeface="Microsoft YaHei" panose="020B0503020204020204" charset="-122"/>
                  <a:cs typeface="Arial Rounded MT Bold" panose="020F0704030504030204" pitchFamily="34" charset="0"/>
                </a:rPr>
                <a:t>Tiết 3</a:t>
              </a:r>
              <a:endParaRPr lang="zh-CN" altLang="en-US" sz="8000" spc="300" dirty="0">
                <a:solidFill>
                  <a:srgbClr val="FFFFFF"/>
                </a:solidFill>
                <a:latin typeface="Arial Rounded MT Bold" panose="020F0704030504030204" pitchFamily="34" charset="0"/>
                <a:ea typeface="Microsoft YaHei" panose="020B0503020204020204" charset="-122"/>
                <a:cs typeface="Arial Rounded MT Bold" panose="020F0704030504030204" pitchFamily="3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66805" y="0"/>
            <a:ext cx="1125196" cy="85471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8680" y="1614964"/>
            <a:ext cx="5563553" cy="3628073"/>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9765" t="5074" r="12177" b="15106"/>
          <a:stretch>
            <a:fillRect/>
          </a:stretch>
        </p:blipFill>
        <p:spPr>
          <a:xfrm flipH="1">
            <a:off x="2477080" y="2420323"/>
            <a:ext cx="2983258" cy="2470902"/>
          </a:xfrm>
          <a:prstGeom prst="rect">
            <a:avLst/>
          </a:prstGeom>
        </p:spPr>
      </p:pic>
      <p:sp>
        <p:nvSpPr>
          <p:cNvPr id="5" name="Rectangle 4"/>
          <p:cNvSpPr/>
          <p:nvPr/>
        </p:nvSpPr>
        <p:spPr>
          <a:xfrm>
            <a:off x="6230784" y="3137687"/>
            <a:ext cx="2728825" cy="582627"/>
          </a:xfrm>
          <a:prstGeom prst="rect">
            <a:avLst/>
          </a:prstGeom>
          <a:noFill/>
        </p:spPr>
        <p:txBody>
          <a:bodyPr wrap="none" lIns="68580" tIns="34290" rIns="68580" bIns="34290">
            <a:prstTxWarp prst="textArchDown">
              <a:avLst/>
            </a:prstTxWarp>
            <a:spAutoFit/>
          </a:bodyPr>
          <a:lstStyle/>
          <a:p>
            <a:pPr algn="ctr"/>
            <a:r>
              <a:rPr lang="en-US" sz="6000" b="1" cap="none" spc="0" dirty="0">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rPr>
              <a:t>Viết</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66805" y="0"/>
            <a:ext cx="1125196" cy="854710"/>
          </a:xfrm>
          <a:prstGeom prst="rect">
            <a:avLst/>
          </a:prstGeom>
        </p:spPr>
      </p:pic>
    </p:spTree>
  </p:cSld>
  <p:clrMapOvr>
    <a:masterClrMapping/>
  </p:clrMapOvr>
  <p:transition advClick="0"/>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838200" y="365125"/>
            <a:ext cx="10515600" cy="1325563"/>
          </a:xfrm>
          <a:prstGeom prst="rect">
            <a:avLst/>
          </a:prstGeom>
          <a:solidFill>
            <a:srgbClr val="FFFFFF"/>
          </a:solidFill>
          <a:ln>
            <a:solidFill>
              <a:srgbClr val="000000"/>
            </a:solidFill>
            <a:miter/>
          </a:ln>
        </p:spPr>
        <p:txBody>
          <a:bodyPr anchor="ctr" anchorCtr="0"/>
          <a:lstStyle/>
          <a:p>
            <a:pPr eaLnBrk="1" hangingPunct="1"/>
            <a:endParaRPr dirty="0"/>
          </a:p>
        </p:txBody>
      </p:sp>
      <p:sp>
        <p:nvSpPr>
          <p:cNvPr id="5" name="Rectangle 4"/>
          <p:cNvSpPr/>
          <p:nvPr/>
        </p:nvSpPr>
        <p:spPr>
          <a:xfrm>
            <a:off x="0"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sz="1800" b="0" i="0" u="none" strike="noStrike" kern="1200" cap="none" spc="0" normalizeH="0" baseline="0" noProof="0" dirty="0">
              <a:ln>
                <a:noFill/>
              </a:ln>
              <a:solidFill>
                <a:srgbClr val="FFFFFF"/>
              </a:solidFill>
              <a:effectLst/>
              <a:uLnTx/>
              <a:uFillTx/>
              <a:latin typeface="Calibri" panose="020F0502020204030204" charset="0"/>
              <a:ea typeface="+mn-ea"/>
              <a:cs typeface="+mn-cs"/>
            </a:endParaRPr>
          </a:p>
        </p:txBody>
      </p:sp>
      <p:pic>
        <p:nvPicPr>
          <p:cNvPr id="8" name="Picture 7"/>
          <p:cNvPicPr>
            <a:picLocks noChangeAspect="1" noChangeArrowheads="1"/>
          </p:cNvPicPr>
          <p:nvPr/>
        </p:nvPicPr>
        <p:blipFill rotWithShape="1">
          <a:blip r:embed="rId3">
            <a:duotone>
              <a:schemeClr val="accent1">
                <a:shade val="45000"/>
                <a:satMod val="135000"/>
              </a:schemeClr>
              <a:prstClr val="white"/>
            </a:duotone>
          </a:blip>
          <a:srcRect b="9759"/>
          <a:stretch>
            <a:fillRect/>
          </a:stretch>
        </p:blipFill>
        <p:spPr bwMode="auto">
          <a:xfrm>
            <a:off x="114300" y="1955165"/>
            <a:ext cx="12077700" cy="3333750"/>
          </a:xfrm>
          <a:prstGeom prst="rect">
            <a:avLst/>
          </a:prstGeom>
          <a:noFill/>
          <a:ln>
            <a:noFill/>
          </a:ln>
        </p:spPr>
      </p:pic>
      <p:sp>
        <p:nvSpPr>
          <p:cNvPr id="19462" name="TextBox 8"/>
          <p:cNvSpPr txBox="1"/>
          <p:nvPr/>
        </p:nvSpPr>
        <p:spPr>
          <a:xfrm>
            <a:off x="0" y="2217420"/>
            <a:ext cx="12651740" cy="706755"/>
          </a:xfrm>
          <a:prstGeom prst="rect">
            <a:avLst/>
          </a:prstGeom>
          <a:noFill/>
          <a:ln w="9525">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en-US" sz="40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Tớ rất thích các đồ chơi truyền thống như diều, chong </a:t>
            </a:r>
          </a:p>
        </p:txBody>
      </p:sp>
      <p:sp>
        <p:nvSpPr>
          <p:cNvPr id="2" name="Rounded Rectangle 1"/>
          <p:cNvSpPr/>
          <p:nvPr/>
        </p:nvSpPr>
        <p:spPr>
          <a:xfrm>
            <a:off x="4220210" y="786765"/>
            <a:ext cx="3751580" cy="7531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Đồ</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chơi</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yêu</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thích</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3" name="Text Box 2"/>
          <p:cNvSpPr txBox="1"/>
          <p:nvPr/>
        </p:nvSpPr>
        <p:spPr>
          <a:xfrm rot="1140000">
            <a:off x="1310640" y="2710815"/>
            <a:ext cx="311785" cy="229870"/>
          </a:xfrm>
          <a:prstGeom prst="rect">
            <a:avLst/>
          </a:prstGeom>
          <a:noFill/>
        </p:spPr>
        <p:txBody>
          <a:bodyPr wrap="square" rtlCol="0">
            <a:spAutoFit/>
          </a:bodyPr>
          <a:lstStyle/>
          <a:p>
            <a:r>
              <a:rPr lang="en-US" sz="900" b="1">
                <a:solidFill>
                  <a:schemeClr val="accent1"/>
                </a:solidFill>
                <a:effectLst>
                  <a:outerShdw blurRad="38100" dist="25400" dir="5400000" algn="ctr" rotWithShape="0">
                    <a:srgbClr val="6E747A">
                      <a:alpha val="43000"/>
                    </a:srgbClr>
                  </a:outerShdw>
                </a:effectLst>
              </a:rPr>
              <a:t>/</a:t>
            </a:r>
          </a:p>
        </p:txBody>
      </p:sp>
      <p:sp>
        <p:nvSpPr>
          <p:cNvPr id="4" name="TextBox 8"/>
          <p:cNvSpPr txBox="1"/>
          <p:nvPr/>
        </p:nvSpPr>
        <p:spPr>
          <a:xfrm>
            <a:off x="114300" y="2985135"/>
            <a:ext cx="12651740" cy="706755"/>
          </a:xfrm>
          <a:prstGeom prst="rect">
            <a:avLst/>
          </a:prstGeom>
          <a:noFill/>
          <a:ln w="9525">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en-US" sz="40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chóng, đèn ông sao. Tớ cũng thích các đồ chơi hiện đại</a:t>
            </a:r>
          </a:p>
        </p:txBody>
      </p:sp>
      <p:sp>
        <p:nvSpPr>
          <p:cNvPr id="6" name="TextBox 8"/>
          <p:cNvSpPr txBox="1"/>
          <p:nvPr/>
        </p:nvSpPr>
        <p:spPr>
          <a:xfrm>
            <a:off x="114300" y="3747135"/>
            <a:ext cx="12651740" cy="706755"/>
          </a:xfrm>
          <a:prstGeom prst="rect">
            <a:avLst/>
          </a:prstGeom>
          <a:noFill/>
          <a:ln w="9525">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en-US" sz="40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như lê-gô, ô tô điều khiển từ xa, siêu nhân. Đồ chơi</a:t>
            </a:r>
          </a:p>
        </p:txBody>
      </p:sp>
      <p:sp>
        <p:nvSpPr>
          <p:cNvPr id="7" name="TextBox 8"/>
          <p:cNvSpPr txBox="1"/>
          <p:nvPr/>
        </p:nvSpPr>
        <p:spPr>
          <a:xfrm>
            <a:off x="114300" y="4453890"/>
            <a:ext cx="12651740" cy="706755"/>
          </a:xfrm>
          <a:prstGeom prst="rect">
            <a:avLst/>
          </a:prstGeom>
          <a:noFill/>
          <a:ln w="9525">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en-US" sz="40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nào tớ cũng giữ gìn cẩn thận.</a:t>
            </a:r>
          </a:p>
        </p:txBody>
      </p:sp>
      <p:sp>
        <p:nvSpPr>
          <p:cNvPr id="10" name="Content Placeholder 9"/>
          <p:cNvSpPr>
            <a:spLocks noGrp="1"/>
          </p:cNvSpPr>
          <p:nvPr>
            <p:ph idx="1"/>
          </p:nvPr>
        </p:nvSpPr>
        <p:spPr/>
        <p:txBody>
          <a:bodyPr/>
          <a:lstStyle/>
          <a:p>
            <a:endParaRPr lang="en-GB"/>
          </a:p>
        </p:txBody>
      </p:sp>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9462"/>
                                        </p:tgtEl>
                                        <p:attrNameLst>
                                          <p:attrName>style.visibility</p:attrName>
                                        </p:attrNameLst>
                                      </p:cBhvr>
                                      <p:to>
                                        <p:strVal val="visible"/>
                                      </p:to>
                                    </p:set>
                                    <p:animEffect transition="in" filter="checkerboard(across)">
                                      <p:cBhvr>
                                        <p:cTn id="7" dur="500"/>
                                        <p:tgtEl>
                                          <p:spTgt spid="1946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heckerboard(across)">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heckerboard(across)">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checkerboard(across)">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2" grpId="0"/>
      <p:bldP spid="19462" grpId="1"/>
      <p:bldP spid="4" grpId="0"/>
      <p:bldP spid="4" grpId="1"/>
      <p:bldP spid="6" grpId="0"/>
      <p:bldP spid="6" grpId="1"/>
      <p:bldP spid="7" grpId="0"/>
      <p:bldP spid="7" grpId="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14" name="Title 13"/>
          <p:cNvSpPr>
            <a:spLocks noGrp="1"/>
          </p:cNvSpPr>
          <p:nvPr>
            <p:ph type="title"/>
          </p:nvPr>
        </p:nvSpPr>
        <p:spPr/>
        <p:txBody>
          <a:bodyPr/>
          <a:lstStyle/>
          <a:p>
            <a:endParaRPr lang="en-US"/>
          </a:p>
        </p:txBody>
      </p:sp>
      <p:sp>
        <p:nvSpPr>
          <p:cNvPr id="4" name="Text Box 3"/>
          <p:cNvSpPr txBox="1"/>
          <p:nvPr/>
        </p:nvSpPr>
        <p:spPr>
          <a:xfrm>
            <a:off x="2042160" y="490220"/>
            <a:ext cx="8357235" cy="583565"/>
          </a:xfrm>
          <a:prstGeom prst="rect">
            <a:avLst/>
          </a:prstGeom>
          <a:noFill/>
        </p:spPr>
        <p:txBody>
          <a:bodyPr wrap="square" rtlCol="0">
            <a:spAutoFit/>
          </a:bodyPr>
          <a:lstStyle/>
          <a:p>
            <a:r>
              <a:rPr lang="en-US" sz="3200" dirty="0">
                <a:latin typeface="Arial-Rounded" panose="020B0500000000000000" pitchFamily="34" charset="0"/>
                <a:cs typeface="Arial-Rounded" panose="020B0500000000000000" pitchFamily="34" charset="0"/>
              </a:rPr>
              <a:t> </a:t>
            </a:r>
            <a:r>
              <a:rPr lang="en-US" sz="3200" dirty="0">
                <a:latin typeface="Times New Roman" panose="02020603050405020304" pitchFamily="18" charset="0"/>
                <a:cs typeface="Times New Roman" panose="02020603050405020304" pitchFamily="18" charset="0"/>
              </a:rPr>
              <a:t>2. </a:t>
            </a:r>
            <a:r>
              <a:rPr lang="en-US" sz="3200" dirty="0" err="1">
                <a:latin typeface="Times New Roman" panose="02020603050405020304" pitchFamily="18" charset="0"/>
                <a:cs typeface="Times New Roman" panose="02020603050405020304" pitchFamily="18" charset="0"/>
              </a:rPr>
              <a:t>Chọn</a:t>
            </a:r>
            <a:r>
              <a:rPr lang="en-US" sz="3200" dirty="0">
                <a:latin typeface="Times New Roman" panose="02020603050405020304" pitchFamily="18" charset="0"/>
                <a:cs typeface="Times New Roman" panose="02020603050405020304" pitchFamily="18" charset="0"/>
              </a:rPr>
              <a:t> </a:t>
            </a:r>
            <a:r>
              <a:rPr lang="en-US" sz="3200" b="1" dirty="0">
                <a:latin typeface="Times New Roman" panose="02020603050405020304" pitchFamily="18" charset="0"/>
                <a:cs typeface="Times New Roman" panose="02020603050405020304" pitchFamily="18" charset="0"/>
              </a:rPr>
              <a:t>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hoặc</a:t>
            </a:r>
            <a:r>
              <a:rPr lang="en-US" sz="3200"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thay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cho</a:t>
            </a:r>
            <a:r>
              <a:rPr lang="en-US" sz="3200" dirty="0">
                <a:latin typeface="Times New Roman" panose="02020603050405020304" pitchFamily="18" charset="0"/>
                <a:cs typeface="Times New Roman" panose="02020603050405020304" pitchFamily="18" charset="0"/>
              </a:rPr>
              <a:t> ô </a:t>
            </a:r>
            <a:r>
              <a:rPr lang="en-US" sz="3200" dirty="0" err="1">
                <a:latin typeface="Times New Roman" panose="02020603050405020304" pitchFamily="18" charset="0"/>
                <a:cs typeface="Times New Roman" panose="02020603050405020304" pitchFamily="18" charset="0"/>
              </a:rPr>
              <a:t>vuông</a:t>
            </a:r>
            <a:endParaRPr lang="en-US" sz="3200"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4"/>
          <a:stretch>
            <a:fillRect/>
          </a:stretch>
        </p:blipFill>
        <p:spPr>
          <a:xfrm>
            <a:off x="1400175" y="2377440"/>
            <a:ext cx="9789795" cy="2507615"/>
          </a:xfrm>
          <a:prstGeom prst="rect">
            <a:avLst/>
          </a:prstGeom>
        </p:spPr>
      </p:pic>
      <p:sp>
        <p:nvSpPr>
          <p:cNvPr id="8" name="Rounded Rectangle 7"/>
          <p:cNvSpPr/>
          <p:nvPr/>
        </p:nvSpPr>
        <p:spPr>
          <a:xfrm>
            <a:off x="4213860" y="2073275"/>
            <a:ext cx="587375" cy="3041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latin typeface="Arial-Rounded" panose="020B0500000000000000" pitchFamily="34" charset="0"/>
                <a:cs typeface="Arial-Rounded" panose="020B0500000000000000" pitchFamily="34" charset="0"/>
              </a:rPr>
              <a:t>ng</a:t>
            </a:r>
          </a:p>
        </p:txBody>
      </p:sp>
      <p:sp>
        <p:nvSpPr>
          <p:cNvPr id="9" name="Rounded Rectangle 8"/>
          <p:cNvSpPr/>
          <p:nvPr/>
        </p:nvSpPr>
        <p:spPr>
          <a:xfrm>
            <a:off x="5370195" y="2073275"/>
            <a:ext cx="668655" cy="3041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latin typeface="Arial-Rounded" panose="020B0500000000000000" pitchFamily="34" charset="0"/>
                <a:cs typeface="Arial-Rounded" panose="020B0500000000000000" pitchFamily="34" charset="0"/>
              </a:rPr>
              <a:t>ngh</a:t>
            </a:r>
          </a:p>
        </p:txBody>
      </p:sp>
      <p:sp>
        <p:nvSpPr>
          <p:cNvPr id="10" name="Rounded Rectangle 9"/>
          <p:cNvSpPr/>
          <p:nvPr/>
        </p:nvSpPr>
        <p:spPr>
          <a:xfrm>
            <a:off x="1891030" y="3479165"/>
            <a:ext cx="668655" cy="3041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latin typeface="Arial-Rounded" panose="020B0500000000000000" pitchFamily="34" charset="0"/>
                <a:cs typeface="Arial-Rounded" panose="020B0500000000000000" pitchFamily="34" charset="0"/>
              </a:rPr>
              <a:t>Ng</a:t>
            </a:r>
          </a:p>
        </p:txBody>
      </p:sp>
      <p:sp>
        <p:nvSpPr>
          <p:cNvPr id="11" name="Rounded Rectangle 10"/>
          <p:cNvSpPr/>
          <p:nvPr/>
        </p:nvSpPr>
        <p:spPr>
          <a:xfrm>
            <a:off x="5623560" y="3418205"/>
            <a:ext cx="668655" cy="3041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latin typeface="Arial-Rounded" panose="020B0500000000000000" pitchFamily="34" charset="0"/>
                <a:cs typeface="Arial-Rounded" panose="020B0500000000000000" pitchFamily="34" charset="0"/>
              </a:rPr>
              <a:t>ng</a:t>
            </a:r>
          </a:p>
        </p:txBody>
      </p:sp>
      <p:sp>
        <p:nvSpPr>
          <p:cNvPr id="12" name="Rounded Rectangle 11"/>
          <p:cNvSpPr/>
          <p:nvPr/>
        </p:nvSpPr>
        <p:spPr>
          <a:xfrm>
            <a:off x="5278755" y="4117975"/>
            <a:ext cx="668655" cy="3041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latin typeface="Arial-Rounded" panose="020B0500000000000000" pitchFamily="34" charset="0"/>
                <a:cs typeface="Arial-Rounded" panose="020B0500000000000000" pitchFamily="34" charset="0"/>
              </a:rPr>
              <a:t>ng</a:t>
            </a:r>
          </a:p>
        </p:txBody>
      </p:sp>
      <p:sp>
        <p:nvSpPr>
          <p:cNvPr id="13" name="Rounded Rectangle 12"/>
          <p:cNvSpPr/>
          <p:nvPr/>
        </p:nvSpPr>
        <p:spPr>
          <a:xfrm>
            <a:off x="6038850" y="4148455"/>
            <a:ext cx="668655" cy="3041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latin typeface="Arial-Rounded" panose="020B0500000000000000" pitchFamily="34" charset="0"/>
                <a:cs typeface="Arial-Rounded" panose="020B0500000000000000" pitchFamily="34" charset="0"/>
              </a:rPr>
              <a:t>ngh</a:t>
            </a:r>
          </a:p>
        </p:txBody>
      </p:sp>
      <p:sp>
        <p:nvSpPr>
          <p:cNvPr id="2" name="Content Placeholder 1"/>
          <p:cNvSpPr>
            <a:spLocks noGrp="1"/>
          </p:cNvSpPr>
          <p:nvPr>
            <p:ph sz="half" idx="1"/>
          </p:nvPr>
        </p:nvSpPr>
        <p:spPr/>
        <p:txBody>
          <a:bodyPr/>
          <a:lstStyle/>
          <a:p>
            <a:endParaRPr lang="en-US" dirty="0"/>
          </a:p>
        </p:txBody>
      </p:sp>
      <p:sp>
        <p:nvSpPr>
          <p:cNvPr id="5" name="Content Placeholder 4"/>
          <p:cNvSpPr>
            <a:spLocks noGrp="1"/>
          </p:cNvSpPr>
          <p:nvPr>
            <p:ph sz="half" idx="2"/>
          </p:nvPr>
        </p:nvSpPr>
        <p:spPr/>
        <p:txBody>
          <a:bodyPr/>
          <a:lstStyle/>
          <a:p>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linds(horizont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linds(horizontal)">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linds(horizontal)">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blinds(horizontal)">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blinds(horizontal)">
                                      <p:cBhvr>
                                        <p:cTn id="39" dur="500"/>
                                        <p:tgtEl>
                                          <p:spTgt spid="12"/>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grpId="0" nodeType="click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blinds(horizontal)">
                                      <p:cBhvr>
                                        <p:cTn id="4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8" grpId="0" animBg="1"/>
      <p:bldP spid="8" grpId="1" animBg="1"/>
      <p:bldP spid="9" grpId="0" animBg="1"/>
      <p:bldP spid="9" grpId="1" animBg="1"/>
      <p:bldP spid="10" grpId="0" bldLvl="0" animBg="1"/>
      <p:bldP spid="10" grpId="1" animBg="1"/>
      <p:bldP spid="11" grpId="0" bldLvl="0" animBg="1"/>
      <p:bldP spid="11" grpId="1" animBg="1"/>
      <p:bldP spid="12" grpId="0" bldLvl="0" animBg="1"/>
      <p:bldP spid="12" grpId="1" animBg="1"/>
      <p:bldP spid="13" grpId="0" bldLvl="0" animBg="1"/>
      <p:bldP spid="13"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Text Box 3"/>
          <p:cNvSpPr txBox="1"/>
          <p:nvPr/>
        </p:nvSpPr>
        <p:spPr>
          <a:xfrm>
            <a:off x="2042160" y="490220"/>
            <a:ext cx="8357235" cy="5835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3.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Chọn</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hoặc</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mn-ea"/>
                <a:cs typeface="Arial-Rounded" panose="020B0500000000000000" pitchFamily="34" charset="0"/>
              </a:rPr>
              <a:t> b</a:t>
            </a: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p:txBody>
      </p:sp>
      <p:sp>
        <p:nvSpPr>
          <p:cNvPr id="15" name="Text Box 3"/>
          <p:cNvSpPr txBox="1"/>
          <p:nvPr/>
        </p:nvSpPr>
        <p:spPr>
          <a:xfrm>
            <a:off x="958427" y="1242060"/>
            <a:ext cx="8357235" cy="5835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a.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Chọn</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ch</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hoặc</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mn-ea"/>
                <a:cs typeface="Arial-Rounded" panose="020B0500000000000000" pitchFamily="34" charset="0"/>
              </a:rPr>
              <a:t> tr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thay</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cho</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mn-ea"/>
                <a:cs typeface="Arial-Rounded" panose="020B0500000000000000" pitchFamily="34" charset="0"/>
              </a:rPr>
              <a:t> ô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vuông</a:t>
            </a: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p:txBody>
      </p:sp>
      <p:sp>
        <p:nvSpPr>
          <p:cNvPr id="7" name="TextBox 6"/>
          <p:cNvSpPr txBox="1"/>
          <p:nvPr/>
        </p:nvSpPr>
        <p:spPr>
          <a:xfrm>
            <a:off x="1083733" y="2167467"/>
            <a:ext cx="8357235" cy="1323439"/>
          </a:xfrm>
          <a:prstGeom prst="rect">
            <a:avLst/>
          </a:prstGeom>
          <a:noFill/>
        </p:spPr>
        <p:txBody>
          <a:bodyPr wrap="square" rtlCol="0">
            <a:spAutoFit/>
          </a:bodyPr>
          <a:lstStyle/>
          <a:p>
            <a:r>
              <a:rPr lang="en-US" sz="4000" dirty="0" err="1">
                <a:latin typeface="Arial-Rounded" panose="020B0500000000000000" pitchFamily="34" charset="0"/>
                <a:ea typeface="Arial-Rounded" panose="020B0500000000000000" pitchFamily="34" charset="0"/>
                <a:cs typeface="Arial-Rounded" panose="020B0500000000000000" pitchFamily="34" charset="0"/>
              </a:rPr>
              <a:t>Trung</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thu</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chung</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sức</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chong</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chóng</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trong</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xanh</a:t>
            </a:r>
            <a:endParaRPr lang="en-US" sz="40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7" name="Content Placeholder 8" descr="0083"/>
          <p:cNvPicPr>
            <a:picLocks noChangeAspect="1"/>
          </p:cNvPicPr>
          <p:nvPr/>
        </p:nvPicPr>
        <p:blipFill>
          <a:blip r:embed="rId4"/>
          <a:stretch>
            <a:fillRect/>
          </a:stretch>
        </p:blipFill>
        <p:spPr>
          <a:xfrm>
            <a:off x="1180253" y="2266244"/>
            <a:ext cx="319361" cy="477807"/>
          </a:xfrm>
          <a:prstGeom prst="rect">
            <a:avLst/>
          </a:prstGeom>
        </p:spPr>
      </p:pic>
      <p:pic>
        <p:nvPicPr>
          <p:cNvPr id="18" name="Content Placeholder 8" descr="0083"/>
          <p:cNvPicPr>
            <a:picLocks noChangeAspect="1"/>
          </p:cNvPicPr>
          <p:nvPr/>
        </p:nvPicPr>
        <p:blipFill>
          <a:blip r:embed="rId4"/>
          <a:stretch>
            <a:fillRect/>
          </a:stretch>
        </p:blipFill>
        <p:spPr>
          <a:xfrm>
            <a:off x="6095860" y="2266244"/>
            <a:ext cx="438458" cy="477807"/>
          </a:xfrm>
          <a:prstGeom prst="rect">
            <a:avLst/>
          </a:prstGeom>
        </p:spPr>
      </p:pic>
      <p:pic>
        <p:nvPicPr>
          <p:cNvPr id="19" name="Content Placeholder 8" descr="0083"/>
          <p:cNvPicPr>
            <a:picLocks noChangeAspect="1"/>
          </p:cNvPicPr>
          <p:nvPr/>
        </p:nvPicPr>
        <p:blipFill>
          <a:blip r:embed="rId4"/>
          <a:stretch>
            <a:fillRect/>
          </a:stretch>
        </p:blipFill>
        <p:spPr>
          <a:xfrm>
            <a:off x="1180253" y="2919307"/>
            <a:ext cx="438458" cy="477807"/>
          </a:xfrm>
          <a:prstGeom prst="rect">
            <a:avLst/>
          </a:prstGeom>
        </p:spPr>
      </p:pic>
      <p:pic>
        <p:nvPicPr>
          <p:cNvPr id="20" name="Content Placeholder 8" descr="0083"/>
          <p:cNvPicPr>
            <a:picLocks noChangeAspect="1"/>
          </p:cNvPicPr>
          <p:nvPr/>
        </p:nvPicPr>
        <p:blipFill>
          <a:blip r:embed="rId4"/>
          <a:stretch>
            <a:fillRect/>
          </a:stretch>
        </p:blipFill>
        <p:spPr>
          <a:xfrm>
            <a:off x="5877030" y="2918808"/>
            <a:ext cx="438458" cy="477807"/>
          </a:xfrm>
          <a:prstGeom prst="rect">
            <a:avLst/>
          </a:prstGeom>
        </p:spPr>
      </p:pic>
      <p:sp>
        <p:nvSpPr>
          <p:cNvPr id="3" name="Content Placeholder 2"/>
          <p:cNvSpPr>
            <a:spLocks noGrp="1"/>
          </p:cNvSpPr>
          <p:nvPr>
            <p:ph sz="half" idx="2"/>
          </p:nvPr>
        </p:nvSpPr>
        <p:spPr/>
        <p:txBody>
          <a:bodyPr/>
          <a:lstStyle/>
          <a:p>
            <a:endParaRPr lang="en-GB"/>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xit" presetSubtype="12" fill="hold" nodeType="clickEffect">
                                  <p:stCondLst>
                                    <p:cond delay="0"/>
                                  </p:stCondLst>
                                  <p:childTnLst>
                                    <p:animEffect transition="out" filter="strips(downLeft)">
                                      <p:cBhvr>
                                        <p:cTn id="6" dur="500"/>
                                        <p:tgtEl>
                                          <p:spTgt spid="17"/>
                                        </p:tgtEl>
                                      </p:cBhvr>
                                    </p:animEffect>
                                    <p:set>
                                      <p:cBhvr>
                                        <p:cTn id="7" dur="1" fill="hold">
                                          <p:stCondLst>
                                            <p:cond delay="499"/>
                                          </p:stCondLst>
                                        </p:cTn>
                                        <p:tgtEl>
                                          <p:spTgt spid="1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8" presetClass="exit" presetSubtype="12" fill="hold" nodeType="clickEffect">
                                  <p:stCondLst>
                                    <p:cond delay="0"/>
                                  </p:stCondLst>
                                  <p:childTnLst>
                                    <p:animEffect transition="out" filter="strips(downLeft)">
                                      <p:cBhvr>
                                        <p:cTn id="11" dur="500"/>
                                        <p:tgtEl>
                                          <p:spTgt spid="18"/>
                                        </p:tgtEl>
                                      </p:cBhvr>
                                    </p:animEffect>
                                    <p:set>
                                      <p:cBhvr>
                                        <p:cTn id="12" dur="1" fill="hold">
                                          <p:stCondLst>
                                            <p:cond delay="499"/>
                                          </p:stCondLst>
                                        </p:cTn>
                                        <p:tgtEl>
                                          <p:spTgt spid="1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8" presetClass="exit" presetSubtype="12" fill="hold" nodeType="clickEffect">
                                  <p:stCondLst>
                                    <p:cond delay="0"/>
                                  </p:stCondLst>
                                  <p:childTnLst>
                                    <p:animEffect transition="out" filter="strips(downLeft)">
                                      <p:cBhvr>
                                        <p:cTn id="16" dur="500"/>
                                        <p:tgtEl>
                                          <p:spTgt spid="19"/>
                                        </p:tgtEl>
                                      </p:cBhvr>
                                    </p:animEffect>
                                    <p:set>
                                      <p:cBhvr>
                                        <p:cTn id="17" dur="1" fill="hold">
                                          <p:stCondLst>
                                            <p:cond delay="499"/>
                                          </p:stCondLst>
                                        </p:cTn>
                                        <p:tgtEl>
                                          <p:spTgt spid="1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8" presetClass="exit" presetSubtype="12" fill="hold" nodeType="clickEffect">
                                  <p:stCondLst>
                                    <p:cond delay="0"/>
                                  </p:stCondLst>
                                  <p:childTnLst>
                                    <p:animEffect transition="out" filter="strips(downLeft)">
                                      <p:cBhvr>
                                        <p:cTn id="21" dur="500"/>
                                        <p:tgtEl>
                                          <p:spTgt spid="20"/>
                                        </p:tgtEl>
                                      </p:cBhvr>
                                    </p:animEffect>
                                    <p:set>
                                      <p:cBhvr>
                                        <p:cTn id="22"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p:bldP spid="15" grpId="1"/>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0"/>
              </a:schemeClr>
            </a:gs>
            <a:gs pos="48000">
              <a:schemeClr val="accent6">
                <a:lumMod val="97000"/>
                <a:lumOff val="3000"/>
              </a:schemeClr>
            </a:gs>
            <a:gs pos="100000">
              <a:schemeClr val="accent6">
                <a:lumMod val="60000"/>
                <a:lumOff val="40000"/>
              </a:schemeClr>
            </a:gs>
          </a:gsLst>
          <a:lin ang="15600000" scaled="0"/>
          <a:tileRect/>
        </a:gradFill>
        <a:effectLst/>
      </p:bgPr>
    </p:bg>
    <p:spTree>
      <p:nvGrpSpPr>
        <p:cNvPr id="1" name=""/>
        <p:cNvGrpSpPr/>
        <p:nvPr/>
      </p:nvGrpSpPr>
      <p:grpSpPr>
        <a:xfrm>
          <a:off x="0" y="0"/>
          <a:ext cx="0" cy="0"/>
          <a:chOff x="0" y="0"/>
          <a:chExt cx="0" cy="0"/>
        </a:xfrm>
      </p:grpSpPr>
      <p:pic>
        <p:nvPicPr>
          <p:cNvPr id="45" name="Picture 44"/>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53516" y1="19518" x2="55273" y2="19956"/>
                        <a14:foregroundMark x1="53320" y1="41228" x2="52930" y2="43421"/>
                        <a14:foregroundMark x1="81836" y1="35088" x2="83984" y2="39693"/>
                        <a14:foregroundMark x1="88281" y1="33772" x2="88672" y2="36623"/>
                        <a14:foregroundMark x1="87109" y1="38158" x2="87305" y2="43202"/>
                        <a14:foregroundMark x1="23438" y1="31140" x2="21289" y2="32895"/>
                        <a14:foregroundMark x1="50977" y1="25219" x2="48828" y2="26535"/>
                      </a14:backgroundRemoval>
                    </a14:imgEffect>
                  </a14:imgLayer>
                </a14:imgProps>
              </a:ext>
              <a:ext uri="{28A0092B-C50C-407E-A947-70E740481C1C}">
                <a14:useLocalDpi xmlns:a14="http://schemas.microsoft.com/office/drawing/2010/main" val="0"/>
              </a:ext>
            </a:extLst>
          </a:blip>
          <a:srcRect l="20533" t="16815" r="16324" b="53562"/>
          <a:stretch>
            <a:fillRect/>
          </a:stretch>
        </p:blipFill>
        <p:spPr>
          <a:xfrm>
            <a:off x="1981200" y="-114407"/>
            <a:ext cx="8686800" cy="1732090"/>
          </a:xfrm>
          <a:prstGeom prst="rect">
            <a:avLst/>
          </a:prstGeom>
        </p:spPr>
      </p:pic>
      <p:pic>
        <p:nvPicPr>
          <p:cNvPr id="44" name="Picture 43"/>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00" b="99000" l="10000" r="93375">
                        <a14:backgroundMark x1="46875" y1="53000" x2="46500" y2="54500"/>
                        <a14:backgroundMark x1="51500" y1="51375" x2="52000" y2="53000"/>
                      </a14:backgroundRemoval>
                    </a14:imgEffect>
                  </a14:imgLayer>
                </a14:imgProps>
              </a:ext>
              <a:ext uri="{28A0092B-C50C-407E-A947-70E740481C1C}">
                <a14:useLocalDpi xmlns:a14="http://schemas.microsoft.com/office/drawing/2010/main" val="0"/>
              </a:ext>
            </a:extLst>
          </a:blip>
          <a:srcRect l="16606" t="2578" r="9639"/>
          <a:stretch>
            <a:fillRect/>
          </a:stretch>
        </p:blipFill>
        <p:spPr>
          <a:xfrm>
            <a:off x="9296873" y="-273484"/>
            <a:ext cx="1851860" cy="3086891"/>
          </a:xfrm>
          <a:prstGeom prst="rect">
            <a:avLst/>
          </a:prstGeom>
        </p:spPr>
      </p:pic>
      <p:pic>
        <p:nvPicPr>
          <p:cNvPr id="43" name="Picture 42"/>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000" b="99000" l="10000" r="93375">
                        <a14:backgroundMark x1="46875" y1="53000" x2="46500" y2="54500"/>
                        <a14:backgroundMark x1="51500" y1="51375" x2="52000" y2="53000"/>
                      </a14:backgroundRemoval>
                    </a14:imgEffect>
                  </a14:imgLayer>
                </a14:imgProps>
              </a:ext>
              <a:ext uri="{28A0092B-C50C-407E-A947-70E740481C1C}">
                <a14:useLocalDpi xmlns:a14="http://schemas.microsoft.com/office/drawing/2010/main" val="0"/>
              </a:ext>
            </a:extLst>
          </a:blip>
          <a:srcRect l="16606" t="2578" r="9639"/>
          <a:stretch>
            <a:fillRect/>
          </a:stretch>
        </p:blipFill>
        <p:spPr>
          <a:xfrm rot="163765">
            <a:off x="637710" y="326556"/>
            <a:ext cx="2359139" cy="3932481"/>
          </a:xfrm>
          <a:prstGeom prst="rect">
            <a:avLst/>
          </a:prstGeom>
        </p:spPr>
      </p:pic>
      <p:sp>
        <p:nvSpPr>
          <p:cNvPr id="20" name="Cloud 19"/>
          <p:cNvSpPr/>
          <p:nvPr/>
        </p:nvSpPr>
        <p:spPr>
          <a:xfrm>
            <a:off x="2699865" y="199979"/>
            <a:ext cx="883324" cy="374681"/>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1" name="Cloud 20"/>
          <p:cNvSpPr/>
          <p:nvPr/>
        </p:nvSpPr>
        <p:spPr>
          <a:xfrm>
            <a:off x="4371838" y="139627"/>
            <a:ext cx="600441" cy="187341"/>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 name="Cloud 21"/>
          <p:cNvSpPr/>
          <p:nvPr/>
        </p:nvSpPr>
        <p:spPr>
          <a:xfrm>
            <a:off x="8342579" y="79276"/>
            <a:ext cx="851391" cy="308042"/>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Oval 27">
            <a:hlinkClick r:id="rId8" action="ppaction://hlinksldjump"/>
          </p:cNvPr>
          <p:cNvSpPr/>
          <p:nvPr/>
        </p:nvSpPr>
        <p:spPr>
          <a:xfrm>
            <a:off x="4610493" y="2432018"/>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latin typeface="Times New Roman" panose="02020603050405020304" pitchFamily="18" charset="0"/>
                <a:cs typeface="Times New Roman" panose="02020603050405020304" pitchFamily="18" charset="0"/>
              </a:rPr>
              <a:t>1</a:t>
            </a:r>
          </a:p>
        </p:txBody>
      </p:sp>
      <p:sp>
        <p:nvSpPr>
          <p:cNvPr id="29" name="Oval 28">
            <a:hlinkClick r:id="rId9" action="ppaction://hlinksldjump"/>
          </p:cNvPr>
          <p:cNvSpPr/>
          <p:nvPr/>
        </p:nvSpPr>
        <p:spPr>
          <a:xfrm>
            <a:off x="9502917" y="2971799"/>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latin typeface="Times New Roman" panose="02020603050405020304" pitchFamily="18" charset="0"/>
                <a:cs typeface="Times New Roman" panose="02020603050405020304" pitchFamily="18" charset="0"/>
              </a:rPr>
              <a:t>3</a:t>
            </a:r>
          </a:p>
        </p:txBody>
      </p:sp>
      <p:sp>
        <p:nvSpPr>
          <p:cNvPr id="31" name="Oval 30">
            <a:hlinkClick r:id="rId10" action="ppaction://hlinksldjump"/>
          </p:cNvPr>
          <p:cNvSpPr/>
          <p:nvPr/>
        </p:nvSpPr>
        <p:spPr>
          <a:xfrm>
            <a:off x="6068397" y="5650340"/>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latin typeface="Times New Roman" panose="02020603050405020304" pitchFamily="18" charset="0"/>
                <a:cs typeface="Times New Roman" panose="02020603050405020304" pitchFamily="18" charset="0"/>
              </a:rPr>
              <a:t>4</a:t>
            </a:r>
          </a:p>
        </p:txBody>
      </p:sp>
      <p:sp>
        <p:nvSpPr>
          <p:cNvPr id="32" name="Oval 31">
            <a:hlinkClick r:id="rId11" action="ppaction://hlinksldjump"/>
          </p:cNvPr>
          <p:cNvSpPr/>
          <p:nvPr/>
        </p:nvSpPr>
        <p:spPr>
          <a:xfrm>
            <a:off x="2607561" y="6305336"/>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latin typeface="Times New Roman" panose="02020603050405020304" pitchFamily="18" charset="0"/>
                <a:cs typeface="Times New Roman" panose="02020603050405020304" pitchFamily="18" charset="0"/>
              </a:rPr>
              <a:t>2</a:t>
            </a:r>
          </a:p>
        </p:txBody>
      </p:sp>
      <p:pic>
        <p:nvPicPr>
          <p:cNvPr id="40" name="Picture 39"/>
          <p:cNvPicPr>
            <a:picLocks noChangeAspect="1"/>
          </p:cNvPicPr>
          <p:nvPr/>
        </p:nvPicPr>
        <p:blipFill>
          <a:blip r:embed="rId12"/>
          <a:stretch>
            <a:fillRect/>
          </a:stretch>
        </p:blipFill>
        <p:spPr>
          <a:xfrm>
            <a:off x="7472139" y="1412586"/>
            <a:ext cx="600441" cy="371915"/>
          </a:xfrm>
          <a:prstGeom prst="rect">
            <a:avLst/>
          </a:prstGeom>
        </p:spPr>
      </p:pic>
      <p:pic>
        <p:nvPicPr>
          <p:cNvPr id="2" name="Picture 1"/>
          <p:cNvPicPr>
            <a:picLocks noChangeAspect="1"/>
          </p:cNvPicPr>
          <p:nvPr/>
        </p:nvPicPr>
        <p:blipFill>
          <a:blip r:embed="rId13" cstate="print">
            <a:extLst>
              <a:ext uri="{BEBA8EAE-BF5A-486C-A8C5-ECC9F3942E4B}">
                <a14:imgProps xmlns:a14="http://schemas.microsoft.com/office/drawing/2010/main">
                  <a14:imgLayer r:embed="rId14">
                    <a14:imgEffect>
                      <a14:backgroundRemoval t="3538" b="97615" l="9953" r="98460">
                        <a14:foregroundMark x1="55332" y1="27077" x2="58649" y2="28846"/>
                        <a14:foregroundMark x1="71564" y1="28462" x2="75355" y2="31308"/>
                      </a14:backgroundRemoval>
                    </a14:imgEffect>
                  </a14:imgLayer>
                </a14:imgProps>
              </a:ext>
              <a:ext uri="{28A0092B-C50C-407E-A947-70E740481C1C}">
                <a14:useLocalDpi xmlns:a14="http://schemas.microsoft.com/office/drawing/2010/main" val="0"/>
              </a:ext>
            </a:extLst>
          </a:blip>
          <a:stretch>
            <a:fillRect/>
          </a:stretch>
        </p:blipFill>
        <p:spPr>
          <a:xfrm flipH="1">
            <a:off x="5053998" y="891200"/>
            <a:ext cx="725628" cy="1501707"/>
          </a:xfrm>
          <a:prstGeom prst="rect">
            <a:avLst/>
          </a:prstGeom>
        </p:spPr>
      </p:pic>
      <p:pic>
        <p:nvPicPr>
          <p:cNvPr id="3" name="Picture 2"/>
          <p:cNvPicPr>
            <a:picLocks noChangeAspect="1"/>
          </p:cNvPicPr>
          <p:nvPr/>
        </p:nvPicPr>
        <p:blipFill rotWithShape="1">
          <a:blip r:embed="rId15">
            <a:extLst>
              <a:ext uri="{BEBA8EAE-BF5A-486C-A8C5-ECC9F3942E4B}">
                <a14:imgProps xmlns:a14="http://schemas.microsoft.com/office/drawing/2010/main">
                  <a14:imgLayer r:embed="rId16">
                    <a14:imgEffect>
                      <a14:backgroundRemoval t="958" b="90575" l="1438" r="96965">
                        <a14:foregroundMark x1="18850" y1="10863" x2="37700" y2="45687"/>
                        <a14:foregroundMark x1="31629" y1="41534" x2="37380" y2="67732"/>
                        <a14:foregroundMark x1="27157" y1="64696" x2="41374" y2="46805"/>
                        <a14:foregroundMark x1="29393" y1="22524" x2="30990" y2="27636"/>
                        <a14:foregroundMark x1="20767" y1="22045" x2="21246" y2="27796"/>
                        <a14:foregroundMark x1="19808" y1="13578" x2="16933" y2="21086"/>
                        <a14:foregroundMark x1="36741" y1="20767" x2="39617" y2="21086"/>
                        <a14:foregroundMark x1="36102" y1="26198" x2="37859" y2="32428"/>
                        <a14:foregroundMark x1="43291" y1="29393" x2="46805" y2="31310"/>
                        <a14:foregroundMark x1="44409" y1="45527" x2="48083" y2="43610"/>
                        <a14:foregroundMark x1="49042" y1="41534" x2="50479" y2="44089"/>
                        <a14:foregroundMark x1="27157" y1="80990" x2="30032" y2="84665"/>
                        <a14:foregroundMark x1="35623" y1="79233" x2="37061" y2="82907"/>
                        <a14:foregroundMark x1="55591" y1="65016" x2="57668" y2="64537"/>
                        <a14:foregroundMark x1="60224" y1="63099" x2="64217" y2="68211"/>
                        <a14:foregroundMark x1="57508" y1="74281" x2="62300" y2="74441"/>
                        <a14:foregroundMark x1="55751" y1="70288" x2="58307" y2="75240"/>
                      </a14:backgroundRemoval>
                    </a14:imgEffect>
                  </a14:imgLayer>
                </a14:imgProps>
              </a:ext>
              <a:ext uri="{28A0092B-C50C-407E-A947-70E740481C1C}">
                <a14:useLocalDpi xmlns:a14="http://schemas.microsoft.com/office/drawing/2010/main" val="0"/>
              </a:ext>
            </a:extLst>
          </a:blip>
          <a:srcRect l="7657" t="3146" r="10901" b="9984"/>
          <a:stretch>
            <a:fillRect/>
          </a:stretch>
        </p:blipFill>
        <p:spPr>
          <a:xfrm>
            <a:off x="1474081" y="3352800"/>
            <a:ext cx="1824781" cy="2286000"/>
          </a:xfrm>
          <a:prstGeom prst="rect">
            <a:avLst/>
          </a:prstGeom>
        </p:spPr>
      </p:pic>
      <p:pic>
        <p:nvPicPr>
          <p:cNvPr id="5" name="Picture 4"/>
          <p:cNvPicPr>
            <a:picLocks noChangeAspect="1"/>
          </p:cNvPicPr>
          <p:nvPr/>
        </p:nvPicPr>
        <p:blipFill rotWithShape="1">
          <a:blip r:embed="rId17" cstate="print">
            <a:extLst>
              <a:ext uri="{BEBA8EAE-BF5A-486C-A8C5-ECC9F3942E4B}">
                <a14:imgProps xmlns:a14="http://schemas.microsoft.com/office/drawing/2010/main">
                  <a14:imgLayer r:embed="rId18">
                    <a14:imgEffect>
                      <a14:backgroundRemoval t="7759" b="96552" l="1250" r="92841">
                        <a14:foregroundMark x1="32159" y1="68448" x2="32500" y2="71724"/>
                        <a14:foregroundMark x1="81932" y1="65862" x2="81705" y2="67414"/>
                        <a14:foregroundMark x1="81250" y1="64655" x2="80227" y2="65172"/>
                        <a14:backgroundMark x1="21364" y1="48103" x2="21364" y2="49138"/>
                        <a14:backgroundMark x1="76591" y1="52931" x2="79205" y2="55690"/>
                      </a14:backgroundRemoval>
                    </a14:imgEffect>
                  </a14:imgLayer>
                </a14:imgProps>
              </a:ext>
              <a:ext uri="{28A0092B-C50C-407E-A947-70E740481C1C}">
                <a14:useLocalDpi xmlns:a14="http://schemas.microsoft.com/office/drawing/2010/main" val="0"/>
              </a:ext>
            </a:extLst>
          </a:blip>
          <a:srcRect l="14172" t="4464" r="10893"/>
          <a:stretch>
            <a:fillRect/>
          </a:stretch>
        </p:blipFill>
        <p:spPr>
          <a:xfrm>
            <a:off x="5543714" y="2731775"/>
            <a:ext cx="2186690" cy="2248037"/>
          </a:xfrm>
          <a:prstGeom prst="rect">
            <a:avLst/>
          </a:prstGeom>
        </p:spPr>
      </p:pic>
      <p:pic>
        <p:nvPicPr>
          <p:cNvPr id="7" name="Picture 6"/>
          <p:cNvPicPr>
            <a:picLocks noChangeAspect="1"/>
          </p:cNvPicPr>
          <p:nvPr/>
        </p:nvPicPr>
        <p:blipFill rotWithShape="1">
          <a:blip r:embed="rId19" cstate="print">
            <a:extLst>
              <a:ext uri="{BEBA8EAE-BF5A-486C-A8C5-ECC9F3942E4B}">
                <a14:imgProps xmlns:a14="http://schemas.microsoft.com/office/drawing/2010/main">
                  <a14:imgLayer r:embed="rId20">
                    <a14:imgEffect>
                      <a14:backgroundRemoval t="0" b="100000" l="6385" r="99077">
                        <a14:foregroundMark x1="56615" y1="25385" x2="55846" y2="39308"/>
                        <a14:foregroundMark x1="43077" y1="30462" x2="50769" y2="40000"/>
                        <a14:foregroundMark x1="57692" y1="30462" x2="59538" y2="39308"/>
                        <a14:foregroundMark x1="45231" y1="88000" x2="41231" y2="89462"/>
                      </a14:backgroundRemoval>
                    </a14:imgEffect>
                  </a14:imgLayer>
                </a14:imgProps>
              </a:ext>
              <a:ext uri="{28A0092B-C50C-407E-A947-70E740481C1C}">
                <a14:useLocalDpi xmlns:a14="http://schemas.microsoft.com/office/drawing/2010/main" val="0"/>
              </a:ext>
            </a:extLst>
          </a:blip>
          <a:srcRect l="15704" r="19395"/>
          <a:stretch>
            <a:fillRect/>
          </a:stretch>
        </p:blipFill>
        <p:spPr>
          <a:xfrm flipH="1">
            <a:off x="4303258" y="1011179"/>
            <a:ext cx="737603" cy="1136505"/>
          </a:xfrm>
          <a:prstGeom prst="rect">
            <a:avLst/>
          </a:prstGeom>
        </p:spPr>
      </p:pic>
      <p:pic>
        <p:nvPicPr>
          <p:cNvPr id="18" name="Picture 17"/>
          <p:cNvPicPr>
            <a:picLocks noChangeAspect="1"/>
          </p:cNvPicPr>
          <p:nvPr/>
        </p:nvPicPr>
        <p:blipFill>
          <a:blip r:embed="rId21" cstate="print">
            <a:extLst>
              <a:ext uri="{BEBA8EAE-BF5A-486C-A8C5-ECC9F3942E4B}">
                <a14:imgProps xmlns:a14="http://schemas.microsoft.com/office/drawing/2010/main">
                  <a14:imgLayer r:embed="rId22">
                    <a14:imgEffect>
                      <a14:backgroundRemoval t="0" b="98538" l="0" r="94308">
                        <a14:foregroundMark x1="10615" y1="13538" x2="35000" y2="58385"/>
                        <a14:foregroundMark x1="22154" y1="47154" x2="40308" y2="63308"/>
                        <a14:foregroundMark x1="30692" y1="61385" x2="36000" y2="67615"/>
                        <a14:foregroundMark x1="23769" y1="66615" x2="40923" y2="67923"/>
                        <a14:foregroundMark x1="35692" y1="70615" x2="37615" y2="76154"/>
                        <a14:foregroundMark x1="38923" y1="79846" x2="41923" y2="84462"/>
                        <a14:foregroundMark x1="29077" y1="39615" x2="34000" y2="41923"/>
                        <a14:foregroundMark x1="25769" y1="63308" x2="20154" y2="67308"/>
                        <a14:foregroundMark x1="17538" y1="77538" x2="17538" y2="79462"/>
                        <a14:foregroundMark x1="11615" y1="42923" x2="10308" y2="45231"/>
                        <a14:foregroundMark x1="77231" y1="38308" x2="77538" y2="45846"/>
                        <a14:foregroundMark x1="61692" y1="54769" x2="70615" y2="66000"/>
                        <a14:foregroundMark x1="70308" y1="58077" x2="65692" y2="72538"/>
                        <a14:foregroundMark x1="68308" y1="55077" x2="65692" y2="62692"/>
                        <a14:foregroundMark x1="59692" y1="65615" x2="67615" y2="71538"/>
                        <a14:foregroundMark x1="61077" y1="60000" x2="62385" y2="65615"/>
                        <a14:foregroundMark x1="71615" y1="60385" x2="68923" y2="70231"/>
                        <a14:foregroundMark x1="84462" y1="78462" x2="89077" y2="78846"/>
                        <a14:foregroundMark x1="17538" y1="42923" x2="24154" y2="64615"/>
                        <a14:foregroundMark x1="26462" y1="71538" x2="21462" y2="77846"/>
                        <a14:foregroundMark x1="19538" y1="76154" x2="19538" y2="78462"/>
                        <a14:backgroundMark x1="27769" y1="80769" x2="25769" y2="90000"/>
                        <a14:backgroundMark x1="30385" y1="84077" x2="37000" y2="98923"/>
                        <a14:backgroundMark x1="33385" y1="80154" x2="34692" y2="95308"/>
                        <a14:backgroundMark x1="52154" y1="79462" x2="53769" y2="97923"/>
                        <a14:backgroundMark x1="31692" y1="91385" x2="88769" y2="91692"/>
                        <a14:backgroundMark x1="77846" y1="85769" x2="91077" y2="92692"/>
                        <a14:backgroundMark x1="92385" y1="83462" x2="90385" y2="88692"/>
                      </a14:backgroundRemoval>
                    </a14:imgEffect>
                  </a14:imgLayer>
                </a14:imgProps>
              </a:ext>
              <a:ext uri="{28A0092B-C50C-407E-A947-70E740481C1C}">
                <a14:useLocalDpi xmlns:a14="http://schemas.microsoft.com/office/drawing/2010/main" val="0"/>
              </a:ext>
            </a:extLst>
          </a:blip>
          <a:stretch>
            <a:fillRect/>
          </a:stretch>
        </p:blipFill>
        <p:spPr>
          <a:xfrm>
            <a:off x="3013160" y="944661"/>
            <a:ext cx="1346044" cy="1346044"/>
          </a:xfrm>
          <a:prstGeom prst="rect">
            <a:avLst/>
          </a:prstGeom>
        </p:spPr>
      </p:pic>
      <p:pic>
        <p:nvPicPr>
          <p:cNvPr id="27" name="Picture 26"/>
          <p:cNvPicPr>
            <a:picLocks noChangeAspect="1"/>
          </p:cNvPicPr>
          <p:nvPr/>
        </p:nvPicPr>
        <p:blipFill rotWithShape="1">
          <a:blip r:embed="rId23" cstate="print">
            <a:extLst>
              <a:ext uri="{BEBA8EAE-BF5A-486C-A8C5-ECC9F3942E4B}">
                <a14:imgProps xmlns:a14="http://schemas.microsoft.com/office/drawing/2010/main">
                  <a14:imgLayer r:embed="rId24">
                    <a14:imgEffect>
                      <a14:backgroundRemoval t="3674" b="89936" l="9904" r="95847">
                        <a14:backgroundMark x1="62300" y1="69329" x2="75399" y2="71086"/>
                        <a14:backgroundMark x1="60543" y1="65815" x2="72524" y2="87540"/>
                        <a14:backgroundMark x1="77157" y1="60703" x2="77157" y2="83546"/>
                        <a14:backgroundMark x1="59425" y1="64217" x2="80032" y2="59585"/>
                      </a14:backgroundRemoval>
                    </a14:imgEffect>
                  </a14:imgLayer>
                </a14:imgProps>
              </a:ext>
              <a:ext uri="{28A0092B-C50C-407E-A947-70E740481C1C}">
                <a14:useLocalDpi xmlns:a14="http://schemas.microsoft.com/office/drawing/2010/main" val="0"/>
              </a:ext>
            </a:extLst>
          </a:blip>
          <a:srcRect l="21915" t="4153" r="25046" b="9639"/>
          <a:stretch>
            <a:fillRect/>
          </a:stretch>
        </p:blipFill>
        <p:spPr>
          <a:xfrm flipH="1">
            <a:off x="2813605" y="3226095"/>
            <a:ext cx="1273988" cy="2173760"/>
          </a:xfrm>
          <a:prstGeom prst="rect">
            <a:avLst/>
          </a:prstGeom>
        </p:spPr>
      </p:pic>
      <p:pic>
        <p:nvPicPr>
          <p:cNvPr id="41" name="Picture 40"/>
          <p:cNvPicPr>
            <a:picLocks noChangeAspect="1"/>
          </p:cNvPicPr>
          <p:nvPr/>
        </p:nvPicPr>
        <p:blipFill rotWithShape="1">
          <a:blip r:embed="rId25" cstate="print">
            <a:extLst>
              <a:ext uri="{BEBA8EAE-BF5A-486C-A8C5-ECC9F3942E4B}">
                <a14:imgProps xmlns:a14="http://schemas.microsoft.com/office/drawing/2010/main">
                  <a14:imgLayer r:embed="rId26">
                    <a14:imgEffect>
                      <a14:backgroundRemoval t="0" b="92610" l="36700" r="100000">
                        <a14:foregroundMark x1="52200" y1="51056" x2="55400" y2="69866"/>
                        <a14:foregroundMark x1="66900" y1="15643" x2="66700" y2="20345"/>
                        <a14:foregroundMark x1="72200" y1="14107" x2="75200" y2="21497"/>
                        <a14:foregroundMark x1="47400" y1="59789" x2="49000" y2="86084"/>
                        <a14:foregroundMark x1="43300" y1="63052" x2="46600" y2="86660"/>
                        <a14:foregroundMark x1="57500" y1="67083" x2="52600" y2="90307"/>
                      </a14:backgroundRemoval>
                    </a14:imgEffect>
                  </a14:imgLayer>
                </a14:imgProps>
              </a:ext>
              <a:ext uri="{28A0092B-C50C-407E-A947-70E740481C1C}">
                <a14:useLocalDpi xmlns:a14="http://schemas.microsoft.com/office/drawing/2010/main" val="0"/>
              </a:ext>
            </a:extLst>
          </a:blip>
          <a:srcRect l="36538" b="4406"/>
          <a:stretch>
            <a:fillRect/>
          </a:stretch>
        </p:blipFill>
        <p:spPr>
          <a:xfrm flipH="1">
            <a:off x="8794783" y="1111479"/>
            <a:ext cx="1004181" cy="1507273"/>
          </a:xfrm>
          <a:prstGeom prst="rect">
            <a:avLst/>
          </a:prstGeom>
        </p:spPr>
      </p:pic>
      <p:grpSp>
        <p:nvGrpSpPr>
          <p:cNvPr id="56" name="Group 55"/>
          <p:cNvGrpSpPr/>
          <p:nvPr/>
        </p:nvGrpSpPr>
        <p:grpSpPr>
          <a:xfrm>
            <a:off x="2154233" y="5659007"/>
            <a:ext cx="1296366" cy="741793"/>
            <a:chOff x="268695" y="5485181"/>
            <a:chExt cx="1391225" cy="835768"/>
          </a:xfrm>
        </p:grpSpPr>
        <p:pic>
          <p:nvPicPr>
            <p:cNvPr id="46" name="Picture 45"/>
            <p:cNvPicPr>
              <a:picLocks noChangeAspect="1"/>
            </p:cNvPicPr>
            <p:nvPr/>
          </p:nvPicPr>
          <p:blipFill rotWithShape="1">
            <a:blip r:embed="rId27" cstate="print">
              <a:extLst>
                <a:ext uri="{BEBA8EAE-BF5A-486C-A8C5-ECC9F3942E4B}">
                  <a14:imgProps xmlns:a14="http://schemas.microsoft.com/office/drawing/2010/main">
                    <a14:imgLayer r:embed="rId28">
                      <a14:imgEffect>
                        <a14:backgroundRemoval t="73462" b="97308" l="2014" r="19668">
                          <a14:foregroundMark x1="7227" y1="76462" x2="8531" y2="80231"/>
                          <a14:foregroundMark x1="7583" y1="92077" x2="12678" y2="92769"/>
                        </a14:backgroundRemoval>
                      </a14:imgEffect>
                    </a14:imgLayer>
                  </a14:imgProps>
                </a:ext>
                <a:ext uri="{28A0092B-C50C-407E-A947-70E740481C1C}">
                  <a14:useLocalDpi xmlns:a14="http://schemas.microsoft.com/office/drawing/2010/main" val="0"/>
                </a:ext>
              </a:extLst>
            </a:blip>
            <a:srcRect t="75117" r="81009" b="5279"/>
            <a:stretch>
              <a:fillRect/>
            </a:stretch>
          </p:blipFill>
          <p:spPr>
            <a:xfrm rot="5400000" flipV="1">
              <a:off x="656598" y="5656605"/>
              <a:ext cx="209549" cy="539225"/>
            </a:xfrm>
            <a:prstGeom prst="rect">
              <a:avLst/>
            </a:prstGeom>
          </p:spPr>
        </p:pic>
        <p:pic>
          <p:nvPicPr>
            <p:cNvPr id="1031" name="Picture 7"/>
            <p:cNvPicPr>
              <a:picLocks noChangeAspect="1" noChangeArrowheads="1"/>
            </p:cNvPicPr>
            <p:nvPr/>
          </p:nvPicPr>
          <p:blipFill rotWithShape="1">
            <a:blip r:embed="rId29" cstate="print">
              <a:extLst>
                <a:ext uri="{BEBA8EAE-BF5A-486C-A8C5-ECC9F3942E4B}">
                  <a14:imgProps xmlns:a14="http://schemas.microsoft.com/office/drawing/2010/main">
                    <a14:imgLayer r:embed="rId30">
                      <a14:imgEffect>
                        <a14:backgroundRemoval t="5273" b="98633" l="9961" r="97266"/>
                      </a14:imgEffect>
                    </a14:imgLayer>
                  </a14:imgProps>
                </a:ext>
                <a:ext uri="{28A0092B-C50C-407E-A947-70E740481C1C}">
                  <a14:useLocalDpi xmlns:a14="http://schemas.microsoft.com/office/drawing/2010/main" val="0"/>
                </a:ext>
              </a:extLst>
            </a:blip>
            <a:srcRect l="22172" t="3065" r="10979"/>
            <a:stretch>
              <a:fillRect/>
            </a:stretch>
          </p:blipFill>
          <p:spPr bwMode="auto">
            <a:xfrm>
              <a:off x="1083561" y="5485181"/>
              <a:ext cx="576359" cy="8357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7" name="Picture 56"/>
            <p:cNvPicPr>
              <a:picLocks noChangeAspect="1"/>
            </p:cNvPicPr>
            <p:nvPr/>
          </p:nvPicPr>
          <p:blipFill rotWithShape="1">
            <a:blip r:embed="rId31" cstate="print">
              <a:extLst>
                <a:ext uri="{BEBA8EAE-BF5A-486C-A8C5-ECC9F3942E4B}">
                  <a14:imgProps xmlns:a14="http://schemas.microsoft.com/office/drawing/2010/main">
                    <a14:imgLayer r:embed="rId32">
                      <a14:imgEffect>
                        <a14:backgroundRemoval t="73462" b="97308" l="2014" r="19668">
                          <a14:foregroundMark x1="7227" y1="76462" x2="8531" y2="80231"/>
                          <a14:foregroundMark x1="7583" y1="92077" x2="12678" y2="92769"/>
                        </a14:backgroundRemoval>
                      </a14:imgEffect>
                    </a14:imgLayer>
                  </a14:imgProps>
                </a:ext>
                <a:ext uri="{28A0092B-C50C-407E-A947-70E740481C1C}">
                  <a14:useLocalDpi xmlns:a14="http://schemas.microsoft.com/office/drawing/2010/main" val="0"/>
                </a:ext>
              </a:extLst>
            </a:blip>
            <a:srcRect t="75117" r="81009" b="5279"/>
            <a:stretch>
              <a:fillRect/>
            </a:stretch>
          </p:blipFill>
          <p:spPr>
            <a:xfrm rot="2701250" flipH="1" flipV="1">
              <a:off x="571620" y="5390807"/>
              <a:ext cx="385090" cy="990939"/>
            </a:xfrm>
            <a:prstGeom prst="rect">
              <a:avLst/>
            </a:prstGeom>
          </p:spPr>
        </p:pic>
      </p:grpSp>
      <p:grpSp>
        <p:nvGrpSpPr>
          <p:cNvPr id="60" name="Group 59"/>
          <p:cNvGrpSpPr/>
          <p:nvPr/>
        </p:nvGrpSpPr>
        <p:grpSpPr>
          <a:xfrm>
            <a:off x="4365504" y="2102425"/>
            <a:ext cx="1428762" cy="432840"/>
            <a:chOff x="2841504" y="2102425"/>
            <a:chExt cx="1428762" cy="336984"/>
          </a:xfrm>
        </p:grpSpPr>
        <p:grpSp>
          <p:nvGrpSpPr>
            <p:cNvPr id="48" name="Group 47"/>
            <p:cNvGrpSpPr/>
            <p:nvPr/>
          </p:nvGrpSpPr>
          <p:grpSpPr>
            <a:xfrm>
              <a:off x="3515357" y="2148928"/>
              <a:ext cx="754909" cy="290481"/>
              <a:chOff x="3148058" y="2171641"/>
              <a:chExt cx="754909" cy="290481"/>
            </a:xfrm>
          </p:grpSpPr>
          <p:pic>
            <p:nvPicPr>
              <p:cNvPr id="52" name="Picture 51"/>
              <p:cNvPicPr>
                <a:picLocks noChangeAspect="1"/>
              </p:cNvPicPr>
              <p:nvPr/>
            </p:nvPicPr>
            <p:blipFill rotWithShape="1">
              <a:blip r:embed="rId33" cstate="print">
                <a:extLst>
                  <a:ext uri="{BEBA8EAE-BF5A-486C-A8C5-ECC9F3942E4B}">
                    <a14:imgProps xmlns:a14="http://schemas.microsoft.com/office/drawing/2010/main">
                      <a14:imgLayer r:embed="rId34">
                        <a14:imgEffect>
                          <a14:backgroundRemoval t="84462" b="100000" l="23934" r="69076">
                            <a14:foregroundMark x1="56991" y1="90000" x2="60664" y2="90000"/>
                            <a14:foregroundMark x1="38507" y1="90538" x2="42299" y2="90846"/>
                            <a14:foregroundMark x1="46682" y1="88538" x2="50474" y2="88538"/>
                            <a14:foregroundMark x1="34834" y1="87923" x2="40403" y2="86769"/>
                            <a14:foregroundMark x1="28910" y1="90692" x2="30332" y2="90846"/>
                            <a14:foregroundMark x1="34360" y1="95231" x2="36256" y2="94308"/>
                            <a14:foregroundMark x1="43720" y1="96923" x2="45142" y2="97231"/>
                            <a14:foregroundMark x1="50948" y1="96462" x2="53318" y2="94154"/>
                          </a14:backgroundRemoval>
                        </a14:imgEffect>
                      </a14:imgLayer>
                    </a14:imgProps>
                  </a:ext>
                  <a:ext uri="{28A0092B-C50C-407E-A947-70E740481C1C}">
                    <a14:useLocalDpi xmlns:a14="http://schemas.microsoft.com/office/drawing/2010/main" val="0"/>
                  </a:ext>
                </a:extLst>
              </a:blip>
              <a:srcRect l="26696" t="84811" r="32236"/>
              <a:stretch>
                <a:fillRect/>
              </a:stretch>
            </p:blipFill>
            <p:spPr>
              <a:xfrm>
                <a:off x="3393047" y="2171641"/>
                <a:ext cx="509920" cy="290481"/>
              </a:xfrm>
              <a:prstGeom prst="rect">
                <a:avLst/>
              </a:prstGeom>
            </p:spPr>
          </p:pic>
          <p:pic>
            <p:nvPicPr>
              <p:cNvPr id="53" name="Picture 52"/>
              <p:cNvPicPr>
                <a:picLocks noChangeAspect="1"/>
              </p:cNvPicPr>
              <p:nvPr/>
            </p:nvPicPr>
            <p:blipFill rotWithShape="1">
              <a:blip r:embed="rId35" cstate="print">
                <a:extLst>
                  <a:ext uri="{BEBA8EAE-BF5A-486C-A8C5-ECC9F3942E4B}">
                    <a14:imgProps xmlns:a14="http://schemas.microsoft.com/office/drawing/2010/main">
                      <a14:imgLayer r:embed="rId36">
                        <a14:imgEffect>
                          <a14:backgroundRemoval t="84462" b="100000" l="23934" r="69076">
                            <a14:foregroundMark x1="56991" y1="90000" x2="60664" y2="90000"/>
                            <a14:foregroundMark x1="38507" y1="90538" x2="42299" y2="90846"/>
                            <a14:foregroundMark x1="46682" y1="88538" x2="50474" y2="88538"/>
                            <a14:foregroundMark x1="34834" y1="87923" x2="40403" y2="86769"/>
                            <a14:foregroundMark x1="28910" y1="90692" x2="30332" y2="90846"/>
                            <a14:foregroundMark x1="34360" y1="95231" x2="36256" y2="94308"/>
                            <a14:foregroundMark x1="43720" y1="96923" x2="45142" y2="97231"/>
                            <a14:foregroundMark x1="50948" y1="96462" x2="53318" y2="94154"/>
                          </a14:backgroundRemoval>
                        </a14:imgEffect>
                      </a14:imgLayer>
                    </a14:imgProps>
                  </a:ext>
                  <a:ext uri="{28A0092B-C50C-407E-A947-70E740481C1C}">
                    <a14:useLocalDpi xmlns:a14="http://schemas.microsoft.com/office/drawing/2010/main" val="0"/>
                  </a:ext>
                </a:extLst>
              </a:blip>
              <a:srcRect l="26696" t="84811" r="32236"/>
              <a:stretch>
                <a:fillRect/>
              </a:stretch>
            </p:blipFill>
            <p:spPr>
              <a:xfrm>
                <a:off x="3148058" y="2171641"/>
                <a:ext cx="471700" cy="268709"/>
              </a:xfrm>
              <a:prstGeom prst="rect">
                <a:avLst/>
              </a:prstGeom>
            </p:spPr>
          </p:pic>
        </p:grpSp>
        <p:grpSp>
          <p:nvGrpSpPr>
            <p:cNvPr id="61" name="Group 60"/>
            <p:cNvGrpSpPr/>
            <p:nvPr/>
          </p:nvGrpSpPr>
          <p:grpSpPr>
            <a:xfrm>
              <a:off x="2841504" y="2102425"/>
              <a:ext cx="754909" cy="290481"/>
              <a:chOff x="3148058" y="2171641"/>
              <a:chExt cx="754909" cy="290481"/>
            </a:xfrm>
          </p:grpSpPr>
          <p:pic>
            <p:nvPicPr>
              <p:cNvPr id="62" name="Picture 61"/>
              <p:cNvPicPr>
                <a:picLocks noChangeAspect="1"/>
              </p:cNvPicPr>
              <p:nvPr/>
            </p:nvPicPr>
            <p:blipFill rotWithShape="1">
              <a:blip r:embed="rId33" cstate="print">
                <a:extLst>
                  <a:ext uri="{BEBA8EAE-BF5A-486C-A8C5-ECC9F3942E4B}">
                    <a14:imgProps xmlns:a14="http://schemas.microsoft.com/office/drawing/2010/main">
                      <a14:imgLayer r:embed="rId34">
                        <a14:imgEffect>
                          <a14:backgroundRemoval t="84462" b="100000" l="23934" r="69076">
                            <a14:foregroundMark x1="56991" y1="90000" x2="60664" y2="90000"/>
                            <a14:foregroundMark x1="38507" y1="90538" x2="42299" y2="90846"/>
                            <a14:foregroundMark x1="46682" y1="88538" x2="50474" y2="88538"/>
                            <a14:foregroundMark x1="34834" y1="87923" x2="40403" y2="86769"/>
                            <a14:foregroundMark x1="28910" y1="90692" x2="30332" y2="90846"/>
                            <a14:foregroundMark x1="34360" y1="95231" x2="36256" y2="94308"/>
                            <a14:foregroundMark x1="43720" y1="96923" x2="45142" y2="97231"/>
                            <a14:foregroundMark x1="50948" y1="96462" x2="53318" y2="94154"/>
                          </a14:backgroundRemoval>
                        </a14:imgEffect>
                      </a14:imgLayer>
                    </a14:imgProps>
                  </a:ext>
                  <a:ext uri="{28A0092B-C50C-407E-A947-70E740481C1C}">
                    <a14:useLocalDpi xmlns:a14="http://schemas.microsoft.com/office/drawing/2010/main" val="0"/>
                  </a:ext>
                </a:extLst>
              </a:blip>
              <a:srcRect l="26696" t="84811" r="32236"/>
              <a:stretch>
                <a:fillRect/>
              </a:stretch>
            </p:blipFill>
            <p:spPr>
              <a:xfrm>
                <a:off x="3393047" y="2171641"/>
                <a:ext cx="509920" cy="290481"/>
              </a:xfrm>
              <a:prstGeom prst="rect">
                <a:avLst/>
              </a:prstGeom>
            </p:spPr>
          </p:pic>
          <p:pic>
            <p:nvPicPr>
              <p:cNvPr id="63" name="Picture 62"/>
              <p:cNvPicPr>
                <a:picLocks noChangeAspect="1"/>
              </p:cNvPicPr>
              <p:nvPr/>
            </p:nvPicPr>
            <p:blipFill rotWithShape="1">
              <a:blip r:embed="rId35" cstate="print">
                <a:extLst>
                  <a:ext uri="{BEBA8EAE-BF5A-486C-A8C5-ECC9F3942E4B}">
                    <a14:imgProps xmlns:a14="http://schemas.microsoft.com/office/drawing/2010/main">
                      <a14:imgLayer r:embed="rId36">
                        <a14:imgEffect>
                          <a14:backgroundRemoval t="84462" b="100000" l="23934" r="69076">
                            <a14:foregroundMark x1="56991" y1="90000" x2="60664" y2="90000"/>
                            <a14:foregroundMark x1="38507" y1="90538" x2="42299" y2="90846"/>
                            <a14:foregroundMark x1="46682" y1="88538" x2="50474" y2="88538"/>
                            <a14:foregroundMark x1="34834" y1="87923" x2="40403" y2="86769"/>
                            <a14:foregroundMark x1="28910" y1="90692" x2="30332" y2="90846"/>
                            <a14:foregroundMark x1="34360" y1="95231" x2="36256" y2="94308"/>
                            <a14:foregroundMark x1="43720" y1="96923" x2="45142" y2="97231"/>
                            <a14:foregroundMark x1="50948" y1="96462" x2="53318" y2="94154"/>
                          </a14:backgroundRemoval>
                        </a14:imgEffect>
                      </a14:imgLayer>
                    </a14:imgProps>
                  </a:ext>
                  <a:ext uri="{28A0092B-C50C-407E-A947-70E740481C1C}">
                    <a14:useLocalDpi xmlns:a14="http://schemas.microsoft.com/office/drawing/2010/main" val="0"/>
                  </a:ext>
                </a:extLst>
              </a:blip>
              <a:srcRect l="26696" t="84811" r="32236"/>
              <a:stretch>
                <a:fillRect/>
              </a:stretch>
            </p:blipFill>
            <p:spPr>
              <a:xfrm>
                <a:off x="3148058" y="2171641"/>
                <a:ext cx="471700" cy="268709"/>
              </a:xfrm>
              <a:prstGeom prst="rect">
                <a:avLst/>
              </a:prstGeom>
            </p:spPr>
          </p:pic>
        </p:grpSp>
      </p:grpSp>
      <p:grpSp>
        <p:nvGrpSpPr>
          <p:cNvPr id="55" name="Group 54"/>
          <p:cNvGrpSpPr/>
          <p:nvPr/>
        </p:nvGrpSpPr>
        <p:grpSpPr>
          <a:xfrm>
            <a:off x="5275208" y="4704323"/>
            <a:ext cx="1168745" cy="773532"/>
            <a:chOff x="4546255" y="4794241"/>
            <a:chExt cx="912992" cy="540834"/>
          </a:xfrm>
        </p:grpSpPr>
        <p:pic>
          <p:nvPicPr>
            <p:cNvPr id="1027" name="Picture 3"/>
            <p:cNvPicPr>
              <a:picLocks noChangeAspect="1" noChangeArrowheads="1"/>
            </p:cNvPicPr>
            <p:nvPr/>
          </p:nvPicPr>
          <p:blipFill rotWithShape="1">
            <a:blip r:embed="rId37" cstate="print">
              <a:extLst>
                <a:ext uri="{BEBA8EAE-BF5A-486C-A8C5-ECC9F3942E4B}">
                  <a14:imgProps xmlns:a14="http://schemas.microsoft.com/office/drawing/2010/main">
                    <a14:imgLayer r:embed="rId38">
                      <a14:imgEffect>
                        <a14:backgroundRemoval t="31250" b="73125" l="15156" r="90000"/>
                      </a14:imgEffect>
                    </a14:imgLayer>
                  </a14:imgProps>
                </a:ext>
                <a:ext uri="{28A0092B-C50C-407E-A947-70E740481C1C}">
                  <a14:useLocalDpi xmlns:a14="http://schemas.microsoft.com/office/drawing/2010/main" val="0"/>
                </a:ext>
              </a:extLst>
            </a:blip>
            <a:srcRect l="15822" t="31361" r="12651" b="27196"/>
            <a:stretch>
              <a:fillRect/>
            </a:stretch>
          </p:blipFill>
          <p:spPr bwMode="auto">
            <a:xfrm>
              <a:off x="4546255" y="4935629"/>
              <a:ext cx="324692" cy="1881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rotWithShape="1">
            <a:blip r:embed="rId39" cstate="print">
              <a:extLst>
                <a:ext uri="{BEBA8EAE-BF5A-486C-A8C5-ECC9F3942E4B}">
                  <a14:imgProps xmlns:a14="http://schemas.microsoft.com/office/drawing/2010/main">
                    <a14:imgLayer r:embed="rId40">
                      <a14:imgEffect>
                        <a14:backgroundRemoval t="6308" b="100000" l="10000" r="95846">
                          <a14:foregroundMark x1="36077" y1="36846" x2="37846" y2="44154"/>
                          <a14:foregroundMark x1="55462" y1="36385" x2="59308" y2="42385"/>
                          <a14:foregroundMark x1="62308" y1="38538" x2="61462" y2="42000"/>
                          <a14:foregroundMark x1="45538" y1="42385" x2="51154" y2="42846"/>
                          <a14:foregroundMark x1="60154" y1="12385" x2="49846" y2="18769"/>
                        </a14:backgroundRemoval>
                      </a14:imgEffect>
                    </a14:imgLayer>
                  </a14:imgProps>
                </a:ext>
                <a:ext uri="{28A0092B-C50C-407E-A947-70E740481C1C}">
                  <a14:useLocalDpi xmlns:a14="http://schemas.microsoft.com/office/drawing/2010/main" val="0"/>
                </a:ext>
              </a:extLst>
            </a:blip>
            <a:srcRect l="30701" t="7404" r="27681"/>
            <a:stretch>
              <a:fillRect/>
            </a:stretch>
          </p:blipFill>
          <p:spPr bwMode="auto">
            <a:xfrm rot="17886312" flipH="1">
              <a:off x="5003292" y="4621062"/>
              <a:ext cx="282776" cy="629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 name="Cloud 50"/>
            <p:cNvSpPr/>
            <p:nvPr/>
          </p:nvSpPr>
          <p:spPr>
            <a:xfrm>
              <a:off x="4821873" y="5081996"/>
              <a:ext cx="269224" cy="253079"/>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5" name="Group 64"/>
          <p:cNvGrpSpPr/>
          <p:nvPr/>
        </p:nvGrpSpPr>
        <p:grpSpPr>
          <a:xfrm>
            <a:off x="8687183" y="2581611"/>
            <a:ext cx="1111780" cy="390188"/>
            <a:chOff x="6629400" y="2640529"/>
            <a:chExt cx="958712" cy="306117"/>
          </a:xfrm>
        </p:grpSpPr>
        <p:grpSp>
          <p:nvGrpSpPr>
            <p:cNvPr id="49" name="Group 48"/>
            <p:cNvGrpSpPr/>
            <p:nvPr/>
          </p:nvGrpSpPr>
          <p:grpSpPr>
            <a:xfrm>
              <a:off x="7167587" y="2703864"/>
              <a:ext cx="420525" cy="242782"/>
              <a:chOff x="10049021" y="3553103"/>
              <a:chExt cx="990939" cy="385090"/>
            </a:xfrm>
          </p:grpSpPr>
          <p:pic>
            <p:nvPicPr>
              <p:cNvPr id="58" name="Picture 57"/>
              <p:cNvPicPr>
                <a:picLocks noChangeAspect="1"/>
              </p:cNvPicPr>
              <p:nvPr/>
            </p:nvPicPr>
            <p:blipFill rotWithShape="1">
              <a:blip r:embed="rId41" cstate="print">
                <a:extLst>
                  <a:ext uri="{BEBA8EAE-BF5A-486C-A8C5-ECC9F3942E4B}">
                    <a14:imgProps xmlns:a14="http://schemas.microsoft.com/office/drawing/2010/main">
                      <a14:imgLayer r:embed="rId42">
                        <a14:imgEffect>
                          <a14:backgroundRemoval t="73462" b="97308" l="2014" r="19668">
                            <a14:foregroundMark x1="7227" y1="76462" x2="8531" y2="80231"/>
                            <a14:foregroundMark x1="7583" y1="92077" x2="12678" y2="92769"/>
                          </a14:backgroundRemoval>
                        </a14:imgEffect>
                      </a14:imgLayer>
                    </a14:imgProps>
                  </a:ext>
                  <a:ext uri="{28A0092B-C50C-407E-A947-70E740481C1C}">
                    <a14:useLocalDpi xmlns:a14="http://schemas.microsoft.com/office/drawing/2010/main" val="0"/>
                  </a:ext>
                </a:extLst>
              </a:blip>
              <a:srcRect t="75117" r="81009" b="5279"/>
              <a:stretch>
                <a:fillRect/>
              </a:stretch>
            </p:blipFill>
            <p:spPr>
              <a:xfrm rot="5400000" flipV="1">
                <a:off x="10451839" y="3470353"/>
                <a:ext cx="209549" cy="539225"/>
              </a:xfrm>
              <a:prstGeom prst="rect">
                <a:avLst/>
              </a:prstGeom>
            </p:spPr>
          </p:pic>
          <p:pic>
            <p:nvPicPr>
              <p:cNvPr id="59" name="Picture 58"/>
              <p:cNvPicPr>
                <a:picLocks noChangeAspect="1"/>
              </p:cNvPicPr>
              <p:nvPr/>
            </p:nvPicPr>
            <p:blipFill rotWithShape="1">
              <a:blip r:embed="rId43" cstate="print">
                <a:extLst>
                  <a:ext uri="{BEBA8EAE-BF5A-486C-A8C5-ECC9F3942E4B}">
                    <a14:imgProps xmlns:a14="http://schemas.microsoft.com/office/drawing/2010/main">
                      <a14:imgLayer r:embed="rId44">
                        <a14:imgEffect>
                          <a14:backgroundRemoval t="73462" b="97308" l="2014" r="19668">
                            <a14:foregroundMark x1="7227" y1="76462" x2="8531" y2="80231"/>
                            <a14:foregroundMark x1="7583" y1="92077" x2="12678" y2="92769"/>
                          </a14:backgroundRemoval>
                        </a14:imgEffect>
                      </a14:imgLayer>
                    </a14:imgProps>
                  </a:ext>
                  <a:ext uri="{28A0092B-C50C-407E-A947-70E740481C1C}">
                    <a14:useLocalDpi xmlns:a14="http://schemas.microsoft.com/office/drawing/2010/main" val="0"/>
                  </a:ext>
                </a:extLst>
              </a:blip>
              <a:srcRect t="75117" r="81009" b="5279"/>
              <a:stretch>
                <a:fillRect/>
              </a:stretch>
            </p:blipFill>
            <p:spPr>
              <a:xfrm rot="2701250" flipH="1" flipV="1">
                <a:off x="10351946" y="3250178"/>
                <a:ext cx="385090" cy="990939"/>
              </a:xfrm>
              <a:prstGeom prst="rect">
                <a:avLst/>
              </a:prstGeom>
            </p:spPr>
          </p:pic>
        </p:grpSp>
        <p:grpSp>
          <p:nvGrpSpPr>
            <p:cNvPr id="64" name="Group 63"/>
            <p:cNvGrpSpPr/>
            <p:nvPr/>
          </p:nvGrpSpPr>
          <p:grpSpPr>
            <a:xfrm>
              <a:off x="6629400" y="2640529"/>
              <a:ext cx="724174" cy="242782"/>
              <a:chOff x="7426976" y="2692016"/>
              <a:chExt cx="724174" cy="242782"/>
            </a:xfrm>
          </p:grpSpPr>
          <p:sp>
            <p:nvSpPr>
              <p:cNvPr id="66" name="Cloud 65"/>
              <p:cNvSpPr/>
              <p:nvPr/>
            </p:nvSpPr>
            <p:spPr>
              <a:xfrm>
                <a:off x="7426976" y="2726968"/>
                <a:ext cx="139853" cy="126540"/>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4" name="Group 73"/>
              <p:cNvGrpSpPr/>
              <p:nvPr/>
            </p:nvGrpSpPr>
            <p:grpSpPr>
              <a:xfrm>
                <a:off x="7730625" y="2692016"/>
                <a:ext cx="420525" cy="242782"/>
                <a:chOff x="10049021" y="3553103"/>
                <a:chExt cx="990939" cy="385090"/>
              </a:xfrm>
            </p:grpSpPr>
            <p:pic>
              <p:nvPicPr>
                <p:cNvPr id="75" name="Picture 74"/>
                <p:cNvPicPr>
                  <a:picLocks noChangeAspect="1"/>
                </p:cNvPicPr>
                <p:nvPr/>
              </p:nvPicPr>
              <p:blipFill rotWithShape="1">
                <a:blip r:embed="rId41" cstate="print">
                  <a:extLst>
                    <a:ext uri="{BEBA8EAE-BF5A-486C-A8C5-ECC9F3942E4B}">
                      <a14:imgProps xmlns:a14="http://schemas.microsoft.com/office/drawing/2010/main">
                        <a14:imgLayer r:embed="rId42">
                          <a14:imgEffect>
                            <a14:backgroundRemoval t="73462" b="97308" l="2014" r="19668">
                              <a14:foregroundMark x1="7227" y1="76462" x2="8531" y2="80231"/>
                              <a14:foregroundMark x1="7583" y1="92077" x2="12678" y2="92769"/>
                            </a14:backgroundRemoval>
                          </a14:imgEffect>
                        </a14:imgLayer>
                      </a14:imgProps>
                    </a:ext>
                    <a:ext uri="{28A0092B-C50C-407E-A947-70E740481C1C}">
                      <a14:useLocalDpi xmlns:a14="http://schemas.microsoft.com/office/drawing/2010/main" val="0"/>
                    </a:ext>
                  </a:extLst>
                </a:blip>
                <a:srcRect t="75117" r="81009" b="5279"/>
                <a:stretch>
                  <a:fillRect/>
                </a:stretch>
              </p:blipFill>
              <p:spPr>
                <a:xfrm rot="5400000" flipV="1">
                  <a:off x="10451839" y="3470353"/>
                  <a:ext cx="209549" cy="539225"/>
                </a:xfrm>
                <a:prstGeom prst="rect">
                  <a:avLst/>
                </a:prstGeom>
              </p:spPr>
            </p:pic>
            <p:pic>
              <p:nvPicPr>
                <p:cNvPr id="76" name="Picture 75"/>
                <p:cNvPicPr>
                  <a:picLocks noChangeAspect="1"/>
                </p:cNvPicPr>
                <p:nvPr/>
              </p:nvPicPr>
              <p:blipFill rotWithShape="1">
                <a:blip r:embed="rId43" cstate="print">
                  <a:extLst>
                    <a:ext uri="{BEBA8EAE-BF5A-486C-A8C5-ECC9F3942E4B}">
                      <a14:imgProps xmlns:a14="http://schemas.microsoft.com/office/drawing/2010/main">
                        <a14:imgLayer r:embed="rId44">
                          <a14:imgEffect>
                            <a14:backgroundRemoval t="73462" b="97308" l="2014" r="19668">
                              <a14:foregroundMark x1="7227" y1="76462" x2="8531" y2="80231"/>
                              <a14:foregroundMark x1="7583" y1="92077" x2="12678" y2="92769"/>
                            </a14:backgroundRemoval>
                          </a14:imgEffect>
                        </a14:imgLayer>
                      </a14:imgProps>
                    </a:ext>
                    <a:ext uri="{28A0092B-C50C-407E-A947-70E740481C1C}">
                      <a14:useLocalDpi xmlns:a14="http://schemas.microsoft.com/office/drawing/2010/main" val="0"/>
                    </a:ext>
                  </a:extLst>
                </a:blip>
                <a:srcRect t="75117" r="81009" b="5279"/>
                <a:stretch>
                  <a:fillRect/>
                </a:stretch>
              </p:blipFill>
              <p:spPr>
                <a:xfrm rot="2701250" flipH="1" flipV="1">
                  <a:off x="10351946" y="3250178"/>
                  <a:ext cx="385090" cy="990939"/>
                </a:xfrm>
                <a:prstGeom prst="rect">
                  <a:avLst/>
                </a:prstGeom>
              </p:spPr>
            </p:pic>
          </p:gr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75" fill="hold">
                                          <p:stCondLst>
                                            <p:cond delay="0"/>
                                          </p:stCondLst>
                                        </p:cTn>
                                        <p:tgtEl>
                                          <p:spTgt spid="27"/>
                                        </p:tgtEl>
                                        <p:attrNameLst>
                                          <p:attrName>r</p:attrName>
                                        </p:attrNameLst>
                                      </p:cBhvr>
                                    </p:animRot>
                                    <p:animRot by="-240000">
                                      <p:cBhvr>
                                        <p:cTn id="7" dur="1150" fill="hold">
                                          <p:stCondLst>
                                            <p:cond delay="1150"/>
                                          </p:stCondLst>
                                        </p:cTn>
                                        <p:tgtEl>
                                          <p:spTgt spid="27"/>
                                        </p:tgtEl>
                                        <p:attrNameLst>
                                          <p:attrName>r</p:attrName>
                                        </p:attrNameLst>
                                      </p:cBhvr>
                                    </p:animRot>
                                    <p:animRot by="240000">
                                      <p:cBhvr>
                                        <p:cTn id="8" dur="1150" fill="hold">
                                          <p:stCondLst>
                                            <p:cond delay="2300"/>
                                          </p:stCondLst>
                                        </p:cTn>
                                        <p:tgtEl>
                                          <p:spTgt spid="27"/>
                                        </p:tgtEl>
                                        <p:attrNameLst>
                                          <p:attrName>r</p:attrName>
                                        </p:attrNameLst>
                                      </p:cBhvr>
                                    </p:animRot>
                                    <p:animRot by="-240000">
                                      <p:cBhvr>
                                        <p:cTn id="9" dur="1150" fill="hold">
                                          <p:stCondLst>
                                            <p:cond delay="3450"/>
                                          </p:stCondLst>
                                        </p:cTn>
                                        <p:tgtEl>
                                          <p:spTgt spid="27"/>
                                        </p:tgtEl>
                                        <p:attrNameLst>
                                          <p:attrName>r</p:attrName>
                                        </p:attrNameLst>
                                      </p:cBhvr>
                                    </p:animRot>
                                    <p:animRot by="120000">
                                      <p:cBhvr>
                                        <p:cTn id="10" dur="1150" fill="hold">
                                          <p:stCondLst>
                                            <p:cond delay="4600"/>
                                          </p:stCondLst>
                                        </p:cTn>
                                        <p:tgtEl>
                                          <p:spTgt spid="2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575" fill="hold">
                                          <p:stCondLst>
                                            <p:cond delay="0"/>
                                          </p:stCondLst>
                                        </p:cTn>
                                        <p:tgtEl>
                                          <p:spTgt spid="5"/>
                                        </p:tgtEl>
                                        <p:attrNameLst>
                                          <p:attrName>r</p:attrName>
                                        </p:attrNameLst>
                                      </p:cBhvr>
                                    </p:animRot>
                                    <p:animRot by="-240000">
                                      <p:cBhvr>
                                        <p:cTn id="13" dur="1150" fill="hold">
                                          <p:stCondLst>
                                            <p:cond delay="1150"/>
                                          </p:stCondLst>
                                        </p:cTn>
                                        <p:tgtEl>
                                          <p:spTgt spid="5"/>
                                        </p:tgtEl>
                                        <p:attrNameLst>
                                          <p:attrName>r</p:attrName>
                                        </p:attrNameLst>
                                      </p:cBhvr>
                                    </p:animRot>
                                    <p:animRot by="240000">
                                      <p:cBhvr>
                                        <p:cTn id="14" dur="1150" fill="hold">
                                          <p:stCondLst>
                                            <p:cond delay="2300"/>
                                          </p:stCondLst>
                                        </p:cTn>
                                        <p:tgtEl>
                                          <p:spTgt spid="5"/>
                                        </p:tgtEl>
                                        <p:attrNameLst>
                                          <p:attrName>r</p:attrName>
                                        </p:attrNameLst>
                                      </p:cBhvr>
                                    </p:animRot>
                                    <p:animRot by="-240000">
                                      <p:cBhvr>
                                        <p:cTn id="15" dur="1150" fill="hold">
                                          <p:stCondLst>
                                            <p:cond delay="3450"/>
                                          </p:stCondLst>
                                        </p:cTn>
                                        <p:tgtEl>
                                          <p:spTgt spid="5"/>
                                        </p:tgtEl>
                                        <p:attrNameLst>
                                          <p:attrName>r</p:attrName>
                                        </p:attrNameLst>
                                      </p:cBhvr>
                                    </p:animRot>
                                    <p:animRot by="120000">
                                      <p:cBhvr>
                                        <p:cTn id="16" dur="1150" fill="hold">
                                          <p:stCondLst>
                                            <p:cond delay="4600"/>
                                          </p:stCondLst>
                                        </p:cTn>
                                        <p:tgtEl>
                                          <p:spTgt spid="5"/>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575" fill="hold">
                                          <p:stCondLst>
                                            <p:cond delay="0"/>
                                          </p:stCondLst>
                                        </p:cTn>
                                        <p:tgtEl>
                                          <p:spTgt spid="2"/>
                                        </p:tgtEl>
                                        <p:attrNameLst>
                                          <p:attrName>r</p:attrName>
                                        </p:attrNameLst>
                                      </p:cBhvr>
                                    </p:animRot>
                                    <p:animRot by="-240000">
                                      <p:cBhvr>
                                        <p:cTn id="19" dur="1150" fill="hold">
                                          <p:stCondLst>
                                            <p:cond delay="1150"/>
                                          </p:stCondLst>
                                        </p:cTn>
                                        <p:tgtEl>
                                          <p:spTgt spid="2"/>
                                        </p:tgtEl>
                                        <p:attrNameLst>
                                          <p:attrName>r</p:attrName>
                                        </p:attrNameLst>
                                      </p:cBhvr>
                                    </p:animRot>
                                    <p:animRot by="240000">
                                      <p:cBhvr>
                                        <p:cTn id="20" dur="1150" fill="hold">
                                          <p:stCondLst>
                                            <p:cond delay="2300"/>
                                          </p:stCondLst>
                                        </p:cTn>
                                        <p:tgtEl>
                                          <p:spTgt spid="2"/>
                                        </p:tgtEl>
                                        <p:attrNameLst>
                                          <p:attrName>r</p:attrName>
                                        </p:attrNameLst>
                                      </p:cBhvr>
                                    </p:animRot>
                                    <p:animRot by="-240000">
                                      <p:cBhvr>
                                        <p:cTn id="21" dur="1150" fill="hold">
                                          <p:stCondLst>
                                            <p:cond delay="3450"/>
                                          </p:stCondLst>
                                        </p:cTn>
                                        <p:tgtEl>
                                          <p:spTgt spid="2"/>
                                        </p:tgtEl>
                                        <p:attrNameLst>
                                          <p:attrName>r</p:attrName>
                                        </p:attrNameLst>
                                      </p:cBhvr>
                                    </p:animRot>
                                    <p:animRot by="120000">
                                      <p:cBhvr>
                                        <p:cTn id="22" dur="1150" fill="hold">
                                          <p:stCondLst>
                                            <p:cond delay="4600"/>
                                          </p:stCondLst>
                                        </p:cTn>
                                        <p:tgtEl>
                                          <p:spTgt spid="2"/>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575" fill="hold">
                                          <p:stCondLst>
                                            <p:cond delay="0"/>
                                          </p:stCondLst>
                                        </p:cTn>
                                        <p:tgtEl>
                                          <p:spTgt spid="7"/>
                                        </p:tgtEl>
                                        <p:attrNameLst>
                                          <p:attrName>r</p:attrName>
                                        </p:attrNameLst>
                                      </p:cBhvr>
                                    </p:animRot>
                                    <p:animRot by="-240000">
                                      <p:cBhvr>
                                        <p:cTn id="25" dur="1150" fill="hold">
                                          <p:stCondLst>
                                            <p:cond delay="1150"/>
                                          </p:stCondLst>
                                        </p:cTn>
                                        <p:tgtEl>
                                          <p:spTgt spid="7"/>
                                        </p:tgtEl>
                                        <p:attrNameLst>
                                          <p:attrName>r</p:attrName>
                                        </p:attrNameLst>
                                      </p:cBhvr>
                                    </p:animRot>
                                    <p:animRot by="240000">
                                      <p:cBhvr>
                                        <p:cTn id="26" dur="1150" fill="hold">
                                          <p:stCondLst>
                                            <p:cond delay="2300"/>
                                          </p:stCondLst>
                                        </p:cTn>
                                        <p:tgtEl>
                                          <p:spTgt spid="7"/>
                                        </p:tgtEl>
                                        <p:attrNameLst>
                                          <p:attrName>r</p:attrName>
                                        </p:attrNameLst>
                                      </p:cBhvr>
                                    </p:animRot>
                                    <p:animRot by="-240000">
                                      <p:cBhvr>
                                        <p:cTn id="27" dur="1150" fill="hold">
                                          <p:stCondLst>
                                            <p:cond delay="3450"/>
                                          </p:stCondLst>
                                        </p:cTn>
                                        <p:tgtEl>
                                          <p:spTgt spid="7"/>
                                        </p:tgtEl>
                                        <p:attrNameLst>
                                          <p:attrName>r</p:attrName>
                                        </p:attrNameLst>
                                      </p:cBhvr>
                                    </p:animRot>
                                    <p:animRot by="120000">
                                      <p:cBhvr>
                                        <p:cTn id="28" dur="1150" fill="hold">
                                          <p:stCondLst>
                                            <p:cond delay="46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60"/>
                    </p:tgtEl>
                  </p:cond>
                </p:stCondLst>
                <p:endSync evt="end" delay="0">
                  <p:rtn val="all"/>
                </p:endSync>
                <p:childTnLst>
                  <p:par>
                    <p:cTn id="30" fill="hold">
                      <p:stCondLst>
                        <p:cond delay="0"/>
                      </p:stCondLst>
                      <p:childTnLst>
                        <p:par>
                          <p:cTn id="31" fill="hold">
                            <p:stCondLst>
                              <p:cond delay="0"/>
                            </p:stCondLst>
                            <p:childTnLst>
                              <p:par>
                                <p:cTn id="32" presetID="64" presetClass="path" presetSubtype="0" accel="10000" decel="10000" fill="hold" nodeType="clickEffect">
                                  <p:stCondLst>
                                    <p:cond delay="0"/>
                                  </p:stCondLst>
                                  <p:childTnLst>
                                    <p:animMotion origin="layout" path="M 1.11111E-6 1.48148E-6 L -0.11389 -0.11991 " pathEditMode="relative" rAng="0" ptsTypes="AA">
                                      <p:cBhvr>
                                        <p:cTn id="33" dur="2000" fill="hold"/>
                                        <p:tgtEl>
                                          <p:spTgt spid="60"/>
                                        </p:tgtEl>
                                        <p:attrNameLst>
                                          <p:attrName>ppt_x</p:attrName>
                                          <p:attrName>ppt_y</p:attrName>
                                        </p:attrNameLst>
                                      </p:cBhvr>
                                      <p:rCtr x="-5694" y="-5995"/>
                                    </p:animMotion>
                                  </p:childTnLst>
                                </p:cTn>
                              </p:par>
                            </p:childTnLst>
                          </p:cTn>
                        </p:par>
                        <p:par>
                          <p:cTn id="34" fill="hold">
                            <p:stCondLst>
                              <p:cond delay="2000"/>
                            </p:stCondLst>
                            <p:childTnLst>
                              <p:par>
                                <p:cTn id="35" presetID="53" presetClass="exit" presetSubtype="32" fill="hold" nodeType="afterEffect">
                                  <p:stCondLst>
                                    <p:cond delay="0"/>
                                  </p:stCondLst>
                                  <p:childTnLst>
                                    <p:anim calcmode="lin" valueType="num">
                                      <p:cBhvr>
                                        <p:cTn id="36" dur="1000"/>
                                        <p:tgtEl>
                                          <p:spTgt spid="60"/>
                                        </p:tgtEl>
                                        <p:attrNameLst>
                                          <p:attrName>ppt_w</p:attrName>
                                        </p:attrNameLst>
                                      </p:cBhvr>
                                      <p:tavLst>
                                        <p:tav tm="0">
                                          <p:val>
                                            <p:strVal val="ppt_w"/>
                                          </p:val>
                                        </p:tav>
                                        <p:tav tm="100000">
                                          <p:val>
                                            <p:fltVal val="0"/>
                                          </p:val>
                                        </p:tav>
                                      </p:tavLst>
                                    </p:anim>
                                    <p:anim calcmode="lin" valueType="num">
                                      <p:cBhvr>
                                        <p:cTn id="37" dur="1000"/>
                                        <p:tgtEl>
                                          <p:spTgt spid="60"/>
                                        </p:tgtEl>
                                        <p:attrNameLst>
                                          <p:attrName>ppt_h</p:attrName>
                                        </p:attrNameLst>
                                      </p:cBhvr>
                                      <p:tavLst>
                                        <p:tav tm="0">
                                          <p:val>
                                            <p:strVal val="ppt_h"/>
                                          </p:val>
                                        </p:tav>
                                        <p:tav tm="100000">
                                          <p:val>
                                            <p:fltVal val="0"/>
                                          </p:val>
                                        </p:tav>
                                      </p:tavLst>
                                    </p:anim>
                                    <p:animEffect transition="out" filter="fade">
                                      <p:cBhvr>
                                        <p:cTn id="38" dur="1000"/>
                                        <p:tgtEl>
                                          <p:spTgt spid="60"/>
                                        </p:tgtEl>
                                      </p:cBhvr>
                                    </p:animEffect>
                                    <p:set>
                                      <p:cBhvr>
                                        <p:cTn id="39" dur="1" fill="hold">
                                          <p:stCondLst>
                                            <p:cond delay="999"/>
                                          </p:stCondLst>
                                        </p:cTn>
                                        <p:tgtEl>
                                          <p:spTgt spid="60"/>
                                        </p:tgtEl>
                                        <p:attrNameLst>
                                          <p:attrName>style.visibility</p:attrName>
                                        </p:attrNameLst>
                                      </p:cBhvr>
                                      <p:to>
                                        <p:strVal val="hidden"/>
                                      </p:to>
                                    </p:set>
                                  </p:childTnLst>
                                </p:cTn>
                              </p:par>
                            </p:childTnLst>
                          </p:cTn>
                        </p:par>
                      </p:childTnLst>
                    </p:cTn>
                  </p:par>
                </p:childTnLst>
              </p:cTn>
              <p:nextCondLst>
                <p:cond evt="onClick" delay="0">
                  <p:tgtEl>
                    <p:spTgt spid="60"/>
                  </p:tgtEl>
                </p:cond>
              </p:nextCondLst>
            </p:seq>
            <p:seq concurrent="1" nextAc="seek">
              <p:cTn id="40" restart="whenNotActive" fill="hold" evtFilter="cancelBubble" nodeType="interactiveSeq">
                <p:stCondLst>
                  <p:cond evt="onClick" delay="0">
                    <p:tgtEl>
                      <p:spTgt spid="56"/>
                    </p:tgtEl>
                  </p:cond>
                </p:stCondLst>
                <p:endSync evt="end" delay="0">
                  <p:rtn val="all"/>
                </p:endSync>
                <p:childTnLst>
                  <p:par>
                    <p:cTn id="41" fill="hold">
                      <p:stCondLst>
                        <p:cond delay="0"/>
                      </p:stCondLst>
                      <p:childTnLst>
                        <p:par>
                          <p:cTn id="42" fill="hold">
                            <p:stCondLst>
                              <p:cond delay="0"/>
                            </p:stCondLst>
                            <p:childTnLst>
                              <p:par>
                                <p:cTn id="43" presetID="64" presetClass="path" presetSubtype="0" accel="50000" decel="50000" fill="hold" nodeType="clickEffect">
                                  <p:stCondLst>
                                    <p:cond delay="0"/>
                                  </p:stCondLst>
                                  <p:childTnLst>
                                    <p:animMotion origin="layout" path="M 0 0 L 0 -0.25 E" pathEditMode="relative" ptsTypes="">
                                      <p:cBhvr>
                                        <p:cTn id="44" dur="2000" fill="hold"/>
                                        <p:tgtEl>
                                          <p:spTgt spid="56"/>
                                        </p:tgtEl>
                                        <p:attrNameLst>
                                          <p:attrName>ppt_x</p:attrName>
                                          <p:attrName>ppt_y</p:attrName>
                                        </p:attrNameLst>
                                      </p:cBhvr>
                                    </p:animMotion>
                                  </p:childTnLst>
                                </p:cTn>
                              </p:par>
                            </p:childTnLst>
                          </p:cTn>
                        </p:par>
                        <p:par>
                          <p:cTn id="45" fill="hold">
                            <p:stCondLst>
                              <p:cond delay="2000"/>
                            </p:stCondLst>
                            <p:childTnLst>
                              <p:par>
                                <p:cTn id="46" presetID="53" presetClass="exit" presetSubtype="32" fill="hold" nodeType="afterEffect">
                                  <p:stCondLst>
                                    <p:cond delay="0"/>
                                  </p:stCondLst>
                                  <p:childTnLst>
                                    <p:anim calcmode="lin" valueType="num">
                                      <p:cBhvr>
                                        <p:cTn id="47" dur="500"/>
                                        <p:tgtEl>
                                          <p:spTgt spid="56"/>
                                        </p:tgtEl>
                                        <p:attrNameLst>
                                          <p:attrName>ppt_w</p:attrName>
                                        </p:attrNameLst>
                                      </p:cBhvr>
                                      <p:tavLst>
                                        <p:tav tm="0">
                                          <p:val>
                                            <p:strVal val="ppt_w"/>
                                          </p:val>
                                        </p:tav>
                                        <p:tav tm="100000">
                                          <p:val>
                                            <p:fltVal val="0"/>
                                          </p:val>
                                        </p:tav>
                                      </p:tavLst>
                                    </p:anim>
                                    <p:anim calcmode="lin" valueType="num">
                                      <p:cBhvr>
                                        <p:cTn id="48" dur="500"/>
                                        <p:tgtEl>
                                          <p:spTgt spid="56"/>
                                        </p:tgtEl>
                                        <p:attrNameLst>
                                          <p:attrName>ppt_h</p:attrName>
                                        </p:attrNameLst>
                                      </p:cBhvr>
                                      <p:tavLst>
                                        <p:tav tm="0">
                                          <p:val>
                                            <p:strVal val="ppt_h"/>
                                          </p:val>
                                        </p:tav>
                                        <p:tav tm="100000">
                                          <p:val>
                                            <p:fltVal val="0"/>
                                          </p:val>
                                        </p:tav>
                                      </p:tavLst>
                                    </p:anim>
                                    <p:animEffect transition="out" filter="fade">
                                      <p:cBhvr>
                                        <p:cTn id="49" dur="500"/>
                                        <p:tgtEl>
                                          <p:spTgt spid="56"/>
                                        </p:tgtEl>
                                      </p:cBhvr>
                                    </p:animEffect>
                                    <p:set>
                                      <p:cBhvr>
                                        <p:cTn id="50" dur="1" fill="hold">
                                          <p:stCondLst>
                                            <p:cond delay="4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51" restart="whenNotActive" fill="hold" evtFilter="cancelBubble" nodeType="interactiveSeq">
                <p:stCondLst>
                  <p:cond evt="onClick" delay="0">
                    <p:tgtEl>
                      <p:spTgt spid="55"/>
                    </p:tgtEl>
                  </p:cond>
                </p:stCondLst>
                <p:endSync evt="end" delay="0">
                  <p:rtn val="all"/>
                </p:endSync>
                <p:childTnLst>
                  <p:par>
                    <p:cTn id="52" fill="hold">
                      <p:stCondLst>
                        <p:cond delay="0"/>
                      </p:stCondLst>
                      <p:childTnLst>
                        <p:par>
                          <p:cTn id="53" fill="hold">
                            <p:stCondLst>
                              <p:cond delay="0"/>
                            </p:stCondLst>
                            <p:childTnLst>
                              <p:par>
                                <p:cTn id="54" presetID="64" presetClass="path" presetSubtype="0" accel="50000" decel="50000" fill="hold" nodeType="clickEffect">
                                  <p:stCondLst>
                                    <p:cond delay="0"/>
                                  </p:stCondLst>
                                  <p:childTnLst>
                                    <p:animMotion origin="layout" path="M -1.94444E-6 -1.11111E-6 L 0.0842 -0.14236 " pathEditMode="relative" rAng="0" ptsTypes="AA">
                                      <p:cBhvr>
                                        <p:cTn id="55" dur="2000" fill="hold"/>
                                        <p:tgtEl>
                                          <p:spTgt spid="55"/>
                                        </p:tgtEl>
                                        <p:attrNameLst>
                                          <p:attrName>ppt_x</p:attrName>
                                          <p:attrName>ppt_y</p:attrName>
                                        </p:attrNameLst>
                                      </p:cBhvr>
                                      <p:rCtr x="4201" y="-7130"/>
                                    </p:animMotion>
                                  </p:childTnLst>
                                </p:cTn>
                              </p:par>
                            </p:childTnLst>
                          </p:cTn>
                        </p:par>
                        <p:par>
                          <p:cTn id="56" fill="hold">
                            <p:stCondLst>
                              <p:cond delay="2000"/>
                            </p:stCondLst>
                            <p:childTnLst>
                              <p:par>
                                <p:cTn id="57" presetID="53" presetClass="exit" presetSubtype="32" fill="hold" nodeType="afterEffect">
                                  <p:stCondLst>
                                    <p:cond delay="0"/>
                                  </p:stCondLst>
                                  <p:childTnLst>
                                    <p:anim calcmode="lin" valueType="num">
                                      <p:cBhvr>
                                        <p:cTn id="58" dur="1000"/>
                                        <p:tgtEl>
                                          <p:spTgt spid="55"/>
                                        </p:tgtEl>
                                        <p:attrNameLst>
                                          <p:attrName>ppt_w</p:attrName>
                                        </p:attrNameLst>
                                      </p:cBhvr>
                                      <p:tavLst>
                                        <p:tav tm="0">
                                          <p:val>
                                            <p:strVal val="ppt_w"/>
                                          </p:val>
                                        </p:tav>
                                        <p:tav tm="100000">
                                          <p:val>
                                            <p:fltVal val="0"/>
                                          </p:val>
                                        </p:tav>
                                      </p:tavLst>
                                    </p:anim>
                                    <p:anim calcmode="lin" valueType="num">
                                      <p:cBhvr>
                                        <p:cTn id="59" dur="1000"/>
                                        <p:tgtEl>
                                          <p:spTgt spid="55"/>
                                        </p:tgtEl>
                                        <p:attrNameLst>
                                          <p:attrName>ppt_h</p:attrName>
                                        </p:attrNameLst>
                                      </p:cBhvr>
                                      <p:tavLst>
                                        <p:tav tm="0">
                                          <p:val>
                                            <p:strVal val="ppt_h"/>
                                          </p:val>
                                        </p:tav>
                                        <p:tav tm="100000">
                                          <p:val>
                                            <p:fltVal val="0"/>
                                          </p:val>
                                        </p:tav>
                                      </p:tavLst>
                                    </p:anim>
                                    <p:animEffect transition="out" filter="fade">
                                      <p:cBhvr>
                                        <p:cTn id="60" dur="1000"/>
                                        <p:tgtEl>
                                          <p:spTgt spid="55"/>
                                        </p:tgtEl>
                                      </p:cBhvr>
                                    </p:animEffect>
                                    <p:set>
                                      <p:cBhvr>
                                        <p:cTn id="61" dur="1" fill="hold">
                                          <p:stCondLst>
                                            <p:cond delay="9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62" restart="whenNotActive" fill="hold" evtFilter="cancelBubble" nodeType="interactiveSeq">
                <p:stCondLst>
                  <p:cond evt="onClick" delay="0">
                    <p:tgtEl>
                      <p:spTgt spid="65"/>
                    </p:tgtEl>
                  </p:cond>
                </p:stCondLst>
                <p:endSync evt="end" delay="0">
                  <p:rtn val="all"/>
                </p:endSync>
                <p:childTnLst>
                  <p:par>
                    <p:cTn id="63" fill="hold">
                      <p:stCondLst>
                        <p:cond delay="0"/>
                      </p:stCondLst>
                      <p:childTnLst>
                        <p:par>
                          <p:cTn id="64" fill="hold">
                            <p:stCondLst>
                              <p:cond delay="0"/>
                            </p:stCondLst>
                            <p:childTnLst>
                              <p:par>
                                <p:cTn id="65" presetID="64" presetClass="path" presetSubtype="0" accel="10000" fill="hold" nodeType="clickEffect">
                                  <p:stCondLst>
                                    <p:cond delay="0"/>
                                  </p:stCondLst>
                                  <p:childTnLst>
                                    <p:animMotion origin="layout" path="M -3.88889E-6 -1.11111E-6 L 0.03924 -0.10972 " pathEditMode="relative" rAng="0" ptsTypes="AA">
                                      <p:cBhvr>
                                        <p:cTn id="66" dur="2000" fill="hold"/>
                                        <p:tgtEl>
                                          <p:spTgt spid="65"/>
                                        </p:tgtEl>
                                        <p:attrNameLst>
                                          <p:attrName>ppt_x</p:attrName>
                                          <p:attrName>ppt_y</p:attrName>
                                        </p:attrNameLst>
                                      </p:cBhvr>
                                      <p:rCtr x="1962" y="-5486"/>
                                    </p:animMotion>
                                  </p:childTnLst>
                                </p:cTn>
                              </p:par>
                            </p:childTnLst>
                          </p:cTn>
                        </p:par>
                        <p:par>
                          <p:cTn id="67" fill="hold">
                            <p:stCondLst>
                              <p:cond delay="2000"/>
                            </p:stCondLst>
                            <p:childTnLst>
                              <p:par>
                                <p:cTn id="68" presetID="53" presetClass="exit" presetSubtype="32" fill="hold" nodeType="afterEffect">
                                  <p:stCondLst>
                                    <p:cond delay="0"/>
                                  </p:stCondLst>
                                  <p:childTnLst>
                                    <p:anim calcmode="lin" valueType="num">
                                      <p:cBhvr>
                                        <p:cTn id="69" dur="500"/>
                                        <p:tgtEl>
                                          <p:spTgt spid="65"/>
                                        </p:tgtEl>
                                        <p:attrNameLst>
                                          <p:attrName>ppt_w</p:attrName>
                                        </p:attrNameLst>
                                      </p:cBhvr>
                                      <p:tavLst>
                                        <p:tav tm="0">
                                          <p:val>
                                            <p:strVal val="ppt_w"/>
                                          </p:val>
                                        </p:tav>
                                        <p:tav tm="100000">
                                          <p:val>
                                            <p:fltVal val="0"/>
                                          </p:val>
                                        </p:tav>
                                      </p:tavLst>
                                    </p:anim>
                                    <p:anim calcmode="lin" valueType="num">
                                      <p:cBhvr>
                                        <p:cTn id="70" dur="500"/>
                                        <p:tgtEl>
                                          <p:spTgt spid="65"/>
                                        </p:tgtEl>
                                        <p:attrNameLst>
                                          <p:attrName>ppt_h</p:attrName>
                                        </p:attrNameLst>
                                      </p:cBhvr>
                                      <p:tavLst>
                                        <p:tav tm="0">
                                          <p:val>
                                            <p:strVal val="ppt_h"/>
                                          </p:val>
                                        </p:tav>
                                        <p:tav tm="100000">
                                          <p:val>
                                            <p:fltVal val="0"/>
                                          </p:val>
                                        </p:tav>
                                      </p:tavLst>
                                    </p:anim>
                                    <p:animEffect transition="out" filter="fade">
                                      <p:cBhvr>
                                        <p:cTn id="71" dur="500"/>
                                        <p:tgtEl>
                                          <p:spTgt spid="65"/>
                                        </p:tgtEl>
                                      </p:cBhvr>
                                    </p:animEffect>
                                    <p:set>
                                      <p:cBhvr>
                                        <p:cTn id="72" dur="1" fill="hold">
                                          <p:stCondLst>
                                            <p:cond delay="499"/>
                                          </p:stCondLst>
                                        </p:cTn>
                                        <p:tgtEl>
                                          <p:spTgt spid="65"/>
                                        </p:tgtEl>
                                        <p:attrNameLst>
                                          <p:attrName>style.visibility</p:attrName>
                                        </p:attrNameLst>
                                      </p:cBhvr>
                                      <p:to>
                                        <p:strVal val="hidden"/>
                                      </p:to>
                                    </p:set>
                                  </p:childTnLst>
                                </p:cTn>
                              </p:par>
                            </p:childTnLst>
                          </p:cTn>
                        </p:par>
                      </p:childTnLst>
                    </p:cTn>
                  </p:par>
                </p:childTnLst>
              </p:cTn>
              <p:nextCondLst>
                <p:cond evt="onClick" delay="0">
                  <p:tgtEl>
                    <p:spTgt spid="65"/>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Text Box 3"/>
          <p:cNvSpPr txBox="1"/>
          <p:nvPr/>
        </p:nvSpPr>
        <p:spPr>
          <a:xfrm>
            <a:off x="2042160" y="490220"/>
            <a:ext cx="8357235" cy="5835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3.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Chọn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hoặc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b</a:t>
            </a:r>
          </a:p>
        </p:txBody>
      </p:sp>
      <p:sp>
        <p:nvSpPr>
          <p:cNvPr id="15" name="Text Box 3"/>
          <p:cNvSpPr txBox="1"/>
          <p:nvPr/>
        </p:nvSpPr>
        <p:spPr>
          <a:xfrm>
            <a:off x="958427" y="1242060"/>
            <a:ext cx="8357235" cy="5835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b.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Chọn</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uôn</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hay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uông</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thay</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cho</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ô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vuông</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4"/>
          <a:stretch>
            <a:fillRect/>
          </a:stretch>
        </p:blipFill>
        <p:spPr>
          <a:xfrm>
            <a:off x="1576989" y="2139773"/>
            <a:ext cx="8357234" cy="3098271"/>
          </a:xfrm>
          <a:prstGeom prst="rect">
            <a:avLst/>
          </a:prstGeom>
        </p:spPr>
      </p:pic>
      <p:sp>
        <p:nvSpPr>
          <p:cNvPr id="5" name="Rectangle: Rounded Corners 4"/>
          <p:cNvSpPr/>
          <p:nvPr/>
        </p:nvSpPr>
        <p:spPr>
          <a:xfrm>
            <a:off x="2257778" y="4651022"/>
            <a:ext cx="1794933" cy="587022"/>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dirty="0" err="1">
                <a:latin typeface="Arial-Rounded" panose="020B0500000000000000" pitchFamily="34" charset="0"/>
                <a:ea typeface="Arial-Rounded" panose="020B0500000000000000" pitchFamily="34" charset="0"/>
                <a:cs typeface="Arial-Rounded" panose="020B0500000000000000" pitchFamily="34" charset="0"/>
              </a:rPr>
              <a:t>Chuông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gió</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ectangle: Rounded Corners 12"/>
          <p:cNvSpPr/>
          <p:nvPr/>
        </p:nvSpPr>
        <p:spPr>
          <a:xfrm>
            <a:off x="4724400" y="4572000"/>
            <a:ext cx="2512060" cy="58674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dirty="0" err="1">
                <a:latin typeface="Arial-Rounded" panose="020B0500000000000000" pitchFamily="34" charset="0"/>
                <a:ea typeface="Arial-Rounded" panose="020B0500000000000000" pitchFamily="34" charset="0"/>
                <a:cs typeface="Arial-Rounded" panose="020B0500000000000000" pitchFamily="34" charset="0"/>
              </a:rPr>
              <a:t>Chuồn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a:t>
            </a:r>
            <a:r>
              <a:rPr lang="vi-VN" altLang="en-US" sz="2400" dirty="0" err="1">
                <a:latin typeface="Arial-Rounded" panose="020B0500000000000000" pitchFamily="34" charset="0"/>
                <a:ea typeface="Arial-Rounded" panose="020B0500000000000000" pitchFamily="34" charset="0"/>
                <a:cs typeface="Arial-Rounded" panose="020B0500000000000000" pitchFamily="34" charset="0"/>
              </a:rPr>
              <a:t>uồ</a:t>
            </a:r>
            <a:r>
              <a:rPr lang="en-US" sz="2400" dirty="0" err="1">
                <a:latin typeface="Arial-Rounded" panose="020B0500000000000000" pitchFamily="34" charset="0"/>
                <a:ea typeface="Arial-Rounded" panose="020B0500000000000000" pitchFamily="34" charset="0"/>
                <a:cs typeface="Arial-Rounded" panose="020B0500000000000000" pitchFamily="34" charset="0"/>
              </a:rPr>
              <a:t>n</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ectangle: Rounded Corners 13"/>
          <p:cNvSpPr/>
          <p:nvPr/>
        </p:nvSpPr>
        <p:spPr>
          <a:xfrm>
            <a:off x="8038288" y="4571999"/>
            <a:ext cx="2099134" cy="587022"/>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dirty="0" err="1">
                <a:latin typeface="Arial-Rounded" panose="020B0500000000000000" pitchFamily="34" charset="0"/>
                <a:ea typeface="Arial-Rounded" panose="020B0500000000000000" pitchFamily="34" charset="0"/>
                <a:cs typeface="Arial-Rounded" panose="020B0500000000000000" pitchFamily="34" charset="0"/>
              </a:rPr>
              <a:t>Cuộn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chỉ</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1000"/>
                                        <p:tgtEl>
                                          <p:spTgt spid="14"/>
                                        </p:tgtEl>
                                      </p:cBhvr>
                                    </p:animEffect>
                                    <p:anim calcmode="lin" valueType="num">
                                      <p:cBhvr>
                                        <p:cTn id="27" dur="1000" fill="hold"/>
                                        <p:tgtEl>
                                          <p:spTgt spid="14"/>
                                        </p:tgtEl>
                                        <p:attrNameLst>
                                          <p:attrName>ppt_x</p:attrName>
                                        </p:attrNameLst>
                                      </p:cBhvr>
                                      <p:tavLst>
                                        <p:tav tm="0">
                                          <p:val>
                                            <p:strVal val="#ppt_x"/>
                                          </p:val>
                                        </p:tav>
                                        <p:tav tm="100000">
                                          <p:val>
                                            <p:strVal val="#ppt_x"/>
                                          </p:val>
                                        </p:tav>
                                      </p:tavLst>
                                    </p:anim>
                                    <p:anim calcmode="lin" valueType="num">
                                      <p:cBhvr>
                                        <p:cTn id="2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5" grpId="0"/>
      <p:bldP spid="5" grpId="0" animBg="1"/>
      <p:bldP spid="13" grpId="0" bldLvl="0" animBg="1"/>
      <p:bldP spid="1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4493661" y="1412875"/>
            <a:ext cx="3658235"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marR="0" lvl="1" indent="0" algn="l" defTabSz="1219200" rtl="0" eaLnBrk="1" fontAlgn="auto" latinLnBrk="0" hangingPunct="1">
                <a:lnSpc>
                  <a:spcPct val="100000"/>
                </a:lnSpc>
                <a:spcBef>
                  <a:spcPts val="0"/>
                </a:spcBef>
                <a:spcAft>
                  <a:spcPts val="0"/>
                </a:spcAft>
                <a:buClrTx/>
                <a:buSzTx/>
                <a:buFontTx/>
                <a:buNone/>
                <a:defRPr/>
              </a:pPr>
              <a:r>
                <a:rPr kumimoji="0" lang="en-US" altLang="zh-CN" sz="8000" b="0" i="0" u="none" strike="noStrike" kern="1200" cap="none" spc="300" normalizeH="0" baseline="0" noProof="0" dirty="0" err="1">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rPr>
                <a:t>Tiết</a:t>
              </a:r>
              <a:r>
                <a:rPr kumimoji="0" lang="en-US" altLang="zh-CN"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rPr>
                <a:t> 4</a:t>
              </a:r>
              <a:endParaRPr kumimoji="0" lang="zh-CN" altLang="en-US"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66805" y="0"/>
            <a:ext cx="1125196" cy="85471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8680" y="1614964"/>
            <a:ext cx="5563553" cy="3628073"/>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9765" t="5074" r="12177" b="15106"/>
          <a:stretch>
            <a:fillRect/>
          </a:stretch>
        </p:blipFill>
        <p:spPr>
          <a:xfrm flipH="1">
            <a:off x="2497400" y="2420323"/>
            <a:ext cx="2983258" cy="2470902"/>
          </a:xfrm>
          <a:prstGeom prst="rect">
            <a:avLst/>
          </a:prstGeom>
        </p:spPr>
      </p:pic>
      <p:sp>
        <p:nvSpPr>
          <p:cNvPr id="5" name="Rectangle 4"/>
          <p:cNvSpPr/>
          <p:nvPr/>
        </p:nvSpPr>
        <p:spPr>
          <a:xfrm>
            <a:off x="6230784" y="3137687"/>
            <a:ext cx="2728825" cy="582627"/>
          </a:xfrm>
          <a:prstGeom prst="rect">
            <a:avLst/>
          </a:prstGeom>
          <a:noFill/>
        </p:spPr>
        <p:txBody>
          <a:bodyPr wrap="none" lIns="68580" tIns="34290" rIns="68580" bIns="34290">
            <a:prstTxWarp prst="textArchDow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1200" cap="none" spc="0" normalizeH="0" baseline="0" noProof="0" dirty="0" err="1">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rPr>
              <a:t>Luyện</a:t>
            </a:r>
            <a:r>
              <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rPr>
              <a:t>tập</a:t>
            </a:r>
            <a:endPar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66805" y="0"/>
            <a:ext cx="1125196" cy="854710"/>
          </a:xfrm>
          <a:prstGeom prst="rect">
            <a:avLst/>
          </a:prstGeom>
        </p:spPr>
      </p:pic>
    </p:spTree>
  </p:cSld>
  <p:clrMapOvr>
    <a:masterClrMapping/>
  </p:clrMapOvr>
  <p:transition advClick="0"/>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half" idx="1"/>
          </p:nvPr>
        </p:nvSpPr>
        <p:spPr/>
        <p:txBody>
          <a:bodyPr/>
          <a:lstStyle/>
          <a:p>
            <a:endParaRPr lang="en-US"/>
          </a:p>
        </p:txBody>
      </p:sp>
      <p:sp>
        <p:nvSpPr>
          <p:cNvPr id="4" name="Content Placeholder 3"/>
          <p:cNvSpPr>
            <a:spLocks noGrp="1"/>
          </p:cNvSpPr>
          <p:nvPr>
            <p:ph sz="half" idx="2"/>
          </p:nvPr>
        </p:nvSpPr>
        <p:spPr/>
        <p:txBody>
          <a:bodyPr/>
          <a:lstStyle/>
          <a:p>
            <a:endParaRPr lang="en-US"/>
          </a:p>
        </p:txBody>
      </p:sp>
      <p:pic>
        <p:nvPicPr>
          <p:cNvPr id="5" name="Picture 4"/>
          <p:cNvPicPr>
            <a:picLocks noChangeAspect="1"/>
          </p:cNvPicPr>
          <p:nvPr/>
        </p:nvPicPr>
        <p:blipFill>
          <a:blip r:embed="rId3"/>
          <a:stretch>
            <a:fillRect/>
          </a:stretch>
        </p:blipFill>
        <p:spPr>
          <a:xfrm>
            <a:off x="6350" y="667385"/>
            <a:ext cx="10548620" cy="3699510"/>
          </a:xfrm>
          <a:prstGeom prst="rect">
            <a:avLst/>
          </a:prstGeom>
        </p:spPr>
      </p:pic>
      <p:sp>
        <p:nvSpPr>
          <p:cNvPr id="7" name="Cloud 6"/>
          <p:cNvSpPr/>
          <p:nvPr/>
        </p:nvSpPr>
        <p:spPr>
          <a:xfrm>
            <a:off x="2748915" y="4137660"/>
            <a:ext cx="6276340" cy="2239010"/>
          </a:xfrm>
          <a:prstGeom prst="cloud">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dirty="0" err="1">
                <a:latin typeface="Arial-Rounded" panose="020B0500000000000000" pitchFamily="34" charset="0"/>
                <a:ea typeface="Arial-Rounded" panose="020B0500000000000000" pitchFamily="34" charset="0"/>
                <a:cs typeface="Arial-Rounded" panose="020B0500000000000000" pitchFamily="34" charset="0"/>
              </a:rPr>
              <a:t>Gấu</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bông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máy</a:t>
            </a:r>
            <a:r>
              <a:rPr lang="en-US" sz="2800" dirty="0">
                <a:latin typeface="Arial-Rounded" panose="020B0500000000000000" pitchFamily="34" charset="0"/>
                <a:ea typeface="Arial-Rounded" panose="020B0500000000000000" pitchFamily="34" charset="0"/>
                <a:cs typeface="Arial-Rounded" panose="020B0500000000000000" pitchFamily="34" charset="0"/>
              </a:rPr>
              <a:t> bay, </a:t>
            </a:r>
            <a:r>
              <a:rPr lang="en-US" sz="2800" dirty="0" err="1">
                <a:latin typeface="Arial-Rounded" panose="020B0500000000000000" pitchFamily="34" charset="0"/>
                <a:ea typeface="Arial-Rounded" panose="020B0500000000000000" pitchFamily="34" charset="0"/>
                <a:cs typeface="Arial-Rounded" panose="020B0500000000000000" pitchFamily="34" charset="0"/>
              </a:rPr>
              <a:t>rô-bốt</a:t>
            </a:r>
            <a:r>
              <a:rPr lang="en-US" sz="2800" dirty="0">
                <a:latin typeface="Arial-Rounded" panose="020B0500000000000000" pitchFamily="34" charset="0"/>
                <a:ea typeface="Arial-Rounded" panose="020B0500000000000000" pitchFamily="34" charset="0"/>
                <a:cs typeface="Arial-Rounded" panose="020B0500000000000000" pitchFamily="34" charset="0"/>
              </a:rPr>
              <a:t>, ô </a:t>
            </a:r>
            <a:r>
              <a:rPr lang="en-US" sz="2800" dirty="0" err="1">
                <a:latin typeface="Arial-Rounded" panose="020B0500000000000000" pitchFamily="34" charset="0"/>
                <a:ea typeface="Arial-Rounded" panose="020B0500000000000000" pitchFamily="34" charset="0"/>
                <a:cs typeface="Arial-Rounded" panose="020B0500000000000000" pitchFamily="34" charset="0"/>
              </a:rPr>
              <a:t>tô</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quả</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bóng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búp</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bê</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lê-gô,sách</a:t>
            </a:r>
            <a:r>
              <a:rPr lang="en-US" sz="2800" dirty="0">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66805" y="0"/>
            <a:ext cx="1125196" cy="85471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2" name="Picture 1" descr="Text&#10;&#10;Description automatically generated"/>
          <p:cNvPicPr>
            <a:picLocks noChangeAspect="1"/>
          </p:cNvPicPr>
          <p:nvPr/>
        </p:nvPicPr>
        <p:blipFill>
          <a:blip r:embed="rId4"/>
          <a:stretch>
            <a:fillRect/>
          </a:stretch>
        </p:blipFill>
        <p:spPr>
          <a:xfrm>
            <a:off x="1699777" y="304149"/>
            <a:ext cx="8398932" cy="2519680"/>
          </a:xfrm>
          <a:prstGeom prst="rect">
            <a:avLst/>
          </a:prstGeom>
        </p:spPr>
      </p:pic>
      <p:sp>
        <p:nvSpPr>
          <p:cNvPr id="6" name="Rectangle: Rounded Corners 3"/>
          <p:cNvSpPr/>
          <p:nvPr/>
        </p:nvSpPr>
        <p:spPr>
          <a:xfrm>
            <a:off x="1870365" y="3530278"/>
            <a:ext cx="8228344" cy="2176041"/>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342900" indent="-342900" algn="just">
              <a:buAutoNum type="alphaLcPeriod"/>
            </a:pPr>
            <a:r>
              <a:rPr lang="en-US" sz="3200" dirty="0" err="1">
                <a:latin typeface="Times New Roman" panose="02020603050405020304" pitchFamily="18" charset="0"/>
                <a:ea typeface="Arial-Rounded" panose="020B0500000000000000" pitchFamily="34" charset="0"/>
                <a:cs typeface="Times New Roman" panose="02020603050405020304" pitchFamily="18" charset="0"/>
              </a:rPr>
              <a:t>Chú</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gấu</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bông</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rất</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mềm</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mại</a:t>
            </a:r>
            <a:r>
              <a:rPr lang="en-US" sz="3200" dirty="0">
                <a:latin typeface="Times New Roman" panose="02020603050405020304" pitchFamily="18" charset="0"/>
                <a:ea typeface="Arial-Rounded" panose="020B0500000000000000" pitchFamily="34" charset="0"/>
                <a:cs typeface="Times New Roman" panose="02020603050405020304" pitchFamily="18" charset="0"/>
              </a:rPr>
              <a:t>.</a:t>
            </a:r>
          </a:p>
          <a:p>
            <a:pPr marL="342900" indent="-342900" algn="just">
              <a:buAutoNum type="alphaLcPeriod"/>
            </a:pPr>
            <a:r>
              <a:rPr lang="en-US" sz="3200" dirty="0" err="1">
                <a:latin typeface="Times New Roman" panose="02020603050405020304" pitchFamily="18" charset="0"/>
                <a:ea typeface="Arial-Rounded" panose="020B0500000000000000" pitchFamily="34" charset="0"/>
                <a:cs typeface="Times New Roman" panose="02020603050405020304" pitchFamily="18" charset="0"/>
              </a:rPr>
              <a:t>Đồ</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chơi</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lê-gô</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có</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nhiều</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màu</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sắc</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sặc</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sỡ</a:t>
            </a:r>
            <a:r>
              <a:rPr lang="en-US" sz="3200" dirty="0">
                <a:latin typeface="Times New Roman" panose="02020603050405020304" pitchFamily="18" charset="0"/>
                <a:ea typeface="Arial-Rounded" panose="020B0500000000000000" pitchFamily="34" charset="0"/>
                <a:cs typeface="Times New Roman" panose="02020603050405020304" pitchFamily="18" charset="0"/>
              </a:rPr>
              <a:t>.</a:t>
            </a:r>
          </a:p>
          <a:p>
            <a:pPr marL="342900" indent="-342900" algn="just">
              <a:buAutoNum type="alphaLcPeriod"/>
            </a:pPr>
            <a:r>
              <a:rPr lang="en-US" sz="3200" dirty="0" err="1">
                <a:latin typeface="Times New Roman" panose="02020603050405020304" pitchFamily="18" charset="0"/>
                <a:ea typeface="Arial-Rounded" panose="020B0500000000000000" pitchFamily="34" charset="0"/>
                <a:cs typeface="Times New Roman" panose="02020603050405020304" pitchFamily="18" charset="0"/>
              </a:rPr>
              <a:t>Bạn</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búp</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bê</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xinh</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xắn</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và</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dễ</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thương</a:t>
            </a:r>
            <a:r>
              <a:rPr lang="en-US" sz="3200" dirty="0">
                <a:latin typeface="Times New Roman" panose="02020603050405020304" pitchFamily="18" charset="0"/>
                <a:ea typeface="Arial-Rounded" panose="020B0500000000000000" pitchFamily="34" charset="0"/>
                <a:cs typeface="Times New Roman" panose="02020603050405020304" pitchFamily="18" charset="0"/>
              </a:rPr>
              <a:t>.</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250066" y="520861"/>
            <a:ext cx="10139423" cy="646331"/>
          </a:xfrm>
          <a:prstGeom prst="rect">
            <a:avLst/>
          </a:prstGeom>
          <a:noFill/>
        </p:spPr>
        <p:txBody>
          <a:bodyPr wrap="square" rtlCol="0">
            <a:spAutoFit/>
          </a:bodyPr>
          <a:lstStyle/>
          <a:p>
            <a:r>
              <a:rPr lang="en-US" sz="3600" dirty="0">
                <a:latin typeface="Arial-Rounded" panose="020B0500000000000000" pitchFamily="34" charset="0"/>
                <a:ea typeface="Arial-Rounded" panose="020B0500000000000000" pitchFamily="34" charset="0"/>
                <a:cs typeface="Arial-Rounded" panose="020B0500000000000000" pitchFamily="34" charset="0"/>
              </a:rPr>
              <a:t>3. </a:t>
            </a:r>
            <a:r>
              <a:rPr lang="en-US" sz="3600" dirty="0" err="1">
                <a:latin typeface="Arial-Rounded" panose="020B0500000000000000" pitchFamily="34" charset="0"/>
                <a:ea typeface="Arial-Rounded" panose="020B0500000000000000" pitchFamily="34" charset="0"/>
                <a:cs typeface="Arial-Rounded" panose="020B0500000000000000" pitchFamily="34" charset="0"/>
              </a:rPr>
              <a:t>Đặt</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một</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câu</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nêu</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đặc</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điểm</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của</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đồ</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chơi</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TextBox 2"/>
          <p:cNvSpPr txBox="1"/>
          <p:nvPr/>
        </p:nvSpPr>
        <p:spPr>
          <a:xfrm>
            <a:off x="1250065" y="2395960"/>
            <a:ext cx="10139423" cy="646331"/>
          </a:xfrm>
          <a:prstGeom prst="rect">
            <a:avLst/>
          </a:prstGeom>
          <a:noFill/>
        </p:spPr>
        <p:txBody>
          <a:bodyPr wrap="square" rtlCol="0">
            <a:spAutoFit/>
          </a:bodyPr>
          <a:lstStyle/>
          <a:p>
            <a:r>
              <a:rPr lang="en-US" sz="3600" dirty="0">
                <a:latin typeface="Arial-Rounded" panose="020B0500000000000000" pitchFamily="34" charset="0"/>
                <a:ea typeface="Arial-Rounded" panose="020B0500000000000000" pitchFamily="34" charset="0"/>
                <a:cs typeface="Arial-Rounded" panose="020B0500000000000000" pitchFamily="34" charset="0"/>
              </a:rPr>
              <a:t>M. </a:t>
            </a:r>
            <a:r>
              <a:rPr lang="en-US" sz="3600" dirty="0" err="1">
                <a:latin typeface="Arial-Rounded" panose="020B0500000000000000" pitchFamily="34" charset="0"/>
                <a:ea typeface="Arial-Rounded" panose="020B0500000000000000" pitchFamily="34" charset="0"/>
                <a:cs typeface="Arial-Rounded" panose="020B0500000000000000" pitchFamily="34" charset="0"/>
              </a:rPr>
              <a:t>Cuốn</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sách</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có</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rất</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nhiều</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điều</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kì</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thú</a:t>
            </a:r>
            <a:r>
              <a:rPr lang="en-US" sz="3600" dirty="0">
                <a:latin typeface="Arial-Rounded" panose="020B0500000000000000" pitchFamily="34" charset="0"/>
                <a:ea typeface="Arial-Rounded" panose="020B0500000000000000" pitchFamily="34" charset="0"/>
                <a:cs typeface="Arial-Rounded" panose="020B0500000000000000"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2"/>
          </p:nvPr>
        </p:nvSpPr>
        <p:spPr>
          <a:xfrm>
            <a:off x="1510145" y="1825625"/>
            <a:ext cx="9843655" cy="4351338"/>
          </a:xfrm>
        </p:spPr>
        <p:txBody>
          <a:bodyPr/>
          <a:lstStyle/>
          <a:p>
            <a:endParaRPr lang="en-US" dirty="0"/>
          </a:p>
        </p:txBody>
      </p:sp>
      <p:sp>
        <p:nvSpPr>
          <p:cNvPr id="5" name="Rectangle 1"/>
          <p:cNvSpPr/>
          <p:nvPr/>
        </p:nvSpPr>
        <p:spPr>
          <a:xfrm>
            <a:off x="451413" y="138896"/>
            <a:ext cx="3067291" cy="7176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Luyện</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viết</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đoạn</a:t>
            </a:r>
            <a:endParaRPr lang="en-US" sz="2800" b="1"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7" name="TextBox 3"/>
          <p:cNvSpPr txBox="1"/>
          <p:nvPr/>
        </p:nvSpPr>
        <p:spPr>
          <a:xfrm>
            <a:off x="2257063" y="1163784"/>
            <a:ext cx="7833167" cy="584775"/>
          </a:xfrm>
          <a:prstGeom prst="rect">
            <a:avLst/>
          </a:prstGeom>
          <a:noFill/>
        </p:spPr>
        <p:txBody>
          <a:bodyPr wrap="square">
            <a:spAutoFit/>
          </a:bodyPr>
          <a:lstStyle/>
          <a:p>
            <a:r>
              <a:rPr lang="en-US" sz="32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1. </a:t>
            </a:r>
            <a:r>
              <a:rPr lang="vi-VN" sz="32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Giới thiệu các đồ chơi mà trẻ em yêu thích</a:t>
            </a:r>
            <a:endParaRPr lang="en-US" sz="3200" dirty="0">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15" name="Picture 14"/>
          <p:cNvPicPr>
            <a:picLocks noChangeAspect="1"/>
          </p:cNvPicPr>
          <p:nvPr/>
        </p:nvPicPr>
        <p:blipFill>
          <a:blip r:embed="rId4"/>
          <a:stretch>
            <a:fillRect/>
          </a:stretch>
        </p:blipFill>
        <p:spPr>
          <a:xfrm>
            <a:off x="1990846" y="2245489"/>
            <a:ext cx="8099384" cy="2040761"/>
          </a:xfrm>
          <a:prstGeom prst="rect">
            <a:avLst/>
          </a:prstGeom>
        </p:spPr>
      </p:pic>
      <p:sp>
        <p:nvSpPr>
          <p:cNvPr id="16" name="Rectangle: Rounded Corners 6"/>
          <p:cNvSpPr/>
          <p:nvPr/>
        </p:nvSpPr>
        <p:spPr>
          <a:xfrm>
            <a:off x="2257063" y="4548850"/>
            <a:ext cx="7581418" cy="164360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vi-VN" sz="3200" b="0" i="0" dirty="0">
                <a:solidFill>
                  <a:schemeClr val="bg1"/>
                </a:solidFill>
                <a:effectLst/>
                <a:latin typeface="+mj-lt"/>
                <a:ea typeface="Arial-Rounded" panose="020B0500000000000000" pitchFamily="34" charset="0"/>
                <a:cs typeface="Arial-Rounded" panose="020B0500000000000000" pitchFamily="34" charset="0"/>
              </a:rPr>
              <a:t>Một số món đồ chơi mà trẻ em thích như: Búp bê, gấu bông, đồ hàng, siêu nhân, lê-gô, máy bay</a:t>
            </a:r>
            <a:endParaRPr lang="en-US" sz="3200" dirty="0">
              <a:solidFill>
                <a:schemeClr val="bg1"/>
              </a:solidFill>
              <a:latin typeface="+mj-lt"/>
              <a:ea typeface="Arial-Rounded" panose="020B0500000000000000" pitchFamily="34"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arn(inVertical)">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6" grpId="0" bldLvl="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TextBox 1"/>
          <p:cNvSpPr txBox="1"/>
          <p:nvPr/>
        </p:nvSpPr>
        <p:spPr>
          <a:xfrm>
            <a:off x="2766349" y="150471"/>
            <a:ext cx="7106856" cy="1077218"/>
          </a:xfrm>
          <a:prstGeom prst="rect">
            <a:avLst/>
          </a:prstGeom>
          <a:noFill/>
        </p:spPr>
        <p:txBody>
          <a:bodyPr wrap="square" rtlCol="0">
            <a:spAutoFit/>
          </a:bodyPr>
          <a:lstStyle/>
          <a:p>
            <a:pPr algn="ct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2</a:t>
            </a:r>
            <a:r>
              <a:rPr lang="vi-VN"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Viết 3-4 câu giới thiệu một món đồ chơi mà em thích</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Rectangle 2"/>
          <p:cNvSpPr/>
          <p:nvPr/>
        </p:nvSpPr>
        <p:spPr>
          <a:xfrm>
            <a:off x="1203766" y="1736203"/>
            <a:ext cx="10556111" cy="3530278"/>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vi-VN"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Em rất thích đồ chơi gấu bông của em. Đó là món quà mẹ mua cho em nhân dịp sinh nhật. Chú gấu bông được làm từ lông mịn, có màu trắng tinh rất xinh xắn. Gấu bông to bằng người em, em có thể dùng ôm khi đi ngủ. Với em, gấu bông như một người bạn đồng hành và chơi đùa cùng với em. Em rất yêu quý món đồ chơi này và sẽ giữ gìn nó thật cẩn thận</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circle(in)">
                                      <p:cBhvr>
                                        <p:cTn id="14"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Content Placeholder 2"/>
          <p:cNvSpPr>
            <a:spLocks noGrp="1"/>
          </p:cNvSpPr>
          <p:nvPr>
            <p:ph sz="half" idx="1"/>
          </p:nvPr>
        </p:nvSpPr>
        <p:spPr/>
        <p:txBody>
          <a:bodyPr/>
          <a:lstStyle/>
          <a:p>
            <a:endParaRPr lang="vi-VN"/>
          </a:p>
        </p:txBody>
      </p:sp>
      <p:sp>
        <p:nvSpPr>
          <p:cNvPr id="4" name="Content Placeholder 3"/>
          <p:cNvSpPr>
            <a:spLocks noGrp="1"/>
          </p:cNvSpPr>
          <p:nvPr>
            <p:ph sz="half" idx="2"/>
          </p:nvPr>
        </p:nvSpPr>
        <p:spPr/>
        <p:txBody>
          <a:bodyPr/>
          <a:lstStyle/>
          <a:p>
            <a:endParaRPr lang="vi-VN"/>
          </a:p>
        </p:txBody>
      </p:sp>
      <p:sp>
        <p:nvSpPr>
          <p:cNvPr id="5" name="TextBox 4"/>
          <p:cNvSpPr txBox="1"/>
          <p:nvPr/>
        </p:nvSpPr>
        <p:spPr>
          <a:xfrm>
            <a:off x="942340" y="570865"/>
            <a:ext cx="10645140" cy="2552065"/>
          </a:xfrm>
          <a:prstGeom prst="rect">
            <a:avLst/>
          </a:prstGeom>
          <a:noFill/>
        </p:spPr>
        <p:txBody>
          <a:bodyPr wrap="square" lIns="91391" tIns="45696" rIns="91391" bIns="45696" rtlCol="0">
            <a:spAutoFit/>
            <a:scene3d>
              <a:camera prst="orthographicFront"/>
              <a:lightRig rig="threePt" dir="t"/>
            </a:scene3d>
          </a:bodyPr>
          <a:lstStyle/>
          <a:p>
            <a:pPr algn="ctr"/>
            <a:endParaRPr lang="en-US" sz="4000" b="1" dirty="0">
              <a:ln w="3175">
                <a:solidFill>
                  <a:schemeClr val="bg1"/>
                </a:solidFill>
              </a:ln>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a:p>
            <a:pPr algn="ctr"/>
            <a:r>
              <a:rPr lang="en-US" sz="4000" b="1">
                <a:ln/>
                <a:solidFill>
                  <a:schemeClr val="tx1"/>
                </a:solidFill>
                <a:effectLst>
                  <a:outerShdw blurRad="38100" dist="19050" dir="2700000" algn="tl" rotWithShape="0">
                    <a:schemeClr val="dk1">
                      <a:alpha val="40000"/>
                    </a:schemeClr>
                  </a:outerShdw>
                </a:effectLst>
                <a:latin typeface="Arial-Rounded" panose="020B0500000000000000" pitchFamily="34" charset="0"/>
                <a:ea typeface="Arial-Rounded" panose="020B0500000000000000" pitchFamily="34" charset="0"/>
                <a:cs typeface="Arial-Rounded" panose="020B0500000000000000" pitchFamily="34" charset="0"/>
              </a:rPr>
              <a:t>Thứ</a:t>
            </a:r>
            <a:r>
              <a:rPr lang="vi-VN" altLang="en-US" sz="4000" b="1">
                <a:ln/>
                <a:solidFill>
                  <a:schemeClr val="tx1"/>
                </a:solidFill>
                <a:effectLst>
                  <a:outerShdw blurRad="38100" dist="19050" dir="2700000" algn="tl" rotWithShape="0">
                    <a:schemeClr val="dk1">
                      <a:alpha val="40000"/>
                    </a:scheme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vi-VN" altLang="en-US" sz="4000" b="1">
                <a:ln/>
                <a:effectLst>
                  <a:outerShdw blurRad="38100" dist="19050" dir="2700000" algn="tl" rotWithShape="0">
                    <a:schemeClr val="dk1">
                      <a:alpha val="40000"/>
                    </a:schemeClr>
                  </a:outerShdw>
                </a:effectLst>
                <a:latin typeface="Arial-Rounded" panose="020B0500000000000000" pitchFamily="34" charset="0"/>
                <a:ea typeface="Arial-Rounded" panose="020B0500000000000000" pitchFamily="34" charset="0"/>
                <a:cs typeface="Arial-Rounded" panose="020B0500000000000000" pitchFamily="34" charset="0"/>
              </a:rPr>
              <a:t>sáu</a:t>
            </a:r>
            <a:r>
              <a:rPr lang="vi-VN" altLang="en-US" sz="4000" b="1" smtClean="0">
                <a:ln/>
                <a:solidFill>
                  <a:schemeClr val="tx1"/>
                </a:solidFill>
                <a:effectLst>
                  <a:outerShdw blurRad="38100" dist="19050" dir="2700000" algn="tl" rotWithShape="0">
                    <a:schemeClr val="dk1">
                      <a:alpha val="40000"/>
                    </a:scheme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a:ln/>
                <a:solidFill>
                  <a:schemeClr val="tx1"/>
                </a:solidFill>
                <a:effectLst>
                  <a:outerShdw blurRad="38100" dist="19050" dir="2700000" algn="tl" rotWithShape="0">
                    <a:schemeClr val="dk1">
                      <a:alpha val="40000"/>
                    </a:schemeClr>
                  </a:outerShdw>
                </a:effectLst>
                <a:latin typeface="Arial-Rounded" panose="020B0500000000000000" pitchFamily="34" charset="0"/>
                <a:ea typeface="Arial-Rounded" panose="020B0500000000000000" pitchFamily="34" charset="0"/>
                <a:cs typeface="Arial-Rounded" panose="020B0500000000000000" pitchFamily="34" charset="0"/>
              </a:rPr>
              <a:t>ngày</a:t>
            </a:r>
            <a:r>
              <a:rPr lang="vi-VN" altLang="en-US" sz="4000" b="1">
                <a:ln/>
                <a:solidFill>
                  <a:schemeClr val="tx1"/>
                </a:solidFill>
                <a:effectLst>
                  <a:outerShdw blurRad="38100" dist="19050" dir="2700000" algn="tl" rotWithShape="0">
                    <a:schemeClr val="dk1">
                      <a:alpha val="40000"/>
                    </a:scheme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vi-VN" altLang="en-US" sz="4000" b="1" smtClean="0">
                <a:ln/>
                <a:solidFill>
                  <a:schemeClr val="tx1"/>
                </a:solidFill>
                <a:effectLst>
                  <a:outerShdw blurRad="38100" dist="19050" dir="2700000" algn="tl" rotWithShape="0">
                    <a:schemeClr val="dk1">
                      <a:alpha val="40000"/>
                    </a:schemeClr>
                  </a:outerShdw>
                </a:effectLst>
                <a:latin typeface="Arial-Rounded" panose="020B0500000000000000" pitchFamily="34" charset="0"/>
                <a:ea typeface="Arial-Rounded" panose="020B0500000000000000" pitchFamily="34" charset="0"/>
                <a:cs typeface="Arial-Rounded" panose="020B0500000000000000" pitchFamily="34" charset="0"/>
              </a:rPr>
              <a:t>29  </a:t>
            </a:r>
            <a:r>
              <a:rPr lang="en-US" sz="4000" b="1" dirty="0">
                <a:ln/>
                <a:solidFill>
                  <a:schemeClr val="tx1"/>
                </a:solidFill>
                <a:effectLst>
                  <a:outerShdw blurRad="38100" dist="19050" dir="2700000" algn="tl" rotWithShape="0">
                    <a:schemeClr val="dk1">
                      <a:alpha val="40000"/>
                    </a:schemeClr>
                  </a:outerShdw>
                </a:effectLst>
                <a:latin typeface="Arial-Rounded" panose="020B0500000000000000" pitchFamily="34" charset="0"/>
                <a:ea typeface="Arial-Rounded" panose="020B0500000000000000" pitchFamily="34" charset="0"/>
                <a:cs typeface="Arial-Rounded" panose="020B0500000000000000" pitchFamily="34" charset="0"/>
              </a:rPr>
              <a:t>tháng</a:t>
            </a:r>
            <a:r>
              <a:rPr lang="vi-VN" altLang="en-US" sz="4000" b="1" dirty="0">
                <a:ln/>
                <a:solidFill>
                  <a:schemeClr val="tx1"/>
                </a:solidFill>
                <a:effectLst>
                  <a:outerShdw blurRad="38100" dist="19050" dir="2700000" algn="tl" rotWithShape="0">
                    <a:schemeClr val="dk1">
                      <a:alpha val="40000"/>
                    </a:schemeClr>
                  </a:outerShdw>
                </a:effectLst>
                <a:latin typeface="Arial-Rounded" panose="020B0500000000000000" pitchFamily="34" charset="0"/>
                <a:ea typeface="Arial-Rounded" panose="020B0500000000000000" pitchFamily="34" charset="0"/>
                <a:cs typeface="Arial-Rounded" panose="020B0500000000000000" pitchFamily="34" charset="0"/>
              </a:rPr>
              <a:t> 11 </a:t>
            </a:r>
            <a:r>
              <a:rPr lang="vi-VN" altLang="en-US" sz="4000" b="1">
                <a:ln/>
                <a:solidFill>
                  <a:schemeClr val="tx1"/>
                </a:solidFill>
                <a:effectLst>
                  <a:outerShdw blurRad="38100" dist="19050" dir="2700000" algn="tl" rotWithShape="0">
                    <a:schemeClr val="dk1">
                      <a:alpha val="40000"/>
                    </a:schemeClr>
                  </a:outerShdw>
                </a:effectLst>
                <a:latin typeface="Arial-Rounded" panose="020B0500000000000000" pitchFamily="34" charset="0"/>
                <a:ea typeface="Arial-Rounded" panose="020B0500000000000000" pitchFamily="34" charset="0"/>
                <a:cs typeface="Arial-Rounded" panose="020B0500000000000000" pitchFamily="34" charset="0"/>
              </a:rPr>
              <a:t>năm </a:t>
            </a:r>
            <a:r>
              <a:rPr lang="vi-VN" altLang="en-US" sz="4000" b="1" smtClean="0">
                <a:ln/>
                <a:solidFill>
                  <a:schemeClr val="tx1"/>
                </a:solidFill>
                <a:effectLst>
                  <a:outerShdw blurRad="38100" dist="19050" dir="2700000" algn="tl" rotWithShape="0">
                    <a:schemeClr val="dk1">
                      <a:alpha val="40000"/>
                    </a:schemeClr>
                  </a:outerShdw>
                </a:effectLst>
                <a:latin typeface="Arial-Rounded" panose="020B0500000000000000" pitchFamily="34" charset="0"/>
                <a:ea typeface="Arial-Rounded" panose="020B0500000000000000" pitchFamily="34" charset="0"/>
                <a:cs typeface="Arial-Rounded" panose="020B0500000000000000" pitchFamily="34" charset="0"/>
              </a:rPr>
              <a:t>2024</a:t>
            </a:r>
            <a:endParaRPr lang="vi-VN" altLang="en-US" sz="4000" b="1" dirty="0">
              <a:ln/>
              <a:solidFill>
                <a:schemeClr val="tx1"/>
              </a:solidFill>
              <a:effectLst>
                <a:outerShdw blurRad="38100" dist="19050" dir="2700000" algn="tl" rotWithShape="0">
                  <a:schemeClr val="dk1">
                    <a:alpha val="40000"/>
                  </a:schemeClr>
                </a:outerShdw>
              </a:effectLst>
              <a:latin typeface="Arial-Rounded" panose="020B0500000000000000" pitchFamily="34" charset="0"/>
              <a:ea typeface="Arial-Rounded" panose="020B0500000000000000" pitchFamily="34" charset="0"/>
              <a:cs typeface="Arial-Rounded" panose="020B0500000000000000" pitchFamily="34" charset="0"/>
            </a:endParaRPr>
          </a:p>
          <a:p>
            <a:pPr algn="ctr"/>
            <a:r>
              <a:rPr lang="vi-VN" altLang="en-US" sz="4000" b="1" dirty="0">
                <a:ln/>
                <a:solidFill>
                  <a:schemeClr val="tx1"/>
                </a:solidFill>
                <a:effectLst>
                  <a:outerShdw blurRad="38100" dist="19050" dir="2700000" algn="tl" rotWithShape="0">
                    <a:schemeClr val="dk1">
                      <a:alpha val="40000"/>
                    </a:schemeClr>
                  </a:outerShdw>
                </a:effectLst>
                <a:latin typeface="Arial-Rounded" panose="020B0500000000000000" pitchFamily="34" charset="0"/>
                <a:ea typeface="Arial-Rounded" panose="020B0500000000000000" pitchFamily="34" charset="0"/>
                <a:cs typeface="Arial-Rounded" panose="020B0500000000000000" pitchFamily="34" charset="0"/>
              </a:rPr>
              <a:t>Môn Tiếng Việt</a:t>
            </a:r>
          </a:p>
          <a:p>
            <a:pPr algn="ctr"/>
            <a:endParaRPr lang="vi-VN" altLang="en-US" sz="4000" b="1" dirty="0">
              <a:ln/>
              <a:solidFill>
                <a:schemeClr val="tx1"/>
              </a:solidFill>
              <a:effectLst>
                <a:outerShdw blurRad="38100" dist="19050" dir="2700000" algn="tl" rotWithShape="0">
                  <a:schemeClr val="dk1">
                    <a:alpha val="40000"/>
                  </a:scheme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6" name="Group 5"/>
          <p:cNvGrpSpPr/>
          <p:nvPr/>
        </p:nvGrpSpPr>
        <p:grpSpPr>
          <a:xfrm>
            <a:off x="1938020" y="3463290"/>
            <a:ext cx="9443085" cy="1383665"/>
            <a:chOff x="2052684" y="2617912"/>
            <a:chExt cx="5768788" cy="1092595"/>
          </a:xfrm>
        </p:grpSpPr>
        <p:pic>
          <p:nvPicPr>
            <p:cNvPr id="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2684" y="2617912"/>
              <a:ext cx="5768788" cy="1092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2057479" y="2772823"/>
              <a:ext cx="5121462" cy="799264"/>
            </a:xfrm>
            <a:prstGeom prst="rect">
              <a:avLst/>
            </a:prstGeom>
            <a:noFill/>
          </p:spPr>
          <p:txBody>
            <a:bodyPr wrap="square" lIns="89301" tIns="44651" rIns="89301" bIns="44651" rtlCol="0">
              <a:spAutoFit/>
            </a:bodyPr>
            <a:lstStyle/>
            <a:p>
              <a:pPr algn="ctr"/>
              <a:r>
                <a:rPr lang="vi-VN" alt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6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Tớ là lê-gô</a:t>
              </a:r>
              <a:r>
                <a:rPr lang="vi-VN" altLang="en-US" sz="6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p>
          </p:txBody>
        </p:sp>
      </p:grpSp>
      <p:sp>
        <p:nvSpPr>
          <p:cNvPr id="9" name="Rectangle 16"/>
          <p:cNvSpPr/>
          <p:nvPr/>
        </p:nvSpPr>
        <p:spPr>
          <a:xfrm rot="269291">
            <a:off x="985163" y="3614125"/>
            <a:ext cx="1448268" cy="1127520"/>
          </a:xfrm>
          <a:custGeom>
            <a:avLst/>
            <a:gdLst>
              <a:gd name="connsiteX0" fmla="*/ 0 w 1322292"/>
              <a:gd name="connsiteY0" fmla="*/ 0 h 1023843"/>
              <a:gd name="connsiteX1" fmla="*/ 1322292 w 1322292"/>
              <a:gd name="connsiteY1" fmla="*/ 0 h 1023843"/>
              <a:gd name="connsiteX2" fmla="*/ 1322292 w 1322292"/>
              <a:gd name="connsiteY2" fmla="*/ 1023843 h 1023843"/>
              <a:gd name="connsiteX3" fmla="*/ 0 w 1322292"/>
              <a:gd name="connsiteY3" fmla="*/ 1023843 h 1023843"/>
              <a:gd name="connsiteX4" fmla="*/ 0 w 1322292"/>
              <a:gd name="connsiteY4" fmla="*/ 0 h 1023843"/>
              <a:gd name="connsiteX0-1" fmla="*/ 38 w 1322330"/>
              <a:gd name="connsiteY0-2" fmla="*/ 0 h 1023843"/>
              <a:gd name="connsiteX1-3" fmla="*/ 1322330 w 1322330"/>
              <a:gd name="connsiteY1-4" fmla="*/ 0 h 1023843"/>
              <a:gd name="connsiteX2-5" fmla="*/ 1322330 w 1322330"/>
              <a:gd name="connsiteY2-6" fmla="*/ 1023843 h 1023843"/>
              <a:gd name="connsiteX3-7" fmla="*/ 38 w 1322330"/>
              <a:gd name="connsiteY3-8" fmla="*/ 1023843 h 1023843"/>
              <a:gd name="connsiteX4-9" fmla="*/ 401820 w 1322330"/>
              <a:gd name="connsiteY4-10" fmla="*/ 432335 h 1023843"/>
              <a:gd name="connsiteX5" fmla="*/ 38 w 1322330"/>
              <a:gd name="connsiteY5" fmla="*/ 0 h 102384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 y="connsiteY5"/>
              </a:cxn>
            </a:cxnLst>
            <a:rect l="l" t="t" r="r" b="b"/>
            <a:pathLst>
              <a:path w="1322330" h="1023843">
                <a:moveTo>
                  <a:pt x="38" y="0"/>
                </a:moveTo>
                <a:lnTo>
                  <a:pt x="1322330" y="0"/>
                </a:lnTo>
                <a:lnTo>
                  <a:pt x="1322330" y="1023843"/>
                </a:lnTo>
                <a:lnTo>
                  <a:pt x="38" y="1023843"/>
                </a:lnTo>
                <a:cubicBezTo>
                  <a:pt x="-4580" y="845146"/>
                  <a:pt x="406438" y="611032"/>
                  <a:pt x="401820" y="432335"/>
                </a:cubicBezTo>
                <a:lnTo>
                  <a:pt x="38" y="0"/>
                </a:lnTo>
                <a:close/>
              </a:path>
            </a:pathLst>
          </a:custGeom>
          <a:solidFill>
            <a:srgbClr val="78B832"/>
          </a:solidFill>
          <a:ln>
            <a:solidFill>
              <a:srgbClr val="78B8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16"/>
          <p:cNvSpPr/>
          <p:nvPr/>
        </p:nvSpPr>
        <p:spPr>
          <a:xfrm rot="489815">
            <a:off x="1159679" y="3735310"/>
            <a:ext cx="1135945" cy="905568"/>
          </a:xfrm>
          <a:custGeom>
            <a:avLst/>
            <a:gdLst>
              <a:gd name="connsiteX0" fmla="*/ 0 w 1322292"/>
              <a:gd name="connsiteY0" fmla="*/ 0 h 1023843"/>
              <a:gd name="connsiteX1" fmla="*/ 1322292 w 1322292"/>
              <a:gd name="connsiteY1" fmla="*/ 0 h 1023843"/>
              <a:gd name="connsiteX2" fmla="*/ 1322292 w 1322292"/>
              <a:gd name="connsiteY2" fmla="*/ 1023843 h 1023843"/>
              <a:gd name="connsiteX3" fmla="*/ 0 w 1322292"/>
              <a:gd name="connsiteY3" fmla="*/ 1023843 h 1023843"/>
              <a:gd name="connsiteX4" fmla="*/ 0 w 1322292"/>
              <a:gd name="connsiteY4" fmla="*/ 0 h 1023843"/>
              <a:gd name="connsiteX0-1" fmla="*/ 38 w 1322330"/>
              <a:gd name="connsiteY0-2" fmla="*/ 0 h 1023843"/>
              <a:gd name="connsiteX1-3" fmla="*/ 1322330 w 1322330"/>
              <a:gd name="connsiteY1-4" fmla="*/ 0 h 1023843"/>
              <a:gd name="connsiteX2-5" fmla="*/ 1322330 w 1322330"/>
              <a:gd name="connsiteY2-6" fmla="*/ 1023843 h 1023843"/>
              <a:gd name="connsiteX3-7" fmla="*/ 38 w 1322330"/>
              <a:gd name="connsiteY3-8" fmla="*/ 1023843 h 1023843"/>
              <a:gd name="connsiteX4-9" fmla="*/ 401820 w 1322330"/>
              <a:gd name="connsiteY4-10" fmla="*/ 432335 h 1023843"/>
              <a:gd name="connsiteX5" fmla="*/ 38 w 1322330"/>
              <a:gd name="connsiteY5" fmla="*/ 0 h 102384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 y="connsiteY5"/>
              </a:cxn>
            </a:cxnLst>
            <a:rect l="l" t="t" r="r" b="b"/>
            <a:pathLst>
              <a:path w="1322330" h="1023843">
                <a:moveTo>
                  <a:pt x="38" y="0"/>
                </a:moveTo>
                <a:lnTo>
                  <a:pt x="1322330" y="0"/>
                </a:lnTo>
                <a:lnTo>
                  <a:pt x="1322330" y="1023843"/>
                </a:lnTo>
                <a:lnTo>
                  <a:pt x="38" y="1023843"/>
                </a:lnTo>
                <a:cubicBezTo>
                  <a:pt x="-4580" y="845146"/>
                  <a:pt x="406438" y="611032"/>
                  <a:pt x="401820" y="432335"/>
                </a:cubicBezTo>
                <a:lnTo>
                  <a:pt x="38" y="0"/>
                </a:lnTo>
                <a:close/>
              </a:path>
            </a:pathLst>
          </a:custGeom>
          <a:solidFill>
            <a:srgbClr val="92D050"/>
          </a:solidFill>
          <a:ln>
            <a:solidFill>
              <a:srgbClr val="78B8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2641" y="3271097"/>
            <a:ext cx="1416718" cy="1367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1945362" y="3338628"/>
            <a:ext cx="967557" cy="1231900"/>
          </a:xfrm>
          <a:prstGeom prst="rect">
            <a:avLst/>
          </a:prstGeom>
          <a:noFill/>
        </p:spPr>
        <p:txBody>
          <a:bodyPr wrap="square" lIns="89301" tIns="44651" rIns="89301" bIns="44651" rtlCol="0">
            <a:spAutoFit/>
          </a:bodyPr>
          <a:lstStyle/>
          <a:p>
            <a:pPr algn="ctr"/>
            <a:r>
              <a:rPr lang="en-US" sz="3125"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Bài</a:t>
            </a:r>
            <a:endParaRPr lang="en-US" sz="3125"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a:p>
            <a:pPr algn="ctr"/>
            <a:r>
              <a:rPr lang="en-US" sz="4295" b="1" dirty="0">
                <a:solidFill>
                  <a:srgbClr val="FF0000"/>
                </a:solidFill>
                <a:latin typeface="Arial Rounded MT Bold" panose="020F0704030504030204" pitchFamily="34" charset="0"/>
                <a:ea typeface="Arial-Rounded" panose="020B0500000000000000" pitchFamily="34" charset="0"/>
                <a:cs typeface="Times New Roman" panose="02020603050405020304" pitchFamily="18" charset="0"/>
              </a:rPr>
              <a:t>22</a:t>
            </a:r>
          </a:p>
        </p:txBody>
      </p:sp>
      <p:sp>
        <p:nvSpPr>
          <p:cNvPr id="13" name="Rectangle 12"/>
          <p:cNvSpPr/>
          <p:nvPr/>
        </p:nvSpPr>
        <p:spPr>
          <a:xfrm>
            <a:off x="1" y="6629400"/>
            <a:ext cx="12192000" cy="2286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95944" y="5638088"/>
            <a:ext cx="996055" cy="991312"/>
          </a:xfrm>
          <a:prstGeom prst="rect">
            <a:avLst/>
          </a:prstGeom>
        </p:spPr>
      </p:pic>
    </p:spTree>
    <p:extLst>
      <p:ext uri="{BB962C8B-B14F-4D97-AF65-F5344CB8AC3E}">
        <p14:creationId xmlns:p14="http://schemas.microsoft.com/office/powerpoint/2010/main" val="258351926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947351" y="1412875"/>
            <a:ext cx="7204545"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9" name="TextBox 67"/>
            <p:cNvSpPr txBox="1"/>
            <p:nvPr/>
          </p:nvSpPr>
          <p:spPr>
            <a:xfrm>
              <a:off x="2306946" y="1556684"/>
              <a:ext cx="1279717" cy="991601"/>
            </a:xfrm>
            <a:prstGeom prst="rect">
              <a:avLst/>
            </a:prstGeom>
            <a:noFill/>
          </p:spPr>
          <p:txBody>
            <a:bodyPr wrap="square" rtlCol="0">
              <a:spAutoFit/>
            </a:bodyPr>
            <a:lstStyle/>
            <a:p>
              <a:pPr marL="0" marR="0" lvl="1" indent="0" algn="l" defTabSz="1219200" rtl="0" eaLnBrk="1" fontAlgn="auto" latinLnBrk="0" hangingPunct="1">
                <a:lnSpc>
                  <a:spcPct val="100000"/>
                </a:lnSpc>
                <a:spcBef>
                  <a:spcPts val="0"/>
                </a:spcBef>
                <a:spcAft>
                  <a:spcPts val="0"/>
                </a:spcAft>
                <a:buClrTx/>
                <a:buSzTx/>
                <a:buFontTx/>
                <a:buNone/>
                <a:defRPr/>
              </a:pPr>
              <a:r>
                <a:rPr kumimoji="0" lang="en-US" altLang="zh-CN" sz="8000" b="0" i="0" u="none" strike="noStrike" kern="1200" cap="none" spc="300" normalizeH="0" baseline="0" noProof="0" err="1">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rPr>
                <a:t>Tiết</a:t>
              </a:r>
              <a:r>
                <a:rPr kumimoji="0" lang="en-US" altLang="zh-CN" sz="8000" b="0" i="0" u="none" strike="noStrike" kern="1200" cap="none" spc="300" normalizeH="0" baseline="0" noProof="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rPr>
                <a:t> </a:t>
              </a:r>
              <a:r>
                <a:rPr kumimoji="0" lang="en-US" altLang="zh-CN" sz="8000" b="0" i="0" u="none" strike="noStrike" kern="1200" cap="none" spc="300" normalizeH="0" baseline="0" noProof="0" smtClean="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rPr>
                <a:t>5+6</a:t>
              </a:r>
              <a:endParaRPr kumimoji="0" lang="zh-CN" altLang="en-US"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66805" y="0"/>
            <a:ext cx="1125196" cy="85471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effectLst/>
      </p:bgPr>
    </p:bg>
    <p:spTree>
      <p:nvGrpSpPr>
        <p:cNvPr id="1" name=""/>
        <p:cNvGrpSpPr/>
        <p:nvPr/>
      </p:nvGrpSpPr>
      <p:grpSpPr>
        <a:xfrm>
          <a:off x="0" y="0"/>
          <a:ext cx="0" cy="0"/>
          <a:chOff x="0" y="0"/>
          <a:chExt cx="0" cy="0"/>
        </a:xfrm>
      </p:grpSpPr>
      <p:grpSp>
        <p:nvGrpSpPr>
          <p:cNvPr id="3" name="Group 2"/>
          <p:cNvGrpSpPr/>
          <p:nvPr/>
        </p:nvGrpSpPr>
        <p:grpSpPr>
          <a:xfrm>
            <a:off x="1981200" y="228600"/>
            <a:ext cx="8013679" cy="3455802"/>
            <a:chOff x="457199" y="228600"/>
            <a:chExt cx="8013679" cy="3455802"/>
          </a:xfrm>
        </p:grpSpPr>
        <p:pic>
          <p:nvPicPr>
            <p:cNvPr id="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16596" y="228600"/>
              <a:ext cx="5898682" cy="3063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19"/>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0" b="92610" l="36700" r="100000">
                          <a14:foregroundMark x1="52200" y1="51056" x2="55400" y2="69866"/>
                          <a14:foregroundMark x1="66900" y1="15643" x2="66700" y2="20345"/>
                          <a14:foregroundMark x1="72200" y1="14107" x2="75200" y2="21497"/>
                          <a14:foregroundMark x1="47400" y1="59789" x2="49000" y2="86084"/>
                          <a14:foregroundMark x1="43300" y1="63052" x2="46600" y2="86660"/>
                          <a14:foregroundMark x1="57500" y1="67083" x2="52600" y2="90307"/>
                        </a14:backgroundRemoval>
                      </a14:imgEffect>
                    </a14:imgLayer>
                  </a14:imgProps>
                </a:ext>
                <a:ext uri="{28A0092B-C50C-407E-A947-70E740481C1C}">
                  <a14:useLocalDpi xmlns:a14="http://schemas.microsoft.com/office/drawing/2010/main" val="0"/>
                </a:ext>
              </a:extLst>
            </a:blip>
            <a:srcRect l="36538" b="4406"/>
            <a:stretch>
              <a:fillRect/>
            </a:stretch>
          </p:blipFill>
          <p:spPr>
            <a:xfrm flipH="1">
              <a:off x="457199" y="1021245"/>
              <a:ext cx="1774259" cy="2663157"/>
            </a:xfrm>
            <a:prstGeom prst="rect">
              <a:avLst/>
            </a:prstGeom>
          </p:spPr>
        </p:pic>
        <p:pic>
          <p:nvPicPr>
            <p:cNvPr id="27" name="Picture 26"/>
            <p:cNvPicPr>
              <a:picLocks noChangeAspect="1"/>
            </p:cNvPicPr>
            <p:nvPr/>
          </p:nvPicPr>
          <p:blipFill rotWithShape="1">
            <a:blip r:embed="rId8">
              <a:extLst>
                <a:ext uri="{BEBA8EAE-BF5A-486C-A8C5-ECC9F3942E4B}">
                  <a14:imgProps xmlns:a14="http://schemas.microsoft.com/office/drawing/2010/main">
                    <a14:imgLayer r:embed="rId9">
                      <a14:imgEffect>
                        <a14:backgroundRemoval t="958" b="90575" l="1438" r="96965">
                          <a14:foregroundMark x1="18850" y1="10863" x2="37700" y2="45687"/>
                          <a14:foregroundMark x1="31629" y1="41534" x2="37380" y2="67732"/>
                          <a14:foregroundMark x1="27157" y1="64696" x2="41374" y2="46805"/>
                          <a14:foregroundMark x1="29393" y1="22524" x2="30990" y2="27636"/>
                          <a14:foregroundMark x1="20767" y1="22045" x2="21246" y2="27796"/>
                          <a14:foregroundMark x1="19808" y1="13578" x2="16933" y2="21086"/>
                          <a14:foregroundMark x1="36741" y1="20767" x2="39617" y2="21086"/>
                          <a14:foregroundMark x1="36102" y1="26198" x2="37859" y2="32428"/>
                          <a14:foregroundMark x1="43291" y1="29393" x2="46805" y2="31310"/>
                          <a14:foregroundMark x1="44409" y1="45527" x2="48083" y2="43610"/>
                          <a14:foregroundMark x1="49042" y1="41534" x2="50479" y2="44089"/>
                          <a14:foregroundMark x1="27157" y1="80990" x2="30032" y2="84665"/>
                          <a14:foregroundMark x1="35623" y1="79233" x2="37061" y2="82907"/>
                          <a14:foregroundMark x1="55591" y1="65016" x2="57668" y2="64537"/>
                          <a14:foregroundMark x1="60224" y1="63099" x2="64217" y2="68211"/>
                          <a14:foregroundMark x1="57508" y1="74281" x2="62300" y2="74441"/>
                          <a14:foregroundMark x1="55751" y1="70288" x2="58307" y2="75240"/>
                        </a14:backgroundRemoval>
                      </a14:imgEffect>
                    </a14:imgLayer>
                  </a14:imgProps>
                </a:ext>
                <a:ext uri="{28A0092B-C50C-407E-A947-70E740481C1C}">
                  <a14:useLocalDpi xmlns:a14="http://schemas.microsoft.com/office/drawing/2010/main" val="0"/>
                </a:ext>
              </a:extLst>
            </a:blip>
            <a:srcRect l="7657" t="3146" r="10901" b="9984"/>
            <a:stretch>
              <a:fillRect/>
            </a:stretch>
          </p:blipFill>
          <p:spPr>
            <a:xfrm flipH="1">
              <a:off x="6519513" y="1239824"/>
              <a:ext cx="1951365" cy="2444578"/>
            </a:xfrm>
            <a:prstGeom prst="rect">
              <a:avLst/>
            </a:prstGeom>
          </p:spPr>
        </p:pic>
      </p:grpSp>
      <p:sp>
        <p:nvSpPr>
          <p:cNvPr id="12" name="Rectangle 11"/>
          <p:cNvSpPr/>
          <p:nvPr/>
        </p:nvSpPr>
        <p:spPr>
          <a:xfrm>
            <a:off x="2590800" y="4185814"/>
            <a:ext cx="3389267" cy="750329"/>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rPr>
              <a:t>A. </a:t>
            </a:r>
            <a:r>
              <a:rPr lang="en-US" altLang="vi-VN" sz="3200" dirty="0">
                <a:solidFill>
                  <a:prstClr val="black"/>
                </a:solidFill>
              </a:rPr>
              <a:t>Tô Hoài</a:t>
            </a:r>
            <a:endParaRPr lang="en-US" alt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ectangle 12"/>
          <p:cNvSpPr/>
          <p:nvPr/>
        </p:nvSpPr>
        <p:spPr>
          <a:xfrm>
            <a:off x="6324601" y="4185814"/>
            <a:ext cx="4038599" cy="750329"/>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800" dirty="0">
                <a:solidFill>
                  <a:prstClr val="black"/>
                </a:solidFill>
              </a:rPr>
              <a:t>B. </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Trần Đăng Khoa</a:t>
            </a:r>
            <a:endPar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ectangle 13"/>
          <p:cNvSpPr/>
          <p:nvPr/>
        </p:nvSpPr>
        <p:spPr>
          <a:xfrm>
            <a:off x="2590799" y="5093497"/>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rPr>
              <a:t>C.</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Bảo Châu</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ectangle 14"/>
          <p:cNvSpPr/>
          <p:nvPr/>
        </p:nvSpPr>
        <p:spPr>
          <a:xfrm>
            <a:off x="6324601" y="5129495"/>
            <a:ext cx="3747034" cy="628369"/>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800" dirty="0">
                <a:solidFill>
                  <a:prstClr val="black"/>
                </a:solidFill>
              </a:rPr>
              <a:t>D. </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Xuân Diệu</a:t>
            </a:r>
            <a:endPar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6" name="Picture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393467" y="4259613"/>
            <a:ext cx="672947" cy="591378"/>
          </a:xfrm>
          <a:prstGeom prst="rect">
            <a:avLst/>
          </a:prstGeom>
        </p:spPr>
      </p:pic>
      <p:pic>
        <p:nvPicPr>
          <p:cNvPr id="17" name="Picture 1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576463" y="5160918"/>
            <a:ext cx="672129" cy="590658"/>
          </a:xfrm>
          <a:prstGeom prst="rect">
            <a:avLst/>
          </a:prstGeom>
        </p:spPr>
      </p:pic>
      <p:pic>
        <p:nvPicPr>
          <p:cNvPr id="18" name="Picture 1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576463" y="4300532"/>
            <a:ext cx="672128" cy="537702"/>
          </a:xfrm>
          <a:prstGeom prst="rect">
            <a:avLst/>
          </a:prstGeom>
        </p:spPr>
      </p:pic>
      <p:pic>
        <p:nvPicPr>
          <p:cNvPr id="19" name="Picture 1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307938" y="5120063"/>
            <a:ext cx="672129" cy="590658"/>
          </a:xfrm>
          <a:prstGeom prst="rect">
            <a:avLst/>
          </a:prstGeom>
        </p:spPr>
      </p:pic>
      <p:sp>
        <p:nvSpPr>
          <p:cNvPr id="24" name="Right Arrow 23">
            <a:hlinkClick r:id="" action="ppaction://noaction"/>
          </p:cNvPr>
          <p:cNvSpPr/>
          <p:nvPr/>
        </p:nvSpPr>
        <p:spPr>
          <a:xfrm>
            <a:off x="11148649" y="5979105"/>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anose="02020603050405020304" pitchFamily="18" charset="0"/>
                <a:cs typeface="Times New Roman" panose="02020603050405020304" pitchFamily="18" charset="0"/>
              </a:rPr>
              <a:t>Trở</a:t>
            </a:r>
            <a:r>
              <a:rPr lang="en-US" b="1" dirty="0">
                <a:solidFill>
                  <a:prstClr val="white"/>
                </a:solidFill>
                <a:latin typeface="Times New Roman" panose="02020603050405020304" pitchFamily="18" charset="0"/>
                <a:cs typeface="Times New Roman" panose="02020603050405020304" pitchFamily="18" charset="0"/>
              </a:rPr>
              <a:t> </a:t>
            </a:r>
            <a:r>
              <a:rPr lang="en-US" b="1" dirty="0" err="1">
                <a:solidFill>
                  <a:prstClr val="white"/>
                </a:solidFill>
                <a:latin typeface="Times New Roman" panose="02020603050405020304" pitchFamily="18" charset="0"/>
                <a:cs typeface="Times New Roman" panose="02020603050405020304" pitchFamily="18" charset="0"/>
              </a:rPr>
              <a:t>về</a:t>
            </a:r>
            <a:endParaRPr lang="en-US" b="1" dirty="0">
              <a:solidFill>
                <a:prstClr val="white"/>
              </a:solidFill>
              <a:latin typeface="Times New Roman" panose="02020603050405020304" pitchFamily="18" charset="0"/>
              <a:cs typeface="Times New Roman" panose="02020603050405020304" pitchFamily="18" charset="0"/>
            </a:endParaRPr>
          </a:p>
        </p:txBody>
      </p:sp>
      <p:sp>
        <p:nvSpPr>
          <p:cNvPr id="2" name="Rectangle 1"/>
          <p:cNvSpPr/>
          <p:nvPr/>
        </p:nvSpPr>
        <p:spPr>
          <a:xfrm>
            <a:off x="3298190" y="778510"/>
            <a:ext cx="6030595" cy="1076325"/>
          </a:xfrm>
          <a:prstGeom prst="rect">
            <a:avLst/>
          </a:prstGeom>
        </p:spPr>
        <p:txBody>
          <a:bodyPr wrap="square">
            <a:spAutoFit/>
          </a:bodyPr>
          <a:lstStyle/>
          <a:p>
            <a:pPr>
              <a:buFont typeface="Arial" panose="020B0604020202020204" pitchFamily="34" charset="0"/>
              <a:buNone/>
            </a:pPr>
            <a:r>
              <a:rPr lang="en-US" altLang="en-GB" sz="32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Bài Thả Diều em học trong bài trước của nhà thơ nào?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12"/>
                                        </p:tgtEl>
                                        <p:attrNameLst>
                                          <p:attrName>fillcolor</p:attrName>
                                        </p:attrNameLst>
                                      </p:cBhvr>
                                      <p:to>
                                        <a:srgbClr val="FFF2CC"/>
                                      </p:to>
                                    </p:animClr>
                                    <p:set>
                                      <p:cBhvr>
                                        <p:cTn id="30" dur="250" fill="hold"/>
                                        <p:tgtEl>
                                          <p:spTgt spid="12"/>
                                        </p:tgtEl>
                                        <p:attrNameLst>
                                          <p:attrName>fill.type</p:attrName>
                                        </p:attrNameLst>
                                      </p:cBhvr>
                                      <p:to>
                                        <p:strVal val="solid"/>
                                      </p:to>
                                    </p:set>
                                    <p:set>
                                      <p:cBhvr>
                                        <p:cTn id="31" dur="250" fill="hold"/>
                                        <p:tgtEl>
                                          <p:spTgt spid="1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6"/>
                                        </p:tgtEl>
                                        <p:attrNameLst>
                                          <p:attrName>style.visibility</p:attrName>
                                        </p:attrNameLst>
                                      </p:cBhvr>
                                      <p:to>
                                        <p:strVal val="visible"/>
                                      </p:to>
                                    </p:set>
                                    <p:anim calcmode="lin" valueType="num">
                                      <p:cBhvr>
                                        <p:cTn id="34" dur="250" fill="hold"/>
                                        <p:tgtEl>
                                          <p:spTgt spid="16"/>
                                        </p:tgtEl>
                                        <p:attrNameLst>
                                          <p:attrName>ppt_w</p:attrName>
                                        </p:attrNameLst>
                                      </p:cBhvr>
                                      <p:tavLst>
                                        <p:tav tm="0">
                                          <p:val>
                                            <p:strVal val="4*#ppt_w"/>
                                          </p:val>
                                        </p:tav>
                                        <p:tav tm="100000">
                                          <p:val>
                                            <p:strVal val="#ppt_w"/>
                                          </p:val>
                                        </p:tav>
                                      </p:tavLst>
                                    </p:anim>
                                    <p:anim calcmode="lin" valueType="num">
                                      <p:cBhvr>
                                        <p:cTn id="3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Wrong Buzzer.wav"/>
                                        </p:tgtEl>
                                      </p:cMediaNode>
                                    </p:audio>
                                  </p:subTnLst>
                                </p:cTn>
                              </p:par>
                              <p:par>
                                <p:cTn id="36" presetID="1" presetClass="emph" presetSubtype="2" fill="hold" nodeType="withEffect">
                                  <p:stCondLst>
                                    <p:cond delay="1000"/>
                                  </p:stCondLst>
                                  <p:childTnLst>
                                    <p:animClr clrSpc="rgb" dir="cw">
                                      <p:cBhvr>
                                        <p:cTn id="37" dur="250" fill="hold"/>
                                        <p:tgtEl>
                                          <p:spTgt spid="12"/>
                                        </p:tgtEl>
                                        <p:attrNameLst>
                                          <p:attrName>fillcolor</p:attrName>
                                        </p:attrNameLst>
                                      </p:cBhvr>
                                      <p:to>
                                        <a:srgbClr val="FFFF00"/>
                                      </p:to>
                                    </p:animClr>
                                    <p:set>
                                      <p:cBhvr>
                                        <p:cTn id="38" dur="250" fill="hold"/>
                                        <p:tgtEl>
                                          <p:spTgt spid="12"/>
                                        </p:tgtEl>
                                        <p:attrNameLst>
                                          <p:attrName>fill.type</p:attrName>
                                        </p:attrNameLst>
                                      </p:cBhvr>
                                      <p:to>
                                        <p:strVal val="solid"/>
                                      </p:to>
                                    </p:set>
                                    <p:set>
                                      <p:cBhvr>
                                        <p:cTn id="3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13"/>
                                        </p:tgtEl>
                                        <p:attrNameLst>
                                          <p:attrName>fillcolor</p:attrName>
                                        </p:attrNameLst>
                                      </p:cBhvr>
                                      <p:to>
                                        <a:srgbClr val="FFF2CC"/>
                                      </p:to>
                                    </p:animClr>
                                    <p:set>
                                      <p:cBhvr>
                                        <p:cTn id="45" dur="250" fill="hold"/>
                                        <p:tgtEl>
                                          <p:spTgt spid="13"/>
                                        </p:tgtEl>
                                        <p:attrNameLst>
                                          <p:attrName>fill.type</p:attrName>
                                        </p:attrNameLst>
                                      </p:cBhvr>
                                      <p:to>
                                        <p:strVal val="solid"/>
                                      </p:to>
                                    </p:set>
                                    <p:set>
                                      <p:cBhvr>
                                        <p:cTn id="46" dur="250" fill="hold"/>
                                        <p:tgtEl>
                                          <p:spTgt spid="1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8"/>
                                        </p:tgtEl>
                                        <p:attrNameLst>
                                          <p:attrName>style.visibility</p:attrName>
                                        </p:attrNameLst>
                                      </p:cBhvr>
                                      <p:to>
                                        <p:strVal val="visible"/>
                                      </p:to>
                                    </p:set>
                                    <p:anim calcmode="lin" valueType="num">
                                      <p:cBhvr>
                                        <p:cTn id="49" dur="250" fill="hold"/>
                                        <p:tgtEl>
                                          <p:spTgt spid="18"/>
                                        </p:tgtEl>
                                        <p:attrNameLst>
                                          <p:attrName>ppt_w</p:attrName>
                                        </p:attrNameLst>
                                      </p:cBhvr>
                                      <p:tavLst>
                                        <p:tav tm="0">
                                          <p:val>
                                            <p:strVal val="4*#ppt_w"/>
                                          </p:val>
                                        </p:tav>
                                        <p:tav tm="100000">
                                          <p:val>
                                            <p:strVal val="#ppt_w"/>
                                          </p:val>
                                        </p:tav>
                                      </p:tavLst>
                                    </p:anim>
                                    <p:anim calcmode="lin" valueType="num">
                                      <p:cBhvr>
                                        <p:cTn id="5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Check mark.wav"/>
                                        </p:tgtEl>
                                      </p:cMediaNode>
                                    </p:audio>
                                  </p:subTnLst>
                                </p:cTn>
                              </p:par>
                              <p:par>
                                <p:cTn id="51" presetID="1" presetClass="emph" presetSubtype="2" fill="hold" nodeType="withEffect">
                                  <p:stCondLst>
                                    <p:cond delay="1000"/>
                                  </p:stCondLst>
                                  <p:childTnLst>
                                    <p:animClr clrSpc="rgb" dir="cw">
                                      <p:cBhvr>
                                        <p:cTn id="52" dur="250" fill="hold"/>
                                        <p:tgtEl>
                                          <p:spTgt spid="13"/>
                                        </p:tgtEl>
                                        <p:attrNameLst>
                                          <p:attrName>fillcolor</p:attrName>
                                        </p:attrNameLst>
                                      </p:cBhvr>
                                      <p:to>
                                        <a:srgbClr val="00B050"/>
                                      </p:to>
                                    </p:animClr>
                                    <p:set>
                                      <p:cBhvr>
                                        <p:cTn id="53" dur="250" fill="hold"/>
                                        <p:tgtEl>
                                          <p:spTgt spid="13"/>
                                        </p:tgtEl>
                                        <p:attrNameLst>
                                          <p:attrName>fill.type</p:attrName>
                                        </p:attrNameLst>
                                      </p:cBhvr>
                                      <p:to>
                                        <p:strVal val="solid"/>
                                      </p:to>
                                    </p:set>
                                    <p:set>
                                      <p:cBhvr>
                                        <p:cTn id="5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14"/>
                                        </p:tgtEl>
                                        <p:attrNameLst>
                                          <p:attrName>fillcolor</p:attrName>
                                        </p:attrNameLst>
                                      </p:cBhvr>
                                      <p:to>
                                        <a:srgbClr val="FFF2CC"/>
                                      </p:to>
                                    </p:animClr>
                                    <p:set>
                                      <p:cBhvr>
                                        <p:cTn id="60" dur="250" fill="hold"/>
                                        <p:tgtEl>
                                          <p:spTgt spid="14"/>
                                        </p:tgtEl>
                                        <p:attrNameLst>
                                          <p:attrName>fill.type</p:attrName>
                                        </p:attrNameLst>
                                      </p:cBhvr>
                                      <p:to>
                                        <p:strVal val="solid"/>
                                      </p:to>
                                    </p:set>
                                    <p:set>
                                      <p:cBhvr>
                                        <p:cTn id="61" dur="250" fill="hold"/>
                                        <p:tgtEl>
                                          <p:spTgt spid="14"/>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p:cTn id="64" dur="250" fill="hold"/>
                                        <p:tgtEl>
                                          <p:spTgt spid="19"/>
                                        </p:tgtEl>
                                        <p:attrNameLst>
                                          <p:attrName>ppt_w</p:attrName>
                                        </p:attrNameLst>
                                      </p:cBhvr>
                                      <p:tavLst>
                                        <p:tav tm="0">
                                          <p:val>
                                            <p:strVal val="4*#ppt_w"/>
                                          </p:val>
                                        </p:tav>
                                        <p:tav tm="100000">
                                          <p:val>
                                            <p:strVal val="#ppt_w"/>
                                          </p:val>
                                        </p:tav>
                                      </p:tavLst>
                                    </p:anim>
                                    <p:anim calcmode="lin" valueType="num">
                                      <p:cBhvr>
                                        <p:cTn id="6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3" name="Wrong Buzzer.wav"/>
                                        </p:tgtEl>
                                      </p:cMediaNode>
                                    </p:audio>
                                  </p:subTnLst>
                                </p:cTn>
                              </p:par>
                              <p:par>
                                <p:cTn id="66" presetID="1" presetClass="emph" presetSubtype="2" fill="hold" nodeType="withEffect">
                                  <p:stCondLst>
                                    <p:cond delay="0"/>
                                  </p:stCondLst>
                                  <p:childTnLst>
                                    <p:animClr clrSpc="rgb" dir="cw">
                                      <p:cBhvr>
                                        <p:cTn id="67" dur="250" fill="hold"/>
                                        <p:tgtEl>
                                          <p:spTgt spid="14"/>
                                        </p:tgtEl>
                                        <p:attrNameLst>
                                          <p:attrName>fillcolor</p:attrName>
                                        </p:attrNameLst>
                                      </p:cBhvr>
                                      <p:to>
                                        <a:srgbClr val="FFFF00"/>
                                      </p:to>
                                    </p:animClr>
                                    <p:set>
                                      <p:cBhvr>
                                        <p:cTn id="68" dur="250" fill="hold"/>
                                        <p:tgtEl>
                                          <p:spTgt spid="14"/>
                                        </p:tgtEl>
                                        <p:attrNameLst>
                                          <p:attrName>fill.type</p:attrName>
                                        </p:attrNameLst>
                                      </p:cBhvr>
                                      <p:to>
                                        <p:strVal val="solid"/>
                                      </p:to>
                                    </p:set>
                                    <p:set>
                                      <p:cBhvr>
                                        <p:cTn id="69"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15"/>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15"/>
                                        </p:tgtEl>
                                        <p:attrNameLst>
                                          <p:attrName>fillcolor</p:attrName>
                                        </p:attrNameLst>
                                      </p:cBhvr>
                                      <p:to>
                                        <a:srgbClr val="FFF2CC"/>
                                      </p:to>
                                    </p:animClr>
                                    <p:set>
                                      <p:cBhvr>
                                        <p:cTn id="75" dur="250" fill="hold"/>
                                        <p:tgtEl>
                                          <p:spTgt spid="15"/>
                                        </p:tgtEl>
                                        <p:attrNameLst>
                                          <p:attrName>fill.type</p:attrName>
                                        </p:attrNameLst>
                                      </p:cBhvr>
                                      <p:to>
                                        <p:strVal val="solid"/>
                                      </p:to>
                                    </p:set>
                                    <p:set>
                                      <p:cBhvr>
                                        <p:cTn id="76" dur="250" fill="hold"/>
                                        <p:tgtEl>
                                          <p:spTgt spid="15"/>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7"/>
                                        </p:tgtEl>
                                        <p:attrNameLst>
                                          <p:attrName>style.visibility</p:attrName>
                                        </p:attrNameLst>
                                      </p:cBhvr>
                                      <p:to>
                                        <p:strVal val="visible"/>
                                      </p:to>
                                    </p:set>
                                    <p:anim calcmode="lin" valueType="num">
                                      <p:cBhvr>
                                        <p:cTn id="79" dur="250" fill="hold"/>
                                        <p:tgtEl>
                                          <p:spTgt spid="17"/>
                                        </p:tgtEl>
                                        <p:attrNameLst>
                                          <p:attrName>ppt_w</p:attrName>
                                        </p:attrNameLst>
                                      </p:cBhvr>
                                      <p:tavLst>
                                        <p:tav tm="0">
                                          <p:val>
                                            <p:strVal val="4*#ppt_w"/>
                                          </p:val>
                                        </p:tav>
                                        <p:tav tm="100000">
                                          <p:val>
                                            <p:strVal val="#ppt_w"/>
                                          </p:val>
                                        </p:tav>
                                      </p:tavLst>
                                    </p:anim>
                                    <p:anim calcmode="lin" valueType="num">
                                      <p:cBhvr>
                                        <p:cTn id="8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Wrong Buzzer.wav"/>
                                        </p:tgtEl>
                                      </p:cMediaNode>
                                    </p:audio>
                                  </p:subTnLst>
                                </p:cTn>
                              </p:par>
                              <p:par>
                                <p:cTn id="81" presetID="1" presetClass="emph" presetSubtype="2" fill="hold" nodeType="withEffect">
                                  <p:stCondLst>
                                    <p:cond delay="1000"/>
                                  </p:stCondLst>
                                  <p:childTnLst>
                                    <p:animClr clrSpc="rgb" dir="cw">
                                      <p:cBhvr>
                                        <p:cTn id="82" dur="250" fill="hold"/>
                                        <p:tgtEl>
                                          <p:spTgt spid="15"/>
                                        </p:tgtEl>
                                        <p:attrNameLst>
                                          <p:attrName>fillcolor</p:attrName>
                                        </p:attrNameLst>
                                      </p:cBhvr>
                                      <p:to>
                                        <a:srgbClr val="FFFF00"/>
                                      </p:to>
                                    </p:animClr>
                                    <p:set>
                                      <p:cBhvr>
                                        <p:cTn id="83" dur="250" fill="hold"/>
                                        <p:tgtEl>
                                          <p:spTgt spid="15"/>
                                        </p:tgtEl>
                                        <p:attrNameLst>
                                          <p:attrName>fill.type</p:attrName>
                                        </p:attrNameLst>
                                      </p:cBhvr>
                                      <p:to>
                                        <p:strVal val="solid"/>
                                      </p:to>
                                    </p:set>
                                    <p:set>
                                      <p:cBhvr>
                                        <p:cTn id="8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2" grpId="0" bldLvl="0" animBg="1"/>
      <p:bldP spid="13" grpId="0" bldLvl="0" animBg="1"/>
      <p:bldP spid="14" grpId="0" bldLvl="0" animBg="1"/>
      <p:bldP spid="15" grpId="0" bldLvl="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8680" y="1614964"/>
            <a:ext cx="5563553" cy="3628073"/>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9765" t="5074" r="12177" b="15106"/>
          <a:stretch>
            <a:fillRect/>
          </a:stretch>
        </p:blipFill>
        <p:spPr>
          <a:xfrm flipH="1">
            <a:off x="2497400" y="2420323"/>
            <a:ext cx="2983258" cy="2470902"/>
          </a:xfrm>
          <a:prstGeom prst="rect">
            <a:avLst/>
          </a:prstGeom>
        </p:spPr>
      </p:pic>
      <p:sp>
        <p:nvSpPr>
          <p:cNvPr id="5" name="Rectangle 4"/>
          <p:cNvSpPr/>
          <p:nvPr/>
        </p:nvSpPr>
        <p:spPr>
          <a:xfrm>
            <a:off x="6230784" y="3137687"/>
            <a:ext cx="2728825" cy="582627"/>
          </a:xfrm>
          <a:prstGeom prst="rect">
            <a:avLst/>
          </a:prstGeom>
          <a:noFill/>
        </p:spPr>
        <p:txBody>
          <a:bodyPr wrap="none" lIns="68580" tIns="34290" rIns="68580" bIns="34290">
            <a:prstTxWarp prst="textArchDow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6000" b="1" dirty="0" err="1">
                <a:ln w="22225">
                  <a:solidFill>
                    <a:srgbClr val="C0504D"/>
                  </a:solidFill>
                  <a:prstDash val="solid"/>
                </a:ln>
                <a:solidFill>
                  <a:srgbClr val="C0504D">
                    <a:lumMod val="40000"/>
                    <a:lumOff val="60000"/>
                  </a:srgbClr>
                </a:solidFill>
                <a:latin typeface="Times New Roman" panose="02020603050405020304" pitchFamily="18" charset="0"/>
                <a:cs typeface="Times New Roman" panose="02020603050405020304" pitchFamily="18" charset="0"/>
              </a:rPr>
              <a:t>Đọc</a:t>
            </a:r>
            <a:r>
              <a:rPr lang="en-US" sz="6000" b="1" dirty="0">
                <a:ln w="22225">
                  <a:solidFill>
                    <a:srgbClr val="C0504D"/>
                  </a:solidFill>
                  <a:prstDash val="solid"/>
                </a:ln>
                <a:solidFill>
                  <a:srgbClr val="C0504D">
                    <a:lumMod val="40000"/>
                    <a:lumOff val="60000"/>
                  </a:srgbClr>
                </a:solidFill>
                <a:latin typeface="Times New Roman" panose="02020603050405020304" pitchFamily="18" charset="0"/>
                <a:cs typeface="Times New Roman" panose="02020603050405020304" pitchFamily="18" charset="0"/>
              </a:rPr>
              <a:t> </a:t>
            </a:r>
            <a:r>
              <a:rPr lang="en-US" sz="6000" b="1" dirty="0" err="1">
                <a:ln w="22225">
                  <a:solidFill>
                    <a:srgbClr val="C0504D"/>
                  </a:solidFill>
                  <a:prstDash val="solid"/>
                </a:ln>
                <a:solidFill>
                  <a:srgbClr val="C0504D">
                    <a:lumMod val="40000"/>
                    <a:lumOff val="60000"/>
                  </a:srgbClr>
                </a:solidFill>
                <a:latin typeface="Times New Roman" panose="02020603050405020304" pitchFamily="18" charset="0"/>
                <a:cs typeface="Times New Roman" panose="02020603050405020304" pitchFamily="18" charset="0"/>
              </a:rPr>
              <a:t>mở</a:t>
            </a:r>
            <a:r>
              <a:rPr lang="en-US" sz="6000" b="1" dirty="0">
                <a:ln w="22225">
                  <a:solidFill>
                    <a:srgbClr val="C0504D"/>
                  </a:solidFill>
                  <a:prstDash val="solid"/>
                </a:ln>
                <a:solidFill>
                  <a:srgbClr val="C0504D">
                    <a:lumMod val="40000"/>
                    <a:lumOff val="60000"/>
                  </a:srgbClr>
                </a:solidFill>
                <a:latin typeface="Times New Roman" panose="02020603050405020304" pitchFamily="18" charset="0"/>
                <a:cs typeface="Times New Roman" panose="02020603050405020304" pitchFamily="18" charset="0"/>
              </a:rPr>
              <a:t> </a:t>
            </a:r>
            <a:r>
              <a:rPr lang="en-US" sz="6000" b="1" dirty="0" err="1">
                <a:ln w="22225">
                  <a:solidFill>
                    <a:srgbClr val="C0504D"/>
                  </a:solidFill>
                  <a:prstDash val="solid"/>
                </a:ln>
                <a:solidFill>
                  <a:srgbClr val="C0504D">
                    <a:lumMod val="40000"/>
                    <a:lumOff val="60000"/>
                  </a:srgbClr>
                </a:solidFill>
                <a:latin typeface="Times New Roman" panose="02020603050405020304" pitchFamily="18" charset="0"/>
                <a:cs typeface="Times New Roman" panose="02020603050405020304" pitchFamily="18" charset="0"/>
              </a:rPr>
              <a:t>rộng</a:t>
            </a:r>
            <a:endPar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66805" y="0"/>
            <a:ext cx="1125196" cy="854710"/>
          </a:xfrm>
          <a:prstGeom prst="rect">
            <a:avLst/>
          </a:prstGeom>
        </p:spPr>
      </p:pic>
    </p:spTree>
  </p:cSld>
  <p:clrMapOvr>
    <a:masterClrMapping/>
  </p:clrMapOvr>
  <p:transition advClick="0"/>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6" name="TextBox 1"/>
          <p:cNvSpPr txBox="1"/>
          <p:nvPr/>
        </p:nvSpPr>
        <p:spPr>
          <a:xfrm>
            <a:off x="1250066" y="520861"/>
            <a:ext cx="10139423" cy="1200329"/>
          </a:xfrm>
          <a:prstGeom prst="rect">
            <a:avLst/>
          </a:prstGeom>
          <a:noFill/>
        </p:spPr>
        <p:txBody>
          <a:bodyPr wrap="square" rtlCol="0">
            <a:spAutoFit/>
          </a:bodyPr>
          <a:lstStyle/>
          <a:p>
            <a:r>
              <a:rPr lang="en-US" sz="3600" dirty="0">
                <a:latin typeface="Arial-Rounded" panose="020B0500000000000000" pitchFamily="34" charset="0"/>
                <a:ea typeface="Arial-Rounded" panose="020B0500000000000000" pitchFamily="34" charset="0"/>
                <a:cs typeface="Arial-Rounded" panose="020B0500000000000000" pitchFamily="34" charset="0"/>
              </a:rPr>
              <a:t>1. </a:t>
            </a:r>
            <a:r>
              <a:rPr lang="en-US" sz="3600" dirty="0" err="1">
                <a:latin typeface="Arial-Rounded" panose="020B0500000000000000" pitchFamily="34" charset="0"/>
                <a:ea typeface="Arial-Rounded" panose="020B0500000000000000" pitchFamily="34" charset="0"/>
                <a:cs typeface="Arial-Rounded" panose="020B0500000000000000" pitchFamily="34" charset="0"/>
              </a:rPr>
              <a:t>Tìm</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đọc</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bài</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hướng</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dẫn</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tổ</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chức</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trò</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chơi</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hoặc</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hoạt</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động</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tập</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thể</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 name="Content Placeholder 4"/>
          <p:cNvPicPr>
            <a:picLocks noGrp="1" noChangeAspect="1"/>
          </p:cNvPicPr>
          <p:nvPr/>
        </p:nvPicPr>
        <p:blipFill>
          <a:blip r:embed="rId4"/>
          <a:stretch>
            <a:fillRect/>
          </a:stretch>
        </p:blipFill>
        <p:spPr>
          <a:xfrm>
            <a:off x="1570892" y="1983557"/>
            <a:ext cx="8063328" cy="40613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250066" y="520861"/>
            <a:ext cx="10139423" cy="1200329"/>
          </a:xfrm>
          <a:prstGeom prst="rect">
            <a:avLst/>
          </a:prstGeom>
          <a:noFill/>
        </p:spPr>
        <p:txBody>
          <a:bodyPr wrap="square" rtlCol="0">
            <a:spAutoFit/>
          </a:bodyPr>
          <a:lstStyle/>
          <a:p>
            <a:r>
              <a:rPr lang="en-US" sz="3600" dirty="0">
                <a:latin typeface="Arial-Rounded" panose="020B0500000000000000" pitchFamily="34" charset="0"/>
                <a:ea typeface="Arial-Rounded" panose="020B0500000000000000" pitchFamily="34" charset="0"/>
                <a:cs typeface="Arial-Rounded" panose="020B0500000000000000" pitchFamily="34" charset="0"/>
              </a:rPr>
              <a:t>2</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Ghi</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lại</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các</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bước</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tổ</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chức</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trò</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chơi</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hoặc</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hoạt</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động</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tập</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thể</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mà</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em</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yêu</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thích</a:t>
            </a:r>
            <a:endParaRPr lang="en-US" sz="3600" dirty="0">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4" name="Picture 3"/>
          <p:cNvPicPr>
            <a:picLocks noChangeAspect="1"/>
          </p:cNvPicPr>
          <p:nvPr/>
        </p:nvPicPr>
        <p:blipFill>
          <a:blip r:embed="rId4"/>
          <a:stretch>
            <a:fillRect/>
          </a:stretch>
        </p:blipFill>
        <p:spPr>
          <a:xfrm>
            <a:off x="2558005" y="2538412"/>
            <a:ext cx="6447099" cy="229980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rcRect t="3561" b="12057"/>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368028" y="166200"/>
            <a:ext cx="7455944" cy="1015663"/>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60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CHÀO</a:t>
            </a:r>
            <a:r>
              <a:rPr kumimoji="0" lang="en-US" sz="6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 </a:t>
            </a:r>
            <a:r>
              <a:rPr kumimoji="0" lang="en-US" sz="60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TẠM</a:t>
            </a:r>
            <a:r>
              <a:rPr kumimoji="0" lang="en-US" sz="6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 </a:t>
            </a:r>
            <a:r>
              <a:rPr kumimoji="0" lang="en-US" sz="60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BIỆT</a:t>
            </a:r>
            <a:r>
              <a:rPr kumimoji="0" lang="en-US" sz="6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 </a:t>
            </a:r>
          </a:p>
        </p:txBody>
      </p:sp>
    </p:spTree>
  </p:cSld>
  <p:clrMapOvr>
    <a:masterClrMapping/>
  </p:clrMapOvr>
  <p:transition spd="slow">
    <p:random/>
    <p:sndAc>
      <p:stSnd>
        <p:snd r:embed="rId2" name="applause.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12" name="Rectangle 11"/>
          <p:cNvSpPr/>
          <p:nvPr/>
        </p:nvSpPr>
        <p:spPr>
          <a:xfrm>
            <a:off x="2460034" y="4136983"/>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mj-lt"/>
              </a:rPr>
              <a:t>A. </a:t>
            </a:r>
            <a:r>
              <a:rPr lang="en-US" altLang="vi-VN" sz="3200" dirty="0">
                <a:solidFill>
                  <a:prstClr val="black"/>
                </a:solidFill>
                <a:latin typeface="+mj-lt"/>
              </a:rPr>
              <a:t>chiếc thuyền</a:t>
            </a:r>
            <a:endParaRPr lang="en-US" altLang="vi-VN" sz="3200" dirty="0">
              <a:solidFill>
                <a:prstClr val="black"/>
              </a:solidFill>
              <a:latin typeface="+mj-lt"/>
              <a:ea typeface="Arial-Rounded" panose="020B0500000000000000" pitchFamily="34" charset="0"/>
              <a:cs typeface="Arial-Rounded" panose="020B0500000000000000" pitchFamily="34" charset="0"/>
            </a:endParaRPr>
          </a:p>
        </p:txBody>
      </p:sp>
      <p:sp>
        <p:nvSpPr>
          <p:cNvPr id="13" name="Rectangle 12"/>
          <p:cNvSpPr/>
          <p:nvPr/>
        </p:nvSpPr>
        <p:spPr>
          <a:xfrm>
            <a:off x="6413939" y="4938129"/>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200" dirty="0">
                <a:solidFill>
                  <a:prstClr val="black"/>
                </a:solidFill>
                <a:latin typeface="Times New Roman" panose="02020603050405020304" pitchFamily="18" charset="0"/>
                <a:cs typeface="Times New Roman" panose="02020603050405020304" pitchFamily="18" charset="0"/>
              </a:rPr>
              <a:t>D</a:t>
            </a:r>
            <a:r>
              <a:rPr lang="vi-VN" sz="3200" dirty="0">
                <a:solidFill>
                  <a:prstClr val="black"/>
                </a:solidFill>
                <a:latin typeface="Times New Roman" panose="02020603050405020304" pitchFamily="18" charset="0"/>
                <a:cs typeface="Times New Roman" panose="02020603050405020304" pitchFamily="18" charset="0"/>
              </a:rPr>
              <a:t>. </a:t>
            </a:r>
            <a:r>
              <a:rPr lang="en-US"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trăng vàng</a:t>
            </a:r>
            <a:endParaRPr lang="vi-V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4" name="Rectangle 13"/>
          <p:cNvSpPr/>
          <p:nvPr/>
        </p:nvSpPr>
        <p:spPr>
          <a:xfrm>
            <a:off x="2460033" y="4938130"/>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mj-lt"/>
              </a:rPr>
              <a:t>C.</a:t>
            </a:r>
            <a:r>
              <a:rPr lang="en-US" sz="3200" dirty="0">
                <a:solidFill>
                  <a:prstClr val="black"/>
                </a:solidFill>
                <a:latin typeface="+mj-lt"/>
                <a:ea typeface="Arial-Rounded" panose="020B0500000000000000" pitchFamily="34" charset="0"/>
                <a:cs typeface="Arial-Rounded" panose="020B0500000000000000" pitchFamily="34" charset="0"/>
              </a:rPr>
              <a:t>sông Ngân</a:t>
            </a:r>
            <a:endParaRPr lang="vi-VN" sz="3200" dirty="0">
              <a:solidFill>
                <a:prstClr val="black"/>
              </a:solidFill>
              <a:latin typeface="+mj-lt"/>
              <a:ea typeface="Arial-Rounded" panose="020B0500000000000000" pitchFamily="34" charset="0"/>
              <a:cs typeface="Arial-Rounded" panose="020B0500000000000000" pitchFamily="34" charset="0"/>
            </a:endParaRPr>
          </a:p>
        </p:txBody>
      </p:sp>
      <p:sp>
        <p:nvSpPr>
          <p:cNvPr id="15" name="Rectangle 14"/>
          <p:cNvSpPr/>
          <p:nvPr/>
        </p:nvSpPr>
        <p:spPr>
          <a:xfrm>
            <a:off x="6413940" y="4136983"/>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200" dirty="0">
                <a:solidFill>
                  <a:prstClr val="black"/>
                </a:solidFill>
                <a:latin typeface="Times New Roman" panose="02020603050405020304" pitchFamily="18" charset="0"/>
                <a:cs typeface="Times New Roman" panose="02020603050405020304" pitchFamily="18" charset="0"/>
              </a:rPr>
              <a:t>B</a:t>
            </a:r>
            <a:r>
              <a:rPr lang="vi-VN" sz="3200" dirty="0">
                <a:solidFill>
                  <a:prstClr val="black"/>
                </a:solidFill>
                <a:latin typeface="Times New Roman" panose="02020603050405020304" pitchFamily="18" charset="0"/>
                <a:cs typeface="Times New Roman" panose="02020603050405020304" pitchFamily="18" charset="0"/>
              </a:rPr>
              <a:t>.</a:t>
            </a:r>
            <a:r>
              <a:rPr lang="vi-V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hạt cau</a:t>
            </a:r>
            <a:endParaRPr lang="vi-V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62701" y="4104246"/>
            <a:ext cx="672947" cy="591378"/>
          </a:xfrm>
          <a:prstGeom prst="rect">
            <a:avLst/>
          </a:prstGeom>
        </p:spPr>
      </p:pic>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42362" y="4136982"/>
            <a:ext cx="672129" cy="590658"/>
          </a:xfrm>
          <a:prstGeom prst="rect">
            <a:avLst/>
          </a:prstGeom>
        </p:spPr>
      </p:pic>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60346" y="5044220"/>
            <a:ext cx="672128" cy="537702"/>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77172" y="4964696"/>
            <a:ext cx="672129" cy="590658"/>
          </a:xfrm>
          <a:prstGeom prst="rect">
            <a:avLst/>
          </a:prstGeom>
        </p:spPr>
      </p:pic>
      <p:sp>
        <p:nvSpPr>
          <p:cNvPr id="24" name="Right Arrow 23">
            <a:hlinkClick r:id="" action="ppaction://noaction"/>
          </p:cNvPr>
          <p:cNvSpPr/>
          <p:nvPr/>
        </p:nvSpPr>
        <p:spPr>
          <a:xfrm>
            <a:off x="11148649" y="5999887"/>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anose="02020603050405020304" pitchFamily="18" charset="0"/>
                <a:cs typeface="Times New Roman" panose="02020603050405020304" pitchFamily="18" charset="0"/>
              </a:rPr>
              <a:t>Trở</a:t>
            </a:r>
            <a:r>
              <a:rPr lang="en-US" b="1" dirty="0">
                <a:solidFill>
                  <a:prstClr val="white"/>
                </a:solidFill>
                <a:latin typeface="Times New Roman" panose="02020603050405020304" pitchFamily="18" charset="0"/>
                <a:cs typeface="Times New Roman" panose="02020603050405020304" pitchFamily="18" charset="0"/>
              </a:rPr>
              <a:t> </a:t>
            </a:r>
            <a:r>
              <a:rPr lang="en-US" b="1" dirty="0" err="1">
                <a:solidFill>
                  <a:prstClr val="white"/>
                </a:solidFill>
                <a:latin typeface="Times New Roman" panose="02020603050405020304" pitchFamily="18" charset="0"/>
                <a:cs typeface="Times New Roman" panose="02020603050405020304" pitchFamily="18" charset="0"/>
              </a:rPr>
              <a:t>về</a:t>
            </a:r>
            <a:endParaRPr lang="en-US" b="1" dirty="0">
              <a:solidFill>
                <a:prstClr val="white"/>
              </a:solidFill>
              <a:latin typeface="Times New Roman" panose="02020603050405020304" pitchFamily="18" charset="0"/>
              <a:cs typeface="Times New Roman" panose="02020603050405020304" pitchFamily="18" charset="0"/>
            </a:endParaRPr>
          </a:p>
        </p:txBody>
      </p:sp>
      <p:grpSp>
        <p:nvGrpSpPr>
          <p:cNvPr id="21" name="Group 20"/>
          <p:cNvGrpSpPr/>
          <p:nvPr/>
        </p:nvGrpSpPr>
        <p:grpSpPr>
          <a:xfrm>
            <a:off x="1981200" y="228600"/>
            <a:ext cx="8013679" cy="3455802"/>
            <a:chOff x="457199" y="228600"/>
            <a:chExt cx="8013679" cy="3455802"/>
          </a:xfrm>
        </p:grpSpPr>
        <p:pic>
          <p:nvPicPr>
            <p:cNvPr id="2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16596" y="228600"/>
              <a:ext cx="5898682" cy="3063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2"/>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0" b="92610" l="36700" r="100000">
                          <a14:foregroundMark x1="52200" y1="51056" x2="55400" y2="69866"/>
                          <a14:foregroundMark x1="66900" y1="15643" x2="66700" y2="20345"/>
                          <a14:foregroundMark x1="72200" y1="14107" x2="75200" y2="21497"/>
                          <a14:foregroundMark x1="47400" y1="59789" x2="49000" y2="86084"/>
                          <a14:foregroundMark x1="43300" y1="63052" x2="46600" y2="86660"/>
                          <a14:foregroundMark x1="57500" y1="67083" x2="52600" y2="90307"/>
                        </a14:backgroundRemoval>
                      </a14:imgEffect>
                    </a14:imgLayer>
                  </a14:imgProps>
                </a:ext>
                <a:ext uri="{28A0092B-C50C-407E-A947-70E740481C1C}">
                  <a14:useLocalDpi xmlns:a14="http://schemas.microsoft.com/office/drawing/2010/main" val="0"/>
                </a:ext>
              </a:extLst>
            </a:blip>
            <a:srcRect l="36538" b="4406"/>
            <a:stretch>
              <a:fillRect/>
            </a:stretch>
          </p:blipFill>
          <p:spPr>
            <a:xfrm flipH="1">
              <a:off x="457199" y="1021245"/>
              <a:ext cx="1774259" cy="2663157"/>
            </a:xfrm>
            <a:prstGeom prst="rect">
              <a:avLst/>
            </a:prstGeom>
          </p:spPr>
        </p:pic>
        <p:pic>
          <p:nvPicPr>
            <p:cNvPr id="26" name="Picture 25"/>
            <p:cNvPicPr>
              <a:picLocks noChangeAspect="1"/>
            </p:cNvPicPr>
            <p:nvPr/>
          </p:nvPicPr>
          <p:blipFill rotWithShape="1">
            <a:blip r:embed="rId10">
              <a:extLst>
                <a:ext uri="{BEBA8EAE-BF5A-486C-A8C5-ECC9F3942E4B}">
                  <a14:imgProps xmlns:a14="http://schemas.microsoft.com/office/drawing/2010/main">
                    <a14:imgLayer r:embed="rId11">
                      <a14:imgEffect>
                        <a14:backgroundRemoval t="958" b="90575" l="1438" r="96965">
                          <a14:foregroundMark x1="18850" y1="10863" x2="37700" y2="45687"/>
                          <a14:foregroundMark x1="31629" y1="41534" x2="37380" y2="67732"/>
                          <a14:foregroundMark x1="27157" y1="64696" x2="41374" y2="46805"/>
                          <a14:foregroundMark x1="29393" y1="22524" x2="30990" y2="27636"/>
                          <a14:foregroundMark x1="20767" y1="22045" x2="21246" y2="27796"/>
                          <a14:foregroundMark x1="19808" y1="13578" x2="16933" y2="21086"/>
                          <a14:foregroundMark x1="36741" y1="20767" x2="39617" y2="21086"/>
                          <a14:foregroundMark x1="36102" y1="26198" x2="37859" y2="32428"/>
                          <a14:foregroundMark x1="43291" y1="29393" x2="46805" y2="31310"/>
                          <a14:foregroundMark x1="44409" y1="45527" x2="48083" y2="43610"/>
                          <a14:foregroundMark x1="49042" y1="41534" x2="50479" y2="44089"/>
                          <a14:foregroundMark x1="27157" y1="80990" x2="30032" y2="84665"/>
                          <a14:foregroundMark x1="35623" y1="79233" x2="37061" y2="82907"/>
                          <a14:foregroundMark x1="55591" y1="65016" x2="57668" y2="64537"/>
                          <a14:foregroundMark x1="60224" y1="63099" x2="64217" y2="68211"/>
                          <a14:foregroundMark x1="57508" y1="74281" x2="62300" y2="74441"/>
                          <a14:foregroundMark x1="55751" y1="70288" x2="58307" y2="75240"/>
                        </a14:backgroundRemoval>
                      </a14:imgEffect>
                    </a14:imgLayer>
                  </a14:imgProps>
                </a:ext>
                <a:ext uri="{28A0092B-C50C-407E-A947-70E740481C1C}">
                  <a14:useLocalDpi xmlns:a14="http://schemas.microsoft.com/office/drawing/2010/main" val="0"/>
                </a:ext>
              </a:extLst>
            </a:blip>
            <a:srcRect l="7657" t="3146" r="10901" b="9984"/>
            <a:stretch>
              <a:fillRect/>
            </a:stretch>
          </p:blipFill>
          <p:spPr>
            <a:xfrm flipH="1">
              <a:off x="6519513" y="1239824"/>
              <a:ext cx="1951365" cy="2444578"/>
            </a:xfrm>
            <a:prstGeom prst="rect">
              <a:avLst/>
            </a:prstGeom>
          </p:spPr>
        </p:pic>
      </p:grpSp>
      <p:sp>
        <p:nvSpPr>
          <p:cNvPr id="27" name="TextBox 26"/>
          <p:cNvSpPr txBox="1"/>
          <p:nvPr/>
        </p:nvSpPr>
        <p:spPr>
          <a:xfrm>
            <a:off x="3589637" y="549800"/>
            <a:ext cx="4800600" cy="1754326"/>
          </a:xfrm>
          <a:prstGeom prst="rect">
            <a:avLst/>
          </a:prstGeom>
          <a:noFill/>
        </p:spPr>
        <p:txBody>
          <a:bodyPr wrap="square" rtlCol="0">
            <a:spAutoFit/>
          </a:bodyPr>
          <a:lstStyle/>
          <a:p>
            <a:pPr algn="ctr"/>
            <a:r>
              <a:rPr lang="en-US" sz="36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Khổ thơ đầu bài thơ Thả diều, diều thành cái gì?</a:t>
            </a:r>
            <a:endParaRPr lang="en-US"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12"/>
                                        </p:tgtEl>
                                        <p:attrNameLst>
                                          <p:attrName>fillcolor</p:attrName>
                                        </p:attrNameLst>
                                      </p:cBhvr>
                                      <p:to>
                                        <a:srgbClr val="FFF2CC"/>
                                      </p:to>
                                    </p:animClr>
                                    <p:set>
                                      <p:cBhvr>
                                        <p:cTn id="30" dur="250" fill="hold"/>
                                        <p:tgtEl>
                                          <p:spTgt spid="12"/>
                                        </p:tgtEl>
                                        <p:attrNameLst>
                                          <p:attrName>fill.type</p:attrName>
                                        </p:attrNameLst>
                                      </p:cBhvr>
                                      <p:to>
                                        <p:strVal val="solid"/>
                                      </p:to>
                                    </p:set>
                                    <p:set>
                                      <p:cBhvr>
                                        <p:cTn id="31" dur="250" fill="hold"/>
                                        <p:tgtEl>
                                          <p:spTgt spid="1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6"/>
                                        </p:tgtEl>
                                        <p:attrNameLst>
                                          <p:attrName>style.visibility</p:attrName>
                                        </p:attrNameLst>
                                      </p:cBhvr>
                                      <p:to>
                                        <p:strVal val="visible"/>
                                      </p:to>
                                    </p:set>
                                    <p:anim calcmode="lin" valueType="num">
                                      <p:cBhvr>
                                        <p:cTn id="34" dur="250" fill="hold"/>
                                        <p:tgtEl>
                                          <p:spTgt spid="16"/>
                                        </p:tgtEl>
                                        <p:attrNameLst>
                                          <p:attrName>ppt_w</p:attrName>
                                        </p:attrNameLst>
                                      </p:cBhvr>
                                      <p:tavLst>
                                        <p:tav tm="0">
                                          <p:val>
                                            <p:strVal val="4*#ppt_w"/>
                                          </p:val>
                                        </p:tav>
                                        <p:tav tm="100000">
                                          <p:val>
                                            <p:strVal val="#ppt_w"/>
                                          </p:val>
                                        </p:tav>
                                      </p:tavLst>
                                    </p:anim>
                                    <p:anim calcmode="lin" valueType="num">
                                      <p:cBhvr>
                                        <p:cTn id="3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Wrong Buzzer.wav"/>
                                        </p:tgtEl>
                                      </p:cMediaNode>
                                    </p:audio>
                                  </p:subTnLst>
                                </p:cTn>
                              </p:par>
                              <p:par>
                                <p:cTn id="36" presetID="1" presetClass="emph" presetSubtype="2" fill="hold" nodeType="withEffect">
                                  <p:stCondLst>
                                    <p:cond delay="1000"/>
                                  </p:stCondLst>
                                  <p:childTnLst>
                                    <p:animClr clrSpc="rgb" dir="cw">
                                      <p:cBhvr>
                                        <p:cTn id="37" dur="250" fill="hold"/>
                                        <p:tgtEl>
                                          <p:spTgt spid="12"/>
                                        </p:tgtEl>
                                        <p:attrNameLst>
                                          <p:attrName>fillcolor</p:attrName>
                                        </p:attrNameLst>
                                      </p:cBhvr>
                                      <p:to>
                                        <a:srgbClr val="FFFF00"/>
                                      </p:to>
                                    </p:animClr>
                                    <p:set>
                                      <p:cBhvr>
                                        <p:cTn id="38" dur="250" fill="hold"/>
                                        <p:tgtEl>
                                          <p:spTgt spid="12"/>
                                        </p:tgtEl>
                                        <p:attrNameLst>
                                          <p:attrName>fill.type</p:attrName>
                                        </p:attrNameLst>
                                      </p:cBhvr>
                                      <p:to>
                                        <p:strVal val="solid"/>
                                      </p:to>
                                    </p:set>
                                    <p:set>
                                      <p:cBhvr>
                                        <p:cTn id="3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13"/>
                                        </p:tgtEl>
                                        <p:attrNameLst>
                                          <p:attrName>fillcolor</p:attrName>
                                        </p:attrNameLst>
                                      </p:cBhvr>
                                      <p:to>
                                        <a:srgbClr val="FFF2CC"/>
                                      </p:to>
                                    </p:animClr>
                                    <p:set>
                                      <p:cBhvr>
                                        <p:cTn id="45" dur="250" fill="hold"/>
                                        <p:tgtEl>
                                          <p:spTgt spid="13"/>
                                        </p:tgtEl>
                                        <p:attrNameLst>
                                          <p:attrName>fill.type</p:attrName>
                                        </p:attrNameLst>
                                      </p:cBhvr>
                                      <p:to>
                                        <p:strVal val="solid"/>
                                      </p:to>
                                    </p:set>
                                    <p:set>
                                      <p:cBhvr>
                                        <p:cTn id="46" dur="250" fill="hold"/>
                                        <p:tgtEl>
                                          <p:spTgt spid="1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8"/>
                                        </p:tgtEl>
                                        <p:attrNameLst>
                                          <p:attrName>style.visibility</p:attrName>
                                        </p:attrNameLst>
                                      </p:cBhvr>
                                      <p:to>
                                        <p:strVal val="visible"/>
                                      </p:to>
                                    </p:set>
                                    <p:anim calcmode="lin" valueType="num">
                                      <p:cBhvr>
                                        <p:cTn id="49" dur="250" fill="hold"/>
                                        <p:tgtEl>
                                          <p:spTgt spid="18"/>
                                        </p:tgtEl>
                                        <p:attrNameLst>
                                          <p:attrName>ppt_w</p:attrName>
                                        </p:attrNameLst>
                                      </p:cBhvr>
                                      <p:tavLst>
                                        <p:tav tm="0">
                                          <p:val>
                                            <p:strVal val="4*#ppt_w"/>
                                          </p:val>
                                        </p:tav>
                                        <p:tav tm="100000">
                                          <p:val>
                                            <p:strVal val="#ppt_w"/>
                                          </p:val>
                                        </p:tav>
                                      </p:tavLst>
                                    </p:anim>
                                    <p:anim calcmode="lin" valueType="num">
                                      <p:cBhvr>
                                        <p:cTn id="5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Check mark.wav"/>
                                        </p:tgtEl>
                                      </p:cMediaNode>
                                    </p:audio>
                                  </p:subTnLst>
                                </p:cTn>
                              </p:par>
                              <p:par>
                                <p:cTn id="51" presetID="1" presetClass="emph" presetSubtype="2" fill="hold" nodeType="withEffect">
                                  <p:stCondLst>
                                    <p:cond delay="1000"/>
                                  </p:stCondLst>
                                  <p:childTnLst>
                                    <p:animClr clrSpc="rgb" dir="cw">
                                      <p:cBhvr>
                                        <p:cTn id="52" dur="250" fill="hold"/>
                                        <p:tgtEl>
                                          <p:spTgt spid="13"/>
                                        </p:tgtEl>
                                        <p:attrNameLst>
                                          <p:attrName>fillcolor</p:attrName>
                                        </p:attrNameLst>
                                      </p:cBhvr>
                                      <p:to>
                                        <a:srgbClr val="00B050"/>
                                      </p:to>
                                    </p:animClr>
                                    <p:set>
                                      <p:cBhvr>
                                        <p:cTn id="53" dur="250" fill="hold"/>
                                        <p:tgtEl>
                                          <p:spTgt spid="13"/>
                                        </p:tgtEl>
                                        <p:attrNameLst>
                                          <p:attrName>fill.type</p:attrName>
                                        </p:attrNameLst>
                                      </p:cBhvr>
                                      <p:to>
                                        <p:strVal val="solid"/>
                                      </p:to>
                                    </p:set>
                                    <p:set>
                                      <p:cBhvr>
                                        <p:cTn id="5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14"/>
                                        </p:tgtEl>
                                        <p:attrNameLst>
                                          <p:attrName>fillcolor</p:attrName>
                                        </p:attrNameLst>
                                      </p:cBhvr>
                                      <p:to>
                                        <a:srgbClr val="FFF2CC"/>
                                      </p:to>
                                    </p:animClr>
                                    <p:set>
                                      <p:cBhvr>
                                        <p:cTn id="60" dur="250" fill="hold"/>
                                        <p:tgtEl>
                                          <p:spTgt spid="14"/>
                                        </p:tgtEl>
                                        <p:attrNameLst>
                                          <p:attrName>fill.type</p:attrName>
                                        </p:attrNameLst>
                                      </p:cBhvr>
                                      <p:to>
                                        <p:strVal val="solid"/>
                                      </p:to>
                                    </p:set>
                                    <p:set>
                                      <p:cBhvr>
                                        <p:cTn id="61" dur="250" fill="hold"/>
                                        <p:tgtEl>
                                          <p:spTgt spid="14"/>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p:cTn id="64" dur="250" fill="hold"/>
                                        <p:tgtEl>
                                          <p:spTgt spid="19"/>
                                        </p:tgtEl>
                                        <p:attrNameLst>
                                          <p:attrName>ppt_w</p:attrName>
                                        </p:attrNameLst>
                                      </p:cBhvr>
                                      <p:tavLst>
                                        <p:tav tm="0">
                                          <p:val>
                                            <p:strVal val="4*#ppt_w"/>
                                          </p:val>
                                        </p:tav>
                                        <p:tav tm="100000">
                                          <p:val>
                                            <p:strVal val="#ppt_w"/>
                                          </p:val>
                                        </p:tav>
                                      </p:tavLst>
                                    </p:anim>
                                    <p:anim calcmode="lin" valueType="num">
                                      <p:cBhvr>
                                        <p:cTn id="6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3" name="Wrong Buzzer.wav"/>
                                        </p:tgtEl>
                                      </p:cMediaNode>
                                    </p:audio>
                                  </p:subTnLst>
                                </p:cTn>
                              </p:par>
                              <p:par>
                                <p:cTn id="66" presetID="1" presetClass="emph" presetSubtype="2" fill="hold" nodeType="withEffect">
                                  <p:stCondLst>
                                    <p:cond delay="0"/>
                                  </p:stCondLst>
                                  <p:childTnLst>
                                    <p:animClr clrSpc="rgb" dir="cw">
                                      <p:cBhvr>
                                        <p:cTn id="67" dur="250" fill="hold"/>
                                        <p:tgtEl>
                                          <p:spTgt spid="14"/>
                                        </p:tgtEl>
                                        <p:attrNameLst>
                                          <p:attrName>fillcolor</p:attrName>
                                        </p:attrNameLst>
                                      </p:cBhvr>
                                      <p:to>
                                        <a:srgbClr val="FFFF00"/>
                                      </p:to>
                                    </p:animClr>
                                    <p:set>
                                      <p:cBhvr>
                                        <p:cTn id="68" dur="250" fill="hold"/>
                                        <p:tgtEl>
                                          <p:spTgt spid="14"/>
                                        </p:tgtEl>
                                        <p:attrNameLst>
                                          <p:attrName>fill.type</p:attrName>
                                        </p:attrNameLst>
                                      </p:cBhvr>
                                      <p:to>
                                        <p:strVal val="solid"/>
                                      </p:to>
                                    </p:set>
                                    <p:set>
                                      <p:cBhvr>
                                        <p:cTn id="69"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15"/>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15"/>
                                        </p:tgtEl>
                                        <p:attrNameLst>
                                          <p:attrName>fillcolor</p:attrName>
                                        </p:attrNameLst>
                                      </p:cBhvr>
                                      <p:to>
                                        <a:srgbClr val="FFF2CC"/>
                                      </p:to>
                                    </p:animClr>
                                    <p:set>
                                      <p:cBhvr>
                                        <p:cTn id="75" dur="250" fill="hold"/>
                                        <p:tgtEl>
                                          <p:spTgt spid="15"/>
                                        </p:tgtEl>
                                        <p:attrNameLst>
                                          <p:attrName>fill.type</p:attrName>
                                        </p:attrNameLst>
                                      </p:cBhvr>
                                      <p:to>
                                        <p:strVal val="solid"/>
                                      </p:to>
                                    </p:set>
                                    <p:set>
                                      <p:cBhvr>
                                        <p:cTn id="76" dur="250" fill="hold"/>
                                        <p:tgtEl>
                                          <p:spTgt spid="15"/>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7"/>
                                        </p:tgtEl>
                                        <p:attrNameLst>
                                          <p:attrName>style.visibility</p:attrName>
                                        </p:attrNameLst>
                                      </p:cBhvr>
                                      <p:to>
                                        <p:strVal val="visible"/>
                                      </p:to>
                                    </p:set>
                                    <p:anim calcmode="lin" valueType="num">
                                      <p:cBhvr>
                                        <p:cTn id="79" dur="250" fill="hold"/>
                                        <p:tgtEl>
                                          <p:spTgt spid="17"/>
                                        </p:tgtEl>
                                        <p:attrNameLst>
                                          <p:attrName>ppt_w</p:attrName>
                                        </p:attrNameLst>
                                      </p:cBhvr>
                                      <p:tavLst>
                                        <p:tav tm="0">
                                          <p:val>
                                            <p:strVal val="4*#ppt_w"/>
                                          </p:val>
                                        </p:tav>
                                        <p:tav tm="100000">
                                          <p:val>
                                            <p:strVal val="#ppt_w"/>
                                          </p:val>
                                        </p:tav>
                                      </p:tavLst>
                                    </p:anim>
                                    <p:anim calcmode="lin" valueType="num">
                                      <p:cBhvr>
                                        <p:cTn id="8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Wrong Buzzer.wav"/>
                                        </p:tgtEl>
                                      </p:cMediaNode>
                                    </p:audio>
                                  </p:subTnLst>
                                </p:cTn>
                              </p:par>
                              <p:par>
                                <p:cTn id="81" presetID="1" presetClass="emph" presetSubtype="2" fill="hold" nodeType="withEffect">
                                  <p:stCondLst>
                                    <p:cond delay="1000"/>
                                  </p:stCondLst>
                                  <p:childTnLst>
                                    <p:animClr clrSpc="rgb" dir="cw">
                                      <p:cBhvr>
                                        <p:cTn id="82" dur="250" fill="hold"/>
                                        <p:tgtEl>
                                          <p:spTgt spid="15"/>
                                        </p:tgtEl>
                                        <p:attrNameLst>
                                          <p:attrName>fillcolor</p:attrName>
                                        </p:attrNameLst>
                                      </p:cBhvr>
                                      <p:to>
                                        <a:srgbClr val="FFFF00"/>
                                      </p:to>
                                    </p:animClr>
                                    <p:set>
                                      <p:cBhvr>
                                        <p:cTn id="83" dur="250" fill="hold"/>
                                        <p:tgtEl>
                                          <p:spTgt spid="15"/>
                                        </p:tgtEl>
                                        <p:attrNameLst>
                                          <p:attrName>fill.type</p:attrName>
                                        </p:attrNameLst>
                                      </p:cBhvr>
                                      <p:to>
                                        <p:strVal val="solid"/>
                                      </p:to>
                                    </p:set>
                                    <p:set>
                                      <p:cBhvr>
                                        <p:cTn id="8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2" grpId="0" bldLvl="0" animBg="1"/>
      <p:bldP spid="13" grpId="0" bldLvl="0" animBg="1"/>
      <p:bldP spid="14" grpId="0" bldLvl="0" animBg="1"/>
      <p:bldP spid="15"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12" name="Rectangle 11"/>
          <p:cNvSpPr/>
          <p:nvPr/>
        </p:nvSpPr>
        <p:spPr>
          <a:xfrm>
            <a:off x="2673206" y="4101063"/>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rPr>
              <a:t>A. </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rổ</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ectangle 12"/>
          <p:cNvSpPr/>
          <p:nvPr/>
        </p:nvSpPr>
        <p:spPr>
          <a:xfrm>
            <a:off x="2673205" y="4875642"/>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rPr>
              <a:t>C</a:t>
            </a:r>
            <a:r>
              <a:rPr lang="en-US" sz="3200" dirty="0">
                <a:solidFill>
                  <a:prstClr val="black"/>
                </a:solidFill>
              </a:rPr>
              <a:t>.</a:t>
            </a:r>
            <a:r>
              <a:rPr lang="vi-VN" sz="3200" dirty="0">
                <a:solidFill>
                  <a:prstClr val="black"/>
                </a:solidFill>
              </a:rPr>
              <a:t> </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nong</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ectangle 13"/>
          <p:cNvSpPr/>
          <p:nvPr/>
        </p:nvSpPr>
        <p:spPr>
          <a:xfrm>
            <a:off x="6764774" y="4015912"/>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rPr>
              <a:t>B.</a:t>
            </a:r>
            <a:r>
              <a:rPr lang="en-US" altLang="vi-VN" sz="3200" dirty="0">
                <a:solidFill>
                  <a:prstClr val="black"/>
                </a:solidFill>
              </a:rPr>
              <a:t> nồi</a:t>
            </a:r>
            <a:endParaRPr lang="en-US" alt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ectangle 14"/>
          <p:cNvSpPr/>
          <p:nvPr/>
        </p:nvSpPr>
        <p:spPr>
          <a:xfrm>
            <a:off x="6764774" y="4938208"/>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rPr>
              <a:t>D. </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bao</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75873" y="4068326"/>
            <a:ext cx="672947" cy="591378"/>
          </a:xfrm>
          <a:prstGeom prst="rect">
            <a:avLst/>
          </a:prstGeom>
        </p:spPr>
      </p:pic>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62643" y="5039296"/>
            <a:ext cx="672129" cy="590658"/>
          </a:xfrm>
          <a:prstGeom prst="rect">
            <a:avLst/>
          </a:prstGeom>
        </p:spPr>
      </p:pic>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90343" y="4915868"/>
            <a:ext cx="672128" cy="537702"/>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62643" y="4032766"/>
            <a:ext cx="672129" cy="590658"/>
          </a:xfrm>
          <a:prstGeom prst="rect">
            <a:avLst/>
          </a:prstGeom>
        </p:spPr>
      </p:pic>
      <p:sp>
        <p:nvSpPr>
          <p:cNvPr id="24" name="Right Arrow 23">
            <a:hlinkClick r:id="" action="ppaction://noaction"/>
          </p:cNvPr>
          <p:cNvSpPr/>
          <p:nvPr/>
        </p:nvSpPr>
        <p:spPr>
          <a:xfrm>
            <a:off x="11166585" y="5999887"/>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anose="02020603050405020304" pitchFamily="18" charset="0"/>
                <a:cs typeface="Times New Roman" panose="02020603050405020304" pitchFamily="18" charset="0"/>
              </a:rPr>
              <a:t>Trở</a:t>
            </a:r>
            <a:r>
              <a:rPr lang="en-US" b="1" dirty="0">
                <a:solidFill>
                  <a:prstClr val="white"/>
                </a:solidFill>
                <a:latin typeface="Times New Roman" panose="02020603050405020304" pitchFamily="18" charset="0"/>
                <a:cs typeface="Times New Roman" panose="02020603050405020304" pitchFamily="18" charset="0"/>
              </a:rPr>
              <a:t> </a:t>
            </a:r>
            <a:r>
              <a:rPr lang="en-US" b="1" dirty="0" err="1">
                <a:solidFill>
                  <a:prstClr val="white"/>
                </a:solidFill>
                <a:latin typeface="Times New Roman" panose="02020603050405020304" pitchFamily="18" charset="0"/>
                <a:cs typeface="Times New Roman" panose="02020603050405020304" pitchFamily="18" charset="0"/>
              </a:rPr>
              <a:t>về</a:t>
            </a:r>
            <a:endParaRPr lang="en-US" b="1" dirty="0">
              <a:solidFill>
                <a:prstClr val="white"/>
              </a:solidFill>
              <a:latin typeface="Times New Roman" panose="02020603050405020304" pitchFamily="18" charset="0"/>
              <a:cs typeface="Times New Roman" panose="02020603050405020304" pitchFamily="18" charset="0"/>
            </a:endParaRPr>
          </a:p>
        </p:txBody>
      </p:sp>
      <p:grpSp>
        <p:nvGrpSpPr>
          <p:cNvPr id="21" name="Group 20"/>
          <p:cNvGrpSpPr/>
          <p:nvPr/>
        </p:nvGrpSpPr>
        <p:grpSpPr>
          <a:xfrm>
            <a:off x="1981200" y="228600"/>
            <a:ext cx="8013679" cy="3455802"/>
            <a:chOff x="457199" y="228600"/>
            <a:chExt cx="8013679" cy="3455802"/>
          </a:xfrm>
        </p:grpSpPr>
        <p:pic>
          <p:nvPicPr>
            <p:cNvPr id="2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16596" y="228600"/>
              <a:ext cx="5898682" cy="3063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2"/>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0" b="92610" l="36700" r="100000">
                          <a14:foregroundMark x1="52200" y1="51056" x2="55400" y2="69866"/>
                          <a14:foregroundMark x1="66900" y1="15643" x2="66700" y2="20345"/>
                          <a14:foregroundMark x1="72200" y1="14107" x2="75200" y2="21497"/>
                          <a14:foregroundMark x1="47400" y1="59789" x2="49000" y2="86084"/>
                          <a14:foregroundMark x1="43300" y1="63052" x2="46600" y2="86660"/>
                          <a14:foregroundMark x1="57500" y1="67083" x2="52600" y2="90307"/>
                        </a14:backgroundRemoval>
                      </a14:imgEffect>
                    </a14:imgLayer>
                  </a14:imgProps>
                </a:ext>
                <a:ext uri="{28A0092B-C50C-407E-A947-70E740481C1C}">
                  <a14:useLocalDpi xmlns:a14="http://schemas.microsoft.com/office/drawing/2010/main" val="0"/>
                </a:ext>
              </a:extLst>
            </a:blip>
            <a:srcRect l="36538" b="4406"/>
            <a:stretch>
              <a:fillRect/>
            </a:stretch>
          </p:blipFill>
          <p:spPr>
            <a:xfrm flipH="1">
              <a:off x="457199" y="1021245"/>
              <a:ext cx="1774259" cy="2663157"/>
            </a:xfrm>
            <a:prstGeom prst="rect">
              <a:avLst/>
            </a:prstGeom>
          </p:spPr>
        </p:pic>
        <p:pic>
          <p:nvPicPr>
            <p:cNvPr id="26" name="Picture 25"/>
            <p:cNvPicPr>
              <a:picLocks noChangeAspect="1"/>
            </p:cNvPicPr>
            <p:nvPr/>
          </p:nvPicPr>
          <p:blipFill rotWithShape="1">
            <a:blip r:embed="rId10">
              <a:extLst>
                <a:ext uri="{BEBA8EAE-BF5A-486C-A8C5-ECC9F3942E4B}">
                  <a14:imgProps xmlns:a14="http://schemas.microsoft.com/office/drawing/2010/main">
                    <a14:imgLayer r:embed="rId11">
                      <a14:imgEffect>
                        <a14:backgroundRemoval t="958" b="90575" l="1438" r="96965">
                          <a14:foregroundMark x1="18850" y1="10863" x2="37700" y2="45687"/>
                          <a14:foregroundMark x1="31629" y1="41534" x2="37380" y2="67732"/>
                          <a14:foregroundMark x1="27157" y1="64696" x2="41374" y2="46805"/>
                          <a14:foregroundMark x1="29393" y1="22524" x2="30990" y2="27636"/>
                          <a14:foregroundMark x1="20767" y1="22045" x2="21246" y2="27796"/>
                          <a14:foregroundMark x1="19808" y1="13578" x2="16933" y2="21086"/>
                          <a14:foregroundMark x1="36741" y1="20767" x2="39617" y2="21086"/>
                          <a14:foregroundMark x1="36102" y1="26198" x2="37859" y2="32428"/>
                          <a14:foregroundMark x1="43291" y1="29393" x2="46805" y2="31310"/>
                          <a14:foregroundMark x1="44409" y1="45527" x2="48083" y2="43610"/>
                          <a14:foregroundMark x1="49042" y1="41534" x2="50479" y2="44089"/>
                          <a14:foregroundMark x1="27157" y1="80990" x2="30032" y2="84665"/>
                          <a14:foregroundMark x1="35623" y1="79233" x2="37061" y2="82907"/>
                          <a14:foregroundMark x1="55591" y1="65016" x2="57668" y2="64537"/>
                          <a14:foregroundMark x1="60224" y1="63099" x2="64217" y2="68211"/>
                          <a14:foregroundMark x1="57508" y1="74281" x2="62300" y2="74441"/>
                          <a14:foregroundMark x1="55751" y1="70288" x2="58307" y2="75240"/>
                        </a14:backgroundRemoval>
                      </a14:imgEffect>
                    </a14:imgLayer>
                  </a14:imgProps>
                </a:ext>
                <a:ext uri="{28A0092B-C50C-407E-A947-70E740481C1C}">
                  <a14:useLocalDpi xmlns:a14="http://schemas.microsoft.com/office/drawing/2010/main" val="0"/>
                </a:ext>
              </a:extLst>
            </a:blip>
            <a:srcRect l="7657" t="3146" r="10901" b="9984"/>
            <a:stretch>
              <a:fillRect/>
            </a:stretch>
          </p:blipFill>
          <p:spPr>
            <a:xfrm flipH="1">
              <a:off x="6519513" y="1239824"/>
              <a:ext cx="1951365" cy="2444578"/>
            </a:xfrm>
            <a:prstGeom prst="rect">
              <a:avLst/>
            </a:prstGeom>
          </p:spPr>
        </p:pic>
      </p:grpSp>
      <p:sp>
        <p:nvSpPr>
          <p:cNvPr id="27" name="TextBox 26"/>
          <p:cNvSpPr txBox="1"/>
          <p:nvPr/>
        </p:nvSpPr>
        <p:spPr>
          <a:xfrm>
            <a:off x="3576400" y="990601"/>
            <a:ext cx="4800600" cy="1753235"/>
          </a:xfrm>
          <a:prstGeom prst="rect">
            <a:avLst/>
          </a:prstGeom>
          <a:noFill/>
        </p:spPr>
        <p:txBody>
          <a:bodyPr wrap="square" rtlCol="0">
            <a:spAutoFit/>
          </a:bodyPr>
          <a:lstStyle/>
          <a:p>
            <a:pPr algn="ct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Vật dụng làm từ tre nứa, có hình tròn, dùng để phơi thóc là cái gì?</a:t>
            </a:r>
            <a:endParaRPr lang="en-US"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12"/>
                                        </p:tgtEl>
                                        <p:attrNameLst>
                                          <p:attrName>fillcolor</p:attrName>
                                        </p:attrNameLst>
                                      </p:cBhvr>
                                      <p:to>
                                        <a:srgbClr val="FFF2CC"/>
                                      </p:to>
                                    </p:animClr>
                                    <p:set>
                                      <p:cBhvr>
                                        <p:cTn id="30" dur="250" fill="hold"/>
                                        <p:tgtEl>
                                          <p:spTgt spid="12"/>
                                        </p:tgtEl>
                                        <p:attrNameLst>
                                          <p:attrName>fill.type</p:attrName>
                                        </p:attrNameLst>
                                      </p:cBhvr>
                                      <p:to>
                                        <p:strVal val="solid"/>
                                      </p:to>
                                    </p:set>
                                    <p:set>
                                      <p:cBhvr>
                                        <p:cTn id="31" dur="250" fill="hold"/>
                                        <p:tgtEl>
                                          <p:spTgt spid="1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6"/>
                                        </p:tgtEl>
                                        <p:attrNameLst>
                                          <p:attrName>style.visibility</p:attrName>
                                        </p:attrNameLst>
                                      </p:cBhvr>
                                      <p:to>
                                        <p:strVal val="visible"/>
                                      </p:to>
                                    </p:set>
                                    <p:anim calcmode="lin" valueType="num">
                                      <p:cBhvr>
                                        <p:cTn id="34" dur="250" fill="hold"/>
                                        <p:tgtEl>
                                          <p:spTgt spid="16"/>
                                        </p:tgtEl>
                                        <p:attrNameLst>
                                          <p:attrName>ppt_w</p:attrName>
                                        </p:attrNameLst>
                                      </p:cBhvr>
                                      <p:tavLst>
                                        <p:tav tm="0">
                                          <p:val>
                                            <p:strVal val="4*#ppt_w"/>
                                          </p:val>
                                        </p:tav>
                                        <p:tav tm="100000">
                                          <p:val>
                                            <p:strVal val="#ppt_w"/>
                                          </p:val>
                                        </p:tav>
                                      </p:tavLst>
                                    </p:anim>
                                    <p:anim calcmode="lin" valueType="num">
                                      <p:cBhvr>
                                        <p:cTn id="3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Wrong Buzzer.wav"/>
                                        </p:tgtEl>
                                      </p:cMediaNode>
                                    </p:audio>
                                  </p:subTnLst>
                                </p:cTn>
                              </p:par>
                              <p:par>
                                <p:cTn id="36" presetID="1" presetClass="emph" presetSubtype="2" fill="hold" nodeType="withEffect">
                                  <p:stCondLst>
                                    <p:cond delay="1000"/>
                                  </p:stCondLst>
                                  <p:childTnLst>
                                    <p:animClr clrSpc="rgb" dir="cw">
                                      <p:cBhvr>
                                        <p:cTn id="37" dur="250" fill="hold"/>
                                        <p:tgtEl>
                                          <p:spTgt spid="12"/>
                                        </p:tgtEl>
                                        <p:attrNameLst>
                                          <p:attrName>fillcolor</p:attrName>
                                        </p:attrNameLst>
                                      </p:cBhvr>
                                      <p:to>
                                        <a:srgbClr val="FFFF00"/>
                                      </p:to>
                                    </p:animClr>
                                    <p:set>
                                      <p:cBhvr>
                                        <p:cTn id="38" dur="250" fill="hold"/>
                                        <p:tgtEl>
                                          <p:spTgt spid="12"/>
                                        </p:tgtEl>
                                        <p:attrNameLst>
                                          <p:attrName>fill.type</p:attrName>
                                        </p:attrNameLst>
                                      </p:cBhvr>
                                      <p:to>
                                        <p:strVal val="solid"/>
                                      </p:to>
                                    </p:set>
                                    <p:set>
                                      <p:cBhvr>
                                        <p:cTn id="3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13"/>
                                        </p:tgtEl>
                                        <p:attrNameLst>
                                          <p:attrName>fillcolor</p:attrName>
                                        </p:attrNameLst>
                                      </p:cBhvr>
                                      <p:to>
                                        <a:srgbClr val="FFF2CC"/>
                                      </p:to>
                                    </p:animClr>
                                    <p:set>
                                      <p:cBhvr>
                                        <p:cTn id="45" dur="250" fill="hold"/>
                                        <p:tgtEl>
                                          <p:spTgt spid="13"/>
                                        </p:tgtEl>
                                        <p:attrNameLst>
                                          <p:attrName>fill.type</p:attrName>
                                        </p:attrNameLst>
                                      </p:cBhvr>
                                      <p:to>
                                        <p:strVal val="solid"/>
                                      </p:to>
                                    </p:set>
                                    <p:set>
                                      <p:cBhvr>
                                        <p:cTn id="46" dur="250" fill="hold"/>
                                        <p:tgtEl>
                                          <p:spTgt spid="1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8"/>
                                        </p:tgtEl>
                                        <p:attrNameLst>
                                          <p:attrName>style.visibility</p:attrName>
                                        </p:attrNameLst>
                                      </p:cBhvr>
                                      <p:to>
                                        <p:strVal val="visible"/>
                                      </p:to>
                                    </p:set>
                                    <p:anim calcmode="lin" valueType="num">
                                      <p:cBhvr>
                                        <p:cTn id="49" dur="250" fill="hold"/>
                                        <p:tgtEl>
                                          <p:spTgt spid="18"/>
                                        </p:tgtEl>
                                        <p:attrNameLst>
                                          <p:attrName>ppt_w</p:attrName>
                                        </p:attrNameLst>
                                      </p:cBhvr>
                                      <p:tavLst>
                                        <p:tav tm="0">
                                          <p:val>
                                            <p:strVal val="4*#ppt_w"/>
                                          </p:val>
                                        </p:tav>
                                        <p:tav tm="100000">
                                          <p:val>
                                            <p:strVal val="#ppt_w"/>
                                          </p:val>
                                        </p:tav>
                                      </p:tavLst>
                                    </p:anim>
                                    <p:anim calcmode="lin" valueType="num">
                                      <p:cBhvr>
                                        <p:cTn id="5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Check mark.wav"/>
                                        </p:tgtEl>
                                      </p:cMediaNode>
                                    </p:audio>
                                  </p:subTnLst>
                                </p:cTn>
                              </p:par>
                              <p:par>
                                <p:cTn id="51" presetID="1" presetClass="emph" presetSubtype="2" fill="hold" nodeType="withEffect">
                                  <p:stCondLst>
                                    <p:cond delay="1000"/>
                                  </p:stCondLst>
                                  <p:childTnLst>
                                    <p:animClr clrSpc="rgb" dir="cw">
                                      <p:cBhvr>
                                        <p:cTn id="52" dur="250" fill="hold"/>
                                        <p:tgtEl>
                                          <p:spTgt spid="13"/>
                                        </p:tgtEl>
                                        <p:attrNameLst>
                                          <p:attrName>fillcolor</p:attrName>
                                        </p:attrNameLst>
                                      </p:cBhvr>
                                      <p:to>
                                        <a:srgbClr val="00B050"/>
                                      </p:to>
                                    </p:animClr>
                                    <p:set>
                                      <p:cBhvr>
                                        <p:cTn id="53" dur="250" fill="hold"/>
                                        <p:tgtEl>
                                          <p:spTgt spid="13"/>
                                        </p:tgtEl>
                                        <p:attrNameLst>
                                          <p:attrName>fill.type</p:attrName>
                                        </p:attrNameLst>
                                      </p:cBhvr>
                                      <p:to>
                                        <p:strVal val="solid"/>
                                      </p:to>
                                    </p:set>
                                    <p:set>
                                      <p:cBhvr>
                                        <p:cTn id="5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14"/>
                                        </p:tgtEl>
                                        <p:attrNameLst>
                                          <p:attrName>fillcolor</p:attrName>
                                        </p:attrNameLst>
                                      </p:cBhvr>
                                      <p:to>
                                        <a:srgbClr val="FFF2CC"/>
                                      </p:to>
                                    </p:animClr>
                                    <p:set>
                                      <p:cBhvr>
                                        <p:cTn id="60" dur="250" fill="hold"/>
                                        <p:tgtEl>
                                          <p:spTgt spid="14"/>
                                        </p:tgtEl>
                                        <p:attrNameLst>
                                          <p:attrName>fill.type</p:attrName>
                                        </p:attrNameLst>
                                      </p:cBhvr>
                                      <p:to>
                                        <p:strVal val="solid"/>
                                      </p:to>
                                    </p:set>
                                    <p:set>
                                      <p:cBhvr>
                                        <p:cTn id="61" dur="250" fill="hold"/>
                                        <p:tgtEl>
                                          <p:spTgt spid="14"/>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p:cTn id="64" dur="250" fill="hold"/>
                                        <p:tgtEl>
                                          <p:spTgt spid="19"/>
                                        </p:tgtEl>
                                        <p:attrNameLst>
                                          <p:attrName>ppt_w</p:attrName>
                                        </p:attrNameLst>
                                      </p:cBhvr>
                                      <p:tavLst>
                                        <p:tav tm="0">
                                          <p:val>
                                            <p:strVal val="4*#ppt_w"/>
                                          </p:val>
                                        </p:tav>
                                        <p:tav tm="100000">
                                          <p:val>
                                            <p:strVal val="#ppt_w"/>
                                          </p:val>
                                        </p:tav>
                                      </p:tavLst>
                                    </p:anim>
                                    <p:anim calcmode="lin" valueType="num">
                                      <p:cBhvr>
                                        <p:cTn id="6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3" name="Wrong Buzzer.wav"/>
                                        </p:tgtEl>
                                      </p:cMediaNode>
                                    </p:audio>
                                  </p:subTnLst>
                                </p:cTn>
                              </p:par>
                              <p:par>
                                <p:cTn id="66" presetID="1" presetClass="emph" presetSubtype="2" fill="hold" nodeType="withEffect">
                                  <p:stCondLst>
                                    <p:cond delay="0"/>
                                  </p:stCondLst>
                                  <p:childTnLst>
                                    <p:animClr clrSpc="rgb" dir="cw">
                                      <p:cBhvr>
                                        <p:cTn id="67" dur="250" fill="hold"/>
                                        <p:tgtEl>
                                          <p:spTgt spid="14"/>
                                        </p:tgtEl>
                                        <p:attrNameLst>
                                          <p:attrName>fillcolor</p:attrName>
                                        </p:attrNameLst>
                                      </p:cBhvr>
                                      <p:to>
                                        <a:srgbClr val="FFFF00"/>
                                      </p:to>
                                    </p:animClr>
                                    <p:set>
                                      <p:cBhvr>
                                        <p:cTn id="68" dur="250" fill="hold"/>
                                        <p:tgtEl>
                                          <p:spTgt spid="14"/>
                                        </p:tgtEl>
                                        <p:attrNameLst>
                                          <p:attrName>fill.type</p:attrName>
                                        </p:attrNameLst>
                                      </p:cBhvr>
                                      <p:to>
                                        <p:strVal val="solid"/>
                                      </p:to>
                                    </p:set>
                                    <p:set>
                                      <p:cBhvr>
                                        <p:cTn id="69"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15"/>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15"/>
                                        </p:tgtEl>
                                        <p:attrNameLst>
                                          <p:attrName>fillcolor</p:attrName>
                                        </p:attrNameLst>
                                      </p:cBhvr>
                                      <p:to>
                                        <a:srgbClr val="FFF2CC"/>
                                      </p:to>
                                    </p:animClr>
                                    <p:set>
                                      <p:cBhvr>
                                        <p:cTn id="75" dur="250" fill="hold"/>
                                        <p:tgtEl>
                                          <p:spTgt spid="15"/>
                                        </p:tgtEl>
                                        <p:attrNameLst>
                                          <p:attrName>fill.type</p:attrName>
                                        </p:attrNameLst>
                                      </p:cBhvr>
                                      <p:to>
                                        <p:strVal val="solid"/>
                                      </p:to>
                                    </p:set>
                                    <p:set>
                                      <p:cBhvr>
                                        <p:cTn id="76" dur="250" fill="hold"/>
                                        <p:tgtEl>
                                          <p:spTgt spid="15"/>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7"/>
                                        </p:tgtEl>
                                        <p:attrNameLst>
                                          <p:attrName>style.visibility</p:attrName>
                                        </p:attrNameLst>
                                      </p:cBhvr>
                                      <p:to>
                                        <p:strVal val="visible"/>
                                      </p:to>
                                    </p:set>
                                    <p:anim calcmode="lin" valueType="num">
                                      <p:cBhvr>
                                        <p:cTn id="79" dur="250" fill="hold"/>
                                        <p:tgtEl>
                                          <p:spTgt spid="17"/>
                                        </p:tgtEl>
                                        <p:attrNameLst>
                                          <p:attrName>ppt_w</p:attrName>
                                        </p:attrNameLst>
                                      </p:cBhvr>
                                      <p:tavLst>
                                        <p:tav tm="0">
                                          <p:val>
                                            <p:strVal val="4*#ppt_w"/>
                                          </p:val>
                                        </p:tav>
                                        <p:tav tm="100000">
                                          <p:val>
                                            <p:strVal val="#ppt_w"/>
                                          </p:val>
                                        </p:tav>
                                      </p:tavLst>
                                    </p:anim>
                                    <p:anim calcmode="lin" valueType="num">
                                      <p:cBhvr>
                                        <p:cTn id="8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Wrong Buzzer.wav"/>
                                        </p:tgtEl>
                                      </p:cMediaNode>
                                    </p:audio>
                                  </p:subTnLst>
                                </p:cTn>
                              </p:par>
                              <p:par>
                                <p:cTn id="81" presetID="1" presetClass="emph" presetSubtype="2" fill="hold" nodeType="withEffect">
                                  <p:stCondLst>
                                    <p:cond delay="1000"/>
                                  </p:stCondLst>
                                  <p:childTnLst>
                                    <p:animClr clrSpc="rgb" dir="cw">
                                      <p:cBhvr>
                                        <p:cTn id="82" dur="250" fill="hold"/>
                                        <p:tgtEl>
                                          <p:spTgt spid="15"/>
                                        </p:tgtEl>
                                        <p:attrNameLst>
                                          <p:attrName>fillcolor</p:attrName>
                                        </p:attrNameLst>
                                      </p:cBhvr>
                                      <p:to>
                                        <a:srgbClr val="FFFF00"/>
                                      </p:to>
                                    </p:animClr>
                                    <p:set>
                                      <p:cBhvr>
                                        <p:cTn id="83" dur="250" fill="hold"/>
                                        <p:tgtEl>
                                          <p:spTgt spid="15"/>
                                        </p:tgtEl>
                                        <p:attrNameLst>
                                          <p:attrName>fill.type</p:attrName>
                                        </p:attrNameLst>
                                      </p:cBhvr>
                                      <p:to>
                                        <p:strVal val="solid"/>
                                      </p:to>
                                    </p:set>
                                    <p:set>
                                      <p:cBhvr>
                                        <p:cTn id="8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2" grpId="0" bldLvl="0" animBg="1"/>
      <p:bldP spid="13" grpId="0" bldLvl="0" animBg="1"/>
      <p:bldP spid="14" grpId="0" bldLvl="0" animBg="1"/>
      <p:bldP spid="15"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sp>
        <p:nvSpPr>
          <p:cNvPr id="24" name="Right Arrow 23">
            <a:hlinkClick r:id="" action="ppaction://noaction"/>
          </p:cNvPr>
          <p:cNvSpPr/>
          <p:nvPr/>
        </p:nvSpPr>
        <p:spPr>
          <a:xfrm>
            <a:off x="11049000" y="5999887"/>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anose="02020603050405020304" pitchFamily="18" charset="0"/>
                <a:cs typeface="Times New Roman" panose="02020603050405020304" pitchFamily="18" charset="0"/>
              </a:rPr>
              <a:t>Trở</a:t>
            </a:r>
            <a:r>
              <a:rPr lang="en-US" b="1" dirty="0">
                <a:solidFill>
                  <a:prstClr val="white"/>
                </a:solidFill>
                <a:latin typeface="Times New Roman" panose="02020603050405020304" pitchFamily="18" charset="0"/>
                <a:cs typeface="Times New Roman" panose="02020603050405020304" pitchFamily="18" charset="0"/>
              </a:rPr>
              <a:t> </a:t>
            </a:r>
            <a:r>
              <a:rPr lang="en-US" b="1" dirty="0" err="1">
                <a:solidFill>
                  <a:prstClr val="white"/>
                </a:solidFill>
                <a:latin typeface="Times New Roman" panose="02020603050405020304" pitchFamily="18" charset="0"/>
                <a:cs typeface="Times New Roman" panose="02020603050405020304" pitchFamily="18" charset="0"/>
              </a:rPr>
              <a:t>về</a:t>
            </a:r>
            <a:endParaRPr lang="en-US" b="1" dirty="0">
              <a:solidFill>
                <a:prstClr val="white"/>
              </a:solidFill>
              <a:latin typeface="Times New Roman" panose="02020603050405020304" pitchFamily="18" charset="0"/>
              <a:cs typeface="Times New Roman" panose="02020603050405020304" pitchFamily="18" charset="0"/>
            </a:endParaRPr>
          </a:p>
        </p:txBody>
      </p:sp>
      <p:grpSp>
        <p:nvGrpSpPr>
          <p:cNvPr id="20" name="Group 19"/>
          <p:cNvGrpSpPr/>
          <p:nvPr/>
        </p:nvGrpSpPr>
        <p:grpSpPr>
          <a:xfrm>
            <a:off x="1981200" y="228600"/>
            <a:ext cx="8013700" cy="3274060"/>
            <a:chOff x="457199" y="228600"/>
            <a:chExt cx="8013679" cy="3455802"/>
          </a:xfrm>
        </p:grpSpPr>
        <p:pic>
          <p:nvPicPr>
            <p:cNvPr id="2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6596" y="228600"/>
              <a:ext cx="5898682" cy="3063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27"/>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0" b="92610" l="36700" r="100000">
                          <a14:foregroundMark x1="52200" y1="51056" x2="55400" y2="69866"/>
                          <a14:foregroundMark x1="66900" y1="15643" x2="66700" y2="20345"/>
                          <a14:foregroundMark x1="72200" y1="14107" x2="75200" y2="21497"/>
                          <a14:foregroundMark x1="47400" y1="59789" x2="49000" y2="86084"/>
                          <a14:foregroundMark x1="43300" y1="63052" x2="46600" y2="86660"/>
                          <a14:foregroundMark x1="57500" y1="67083" x2="52600" y2="90307"/>
                        </a14:backgroundRemoval>
                      </a14:imgEffect>
                    </a14:imgLayer>
                  </a14:imgProps>
                </a:ext>
                <a:ext uri="{28A0092B-C50C-407E-A947-70E740481C1C}">
                  <a14:useLocalDpi xmlns:a14="http://schemas.microsoft.com/office/drawing/2010/main" val="0"/>
                </a:ext>
              </a:extLst>
            </a:blip>
            <a:srcRect l="36538" b="4406"/>
            <a:stretch>
              <a:fillRect/>
            </a:stretch>
          </p:blipFill>
          <p:spPr>
            <a:xfrm flipH="1">
              <a:off x="457199" y="1021245"/>
              <a:ext cx="1774259" cy="2663157"/>
            </a:xfrm>
            <a:prstGeom prst="rect">
              <a:avLst/>
            </a:prstGeom>
          </p:spPr>
        </p:pic>
        <p:pic>
          <p:nvPicPr>
            <p:cNvPr id="29" name="Picture 28"/>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958" b="90575" l="1438" r="96965">
                          <a14:foregroundMark x1="18850" y1="10863" x2="37700" y2="45687"/>
                          <a14:foregroundMark x1="31629" y1="41534" x2="37380" y2="67732"/>
                          <a14:foregroundMark x1="27157" y1="64696" x2="41374" y2="46805"/>
                          <a14:foregroundMark x1="29393" y1="22524" x2="30990" y2="27636"/>
                          <a14:foregroundMark x1="20767" y1="22045" x2="21246" y2="27796"/>
                          <a14:foregroundMark x1="19808" y1="13578" x2="16933" y2="21086"/>
                          <a14:foregroundMark x1="36741" y1="20767" x2="39617" y2="21086"/>
                          <a14:foregroundMark x1="36102" y1="26198" x2="37859" y2="32428"/>
                          <a14:foregroundMark x1="43291" y1="29393" x2="46805" y2="31310"/>
                          <a14:foregroundMark x1="44409" y1="45527" x2="48083" y2="43610"/>
                          <a14:foregroundMark x1="49042" y1="41534" x2="50479" y2="44089"/>
                          <a14:foregroundMark x1="27157" y1="80990" x2="30032" y2="84665"/>
                          <a14:foregroundMark x1="35623" y1="79233" x2="37061" y2="82907"/>
                          <a14:foregroundMark x1="55591" y1="65016" x2="57668" y2="64537"/>
                          <a14:foregroundMark x1="60224" y1="63099" x2="64217" y2="68211"/>
                          <a14:foregroundMark x1="57508" y1="74281" x2="62300" y2="74441"/>
                          <a14:foregroundMark x1="55751" y1="70288" x2="58307" y2="75240"/>
                        </a14:backgroundRemoval>
                      </a14:imgEffect>
                    </a14:imgLayer>
                  </a14:imgProps>
                </a:ext>
                <a:ext uri="{28A0092B-C50C-407E-A947-70E740481C1C}">
                  <a14:useLocalDpi xmlns:a14="http://schemas.microsoft.com/office/drawing/2010/main" val="0"/>
                </a:ext>
              </a:extLst>
            </a:blip>
            <a:srcRect l="7657" t="3146" r="10901" b="9984"/>
            <a:stretch>
              <a:fillRect/>
            </a:stretch>
          </p:blipFill>
          <p:spPr>
            <a:xfrm flipH="1">
              <a:off x="6519513" y="1239824"/>
              <a:ext cx="1951365" cy="2444578"/>
            </a:xfrm>
            <a:prstGeom prst="rect">
              <a:avLst/>
            </a:prstGeom>
          </p:spPr>
        </p:pic>
      </p:grpSp>
      <p:sp>
        <p:nvSpPr>
          <p:cNvPr id="34" name="TextBox 33"/>
          <p:cNvSpPr txBox="1"/>
          <p:nvPr/>
        </p:nvSpPr>
        <p:spPr>
          <a:xfrm>
            <a:off x="3589637" y="458899"/>
            <a:ext cx="4800600" cy="2308324"/>
          </a:xfrm>
          <a:prstGeom prst="rect">
            <a:avLst/>
          </a:prstGeom>
          <a:noFill/>
        </p:spPr>
        <p:txBody>
          <a:bodyPr wrap="square" rtlCol="0">
            <a:spAutoFit/>
          </a:bodyPr>
          <a:lstStyle/>
          <a:p>
            <a:pPr algn="ctr"/>
            <a:r>
              <a:rPr lang="en-US" sz="36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Điền tiếp vào chỗ trống:</a:t>
            </a:r>
          </a:p>
          <a:p>
            <a:pPr algn="ctr"/>
            <a:r>
              <a:rPr lang="en-US" sz="36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Cánh diều xanh lúa</a:t>
            </a:r>
          </a:p>
          <a:p>
            <a:pPr algn="ctr"/>
            <a:r>
              <a:rPr lang="en-US" sz="36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Uốn cong.....</a:t>
            </a:r>
          </a:p>
        </p:txBody>
      </p:sp>
      <p:sp>
        <p:nvSpPr>
          <p:cNvPr id="2" name="Rectangle 11"/>
          <p:cNvSpPr/>
          <p:nvPr/>
        </p:nvSpPr>
        <p:spPr>
          <a:xfrm>
            <a:off x="2673206" y="4101063"/>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rPr>
              <a:t>A. </a:t>
            </a:r>
            <a:r>
              <a:rPr lang="en-US" altLang="vi-VN" sz="3200" dirty="0">
                <a:solidFill>
                  <a:prstClr val="black"/>
                </a:solidFill>
              </a:rPr>
              <a:t>tre xanh</a:t>
            </a:r>
            <a:endParaRPr lang="en-US" alt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ectangle 13"/>
          <p:cNvSpPr/>
          <p:nvPr/>
        </p:nvSpPr>
        <p:spPr>
          <a:xfrm>
            <a:off x="6764774" y="4015912"/>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rPr>
              <a:t>B.</a:t>
            </a:r>
            <a:r>
              <a:rPr lang="en-US" altLang="vi-VN" sz="3200" dirty="0">
                <a:solidFill>
                  <a:prstClr val="black"/>
                </a:solidFill>
              </a:rPr>
              <a:t> làng xóm</a:t>
            </a:r>
            <a:endParaRPr lang="en-US" alt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ectangle 12"/>
          <p:cNvSpPr/>
          <p:nvPr/>
        </p:nvSpPr>
        <p:spPr>
          <a:xfrm>
            <a:off x="2673205" y="4875642"/>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rPr>
              <a:t>C</a:t>
            </a:r>
            <a:r>
              <a:rPr lang="en-US" sz="3200" dirty="0">
                <a:solidFill>
                  <a:prstClr val="black"/>
                </a:solidFill>
              </a:rPr>
              <a:t>.</a:t>
            </a:r>
            <a:r>
              <a:rPr lang="vi-VN" sz="3200" dirty="0">
                <a:solidFill>
                  <a:prstClr val="black"/>
                </a:solidFill>
              </a:rPr>
              <a:t> </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tre làng</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ectangle 14"/>
          <p:cNvSpPr/>
          <p:nvPr/>
        </p:nvSpPr>
        <p:spPr>
          <a:xfrm>
            <a:off x="6764774" y="4938208"/>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rPr>
              <a:t>D. </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nhà em</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Content Placeholder 3"/>
          <p:cNvSpPr>
            <a:spLocks noGrp="1"/>
          </p:cNvSpPr>
          <p:nvPr>
            <p:ph idx="1"/>
          </p:nvPr>
        </p:nvSpPr>
        <p:spPr/>
        <p:txBody>
          <a:bodyPr/>
          <a:lstStyle/>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50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anim calcmode="lin" valueType="num">
                                      <p:cBhvr>
                                        <p:cTn id="13" dur="500" fill="hold"/>
                                        <p:tgtEl>
                                          <p:spTgt spid="14"/>
                                        </p:tgtEl>
                                        <p:attrNameLst>
                                          <p:attrName>ppt_x</p:attrName>
                                        </p:attrNameLst>
                                      </p:cBhvr>
                                      <p:tavLst>
                                        <p:tav tm="0">
                                          <p:val>
                                            <p:strVal val="#ppt_x"/>
                                          </p:val>
                                        </p:tav>
                                        <p:tav tm="100000">
                                          <p:val>
                                            <p:strVal val="#ppt_x"/>
                                          </p:val>
                                        </p:tav>
                                      </p:tavLst>
                                    </p:anim>
                                    <p:anim calcmode="lin" valueType="num">
                                      <p:cBhvr>
                                        <p:cTn id="14" dur="5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anim calcmode="lin" valueType="num">
                                      <p:cBhvr>
                                        <p:cTn id="18" dur="500" fill="hold"/>
                                        <p:tgtEl>
                                          <p:spTgt spid="13"/>
                                        </p:tgtEl>
                                        <p:attrNameLst>
                                          <p:attrName>ppt_x</p:attrName>
                                        </p:attrNameLst>
                                      </p:cBhvr>
                                      <p:tavLst>
                                        <p:tav tm="0">
                                          <p:val>
                                            <p:strVal val="#ppt_x"/>
                                          </p:val>
                                        </p:tav>
                                        <p:tav tm="100000">
                                          <p:val>
                                            <p:strVal val="#ppt_x"/>
                                          </p:val>
                                        </p:tav>
                                      </p:tavLst>
                                    </p:anim>
                                    <p:anim calcmode="lin" valueType="num">
                                      <p:cBhvr>
                                        <p:cTn id="19" dur="5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2"/>
                                        </p:tgtEl>
                                        <p:attrNameLst>
                                          <p:attrName>fillcolor</p:attrName>
                                        </p:attrNameLst>
                                      </p:cBhvr>
                                      <p:to>
                                        <a:srgbClr val="FFF2CC"/>
                                      </p:to>
                                    </p:animClr>
                                    <p:set>
                                      <p:cBhvr>
                                        <p:cTn id="30" dur="250" fill="hold"/>
                                        <p:tgtEl>
                                          <p:spTgt spid="2"/>
                                        </p:tgtEl>
                                        <p:attrNameLst>
                                          <p:attrName>fill.type</p:attrName>
                                        </p:attrNameLst>
                                      </p:cBhvr>
                                      <p:to>
                                        <p:strVal val="solid"/>
                                      </p:to>
                                    </p:set>
                                    <p:set>
                                      <p:cBhvr>
                                        <p:cTn id="31" dur="250" fill="hold"/>
                                        <p:tgtEl>
                                          <p:spTgt spid="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1" presetClass="emph" presetSubtype="2" fill="hold" nodeType="withEffect">
                                  <p:stCondLst>
                                    <p:cond delay="1000"/>
                                  </p:stCondLst>
                                  <p:childTnLst>
                                    <p:animClr clrSpc="rgb" dir="cw">
                                      <p:cBhvr>
                                        <p:cTn id="33" dur="250" fill="hold"/>
                                        <p:tgtEl>
                                          <p:spTgt spid="2"/>
                                        </p:tgtEl>
                                        <p:attrNameLst>
                                          <p:attrName>fillcolor</p:attrName>
                                        </p:attrNameLst>
                                      </p:cBhvr>
                                      <p:to>
                                        <a:srgbClr val="FFFF00"/>
                                      </p:to>
                                    </p:animClr>
                                    <p:set>
                                      <p:cBhvr>
                                        <p:cTn id="34" dur="250" fill="hold"/>
                                        <p:tgtEl>
                                          <p:spTgt spid="2"/>
                                        </p:tgtEl>
                                        <p:attrNameLst>
                                          <p:attrName>fill.type</p:attrName>
                                        </p:attrNameLst>
                                      </p:cBhvr>
                                      <p:to>
                                        <p:strVal val="solid"/>
                                      </p:to>
                                    </p:set>
                                    <p:set>
                                      <p:cBhvr>
                                        <p:cTn id="35" dur="250" fill="hold"/>
                                        <p:tgtEl>
                                          <p:spTgt spid="2"/>
                                        </p:tgtEl>
                                        <p:attrNameLst>
                                          <p:attrName>fill.on</p:attrName>
                                        </p:attrNameLst>
                                      </p:cBhvr>
                                      <p:to>
                                        <p:strVal val="true"/>
                                      </p:to>
                                    </p:set>
                                  </p:childTnLst>
                                </p:cTn>
                              </p:par>
                            </p:childTnLst>
                          </p:cTn>
                        </p:par>
                      </p:childTnLst>
                    </p:cTn>
                  </p:par>
                </p:childTnLst>
              </p:cTn>
              <p:nextCondLst>
                <p:cond evt="onClick" delay="0">
                  <p:tgtEl>
                    <p:spTgt spid="2"/>
                  </p:tgtEl>
                </p:cond>
              </p:nextCondLst>
            </p:seq>
            <p:seq concurrent="1" nextAc="seek">
              <p:cTn id="36" restart="whenNotActive" fill="hold" evtFilter="cancelBubble" nodeType="interactiveSeq">
                <p:stCondLst>
                  <p:cond evt="onClick" delay="0">
                    <p:tgtEl>
                      <p:spTgt spid="14"/>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250" fill="hold"/>
                                        <p:tgtEl>
                                          <p:spTgt spid="14"/>
                                        </p:tgtEl>
                                        <p:attrNameLst>
                                          <p:attrName>fillcolor</p:attrName>
                                        </p:attrNameLst>
                                      </p:cBhvr>
                                      <p:to>
                                        <a:srgbClr val="FFF2CC"/>
                                      </p:to>
                                    </p:animClr>
                                    <p:set>
                                      <p:cBhvr>
                                        <p:cTn id="41" dur="250" fill="hold"/>
                                        <p:tgtEl>
                                          <p:spTgt spid="14"/>
                                        </p:tgtEl>
                                        <p:attrNameLst>
                                          <p:attrName>fill.type</p:attrName>
                                        </p:attrNameLst>
                                      </p:cBhvr>
                                      <p:to>
                                        <p:strVal val="solid"/>
                                      </p:to>
                                    </p:set>
                                    <p:set>
                                      <p:cBhvr>
                                        <p:cTn id="42" dur="250" fill="hold"/>
                                        <p:tgtEl>
                                          <p:spTgt spid="14"/>
                                        </p:tgtEl>
                                        <p:attrNameLst>
                                          <p:attrName>fill.on</p:attrName>
                                        </p:attrNameLst>
                                      </p:cBhvr>
                                      <p:to>
                                        <p:strVal val="true"/>
                                      </p:to>
                                    </p:set>
                                  </p:childTnLst>
                                  <p:subTnLst>
                                    <p:audio>
                                      <p:cMediaNode>
                                        <p:cTn display="0" masterRel="sameClick">
                                          <p:stCondLst>
                                            <p:cond evt="begin" delay="0">
                                              <p:tn val="39"/>
                                            </p:cond>
                                          </p:stCondLst>
                                          <p:endCondLst>
                                            <p:cond evt="onStopAudio" delay="0">
                                              <p:tgtEl>
                                                <p:sldTgt/>
                                              </p:tgtEl>
                                            </p:cond>
                                          </p:endCondLst>
                                        </p:cTn>
                                        <p:tgtEl>
                                          <p:sndTgt r:embed="rId2" name="click.wav"/>
                                        </p:tgtEl>
                                      </p:cMediaNode>
                                    </p:audio>
                                  </p:subTnLst>
                                </p:cTn>
                              </p:par>
                              <p:par>
                                <p:cTn id="43" presetID="1" presetClass="emph" presetSubtype="2" fill="hold" nodeType="withEffect">
                                  <p:stCondLst>
                                    <p:cond delay="0"/>
                                  </p:stCondLst>
                                  <p:childTnLst>
                                    <p:animClr clrSpc="rgb" dir="cw">
                                      <p:cBhvr>
                                        <p:cTn id="44" dur="250" fill="hold"/>
                                        <p:tgtEl>
                                          <p:spTgt spid="14"/>
                                        </p:tgtEl>
                                        <p:attrNameLst>
                                          <p:attrName>fillcolor</p:attrName>
                                        </p:attrNameLst>
                                      </p:cBhvr>
                                      <p:to>
                                        <a:srgbClr val="FFFF00"/>
                                      </p:to>
                                    </p:animClr>
                                    <p:set>
                                      <p:cBhvr>
                                        <p:cTn id="45" dur="250" fill="hold"/>
                                        <p:tgtEl>
                                          <p:spTgt spid="14"/>
                                        </p:tgtEl>
                                        <p:attrNameLst>
                                          <p:attrName>fill.type</p:attrName>
                                        </p:attrNameLst>
                                      </p:cBhvr>
                                      <p:to>
                                        <p:strVal val="solid"/>
                                      </p:to>
                                    </p:set>
                                    <p:set>
                                      <p:cBhvr>
                                        <p:cTn id="46"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47" restart="whenNotActive" fill="hold" evtFilter="cancelBubble" nodeType="interactiveSeq">
                <p:stCondLst>
                  <p:cond evt="onClick" delay="0">
                    <p:tgtEl>
                      <p:spTgt spid="13"/>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250" fill="hold"/>
                                        <p:tgtEl>
                                          <p:spTgt spid="13"/>
                                        </p:tgtEl>
                                        <p:attrNameLst>
                                          <p:attrName>fillcolor</p:attrName>
                                        </p:attrNameLst>
                                      </p:cBhvr>
                                      <p:to>
                                        <a:srgbClr val="FFF2CC"/>
                                      </p:to>
                                    </p:animClr>
                                    <p:set>
                                      <p:cBhvr>
                                        <p:cTn id="52" dur="250" fill="hold"/>
                                        <p:tgtEl>
                                          <p:spTgt spid="13"/>
                                        </p:tgtEl>
                                        <p:attrNameLst>
                                          <p:attrName>fill.type</p:attrName>
                                        </p:attrNameLst>
                                      </p:cBhvr>
                                      <p:to>
                                        <p:strVal val="solid"/>
                                      </p:to>
                                    </p:set>
                                    <p:set>
                                      <p:cBhvr>
                                        <p:cTn id="53" dur="250" fill="hold"/>
                                        <p:tgtEl>
                                          <p:spTgt spid="13"/>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2" name="click.wav"/>
                                        </p:tgtEl>
                                      </p:cMediaNode>
                                    </p:audio>
                                  </p:subTnLst>
                                </p:cTn>
                              </p:par>
                              <p:par>
                                <p:cTn id="54" presetID="1" presetClass="emph" presetSubtype="2" fill="hold" nodeType="withEffect">
                                  <p:stCondLst>
                                    <p:cond delay="1000"/>
                                  </p:stCondLst>
                                  <p:childTnLst>
                                    <p:animClr clrSpc="rgb" dir="cw">
                                      <p:cBhvr>
                                        <p:cTn id="55" dur="250" fill="hold"/>
                                        <p:tgtEl>
                                          <p:spTgt spid="13"/>
                                        </p:tgtEl>
                                        <p:attrNameLst>
                                          <p:attrName>fillcolor</p:attrName>
                                        </p:attrNameLst>
                                      </p:cBhvr>
                                      <p:to>
                                        <a:srgbClr val="00B050"/>
                                      </p:to>
                                    </p:animClr>
                                    <p:set>
                                      <p:cBhvr>
                                        <p:cTn id="56" dur="250" fill="hold"/>
                                        <p:tgtEl>
                                          <p:spTgt spid="13"/>
                                        </p:tgtEl>
                                        <p:attrNameLst>
                                          <p:attrName>fill.type</p:attrName>
                                        </p:attrNameLst>
                                      </p:cBhvr>
                                      <p:to>
                                        <p:strVal val="solid"/>
                                      </p:to>
                                    </p:set>
                                    <p:set>
                                      <p:cBhvr>
                                        <p:cTn id="57"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8" restart="whenNotActive" fill="hold" evtFilter="cancelBubble" nodeType="interactiveSeq">
                <p:stCondLst>
                  <p:cond evt="onClick" delay="0">
                    <p:tgtEl>
                      <p:spTgt spid="15"/>
                    </p:tgtEl>
                  </p:cond>
                </p:stCondLst>
                <p:endSync evt="end" delay="0">
                  <p:rtn val="all"/>
                </p:endSync>
                <p:childTnLst>
                  <p:par>
                    <p:cTn id="59" fill="hold">
                      <p:stCondLst>
                        <p:cond delay="0"/>
                      </p:stCondLst>
                      <p:childTnLst>
                        <p:par>
                          <p:cTn id="60" fill="hold">
                            <p:stCondLst>
                              <p:cond delay="0"/>
                            </p:stCondLst>
                            <p:childTnLst>
                              <p:par>
                                <p:cTn id="61" presetID="1" presetClass="emph" presetSubtype="2" fill="hold" nodeType="clickEffect">
                                  <p:stCondLst>
                                    <p:cond delay="0"/>
                                  </p:stCondLst>
                                  <p:childTnLst>
                                    <p:animClr clrSpc="rgb" dir="cw">
                                      <p:cBhvr>
                                        <p:cTn id="62" dur="250" fill="hold"/>
                                        <p:tgtEl>
                                          <p:spTgt spid="15"/>
                                        </p:tgtEl>
                                        <p:attrNameLst>
                                          <p:attrName>fillcolor</p:attrName>
                                        </p:attrNameLst>
                                      </p:cBhvr>
                                      <p:to>
                                        <a:srgbClr val="FFF2CC"/>
                                      </p:to>
                                    </p:animClr>
                                    <p:set>
                                      <p:cBhvr>
                                        <p:cTn id="63" dur="250" fill="hold"/>
                                        <p:tgtEl>
                                          <p:spTgt spid="15"/>
                                        </p:tgtEl>
                                        <p:attrNameLst>
                                          <p:attrName>fill.type</p:attrName>
                                        </p:attrNameLst>
                                      </p:cBhvr>
                                      <p:to>
                                        <p:strVal val="solid"/>
                                      </p:to>
                                    </p:set>
                                    <p:set>
                                      <p:cBhvr>
                                        <p:cTn id="64" dur="250" fill="hold"/>
                                        <p:tgtEl>
                                          <p:spTgt spid="15"/>
                                        </p:tgtEl>
                                        <p:attrNameLst>
                                          <p:attrName>fill.on</p:attrName>
                                        </p:attrNameLst>
                                      </p:cBhvr>
                                      <p:to>
                                        <p:strVal val="true"/>
                                      </p:to>
                                    </p:set>
                                  </p:childTnLst>
                                  <p:subTnLst>
                                    <p:audio>
                                      <p:cMediaNode>
                                        <p:cTn display="0" masterRel="sameClick">
                                          <p:stCondLst>
                                            <p:cond evt="begin" delay="0">
                                              <p:tn val="61"/>
                                            </p:cond>
                                          </p:stCondLst>
                                          <p:endCondLst>
                                            <p:cond evt="onStopAudio" delay="0">
                                              <p:tgtEl>
                                                <p:sldTgt/>
                                              </p:tgtEl>
                                            </p:cond>
                                          </p:endCondLst>
                                        </p:cTn>
                                        <p:tgtEl>
                                          <p:sndTgt r:embed="rId2" name="click.wav"/>
                                        </p:tgtEl>
                                      </p:cMediaNode>
                                    </p:audio>
                                  </p:subTnLst>
                                </p:cTn>
                              </p:par>
                              <p:par>
                                <p:cTn id="65" presetID="1" presetClass="emph" presetSubtype="2" fill="hold" nodeType="withEffect">
                                  <p:stCondLst>
                                    <p:cond delay="1000"/>
                                  </p:stCondLst>
                                  <p:childTnLst>
                                    <p:animClr clrSpc="rgb" dir="cw">
                                      <p:cBhvr>
                                        <p:cTn id="66" dur="250" fill="hold"/>
                                        <p:tgtEl>
                                          <p:spTgt spid="15"/>
                                        </p:tgtEl>
                                        <p:attrNameLst>
                                          <p:attrName>fillcolor</p:attrName>
                                        </p:attrNameLst>
                                      </p:cBhvr>
                                      <p:to>
                                        <a:srgbClr val="FFFF00"/>
                                      </p:to>
                                    </p:animClr>
                                    <p:set>
                                      <p:cBhvr>
                                        <p:cTn id="67" dur="250" fill="hold"/>
                                        <p:tgtEl>
                                          <p:spTgt spid="15"/>
                                        </p:tgtEl>
                                        <p:attrNameLst>
                                          <p:attrName>fill.type</p:attrName>
                                        </p:attrNameLst>
                                      </p:cBhvr>
                                      <p:to>
                                        <p:strVal val="solid"/>
                                      </p:to>
                                    </p:set>
                                    <p:set>
                                      <p:cBhvr>
                                        <p:cTn id="68"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2" grpId="0" bldLvl="0" animBg="1"/>
      <p:bldP spid="14" grpId="0" bldLvl="0" animBg="1"/>
      <p:bldP spid="13" grpId="0" bldLvl="0" animBg="1"/>
      <p:bldP spid="15"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Document 17"/>
          <p:cNvSpPr/>
          <p:nvPr/>
        </p:nvSpPr>
        <p:spPr>
          <a:xfrm>
            <a:off x="-20782" y="0"/>
            <a:ext cx="12268201" cy="22074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 name="connsiteX0-449" fmla="*/ 76 w 21676"/>
              <a:gd name="connsiteY0-450" fmla="*/ 0 h 23225"/>
              <a:gd name="connsiteX1-451" fmla="*/ 21676 w 21676"/>
              <a:gd name="connsiteY1-452" fmla="*/ 0 h 23225"/>
              <a:gd name="connsiteX2-453" fmla="*/ 21625 w 21676"/>
              <a:gd name="connsiteY2-454" fmla="*/ 18938 h 23225"/>
              <a:gd name="connsiteX3-455" fmla="*/ 17591 w 21676"/>
              <a:gd name="connsiteY3-456" fmla="*/ 19806 h 23225"/>
              <a:gd name="connsiteX4-457" fmla="*/ 8469 w 21676"/>
              <a:gd name="connsiteY4-458" fmla="*/ 23038 h 23225"/>
              <a:gd name="connsiteX5-459" fmla="*/ 1 w 21676"/>
              <a:gd name="connsiteY5-460" fmla="*/ 20416 h 23225"/>
              <a:gd name="connsiteX6-461" fmla="*/ 76 w 21676"/>
              <a:gd name="connsiteY6-462" fmla="*/ 0 h 23225"/>
              <a:gd name="connsiteX0-463" fmla="*/ 76 w 21676"/>
              <a:gd name="connsiteY0-464" fmla="*/ 0 h 23225"/>
              <a:gd name="connsiteX1-465" fmla="*/ 21676 w 21676"/>
              <a:gd name="connsiteY1-466" fmla="*/ 0 h 23225"/>
              <a:gd name="connsiteX2-467" fmla="*/ 21625 w 21676"/>
              <a:gd name="connsiteY2-468" fmla="*/ 18938 h 23225"/>
              <a:gd name="connsiteX3-469" fmla="*/ 17591 w 21676"/>
              <a:gd name="connsiteY3-470" fmla="*/ 19806 h 23225"/>
              <a:gd name="connsiteX4-471" fmla="*/ 8290 w 21676"/>
              <a:gd name="connsiteY4-472" fmla="*/ 23038 h 23225"/>
              <a:gd name="connsiteX5-473" fmla="*/ 1 w 21676"/>
              <a:gd name="connsiteY5-474" fmla="*/ 20416 h 23225"/>
              <a:gd name="connsiteX6-475" fmla="*/ 76 w 21676"/>
              <a:gd name="connsiteY6-476" fmla="*/ 0 h 23225"/>
              <a:gd name="connsiteX0-477" fmla="*/ 76 w 21676"/>
              <a:gd name="connsiteY0-478" fmla="*/ 0 h 23054"/>
              <a:gd name="connsiteX1-479" fmla="*/ 21676 w 21676"/>
              <a:gd name="connsiteY1-480" fmla="*/ 0 h 23054"/>
              <a:gd name="connsiteX2-481" fmla="*/ 21625 w 21676"/>
              <a:gd name="connsiteY2-482" fmla="*/ 18938 h 23054"/>
              <a:gd name="connsiteX3-483" fmla="*/ 17591 w 21676"/>
              <a:gd name="connsiteY3-484" fmla="*/ 19806 h 23054"/>
              <a:gd name="connsiteX4-485" fmla="*/ 8290 w 21676"/>
              <a:gd name="connsiteY4-486" fmla="*/ 23038 h 23054"/>
              <a:gd name="connsiteX5-487" fmla="*/ 1 w 21676"/>
              <a:gd name="connsiteY5-488" fmla="*/ 20416 h 23054"/>
              <a:gd name="connsiteX6-489" fmla="*/ 76 w 21676"/>
              <a:gd name="connsiteY6-490" fmla="*/ 0 h 23054"/>
              <a:gd name="connsiteX0-491" fmla="*/ 76 w 21676"/>
              <a:gd name="connsiteY0-492" fmla="*/ 0 h 23038"/>
              <a:gd name="connsiteX1-493" fmla="*/ 21676 w 21676"/>
              <a:gd name="connsiteY1-494" fmla="*/ 0 h 23038"/>
              <a:gd name="connsiteX2-495" fmla="*/ 21625 w 21676"/>
              <a:gd name="connsiteY2-496" fmla="*/ 18938 h 23038"/>
              <a:gd name="connsiteX3-497" fmla="*/ 17591 w 21676"/>
              <a:gd name="connsiteY3-498" fmla="*/ 19806 h 23038"/>
              <a:gd name="connsiteX4-499" fmla="*/ 8290 w 21676"/>
              <a:gd name="connsiteY4-500" fmla="*/ 23038 h 23038"/>
              <a:gd name="connsiteX5-501" fmla="*/ 1 w 21676"/>
              <a:gd name="connsiteY5-502" fmla="*/ 20416 h 23038"/>
              <a:gd name="connsiteX6-503" fmla="*/ 76 w 21676"/>
              <a:gd name="connsiteY6-504" fmla="*/ 0 h 23038"/>
              <a:gd name="connsiteX0-505" fmla="*/ 76 w 21676"/>
              <a:gd name="connsiteY0-506" fmla="*/ 0 h 23038"/>
              <a:gd name="connsiteX1-507" fmla="*/ 21676 w 21676"/>
              <a:gd name="connsiteY1-508" fmla="*/ 0 h 23038"/>
              <a:gd name="connsiteX2-509" fmla="*/ 21625 w 21676"/>
              <a:gd name="connsiteY2-510" fmla="*/ 18938 h 23038"/>
              <a:gd name="connsiteX3-511" fmla="*/ 18037 w 21676"/>
              <a:gd name="connsiteY3-512" fmla="*/ 19806 h 23038"/>
              <a:gd name="connsiteX4-513" fmla="*/ 8290 w 21676"/>
              <a:gd name="connsiteY4-514" fmla="*/ 23038 h 23038"/>
              <a:gd name="connsiteX5-515" fmla="*/ 1 w 21676"/>
              <a:gd name="connsiteY5-516" fmla="*/ 20416 h 23038"/>
              <a:gd name="connsiteX6-517" fmla="*/ 76 w 21676"/>
              <a:gd name="connsiteY6-518" fmla="*/ 0 h 23038"/>
              <a:gd name="connsiteX0-519" fmla="*/ 76 w 21676"/>
              <a:gd name="connsiteY0-520" fmla="*/ 0 h 23038"/>
              <a:gd name="connsiteX1-521" fmla="*/ 21676 w 21676"/>
              <a:gd name="connsiteY1-522" fmla="*/ 0 h 23038"/>
              <a:gd name="connsiteX2-523" fmla="*/ 21625 w 21676"/>
              <a:gd name="connsiteY2-524" fmla="*/ 19390 h 23038"/>
              <a:gd name="connsiteX3-525" fmla="*/ 18037 w 21676"/>
              <a:gd name="connsiteY3-526" fmla="*/ 19806 h 23038"/>
              <a:gd name="connsiteX4-527" fmla="*/ 8290 w 21676"/>
              <a:gd name="connsiteY4-528" fmla="*/ 23038 h 23038"/>
              <a:gd name="connsiteX5-529" fmla="*/ 1 w 21676"/>
              <a:gd name="connsiteY5-530" fmla="*/ 20416 h 23038"/>
              <a:gd name="connsiteX6-531" fmla="*/ 76 w 21676"/>
              <a:gd name="connsiteY6-532" fmla="*/ 0 h 23038"/>
              <a:gd name="connsiteX0-533" fmla="*/ 76 w 21676"/>
              <a:gd name="connsiteY0-534" fmla="*/ 0 h 23038"/>
              <a:gd name="connsiteX1-535" fmla="*/ 21676 w 21676"/>
              <a:gd name="connsiteY1-536" fmla="*/ 0 h 23038"/>
              <a:gd name="connsiteX2-537" fmla="*/ 21625 w 21676"/>
              <a:gd name="connsiteY2-538" fmla="*/ 19390 h 23038"/>
              <a:gd name="connsiteX3-539" fmla="*/ 18037 w 21676"/>
              <a:gd name="connsiteY3-540" fmla="*/ 19806 h 23038"/>
              <a:gd name="connsiteX4-541" fmla="*/ 8290 w 21676"/>
              <a:gd name="connsiteY4-542" fmla="*/ 23038 h 23038"/>
              <a:gd name="connsiteX5-543" fmla="*/ 1 w 21676"/>
              <a:gd name="connsiteY5-544" fmla="*/ 20416 h 23038"/>
              <a:gd name="connsiteX6-545" fmla="*/ 76 w 21676"/>
              <a:gd name="connsiteY6-546" fmla="*/ 0 h 23038"/>
              <a:gd name="connsiteX0-547" fmla="*/ 76 w 21676"/>
              <a:gd name="connsiteY0-548" fmla="*/ 0 h 23075"/>
              <a:gd name="connsiteX1-549" fmla="*/ 21676 w 21676"/>
              <a:gd name="connsiteY1-550" fmla="*/ 0 h 23075"/>
              <a:gd name="connsiteX2-551" fmla="*/ 21625 w 21676"/>
              <a:gd name="connsiteY2-552" fmla="*/ 19390 h 23075"/>
              <a:gd name="connsiteX3-553" fmla="*/ 18037 w 21676"/>
              <a:gd name="connsiteY3-554" fmla="*/ 19806 h 23075"/>
              <a:gd name="connsiteX4-555" fmla="*/ 8290 w 21676"/>
              <a:gd name="connsiteY4-556" fmla="*/ 23038 h 23075"/>
              <a:gd name="connsiteX5-557" fmla="*/ 1 w 21676"/>
              <a:gd name="connsiteY5-558" fmla="*/ 20416 h 23075"/>
              <a:gd name="connsiteX6-559" fmla="*/ 76 w 21676"/>
              <a:gd name="connsiteY6-560" fmla="*/ 0 h 2307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endParaRPr lang="en-US"/>
          </a:p>
        </p:txBody>
      </p:sp>
      <p:sp>
        <p:nvSpPr>
          <p:cNvPr id="3" name="Flowchart: Document 17"/>
          <p:cNvSpPr/>
          <p:nvPr/>
        </p:nvSpPr>
        <p:spPr>
          <a:xfrm>
            <a:off x="-76199" y="-14642"/>
            <a:ext cx="12268199" cy="186169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endParaRPr lang="en-US"/>
          </a:p>
        </p:txBody>
      </p:sp>
      <p:sp>
        <p:nvSpPr>
          <p:cNvPr id="9" name="TextBox 8"/>
          <p:cNvSpPr txBox="1"/>
          <p:nvPr/>
        </p:nvSpPr>
        <p:spPr>
          <a:xfrm>
            <a:off x="942340" y="570865"/>
            <a:ext cx="10645140" cy="2552065"/>
          </a:xfrm>
          <a:prstGeom prst="rect">
            <a:avLst/>
          </a:prstGeom>
          <a:noFill/>
        </p:spPr>
        <p:txBody>
          <a:bodyPr wrap="square" lIns="91391" tIns="45696" rIns="91391" bIns="45696" rtlCol="0">
            <a:spAutoFit/>
            <a:scene3d>
              <a:camera prst="orthographicFront"/>
              <a:lightRig rig="threePt" dir="t"/>
            </a:scene3d>
          </a:bodyPr>
          <a:lstStyle/>
          <a:p>
            <a:pPr algn="ctr"/>
            <a:endParaRPr lang="en-US" sz="4000" b="1" dirty="0">
              <a:ln w="3175">
                <a:solidFill>
                  <a:schemeClr val="bg1"/>
                </a:solidFill>
              </a:ln>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a:p>
            <a:pPr algn="ctr"/>
            <a:r>
              <a:rPr lang="en-US" sz="4000" b="1">
                <a:ln/>
                <a:solidFill>
                  <a:schemeClr val="tx1"/>
                </a:solidFill>
                <a:effectLst>
                  <a:outerShdw blurRad="38100" dist="19050" dir="2700000" algn="tl" rotWithShape="0">
                    <a:schemeClr val="dk1">
                      <a:alpha val="40000"/>
                    </a:schemeClr>
                  </a:outerShdw>
                </a:effectLst>
                <a:latin typeface="Arial-Rounded" panose="020B0500000000000000" pitchFamily="34" charset="0"/>
                <a:ea typeface="Arial-Rounded" panose="020B0500000000000000" pitchFamily="34" charset="0"/>
                <a:cs typeface="Arial-Rounded" panose="020B0500000000000000" pitchFamily="34" charset="0"/>
              </a:rPr>
              <a:t>Thứ</a:t>
            </a:r>
            <a:r>
              <a:rPr lang="vi-VN" altLang="en-US" sz="4000" b="1">
                <a:ln/>
                <a:solidFill>
                  <a:schemeClr val="tx1"/>
                </a:solidFill>
                <a:effectLst>
                  <a:outerShdw blurRad="38100" dist="19050" dir="2700000" algn="tl" rotWithShape="0">
                    <a:schemeClr val="dk1">
                      <a:alpha val="40000"/>
                    </a:scheme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vi-VN" altLang="en-US" sz="4000" b="1">
                <a:ln/>
                <a:effectLst>
                  <a:outerShdw blurRad="38100" dist="19050" dir="2700000" algn="tl" rotWithShape="0">
                    <a:schemeClr val="dk1">
                      <a:alpha val="40000"/>
                    </a:schemeClr>
                  </a:outerShdw>
                </a:effectLst>
                <a:latin typeface="Arial-Rounded" panose="020B0500000000000000" pitchFamily="34" charset="0"/>
                <a:ea typeface="Arial-Rounded" panose="020B0500000000000000" pitchFamily="34" charset="0"/>
                <a:cs typeface="Arial-Rounded" panose="020B0500000000000000" pitchFamily="34" charset="0"/>
              </a:rPr>
              <a:t>Tư</a:t>
            </a:r>
            <a:r>
              <a:rPr lang="vi-VN" altLang="en-US" sz="4000" b="1" smtClean="0">
                <a:ln/>
                <a:solidFill>
                  <a:schemeClr val="tx1"/>
                </a:solidFill>
                <a:effectLst>
                  <a:outerShdw blurRad="38100" dist="19050" dir="2700000" algn="tl" rotWithShape="0">
                    <a:schemeClr val="dk1">
                      <a:alpha val="40000"/>
                    </a:scheme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a:ln/>
                <a:solidFill>
                  <a:schemeClr val="tx1"/>
                </a:solidFill>
                <a:effectLst>
                  <a:outerShdw blurRad="38100" dist="19050" dir="2700000" algn="tl" rotWithShape="0">
                    <a:schemeClr val="dk1">
                      <a:alpha val="40000"/>
                    </a:schemeClr>
                  </a:outerShdw>
                </a:effectLst>
                <a:latin typeface="Arial-Rounded" panose="020B0500000000000000" pitchFamily="34" charset="0"/>
                <a:ea typeface="Arial-Rounded" panose="020B0500000000000000" pitchFamily="34" charset="0"/>
                <a:cs typeface="Arial-Rounded" panose="020B0500000000000000" pitchFamily="34" charset="0"/>
              </a:rPr>
              <a:t>ngày</a:t>
            </a:r>
            <a:r>
              <a:rPr lang="vi-VN" altLang="en-US" sz="4000" b="1">
                <a:ln/>
                <a:solidFill>
                  <a:schemeClr val="tx1"/>
                </a:solidFill>
                <a:effectLst>
                  <a:outerShdw blurRad="38100" dist="19050" dir="2700000" algn="tl" rotWithShape="0">
                    <a:schemeClr val="dk1">
                      <a:alpha val="40000"/>
                    </a:scheme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vi-VN" altLang="en-US" sz="4000" b="1" smtClean="0">
                <a:ln/>
                <a:solidFill>
                  <a:schemeClr val="tx1"/>
                </a:solidFill>
                <a:effectLst>
                  <a:outerShdw blurRad="38100" dist="19050" dir="2700000" algn="tl" rotWithShape="0">
                    <a:schemeClr val="dk1">
                      <a:alpha val="40000"/>
                    </a:schemeClr>
                  </a:outerShdw>
                </a:effectLst>
                <a:latin typeface="Arial-Rounded" panose="020B0500000000000000" pitchFamily="34" charset="0"/>
                <a:ea typeface="Arial-Rounded" panose="020B0500000000000000" pitchFamily="34" charset="0"/>
                <a:cs typeface="Arial-Rounded" panose="020B0500000000000000" pitchFamily="34" charset="0"/>
              </a:rPr>
              <a:t>27  </a:t>
            </a:r>
            <a:r>
              <a:rPr lang="en-US" sz="4000" b="1" dirty="0">
                <a:ln/>
                <a:solidFill>
                  <a:schemeClr val="tx1"/>
                </a:solidFill>
                <a:effectLst>
                  <a:outerShdw blurRad="38100" dist="19050" dir="2700000" algn="tl" rotWithShape="0">
                    <a:schemeClr val="dk1">
                      <a:alpha val="40000"/>
                    </a:schemeClr>
                  </a:outerShdw>
                </a:effectLst>
                <a:latin typeface="Arial-Rounded" panose="020B0500000000000000" pitchFamily="34" charset="0"/>
                <a:ea typeface="Arial-Rounded" panose="020B0500000000000000" pitchFamily="34" charset="0"/>
                <a:cs typeface="Arial-Rounded" panose="020B0500000000000000" pitchFamily="34" charset="0"/>
              </a:rPr>
              <a:t>tháng</a:t>
            </a:r>
            <a:r>
              <a:rPr lang="vi-VN" altLang="en-US" sz="4000" b="1" dirty="0">
                <a:ln/>
                <a:solidFill>
                  <a:schemeClr val="tx1"/>
                </a:solidFill>
                <a:effectLst>
                  <a:outerShdw blurRad="38100" dist="19050" dir="2700000" algn="tl" rotWithShape="0">
                    <a:schemeClr val="dk1">
                      <a:alpha val="40000"/>
                    </a:schemeClr>
                  </a:outerShdw>
                </a:effectLst>
                <a:latin typeface="Arial-Rounded" panose="020B0500000000000000" pitchFamily="34" charset="0"/>
                <a:ea typeface="Arial-Rounded" panose="020B0500000000000000" pitchFamily="34" charset="0"/>
                <a:cs typeface="Arial-Rounded" panose="020B0500000000000000" pitchFamily="34" charset="0"/>
              </a:rPr>
              <a:t> 11 </a:t>
            </a:r>
            <a:r>
              <a:rPr lang="vi-VN" altLang="en-US" sz="4000" b="1">
                <a:ln/>
                <a:solidFill>
                  <a:schemeClr val="tx1"/>
                </a:solidFill>
                <a:effectLst>
                  <a:outerShdw blurRad="38100" dist="19050" dir="2700000" algn="tl" rotWithShape="0">
                    <a:schemeClr val="dk1">
                      <a:alpha val="40000"/>
                    </a:schemeClr>
                  </a:outerShdw>
                </a:effectLst>
                <a:latin typeface="Arial-Rounded" panose="020B0500000000000000" pitchFamily="34" charset="0"/>
                <a:ea typeface="Arial-Rounded" panose="020B0500000000000000" pitchFamily="34" charset="0"/>
                <a:cs typeface="Arial-Rounded" panose="020B0500000000000000" pitchFamily="34" charset="0"/>
              </a:rPr>
              <a:t>năm </a:t>
            </a:r>
            <a:r>
              <a:rPr lang="vi-VN" altLang="en-US" sz="4000" b="1" smtClean="0">
                <a:ln/>
                <a:solidFill>
                  <a:schemeClr val="tx1"/>
                </a:solidFill>
                <a:effectLst>
                  <a:outerShdw blurRad="38100" dist="19050" dir="2700000" algn="tl" rotWithShape="0">
                    <a:schemeClr val="dk1">
                      <a:alpha val="40000"/>
                    </a:schemeClr>
                  </a:outerShdw>
                </a:effectLst>
                <a:latin typeface="Arial-Rounded" panose="020B0500000000000000" pitchFamily="34" charset="0"/>
                <a:ea typeface="Arial-Rounded" panose="020B0500000000000000" pitchFamily="34" charset="0"/>
                <a:cs typeface="Arial-Rounded" panose="020B0500000000000000" pitchFamily="34" charset="0"/>
              </a:rPr>
              <a:t>2024</a:t>
            </a:r>
            <a:endParaRPr lang="vi-VN" altLang="en-US" sz="4000" b="1" dirty="0">
              <a:ln/>
              <a:solidFill>
                <a:schemeClr val="tx1"/>
              </a:solidFill>
              <a:effectLst>
                <a:outerShdw blurRad="38100" dist="19050" dir="2700000" algn="tl" rotWithShape="0">
                  <a:schemeClr val="dk1">
                    <a:alpha val="40000"/>
                  </a:schemeClr>
                </a:outerShdw>
              </a:effectLst>
              <a:latin typeface="Arial-Rounded" panose="020B0500000000000000" pitchFamily="34" charset="0"/>
              <a:ea typeface="Arial-Rounded" panose="020B0500000000000000" pitchFamily="34" charset="0"/>
              <a:cs typeface="Arial-Rounded" panose="020B0500000000000000" pitchFamily="34" charset="0"/>
            </a:endParaRPr>
          </a:p>
          <a:p>
            <a:pPr algn="ctr"/>
            <a:r>
              <a:rPr lang="vi-VN" altLang="en-US" sz="4000" b="1" dirty="0">
                <a:ln/>
                <a:solidFill>
                  <a:schemeClr val="tx1"/>
                </a:solidFill>
                <a:effectLst>
                  <a:outerShdw blurRad="38100" dist="19050" dir="2700000" algn="tl" rotWithShape="0">
                    <a:schemeClr val="dk1">
                      <a:alpha val="40000"/>
                    </a:schemeClr>
                  </a:outerShdw>
                </a:effectLst>
                <a:latin typeface="Arial-Rounded" panose="020B0500000000000000" pitchFamily="34" charset="0"/>
                <a:ea typeface="Arial-Rounded" panose="020B0500000000000000" pitchFamily="34" charset="0"/>
                <a:cs typeface="Arial-Rounded" panose="020B0500000000000000" pitchFamily="34" charset="0"/>
              </a:rPr>
              <a:t>Môn Tiếng Việt</a:t>
            </a:r>
          </a:p>
          <a:p>
            <a:pPr algn="ctr"/>
            <a:endParaRPr lang="vi-VN" altLang="en-US" sz="4000" b="1" dirty="0">
              <a:ln/>
              <a:solidFill>
                <a:schemeClr val="tx1"/>
              </a:solidFill>
              <a:effectLst>
                <a:outerShdw blurRad="38100" dist="19050" dir="2700000" algn="tl" rotWithShape="0">
                  <a:schemeClr val="dk1">
                    <a:alpha val="40000"/>
                  </a:scheme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0" name="Group 9"/>
          <p:cNvGrpSpPr/>
          <p:nvPr/>
        </p:nvGrpSpPr>
        <p:grpSpPr>
          <a:xfrm>
            <a:off x="1938020" y="3463290"/>
            <a:ext cx="9443085" cy="1383665"/>
            <a:chOff x="2052684" y="2617912"/>
            <a:chExt cx="5768788" cy="1092595"/>
          </a:xfrm>
        </p:grpSpPr>
        <p:pic>
          <p:nvPicPr>
            <p:cNvPr id="1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2684" y="2617912"/>
              <a:ext cx="5768788" cy="1092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2057479" y="2772823"/>
              <a:ext cx="5121462" cy="799264"/>
            </a:xfrm>
            <a:prstGeom prst="rect">
              <a:avLst/>
            </a:prstGeom>
            <a:noFill/>
          </p:spPr>
          <p:txBody>
            <a:bodyPr wrap="square" lIns="89301" tIns="44651" rIns="89301" bIns="44651" rtlCol="0">
              <a:spAutoFit/>
            </a:bodyPr>
            <a:lstStyle/>
            <a:p>
              <a:pPr algn="ctr"/>
              <a:r>
                <a:rPr lang="vi-VN" alt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6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Tớ là lê-gô</a:t>
              </a:r>
              <a:r>
                <a:rPr lang="vi-VN" altLang="en-US" sz="6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p>
          </p:txBody>
        </p:sp>
      </p:grpSp>
      <p:sp>
        <p:nvSpPr>
          <p:cNvPr id="13" name="Rectangle 16"/>
          <p:cNvSpPr/>
          <p:nvPr/>
        </p:nvSpPr>
        <p:spPr>
          <a:xfrm rot="269291">
            <a:off x="985163" y="3614125"/>
            <a:ext cx="1448268" cy="1127520"/>
          </a:xfrm>
          <a:custGeom>
            <a:avLst/>
            <a:gdLst>
              <a:gd name="connsiteX0" fmla="*/ 0 w 1322292"/>
              <a:gd name="connsiteY0" fmla="*/ 0 h 1023843"/>
              <a:gd name="connsiteX1" fmla="*/ 1322292 w 1322292"/>
              <a:gd name="connsiteY1" fmla="*/ 0 h 1023843"/>
              <a:gd name="connsiteX2" fmla="*/ 1322292 w 1322292"/>
              <a:gd name="connsiteY2" fmla="*/ 1023843 h 1023843"/>
              <a:gd name="connsiteX3" fmla="*/ 0 w 1322292"/>
              <a:gd name="connsiteY3" fmla="*/ 1023843 h 1023843"/>
              <a:gd name="connsiteX4" fmla="*/ 0 w 1322292"/>
              <a:gd name="connsiteY4" fmla="*/ 0 h 1023843"/>
              <a:gd name="connsiteX0-1" fmla="*/ 38 w 1322330"/>
              <a:gd name="connsiteY0-2" fmla="*/ 0 h 1023843"/>
              <a:gd name="connsiteX1-3" fmla="*/ 1322330 w 1322330"/>
              <a:gd name="connsiteY1-4" fmla="*/ 0 h 1023843"/>
              <a:gd name="connsiteX2-5" fmla="*/ 1322330 w 1322330"/>
              <a:gd name="connsiteY2-6" fmla="*/ 1023843 h 1023843"/>
              <a:gd name="connsiteX3-7" fmla="*/ 38 w 1322330"/>
              <a:gd name="connsiteY3-8" fmla="*/ 1023843 h 1023843"/>
              <a:gd name="connsiteX4-9" fmla="*/ 401820 w 1322330"/>
              <a:gd name="connsiteY4-10" fmla="*/ 432335 h 1023843"/>
              <a:gd name="connsiteX5" fmla="*/ 38 w 1322330"/>
              <a:gd name="connsiteY5" fmla="*/ 0 h 102384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 y="connsiteY5"/>
              </a:cxn>
            </a:cxnLst>
            <a:rect l="l" t="t" r="r" b="b"/>
            <a:pathLst>
              <a:path w="1322330" h="1023843">
                <a:moveTo>
                  <a:pt x="38" y="0"/>
                </a:moveTo>
                <a:lnTo>
                  <a:pt x="1322330" y="0"/>
                </a:lnTo>
                <a:lnTo>
                  <a:pt x="1322330" y="1023843"/>
                </a:lnTo>
                <a:lnTo>
                  <a:pt x="38" y="1023843"/>
                </a:lnTo>
                <a:cubicBezTo>
                  <a:pt x="-4580" y="845146"/>
                  <a:pt x="406438" y="611032"/>
                  <a:pt x="401820" y="432335"/>
                </a:cubicBezTo>
                <a:lnTo>
                  <a:pt x="38" y="0"/>
                </a:lnTo>
                <a:close/>
              </a:path>
            </a:pathLst>
          </a:custGeom>
          <a:solidFill>
            <a:srgbClr val="78B832"/>
          </a:solidFill>
          <a:ln>
            <a:solidFill>
              <a:srgbClr val="78B8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6"/>
          <p:cNvSpPr/>
          <p:nvPr/>
        </p:nvSpPr>
        <p:spPr>
          <a:xfrm rot="489815">
            <a:off x="1159679" y="3735310"/>
            <a:ext cx="1135945" cy="905568"/>
          </a:xfrm>
          <a:custGeom>
            <a:avLst/>
            <a:gdLst>
              <a:gd name="connsiteX0" fmla="*/ 0 w 1322292"/>
              <a:gd name="connsiteY0" fmla="*/ 0 h 1023843"/>
              <a:gd name="connsiteX1" fmla="*/ 1322292 w 1322292"/>
              <a:gd name="connsiteY1" fmla="*/ 0 h 1023843"/>
              <a:gd name="connsiteX2" fmla="*/ 1322292 w 1322292"/>
              <a:gd name="connsiteY2" fmla="*/ 1023843 h 1023843"/>
              <a:gd name="connsiteX3" fmla="*/ 0 w 1322292"/>
              <a:gd name="connsiteY3" fmla="*/ 1023843 h 1023843"/>
              <a:gd name="connsiteX4" fmla="*/ 0 w 1322292"/>
              <a:gd name="connsiteY4" fmla="*/ 0 h 1023843"/>
              <a:gd name="connsiteX0-1" fmla="*/ 38 w 1322330"/>
              <a:gd name="connsiteY0-2" fmla="*/ 0 h 1023843"/>
              <a:gd name="connsiteX1-3" fmla="*/ 1322330 w 1322330"/>
              <a:gd name="connsiteY1-4" fmla="*/ 0 h 1023843"/>
              <a:gd name="connsiteX2-5" fmla="*/ 1322330 w 1322330"/>
              <a:gd name="connsiteY2-6" fmla="*/ 1023843 h 1023843"/>
              <a:gd name="connsiteX3-7" fmla="*/ 38 w 1322330"/>
              <a:gd name="connsiteY3-8" fmla="*/ 1023843 h 1023843"/>
              <a:gd name="connsiteX4-9" fmla="*/ 401820 w 1322330"/>
              <a:gd name="connsiteY4-10" fmla="*/ 432335 h 1023843"/>
              <a:gd name="connsiteX5" fmla="*/ 38 w 1322330"/>
              <a:gd name="connsiteY5" fmla="*/ 0 h 102384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 y="connsiteY5"/>
              </a:cxn>
            </a:cxnLst>
            <a:rect l="l" t="t" r="r" b="b"/>
            <a:pathLst>
              <a:path w="1322330" h="1023843">
                <a:moveTo>
                  <a:pt x="38" y="0"/>
                </a:moveTo>
                <a:lnTo>
                  <a:pt x="1322330" y="0"/>
                </a:lnTo>
                <a:lnTo>
                  <a:pt x="1322330" y="1023843"/>
                </a:lnTo>
                <a:lnTo>
                  <a:pt x="38" y="1023843"/>
                </a:lnTo>
                <a:cubicBezTo>
                  <a:pt x="-4580" y="845146"/>
                  <a:pt x="406438" y="611032"/>
                  <a:pt x="401820" y="432335"/>
                </a:cubicBezTo>
                <a:lnTo>
                  <a:pt x="38" y="0"/>
                </a:lnTo>
                <a:close/>
              </a:path>
            </a:pathLst>
          </a:custGeom>
          <a:solidFill>
            <a:srgbClr val="92D050"/>
          </a:solidFill>
          <a:ln>
            <a:solidFill>
              <a:srgbClr val="78B8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2641" y="3271097"/>
            <a:ext cx="1416718" cy="1367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Box 15"/>
          <p:cNvSpPr txBox="1"/>
          <p:nvPr/>
        </p:nvSpPr>
        <p:spPr>
          <a:xfrm>
            <a:off x="1945362" y="3338628"/>
            <a:ext cx="967557" cy="1231900"/>
          </a:xfrm>
          <a:prstGeom prst="rect">
            <a:avLst/>
          </a:prstGeom>
          <a:noFill/>
        </p:spPr>
        <p:txBody>
          <a:bodyPr wrap="square" lIns="89301" tIns="44651" rIns="89301" bIns="44651" rtlCol="0">
            <a:spAutoFit/>
          </a:bodyPr>
          <a:lstStyle/>
          <a:p>
            <a:pPr algn="ctr"/>
            <a:r>
              <a:rPr lang="en-US" sz="3125"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Bài</a:t>
            </a:r>
            <a:endParaRPr lang="en-US" sz="3125"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a:p>
            <a:pPr algn="ctr"/>
            <a:r>
              <a:rPr lang="en-US" sz="4295" b="1" dirty="0">
                <a:solidFill>
                  <a:srgbClr val="FF0000"/>
                </a:solidFill>
                <a:latin typeface="Arial Rounded MT Bold" panose="020F0704030504030204" pitchFamily="34" charset="0"/>
                <a:ea typeface="Arial-Rounded" panose="020B0500000000000000" pitchFamily="34" charset="0"/>
                <a:cs typeface="Times New Roman" panose="02020603050405020304" pitchFamily="18" charset="0"/>
              </a:rPr>
              <a:t>22</a:t>
            </a:r>
          </a:p>
        </p:txBody>
      </p:sp>
      <p:sp>
        <p:nvSpPr>
          <p:cNvPr id="17" name="Rectangle 16"/>
          <p:cNvSpPr/>
          <p:nvPr/>
        </p:nvSpPr>
        <p:spPr>
          <a:xfrm>
            <a:off x="1" y="6629400"/>
            <a:ext cx="12192000" cy="2286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95944" y="5638088"/>
            <a:ext cx="996055" cy="991312"/>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2887980" y="1442085"/>
            <a:ext cx="6456680"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defRPr/>
              </a:pPr>
              <a:endParaRPr lang="zh-CN" altLang="en-US" sz="2400">
                <a:solidFill>
                  <a:srgbClr val="3992B5"/>
                </a:solidFill>
                <a:latin typeface="Calibri" panose="020F0502020204030204"/>
                <a:ea typeface="SimSun" panose="02010600030101010101" pitchFamily="2" charset="-122"/>
              </a:endParaRPr>
            </a:p>
          </p:txBody>
        </p:sp>
        <p:sp>
          <p:nvSpPr>
            <p:cNvPr id="19" name="TextBox 67"/>
            <p:cNvSpPr txBox="1"/>
            <p:nvPr/>
          </p:nvSpPr>
          <p:spPr>
            <a:xfrm>
              <a:off x="2235702" y="1485243"/>
              <a:ext cx="1378326" cy="991601"/>
            </a:xfrm>
            <a:prstGeom prst="rect">
              <a:avLst/>
            </a:prstGeom>
            <a:noFill/>
          </p:spPr>
          <p:txBody>
            <a:bodyPr wrap="square" rtlCol="0">
              <a:spAutoFit/>
            </a:bodyPr>
            <a:lstStyle/>
            <a:p>
              <a:pPr marL="0" lvl="1" algn="ctr" defTabSz="1219200">
                <a:defRPr/>
              </a:pPr>
              <a:r>
                <a:rPr lang="en-US" altLang="zh-CN" sz="8000" spc="300" dirty="0">
                  <a:solidFill>
                    <a:srgbClr val="FFFFFF"/>
                  </a:solidFill>
                  <a:latin typeface="Arial Rounded MT Bold" panose="020F0704030504030204" pitchFamily="34" charset="0"/>
                  <a:ea typeface="Microsoft YaHei" panose="020B0503020204020204" charset="-122"/>
                  <a:cs typeface="Arial Rounded MT Bold" panose="020F0704030504030204" pitchFamily="34" charset="0"/>
                </a:rPr>
                <a:t>Tiết 1 </a:t>
              </a:r>
              <a:endParaRPr lang="zh-CN" altLang="en-US" sz="8000" spc="300" dirty="0">
                <a:solidFill>
                  <a:srgbClr val="FFFFFF"/>
                </a:solidFill>
                <a:latin typeface="Arial Rounded MT Bold" panose="020F0704030504030204" pitchFamily="34" charset="0"/>
                <a:ea typeface="Microsoft YaHei" panose="020B0503020204020204" charset="-122"/>
                <a:cs typeface="Arial Rounded MT Bold" panose="020F0704030504030204" pitchFamily="3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95945" y="0"/>
            <a:ext cx="996055" cy="99131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6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range Waves">
  <a:themeElements>
    <a:clrScheme name="Orange Waves 13">
      <a:dk1>
        <a:srgbClr val="000000"/>
      </a:dk1>
      <a:lt1>
        <a:srgbClr val="FFFFFF"/>
      </a:lt1>
      <a:dk2>
        <a:srgbClr val="000000"/>
      </a:dk2>
      <a:lt2>
        <a:srgbClr val="969696"/>
      </a:lt2>
      <a:accent1>
        <a:srgbClr val="C73109"/>
      </a:accent1>
      <a:accent2>
        <a:srgbClr val="FF5050"/>
      </a:accent2>
      <a:accent3>
        <a:srgbClr val="FFFFFF"/>
      </a:accent3>
      <a:accent4>
        <a:srgbClr val="000000"/>
      </a:accent4>
      <a:accent5>
        <a:srgbClr val="E0ADAA"/>
      </a:accent5>
      <a:accent6>
        <a:srgbClr val="E74848"/>
      </a:accent6>
      <a:hlink>
        <a:srgbClr val="4D4D4D"/>
      </a:hlink>
      <a:folHlink>
        <a:srgbClr val="777777"/>
      </a:folHlink>
    </a:clrScheme>
    <a:fontScheme name="Orange Waves">
      <a:majorFont>
        <a:latin typeface="Arial"/>
        <a:ea typeface="SimSun"/>
        <a:cs typeface=""/>
      </a:majorFont>
      <a:minorFont>
        <a:latin typeface="Arial"/>
        <a:ea typeface="SimSu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gradFill rotWithShape="0">
          <a:gsLst>
            <a:gs pos="0">
              <a:schemeClr val="accent1"/>
            </a:gs>
            <a:gs pos="100000">
              <a:schemeClr val="accent2"/>
            </a:gs>
          </a:gsLst>
          <a:lin ang="5400000" scaled="1"/>
        </a:gradFill>
        <a:ln w="9525" cap="flat" cmpd="sng" algn="ctr">
          <a:solidFill>
            <a:schemeClr val="accent1"/>
          </a:solidFill>
          <a:prstDash val="solid"/>
          <a:round/>
          <a:headEnd type="none" w="med" len="med"/>
          <a:tailEnd type="none" w="med" len="med"/>
        </a:ln>
      </a:spPr>
      <a:bodyPr vert="horz" wrap="none" lIns="91440" tIns="45720" rIns="91440" bIns="45720" numCol="1" anchor="ctr"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zh-CN" altLang="en-US" sz="1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defRPr>
        </a:defPPr>
      </a:lstStyle>
    </a:spDef>
    <a:lnDef>
      <a:spPr bwMode="auto">
        <a:xfrm>
          <a:off x="0" y="0"/>
          <a:ext cx="1" cy="1"/>
        </a:xfrm>
        <a:custGeom>
          <a:avLst/>
          <a:gdLst/>
          <a:ahLst/>
          <a:cxnLst/>
          <a:rect l="0" t="0" r="0" b="0"/>
          <a:pathLst/>
        </a:custGeom>
        <a:gradFill rotWithShape="0">
          <a:gsLst>
            <a:gs pos="0">
              <a:schemeClr val="accent1"/>
            </a:gs>
            <a:gs pos="100000">
              <a:schemeClr val="accent2"/>
            </a:gs>
          </a:gsLst>
          <a:lin ang="5400000" scaled="1"/>
        </a:gradFill>
        <a:ln w="9525" cap="flat" cmpd="sng" algn="ctr">
          <a:solidFill>
            <a:schemeClr val="accent1"/>
          </a:solidFill>
          <a:prstDash val="solid"/>
          <a:round/>
          <a:headEnd type="none" w="med" len="med"/>
          <a:tailEnd type="none" w="med" len="med"/>
        </a:ln>
      </a:spPr>
      <a:bodyPr vert="horz" wrap="none" lIns="91440" tIns="45720" rIns="91440" bIns="45720" numCol="1" anchor="ctr"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zh-CN" altLang="en-US" sz="1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defRPr>
        </a:defPPr>
      </a:lstStyle>
    </a:lnDef>
  </a:objectDefaults>
  <a:extraClrSchemeLst>
    <a:extraClrScheme>
      <a:clrScheme name="Orange Wav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range Wav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range Wav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range Wav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range Wav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range Wav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ange Wav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range Wav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range Wav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range Wav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range Wav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range Wav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Orange Waves 13">
        <a:dk1>
          <a:srgbClr val="000000"/>
        </a:dk1>
        <a:lt1>
          <a:srgbClr val="FFFFFF"/>
        </a:lt1>
        <a:dk2>
          <a:srgbClr val="000000"/>
        </a:dk2>
        <a:lt2>
          <a:srgbClr val="969696"/>
        </a:lt2>
        <a:accent1>
          <a:srgbClr val="C73109"/>
        </a:accent1>
        <a:accent2>
          <a:srgbClr val="FF5050"/>
        </a:accent2>
        <a:accent3>
          <a:srgbClr val="FFFFFF"/>
        </a:accent3>
        <a:accent4>
          <a:srgbClr val="000000"/>
        </a:accent4>
        <a:accent5>
          <a:srgbClr val="E0ADAA"/>
        </a:accent5>
        <a:accent6>
          <a:srgbClr val="E74848"/>
        </a:accent6>
        <a:hlink>
          <a:srgbClr val="4D4D4D"/>
        </a:hlink>
        <a:folHlink>
          <a:srgbClr val="777777"/>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TotalTime>
  <Words>2014</Words>
  <Application>Microsoft Office PowerPoint</Application>
  <PresentationFormat>Widescreen</PresentationFormat>
  <Paragraphs>180</Paragraphs>
  <Slides>43</Slides>
  <Notes>20</Notes>
  <HiddenSlides>0</HiddenSlides>
  <MMClips>1</MMClips>
  <ScaleCrop>false</ScaleCrop>
  <HeadingPairs>
    <vt:vector size="6" baseType="variant">
      <vt:variant>
        <vt:lpstr>Fonts Used</vt:lpstr>
      </vt:variant>
      <vt:variant>
        <vt:i4>10</vt:i4>
      </vt:variant>
      <vt:variant>
        <vt:lpstr>Theme</vt:lpstr>
      </vt:variant>
      <vt:variant>
        <vt:i4>7</vt:i4>
      </vt:variant>
      <vt:variant>
        <vt:lpstr>Slide Titles</vt:lpstr>
      </vt:variant>
      <vt:variant>
        <vt:i4>43</vt:i4>
      </vt:variant>
    </vt:vector>
  </HeadingPairs>
  <TitlesOfParts>
    <vt:vector size="60" baseType="lpstr">
      <vt:lpstr>Microsoft YaHei</vt:lpstr>
      <vt:lpstr>宋体</vt:lpstr>
      <vt:lpstr>宋体</vt:lpstr>
      <vt:lpstr>Arial</vt:lpstr>
      <vt:lpstr>Arial Rounded MT Bold</vt:lpstr>
      <vt:lpstr>Arial-Rounded</vt:lpstr>
      <vt:lpstr>Calibri</vt:lpstr>
      <vt:lpstr>Calibri Light</vt:lpstr>
      <vt:lpstr>Times New Roman</vt:lpstr>
      <vt:lpstr>Verdana</vt:lpstr>
      <vt:lpstr>2_Office Theme</vt:lpstr>
      <vt:lpstr>3_Office Theme</vt:lpstr>
      <vt:lpstr>5_Office Theme</vt:lpstr>
      <vt:lpstr>6_Office Theme</vt:lpstr>
      <vt:lpstr>7_Office Theme</vt:lpstr>
      <vt:lpstr>4_Office 主题</vt:lpstr>
      <vt:lpstr>Orange Waves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Tớ là lê-gô </vt:lpstr>
      <vt:lpstr>PowerPoint Presentation</vt:lpstr>
      <vt:lpstr>Tớ là lê-gô </vt:lpstr>
      <vt:lpstr>Tớ là lê-gô </vt:lpstr>
      <vt:lpstr>PowerPoint Presentation</vt:lpstr>
      <vt:lpstr>Tớ là lê-gô </vt:lpstr>
      <vt:lpstr>PowerPoint Presentation</vt:lpstr>
      <vt:lpstr>PowerPoint Presentation</vt:lpstr>
      <vt:lpstr>Tớ là lê-gô </vt:lpstr>
      <vt:lpstr>Tớ là lê-gô </vt:lpstr>
      <vt:lpstr>Tớ là lê-gô </vt:lpstr>
      <vt:lpstr>Chọn nội dung phù hợp với mỗi đoạn bài đọc</vt:lpstr>
      <vt:lpstr>1. Từ ngữ chỉ đặc điểm của khối lê-gô:</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WPS Presentation</dc:title>
  <dc:creator>BENR-</dc:creator>
  <cp:lastModifiedBy>Đàm Ngọc Hà</cp:lastModifiedBy>
  <cp:revision>56</cp:revision>
  <dcterms:created xsi:type="dcterms:W3CDTF">2021-05-27T09:57:00Z</dcterms:created>
  <dcterms:modified xsi:type="dcterms:W3CDTF">2025-05-28T08:03:42Z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1033-12.2.0.13215</vt:lpwstr>
  </property>
  <property fmtid="{D5CDD505-2E9C-101B-9397-08002B2CF9AE}" pid="3" name="ICV">
    <vt:lpwstr>D6ADB3078AFD42F1848A22EAF3620601</vt:lpwstr>
  </property>
</Properties>
</file>