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1"/>
  </p:notesMasterIdLst>
  <p:sldIdLst>
    <p:sldId id="364" r:id="rId2"/>
    <p:sldId id="337" r:id="rId3"/>
    <p:sldId id="260" r:id="rId4"/>
    <p:sldId id="344" r:id="rId5"/>
    <p:sldId id="340" r:id="rId6"/>
    <p:sldId id="341" r:id="rId7"/>
    <p:sldId id="342" r:id="rId8"/>
    <p:sldId id="343" r:id="rId9"/>
    <p:sldId id="271" r:id="rId10"/>
    <p:sldId id="370" r:id="rId11"/>
    <p:sldId id="304" r:id="rId12"/>
    <p:sldId id="316" r:id="rId13"/>
    <p:sldId id="315" r:id="rId14"/>
    <p:sldId id="314" r:id="rId15"/>
    <p:sldId id="313" r:id="rId16"/>
    <p:sldId id="312" r:id="rId17"/>
    <p:sldId id="368" r:id="rId18"/>
    <p:sldId id="311" r:id="rId19"/>
    <p:sldId id="345" r:id="rId20"/>
    <p:sldId id="352" r:id="rId21"/>
    <p:sldId id="346" r:id="rId22"/>
    <p:sldId id="353" r:id="rId23"/>
    <p:sldId id="275" r:id="rId24"/>
    <p:sldId id="318" r:id="rId25"/>
    <p:sldId id="347" r:id="rId26"/>
    <p:sldId id="354" r:id="rId27"/>
    <p:sldId id="356" r:id="rId28"/>
    <p:sldId id="348" r:id="rId29"/>
    <p:sldId id="369" r:id="rId30"/>
    <p:sldId id="319" r:id="rId31"/>
    <p:sldId id="320" r:id="rId32"/>
    <p:sldId id="321" r:id="rId33"/>
    <p:sldId id="322" r:id="rId34"/>
    <p:sldId id="360" r:id="rId35"/>
    <p:sldId id="357" r:id="rId36"/>
    <p:sldId id="361" r:id="rId37"/>
    <p:sldId id="362" r:id="rId38"/>
    <p:sldId id="363" r:id="rId39"/>
    <p:sldId id="323" r:id="rId40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>
      <p:cViewPr varScale="1">
        <p:scale>
          <a:sx n="72" d="100"/>
          <a:sy n="72" d="100"/>
        </p:scale>
        <p:origin x="4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2:09:41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24575,'9'0'0,"1"0"0,5 0 0,3 0-8503,11 0 8503,9 0 1719,8 0-1719,17 6 0,2 2 0,8 7 0,9-7-352,-29-1 1,1 1 351,1-4 0,1 1 0,3 3 0,0 1 0,5-1 0,-1 1 0,-9-1 0,2 0 0,19 1 0,3 0-547,-5 0 1,1 0 546,10 1 0,4-1 0,-23-2 0,2 0 0,0-1 0,28 4 0,2 0 0,-26-3 0,2 0 0,-1 0 0,-5 0 0,0-1 0,1 1 0,3 0 0,2 0 0,-1 0 0,-4-1 0,0 1 0,1 0 0,7 0 0,2-1 0,-2 2 0,-8 1 0,0 1 0,1 0 0,7 1 0,1-1 0,-1 2 0,-7 1 0,-2 1 0,2-1 1164,3 1 0,0 0 0,-1 0-1164,-3-1 0,-1 0 0,0 1 0,5-1 0,0 1 0,0 0 0,1 3 0,1 0 0,-1 0 0,0-2 0,0-1 0,0 1 0,4 2 0,0 0 0,-1 0 0,-7 0 0,-2-1 0,1 1 0,8 0 0,2 1 0,-2 0 0,-8-1 0,-1 0 0,1 1 0,9 5 0,0 1 0,0-1 0,-9-4 0,-1-2 0,2 1 0,7 5 0,2 2 0,-2 0-795,-7-1 0,-2-1 0,2 0 795,7-1 0,2-1 0,-2 1 0,-7 4 0,-1 1 0,0-1 0,4-1 0,1-2 0,-2 2 0,-3 1 0,-1 1 0,0 1 0,-3 1 0,0 2 0,1-2-365,1-1 0,1-1 0,-1 1 365,24 16 0,-1 0-84,0-5 0,-5-2 84,-20-6 0,-3-1 0,3 5 0,0-1 0,-13-4 0,0 0 384,6 4 1,1 1-385,-1 0 0,-2 0 839,-10-7 1,-2 0-840,36 33 0,-14-15 0,-14 3 1912,-1 1-1912,-17-9 0,1 5 0,-10-8 1730,1-1-1730,-5 0 0,2-6 0,-8 12 0,3-11 0,-4 20 0,0-5 0,1 7 0,-1 0 0,1 0 0,0 8 0,6 3 1518,-3 8-1518,3-8 0,1 6 0,-5-6 0,12 8 0,-13-9 0,13 7 0,-7-15 0,8 16 839,-8-16-839,6 6 289,-5 1-289,18 25 0,-15-17 0,-5-23 0,0-1 0,1 9 0,1 15 0,4-15 0,-5 6 0,0-7 0,4-9 0,-10 6 0,8-13 0,-9 6 0,4-8 0,0 0 0,-4 8 0,4-6 0,-5 6 0,0-1 0,-1-5 0,1 6 0,0-8 0,-1 0 0,0 1 0,0-8 0,1 6 0,-2-12 0,-4 5 0,3-6 0,-9-1 0,9-5 0,-9 5 0,8-5 0,-2 5 0,-1 1 0,3-6 0,-8 4 0,9-4 0,-9 1 0,9-3 0,-9 1 0,4-4 0,-1 3 0,-3-5 0,4 1 0,-1-1 0,-3 0 0,4 0 0,-5 0 0,4 0 0,-3 0 0,4 0 0,-1 1 0,-3-1 0,4 0 0,-1 0 0,-2 1 0,2-1 0,-4 0 0,0 0 0,0-1 0,0-3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2:09:52.6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3702 1 24575,'0'21'0,"0"12"0,0 22 0,0-7 0,-6 22 0,-2-13 0,-7-6 0,-2 2 0,-16 28 0,9-24 0,-1 0 0,-21 28 0,19-38 0,-2 2-1753,-1 5 1,0 1 1752,0 1 0,-1-1 0,-2 2 0,-1 0-57,3 3 1,0 0 56,-3-8 0,0-1 0,-2 10 0,0 1 0,1-5 0,1 1 0,2 3 0,1 0 0,-4 2 0,0-1 0,8-3 0,1 1 0,-5 7 0,1-2 0,12-15 0,1 1 0,-14 29 0,0 2 0,11-23 0,1 0 0,-9 20 0,-1 0 0,2-6 0,2-5 0,-2 25 0,4-31 0,-2-2 0,-8 19 0,10-21 0,-4-1 0,0-11 0,-1-1 0,4 7 0,-2-1 0,-7-14 0,-2-1 0,-5 19 0,-1-2 0,0-17 0,-1-1 0,-11 18 0,1-2 0,-18-2 0,17-13 0,-1 0 0,-19 12 0,20-19 0,0 2 0,12 0 0,1-1-279,-43 17 279,7 6 0,3-9 0,6 0 0,-5-7 0,12 5 0,-3-12 0,12 11 2507,-1-13-2507,17 3 1052,-8-5-1052,19-3 338,-6 0-338,8 0 0,4-1 0,-4 1 0,10 0 0,-10-1 0,10 1 0,-10-1 0,10 1 0,-10 0 0,9-1 0,-8 1 0,8-1 0,-3 1 0,4 0 0,1-6 0,5-1 0,1-6 0,5 0 0,-4 0 0,2 0 0,-2 0 0,4 0 0,-5 5 0,-2 2 0,-5 13 0,0 0 0,-7 15 0,5-6 0,-5 13 0,-1-5 0,0-1 0,0-1 0,2-8 0,0 1 0,4-8 0,-3-6 0,11-8 0,-3-6 0,8 0 0,-4 0 0,0-4 0,0 3 0,-5-4 0,0 5 0,-1 0 0,-5 1 0,5-1 0,-11 2 0,10-2 0,-9 6 0,4 1 0,-1 0 0,-3 5 0,9-11 0,-4 5 0,6-6 0,0 0 0,0-4 0,4-1 0,2-5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2:10:06.36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13255 1 24575,'-22'0'0,"4"0"0,-18 11 0,-2 3 0,-9 12 0,-7 1 0,7-1 0,-7 8 0,7-6 0,-4 13 0,6-14 0,6 5 0,2-7 0,0 0 0,-1-1 0,1 1 0,0 0 0,-1 0 0,1-6 0,0 5 0,-1-5 0,1 0 0,-8 5 0,6-4 0,-14 1 0,-2-2 0,-30 3-749,-2 2 749,30-11 0,-2 0 0,0 4 0,-1-2 0,-5-5 0,-2-1-943,-10 8 1,-2 1 942,-1-3 0,1-1 0,-2 5 0,2 0-526,16-5 1,2-1 525,-9 0 0,4-1 0,-25 4 0,28-4 0,-1 0 0,-33 6-422,1 12 422,4-13 0,17 10 0,-8-10 0,31-2 0,0 1 0,-39 8 0,33-8 0,0 1 0,5 0 0,1-1 0,-2 0 0,0 0 0,5-3 0,1-1 0,-4 4 0,1-1 0,-45 2 0,8 12 0,37-20 0,0 0 0,-25 19 0,-7-12 0,18 5 0,-6 0 0,15-6 0,-7 6 0,9-8 0,0 7 0,-1-5 0,1 4 0,0-6 0,0 1 0,-9 6 0,7-4 0,-6 4 622,15-7-622,-6 0 1794,7 0-1794,-1 0 1176,-5 1-1176,5-1 515,0 0-515,-5 0 0,5 0 0,-7 1 0,0-1 0,0 0 0,0 1 0,-9 0 0,-2 0 0,-8 1 0,20-5 0,0 1 0,-28-2 0,27 1 0,2 0 0,-13-3 0,-6 1 0,14-2 0,-5 0 0,7-4 0,1 4 0,-8 0 0,5-4 0,-5 4 0,8 0 0,-9-4 0,6 4 0,-14-6 0,15 0 0,-15 0 0,14 0 0,-6 0 0,9 0 0,7 0 0,-5 0 0,13 0 0,-13 0 0,12 0 0,-4 0 0,6 0 0,1 0 0,-1 0 0,1 0 0,0 0 0,-8 0 0,6 0 0,-14 0 0,6 0 0,-7 0 0,0 0 0,-9 6 0,7-4 0,-15 4 0,14 0 0,-14-4 0,15 4 0,-7 0 0,0-5 0,7 11 0,-7-10 0,9 10 0,0-5 0,7 6 0,-5 1 0,12-2 0,-12 2 0,13-2 0,-6 1 0,14-1 0,-4 0 0,10-1 0,-10 2 0,10-2 0,-10 1 0,10 5 0,-11 2 0,5-1 0,-6 6 0,0-5 0,-8 7 0,6-1 0,-6 0 0,-2 9 0,0-6 0,-11 14 0,10-15 0,-8 15 0,9-14 0,-12 14 0,12-14 0,-9 14 0,9-14 0,-4 12 0,-1-11 0,9 10 0,-2-12 0,6 5 0,-8 1 0,7-6 0,-6 7 0,-1-1 0,7-6 0,-16 14 0,16-14 0,-16 15 0,16-15 0,-8 13 0,0-5 0,6 6 0,-15 3 0,6-2 0,0 1 0,-5 0 0,5 6 0,-8-3 0,0 4 0,7 0 0,-5-4 0,-12 21 0,14-20 0,-18 13 0,30-19 0,-6 1 0,0 0 0,8-8 0,-6-1 0,8-1 0,2-6 0,-2 6 0,2-7 0,6-1 0,-5 0 0,5-5 0,-6 4 0,-1-4 0,1 6 0,6-1 0,-5 1 0,12-3 0,-5-3 0,11 2 0,-4-8 0,5 8 0,-6-3 0,0 0 0,5 9 0,-4-7 0,4 9 0,-5-7 0,0 1 0,0 6 0,0-5 0,-1 5 0,0 1 0,1-6 0,-1 0 0,2-3 0,4-3 0,-4 0 0,4-2 0,-4 0 0,4-4 0,-3 5 0,4-7 0,-1 1 0,-3 5 0,9-4 0,-9 4 0,9-5 0,-9 5 0,3 1 0,-4 1 0,-1 3 0,6-9 0,-5 9 0,5-9 0,-6 9 0,6-8 0,-4 8 0,3-9 0,-4 4 0,4-5 0,2 0 0,6-6 0,0 5 0,0-9 0,4 8 0,-3-4 0,3 6 0,-4-1 0,0 0 0,-6 6 0,4-5 0,-4 10 0,5-9 0,0 9 0,0-9 0,0 4 0,6-6 0,0 0 0,1-5 0,3 4 0,-8-8 0,3 7 0,-4-2 0,-1 4 0,5 1 0,-3-1 0,4 0 0,-6 0 0,5 0 0,-3-4 0,8 3 0,-4-4 0,5 5 0,-10-4 0,8 2 0,-13-7 0,14 4 0,-3-5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2:10:20.2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23752 1 24575,'-9'4'0,"-6"2"0,-8 5 0,0 5 0,-31 21 0,0 8 0,-21 11 0,8-12 0,20-13 0,-1 1-1867,-35 20 1867,23-10 0,-3 3 0,2-9 0,-1 0 0,-4 4 0,-3-1 0,-8-2 0,-1-1 0,5 0 0,0 0 0,-11 2 0,0 0 0,3 0 0,2-2 0,15-8 0,1-1 0,-12 4 0,1-1 0,17-8 0,2-1 0,-11 5 0,-1 1 0,2-5 0,1 0 0,4 3 0,1-1 0,6-7 0,-1 0 0,-4 4 0,0-1 0,9-4 0,1 0 0,-5 0 0,1 0 0,-43 16 0,1-8 0,-1 6 0,1-6 0,-1 8 0,10-8 0,2 4 303,19-12-303,-8 12 0,24-13 0,-13 5 0,14-7 0,0 0 1406,3 0-1406,-1 6 158,6-5-158,-14 5 0,14-7 0,-13 8 0,12-6 0,-12 5 0,13-6 0,-6 0 0,8 5 0,6-5 0,-5 5 0,11-7 0,-10 1 0,10 0 0,-4 0 0,6-1 0,0 0 0,1 1 0,-1-1 0,0 0 0,6 0 0,-11 1 0,9-1 0,-10 0 0,6 1 0,0-1 0,-6 1 0,5 4 0,-12-2 0,11 7 0,-10-7 0,10 2 0,-10 2 0,4-5 0,-7 11 0,7-6 0,-4 1 0,4 4 0,-14-3 0,6 5 0,-14-4 0,7 3 0,-8-3 0,0 0 0,-1 4 0,-7-9 0,-3 4 0,-8-5 0,-1 6 0,1-5 0,8 4 0,-6-5 0,-26 5 0,24-4 0,20-5 0,2-1 0,-5-2 0,-15 5 0,14-6 0,-5 1 0,7 4 0,1-10 0,8 9 0,-7-4 0,7 0 0,-8 5 0,7-5 0,-5 7 0,5-1 0,0 0 0,2 0 0,8-1 0,-1 0 0,1 1 0,0-1 0,-1 1 0,-6-1 0,4-5 0,-5 5 0,8-11 0,0 5 0,6-1 0,-5-4 0,5 4 0,0-5 0,-4 0 0,10 5 0,-18-4 0,10 10 0,-36 2 0,10 8 0,-22 7 0,-2 9 0,-2 2-783,34-16 0,-3 3 783,-6 7 0,-3 3 0,-2-5 0,-3 2 0,-13 18 0,-2 3-961,24-23 1,-1-2 0,0 3 960,-1 6 0,0 3 0,-2 0 0,-8 2 0,-1 0 0,0 1 0,5-1 0,1-1 0,-1 1 0,-2 1 0,0 0 0,3-3 0,-9 3 0,3-1 0,-8 4 0,3-2-835,24-14 1,1 0 834,-10 5 0,0-1-560,7-5 0,2-2 560,-32 11 586,11-9-586,11-9 2485,16-14-2485,3-1 1896,13-6-1896,1 0 1540,13 0-1540,-4 0 729,3 0-729,1 0 0,-4 0 0,4 0 0,-13 0 0,-1 0 0,1 0 0,-6 0 0,5-5 0,-6 3 0,-1-3 0,7-1 0,-4 5 0,4-9 0,0 8 0,-4-9 0,10 10 0,-4-10 0,6 10 0,0-9 0,1 3 0,-1 1 0,0-4 0,0 3 0,0 1 0,1-4 0,-1 3 0,0 1 0,0-4 0,0 3 0,-6 1 0,-2-5 0,0 10 0,-4-5 0,4 1 0,-6 3 0,0-3 0,-1-1 0,1 5 0,0-5 0,-1 6 0,7-5 0,-4 4 0,4-4 0,0 0 0,-5 4 0,5-5 0,0 1 0,-4 4 0,4-10 0,-7 10 0,1-5 0,0 6 0,-1-5 0,1 3 0,0-9 0,-1 10 0,1-5 0,6 6 0,-5-5 0,5 3 0,-6-3 0,0 5 0,-1-6 0,1 5 0,0-5 0,-1 6 0,1 0 0,-8 0 0,6 0 0,-14 0 0,14 0 0,-13 0 0,5 0 0,0 0 0,-5 0 0,5-6 0,-7 5 0,0-5 0,0 6 0,-9-7 0,6 5 0,-5-4 0,7 6 0,1 0 0,-9 0 0,7 0 0,-7 0 0,1-7 0,5 6 0,-6-6 0,1 1 0,6 4 0,-6-10 0,-1 10 0,7-10 0,-15 11 0,14-12 0,-14 12 0,6-5 0,0 0 0,-6 4 0,7-10 0,-1 10 0,-6-5 0,14 1 0,-14 5 0,15-11 0,-40 4 0,34 1 0,-25-5 0,25 10 0,6-4 0,-7 6 0,0 0 0,7 0 0,-7 0 0,0 0 0,7 0 0,-7 0 0,9 0 0,7 0 0,-5 0 0,5 0 0,0 0 0,-5 0 0,13 0 0,-14 0 0,14 6 0,-6 1 0,8 5 0,-8 1 0,6-1 0,-6 1 0,14-1 0,-5 1 0,12-2 0,-5-4 0,6-2 0,6-5 0,1 0 0,-22 0 0,-16 0 0,-12 0-3392,9 2 0,1 2 3392,-9 4-148,14-1 0,-2 0 148,-31 8 0,14 0 0,15-7 0,-1 0 0,-34 7 0,37-6 0,-1-1-330,-3-4 0,-2 1 330,-7 3 0,1-1 0,14-2 0,-2-1 0,-27 1 0,0 0 0,27-2 0,2 0 0,-25-3 0,-1 0 0,11 4 0,0 0 0,-5-3 0,-1 0 0,-5 7 0,-2 1 0,0-4 0,-1 0 0,-6 0 0,0 1 0,7 2 0,-1 0 0,-5-3 0,1 1 0,11 2 0,-1 2 0,-10-1 0,0 0 0,10 0 0,1 0 0,-5 1 0,0-1 0,6 0 0,1 0 0,-1-1 0,0 1 0,0 0 0,0 0 0,1 4 0,-1 0 0,0-3 0,1 0 0,4 2 0,2 1-2110,10-5 0,1 0 2110,-9 1 0,2-1 0,10 0 0,1 0 1868,-15 1 0,0-1-1868,11 0 0,0 0 0,1 1 0,1-1 0,-42 7 0,-1-6 0,10-2 0,-7 0 57,16-5-57,-6 11 0,-1-4 0,7 5 0,-6 1 0,-1 0 0,24-1 0,0 1 0,-34 10 0,34-8 0,3 2 0,-9 9 0,-6 1 0,15-2 638,1 0-638,2 0 6415,14-2-6415,-6 1 764,14-3-764,2 1 350,6-6-350,6 3 0,1-9 0,5 4 0,0-6 0,6 0 0,-4 0 0,7 0 0,-6 0 0,2 0 0,-10 1 0,4 5 0,-5 1 0,1 6 0,-2 0 0,0-1 0,-3 1 0,3-1 0,1-4 0,1 3 0,5-10 0,0 5 0,1-6 0,4 1 0,-3-6 0,3 4 0,-4-3 0,-6 4 0,5 0 0,-5 1 0,0 0 0,-1 0 0,-6 0 0,0 5 0,0-3 0,0 8 0,1-8 0,-1 3 0,6-5 0,1 0 0,10-1 0,-3-4 0,4-2 0,-1 1 0,-3 0 0,3 6 0,-4-1 0,-5 5 0,3-4 0,-3 8 0,5-7 0,4 2 0,-3-3 0,8-1 0,-4-5 0,5-1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2:09:27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24575,'0'10'0,"0"5"0,0 2 0,5 6 0,2 6 0,4-5 0,7 12 0,12 11 0,3-11 0,11 18 0,-5-21 0,2 8 0,0 0 0,7 1 0,3 0 0,7 8 0,7-4 0,-4 4 0,13 3-410,-7-7 410,8 6 0,8-7 0,-7 0-637,-18-12 1,1 2 636,-13-10 0,0 1 0,13 8 0,2 0 0,-8-9 0,-1-1 0,1 0 0,2 1 0,4 1 0,-1-1 0,32 9 0,-23-6 0,1 1 0,-21-10 0,1-1 0,22 13 0,2 0 0,-12-5 0,-2-1 0,-4-1 0,0 1 0,5 5 0,0 0 0,-5-5 0,1 1 0,11 4 0,1 1 0,-6 0 0,2-1 0,7-3 0,2 1 0,-4 7 0,-1 0 0,-1-7 0,1-1 0,3 3 0,1 1 0,-5-5 0,0 0 0,5 6 0,2-2 0,-2-6 0,1 0 0,0 6 0,0 0 0,-1-7 0,1-1 0,0 1 0,-1 0 0,3 0 0,-4-2 0,-18-5 0,0 0-342,9 1 1,0 0 341,28 13 0,-31-13 0,2 0 0,0 3 0,-2 1 0,-3-4 0,-2 0 0,-5 3 0,-1-1 0,45 13 0,-8-2 0,-36-10 0,-1-2 0,38 8 0,7 11 0,-7-20 0,0 5 0,-3-7-184,-17-1 184,-2 0 366,-17-7-366,7 5 1239,-21-10-1239,11 4 737,-18-6-737,10 0 208,-11 0-208,5 0 0,-11 0 0,-3 0 0,-4 0 0,-1-5 0,-5-6 0,4 4 0,16-3 0,18 10 0,21 6 0,9 2 0,8 15 0,7 2 0,-13-8 0,3 1-1024,-5 4 0,5 4 0,-2-5 1024,-11-8 0,0-4 0,2 2 0,20 10 0,3 2 0,-3-4 0,-17-9 0,-3-3 0,4 2 0,20 5 0,4 3 0,-7-2 0,1-1 0,-3-1-1031,6-2 1,1 0 1030,0 3 0,-1 0 0,-4-4 0,-1-1 0,-1 1 0,0-1 0,0 1 0,-3-1-483,-8 0 1,-3 0 482,-11 0 0,2-1 0,28 1 0,-5 1 0,-4 5 0,3-9 0,4-1 0,-29 2 0,-4 0 0,2-3 0,0 1 0,6 3 0,-2 1-159,33 7 159,2-1 0,-44-7 0,-1 1 0,42 6 0,-9 0 0,-2 0 0,-10 0 0,0 0 0,-8-1 0,-3 0 0,-8-1 0,9 1 0,-7 0 0,7 0 0,-9-1 0,0 1 0,0-1 0,9 1 0,-7 0 0,7 0 0,-9-1 2510,-8 0-2510,6 0 2248,-13 0-2248,6-6 1273,-8 4-1273,0-4 226,0 6-226,-6-2 0,15 7 0,-13-5 0,8 4 0,-6-5 0,-10 0 0,10 0 0,-11-1 0,12 7 0,-12-5 0,5 4 0,0-5 0,-4-1 0,4 1 0,-7-1 0,-5 0 0,-1 0 0,-6-6 0,0 5 0,1-9 0,-1 8 0,-5-4 0,0 5 0,-5-1 0,0 0 0,0 1 0,0-1 0,0 1 0,0-1 0,0 2 0,0-1 0,0 0 0,0 0 0,0 0 0,0 1 0,0 4 0,0-3 0,5 4 0,-4-6 0,3 0 0,-4 0 0,0-1 0,0 1 0,0 0 0,0 4 0,0-2 0,0 2 0,0-3 0,0-1 0,0 6 0,0-5 0,-4 5 0,2-6 0,-7 1 0,3-1 0,-4 10 0,-1-7 0,0 12 0,0-13 0,0 9 0,1-9 0,-2 9 0,2-10 0,-2 11 0,2-11 0,-1 5 0,0 0 0,1-5 0,-1 5 0,0 0 0,1-5 0,-1 5 0,0 0 0,-5-4 0,3 9 0,-8-3 0,9-1 0,-5 4 0,1-9 0,4 4 0,-9 0 0,9-4 0,-10 4 0,11-6 0,-11 2 0,5-2 0,-6 7 0,1-5 0,-8 5 0,6-6 0,-5 6 0,-1-4 0,-1 4 0,-6 1 0,0 1 0,-8 1 0,6 4 0,-14-3 0,14-2 0,-6 0 0,8-1 0,-1-4 0,1 3 0,0-4 0,6-1 0,2 0 0,11-2 0,-3-3 0,4 2 0,-6-3 0,-6 6 0,4-1 0,-10 2 0,10-2 0,-10 1 0,4 0 0,-7 1 0,1-1 0,0 0 0,-8 1 0,-2 0 0,0 0 0,-5 1 0,13-7 0,-6-1 0,7-1 0,1-3 0,6 3 0,7-5 0,9 0 0,4 0 0,1 0 0,0 0 0,0 0 0,0 0 0,0 0 0,-1 0 0,1 0 0,-6 0 0,4 5 0,-3-4 0,4 3 0,2-4 0,-1 0 0,0 5 0,-4 0 0,8 5 0,-8-4 0,9 3 0,-5-8 0,4 3 0,2-4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8429E-2975-FA4C-8790-FB60973C5186}" type="datetimeFigureOut">
              <a:rPr lang="en-VN" smtClean="0"/>
              <a:t>10/13/2025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D4A0-E79A-CE42-9377-03578157BCB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81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068C7A5-23DA-44DF-91D9-366B5D845B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B0C8CDE-E2D4-474D-B156-70BE7715F922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593992C8-B8C4-47E2-8C99-12616F94DF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24F65F09-0139-4975-8836-B95ED4EFE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83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DEDCB58-EEBD-4C1D-BDF0-85E25BD595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4856322-0CC4-49BB-9143-34B75EDC65BA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FEA2095E-A52F-41DC-88FA-A062481A8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1CACD946-C172-4134-AD28-4D81922CB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0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C661123-27D9-4B9E-AC23-48AF3E4094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278C5CF-C038-4972-B691-400EA3910E05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B63251AA-386E-40CD-A90A-780AC3969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2B8637B6-3730-4179-A819-8A7D98438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6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C661123-27D9-4B9E-AC23-48AF3E4094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278C5CF-C038-4972-B691-400EA3910E05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B63251AA-386E-40CD-A90A-780AC3969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2B8637B6-3730-4179-A819-8A7D98438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4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C661123-27D9-4B9E-AC23-48AF3E4094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278C5CF-C038-4972-B691-400EA3910E05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B63251AA-386E-40CD-A90A-780AC3969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2B8637B6-3730-4179-A819-8A7D98438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25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C661123-27D9-4B9E-AC23-48AF3E4094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278C5CF-C038-4972-B691-400EA3910E05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B63251AA-386E-40CD-A90A-780AC3969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2B8637B6-3730-4179-A819-8A7D98438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C661123-27D9-4B9E-AC23-48AF3E4094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278C5CF-C038-4972-B691-400EA3910E05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8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B63251AA-386E-40CD-A90A-780AC3969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2B8637B6-3730-4179-A819-8A7D98438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687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42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65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674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799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952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75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28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058980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345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7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19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959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095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615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939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379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52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8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518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925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722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14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2" y="1911353"/>
            <a:ext cx="10293351" cy="143351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00D2B-99F8-47B6-A347-8882060D2FB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377" fontAlgn="auto">
              <a:spcBef>
                <a:spcPts val="0"/>
              </a:spcBef>
              <a:spcAft>
                <a:spcPts val="0"/>
              </a:spcAft>
              <a:buClrTx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890E3-1FA4-43F9-B071-0C4C44D8592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377" fontAlgn="auto">
              <a:spcBef>
                <a:spcPts val="0"/>
              </a:spcBef>
              <a:spcAft>
                <a:spcPts val="0"/>
              </a:spcAft>
              <a:buClrTx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2E05B-5B4B-46D3-AA63-76096D28AB0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9484BF-40EA-43D9-9B1E-C43985B3DAFC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76662717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1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6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3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6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6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422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2: What</a:t>
            </a:r>
            <a:r>
              <a:rPr lang="en-US" baseline="0" dirty="0">
                <a:solidFill>
                  <a:srgbClr val="FF0000"/>
                </a:solidFill>
              </a:rPr>
              <a:t> I can do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17823" y="-6217"/>
            <a:ext cx="136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0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5" r:id="rId21"/>
    <p:sldLayoutId id="2147483686" r:id="rId22"/>
    <p:sldLayoutId id="2147483689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8" r:id="rId29"/>
    <p:sldLayoutId id="2147483710" r:id="rId30"/>
    <p:sldLayoutId id="2147483711" r:id="rId31"/>
    <p:sldLayoutId id="2147483712" r:id="rId32"/>
    <p:sldLayoutId id="2147483713" r:id="rId33"/>
    <p:sldLayoutId id="214748371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98329/boy-with-headphone1-by-dcatcherex" TargetMode="External"/><Relationship Id="rId7" Type="http://schemas.openxmlformats.org/officeDocument/2006/relationships/hyperlink" Target="https://pixabay.com/en/switch-hand-button-finger-press-46783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png"/><Relationship Id="rId5" Type="http://schemas.openxmlformats.org/officeDocument/2006/relationships/hyperlink" Target="https://openclipart.org/detail/98419/girl%20with%20headphone2" TargetMode="Externa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4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pixabay.com/de/kreuz-l%C3%B6schen-entfernen-abbrechen-296507/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openclipart.org/detail/167549/Kliponious-green-tick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pixabay.com/de/kreuz-l%C3%B6schen-entfernen-abbrechen-296507/" TargetMode="Externa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encil-book-ruler-learning-40174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D%94%BC%EC%95%84%EB%85%B8-%EA%B7%B8%EB%9E%9C%EB%93%9C-%ED%94%BC%EC%95%84%EB%85%B8-%EB%B2%A0%EC%9D%B4%EB%B9%84-%EA%B7%B8%EB%9E%9C%EB%93%9C-%ED%94%BC%EC%95%84%EB%85%B8-%ED%82%A4%EB%B3%B4%EB%93%9C-%EC%95%85%EA%B8%B0-31357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55733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wimming-swimmer-water-sport-pool-303771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drums-muziek-bekken-messing-25699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4.png"/><Relationship Id="rId3" Type="http://schemas.openxmlformats.org/officeDocument/2006/relationships/image" Target="../media/image56.png"/><Relationship Id="rId7" Type="http://schemas.openxmlformats.org/officeDocument/2006/relationships/image" Target="../media/image71.png"/><Relationship Id="rId12" Type="http://schemas.openxmlformats.org/officeDocument/2006/relationships/customXml" Target="../ink/ink5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2.xml"/><Relationship Id="rId11" Type="http://schemas.openxmlformats.org/officeDocument/2006/relationships/image" Target="../media/image73.png"/><Relationship Id="rId5" Type="http://schemas.openxmlformats.org/officeDocument/2006/relationships/image" Target="../media/image7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F1387C-0AED-9DEF-58CB-EF174E5171AC}"/>
              </a:ext>
            </a:extLst>
          </p:cNvPr>
          <p:cNvSpPr txBox="1"/>
          <p:nvPr/>
        </p:nvSpPr>
        <p:spPr>
          <a:xfrm>
            <a:off x="5677360" y="3052146"/>
            <a:ext cx="62579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600" dirty="0">
                <a:solidFill>
                  <a:schemeClr val="accent1"/>
                </a:solidFill>
              </a:rPr>
              <a:t>Unit 2</a:t>
            </a:r>
          </a:p>
          <a:p>
            <a:pPr algn="ctr"/>
            <a:r>
              <a:rPr lang="en-VN" sz="3600" dirty="0">
                <a:solidFill>
                  <a:srgbClr val="FF0000"/>
                </a:solidFill>
              </a:rPr>
              <a:t>WHAT I CAN DO</a:t>
            </a:r>
          </a:p>
          <a:p>
            <a:pPr algn="ctr"/>
            <a:r>
              <a:rPr lang="en-VN" sz="3600" dirty="0">
                <a:solidFill>
                  <a:srgbClr val="00B050"/>
                </a:solidFill>
              </a:rPr>
              <a:t>LESSON 3.1 - PAGE 26</a:t>
            </a:r>
          </a:p>
        </p:txBody>
      </p:sp>
    </p:spTree>
    <p:extLst>
      <p:ext uri="{BB962C8B-B14F-4D97-AF65-F5344CB8AC3E}">
        <p14:creationId xmlns:p14="http://schemas.microsoft.com/office/powerpoint/2010/main" val="231307451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AE70D6-5FFB-BA70-58FD-4A3E2DACC001}"/>
              </a:ext>
            </a:extLst>
          </p:cNvPr>
          <p:cNvSpPr txBox="1"/>
          <p:nvPr/>
        </p:nvSpPr>
        <p:spPr>
          <a:xfrm>
            <a:off x="7117836" y="155938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icon to hear the sound.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6CF67-7B4C-63F9-0436-4AE4FD1BA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00" y="663115"/>
            <a:ext cx="7721600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85B651-50E5-5259-003E-E8E1BA1EA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00" y="2146465"/>
            <a:ext cx="11841986" cy="2782815"/>
          </a:xfrm>
          <a:prstGeom prst="rect">
            <a:avLst/>
          </a:prstGeom>
        </p:spPr>
      </p:pic>
      <p:pic>
        <p:nvPicPr>
          <p:cNvPr id="2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C15C4487-9057-4D37-209B-1F4AD4A6A1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34681" y="505069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093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F25E2A59-AC86-00F3-C390-1CE7E340FD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45.8361" end="33342.97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46668" y="3698659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AE70D6-5FFB-BA70-58FD-4A3E2DACC001}"/>
              </a:ext>
            </a:extLst>
          </p:cNvPr>
          <p:cNvSpPr txBox="1"/>
          <p:nvPr/>
        </p:nvSpPr>
        <p:spPr>
          <a:xfrm>
            <a:off x="7117836" y="155938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picture to hear the sound.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A2340B-3AD7-5457-723E-E1D9074DDAC7}"/>
              </a:ext>
            </a:extLst>
          </p:cNvPr>
          <p:cNvSpPr txBox="1"/>
          <p:nvPr/>
        </p:nvSpPr>
        <p:spPr>
          <a:xfrm>
            <a:off x="6669976" y="2740592"/>
            <a:ext cx="313599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 the guitar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4842A-A2AA-20A8-99A1-8F24D2E5F498}"/>
              </a:ext>
            </a:extLst>
          </p:cNvPr>
          <p:cNvSpPr txBox="1"/>
          <p:nvPr/>
        </p:nvSpPr>
        <p:spPr>
          <a:xfrm>
            <a:off x="7054876" y="3865128"/>
            <a:ext cx="229100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pleɪ</a:t>
            </a:r>
            <a:r>
              <a:rPr lang="en-US" dirty="0"/>
              <a:t> </a:t>
            </a:r>
            <a:r>
              <a:rPr lang="en-US" dirty="0" err="1"/>
              <a:t>ðə</a:t>
            </a:r>
            <a:r>
              <a:rPr lang="en-US" dirty="0"/>
              <a:t> </a:t>
            </a:r>
            <a:r>
              <a:rPr lang="en-US" dirty="0" err="1"/>
              <a:t>ɡɪˈtɑːr</a:t>
            </a:r>
            <a:r>
              <a:rPr lang="en-US" dirty="0"/>
              <a:t>/ </a:t>
            </a:r>
          </a:p>
          <a:p>
            <a:pPr algn="ctr"/>
            <a:r>
              <a:rPr lang="en-US" dirty="0" err="1"/>
              <a:t>chơi</a:t>
            </a:r>
            <a:r>
              <a:rPr lang="en-US" dirty="0"/>
              <a:t> </a:t>
            </a:r>
            <a:r>
              <a:rPr lang="en-US" dirty="0" err="1"/>
              <a:t>đàn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-ta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37FFA-8F5F-5E14-E9A2-99F78DE6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00" y="663115"/>
            <a:ext cx="7721600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50CEF08-7E20-98F0-E9BA-9A12AB149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57" y="1704110"/>
            <a:ext cx="4550715" cy="4322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0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9290AA7F-BAA2-FCF9-11CD-612ABC48D5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341.0599" end="26843.60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8889" y="3616455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A2340B-3AD7-5457-723E-E1D9074DDAC7}"/>
              </a:ext>
            </a:extLst>
          </p:cNvPr>
          <p:cNvSpPr txBox="1"/>
          <p:nvPr/>
        </p:nvSpPr>
        <p:spPr>
          <a:xfrm>
            <a:off x="6302357" y="2455137"/>
            <a:ext cx="324540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 the piano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4842A-A2AA-20A8-99A1-8F24D2E5F498}"/>
              </a:ext>
            </a:extLst>
          </p:cNvPr>
          <p:cNvSpPr txBox="1"/>
          <p:nvPr/>
        </p:nvSpPr>
        <p:spPr>
          <a:xfrm>
            <a:off x="6096000" y="3782924"/>
            <a:ext cx="394275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pleɪ</a:t>
            </a:r>
            <a:r>
              <a:rPr lang="en-US" dirty="0"/>
              <a:t> </a:t>
            </a:r>
            <a:r>
              <a:rPr lang="en-US" dirty="0" err="1"/>
              <a:t>ðə</a:t>
            </a:r>
            <a:r>
              <a:rPr lang="en-US" dirty="0"/>
              <a:t> </a:t>
            </a:r>
            <a:r>
              <a:rPr lang="en-US" dirty="0" err="1"/>
              <a:t>piˈænoʊ</a:t>
            </a:r>
            <a:r>
              <a:rPr lang="en-US" dirty="0"/>
              <a:t>/ </a:t>
            </a:r>
          </a:p>
          <a:p>
            <a:pPr algn="ctr"/>
            <a:r>
              <a:rPr lang="en-US" dirty="0" err="1"/>
              <a:t>chơi</a:t>
            </a:r>
            <a:r>
              <a:rPr lang="en-US" dirty="0"/>
              <a:t> </a:t>
            </a:r>
            <a:r>
              <a:rPr lang="en-US" dirty="0" err="1"/>
              <a:t>dương</a:t>
            </a:r>
            <a:r>
              <a:rPr lang="en-US" dirty="0"/>
              <a:t> </a:t>
            </a:r>
            <a:r>
              <a:rPr lang="en-US" dirty="0" err="1"/>
              <a:t>cầm</a:t>
            </a:r>
            <a:r>
              <a:rPr lang="en-US" dirty="0"/>
              <a:t>/ </a:t>
            </a:r>
            <a:r>
              <a:rPr lang="en-US" dirty="0" err="1"/>
              <a:t>đàn</a:t>
            </a:r>
            <a:r>
              <a:rPr lang="en-US" dirty="0"/>
              <a:t> pi-a-nô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37FFA-8F5F-5E14-E9A2-99F78DE6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00" y="663115"/>
            <a:ext cx="7721600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erson playing a piano&#10;&#10;Description automatically generated with medium confidence">
            <a:extLst>
              <a:ext uri="{FF2B5EF4-FFF2-40B4-BE49-F238E27FC236}">
                <a16:creationId xmlns:a16="http://schemas.microsoft.com/office/drawing/2014/main" id="{109659E1-AB6C-B373-751E-45917B07B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97" y="1793831"/>
            <a:ext cx="4633914" cy="44010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785956-DC56-1604-1C24-692F8A72B939}"/>
              </a:ext>
            </a:extLst>
          </p:cNvPr>
          <p:cNvSpPr txBox="1"/>
          <p:nvPr/>
        </p:nvSpPr>
        <p:spPr>
          <a:xfrm>
            <a:off x="4598288" y="179383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33107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7F7A3842-F70E-B962-8027-6720D0F8EB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129.9763" end="21014.187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4541" y="3668931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A2340B-3AD7-5457-723E-E1D9074DDAC7}"/>
              </a:ext>
            </a:extLst>
          </p:cNvPr>
          <p:cNvSpPr txBox="1"/>
          <p:nvPr/>
        </p:nvSpPr>
        <p:spPr>
          <a:xfrm>
            <a:off x="6302358" y="2455137"/>
            <a:ext cx="296039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drive a car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4842A-A2AA-20A8-99A1-8F24D2E5F498}"/>
              </a:ext>
            </a:extLst>
          </p:cNvPr>
          <p:cNvSpPr txBox="1"/>
          <p:nvPr/>
        </p:nvSpPr>
        <p:spPr>
          <a:xfrm>
            <a:off x="7051843" y="3429000"/>
            <a:ext cx="173394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draɪv</a:t>
            </a:r>
            <a:r>
              <a:rPr lang="en-US" dirty="0"/>
              <a:t> </a:t>
            </a:r>
            <a:r>
              <a:rPr lang="en-US" dirty="0" err="1"/>
              <a:t>ə</a:t>
            </a:r>
            <a:r>
              <a:rPr lang="en-US" dirty="0"/>
              <a:t> </a:t>
            </a:r>
            <a:r>
              <a:rPr lang="en-US" dirty="0" err="1"/>
              <a:t>kɑːr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dirty="0" err="1"/>
              <a:t>lái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(4 </a:t>
            </a:r>
            <a:r>
              <a:rPr lang="en-US" dirty="0" err="1"/>
              <a:t>bánh</a:t>
            </a:r>
            <a:r>
              <a:rPr lang="en-US" dirty="0"/>
              <a:t>)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37FFA-8F5F-5E14-E9A2-99F78DE6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00" y="663115"/>
            <a:ext cx="7721600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756B51-41A4-30C5-B669-242276E84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34" y="1647387"/>
            <a:ext cx="4432282" cy="4209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6500C3-29F2-4DF5-B65D-852908CE486C}"/>
              </a:ext>
            </a:extLst>
          </p:cNvPr>
          <p:cNvSpPr txBox="1"/>
          <p:nvPr/>
        </p:nvSpPr>
        <p:spPr>
          <a:xfrm>
            <a:off x="6145060" y="188692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2204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B8ADA353-D6A7-3E64-4E51-7153D41318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261.5615" end="15483.690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3292" y="3673298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A2340B-3AD7-5457-723E-E1D9074DDAC7}"/>
              </a:ext>
            </a:extLst>
          </p:cNvPr>
          <p:cNvSpPr txBox="1"/>
          <p:nvPr/>
        </p:nvSpPr>
        <p:spPr>
          <a:xfrm>
            <a:off x="6302358" y="2455137"/>
            <a:ext cx="241413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ride a bike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4842A-A2AA-20A8-99A1-8F24D2E5F498}"/>
              </a:ext>
            </a:extLst>
          </p:cNvPr>
          <p:cNvSpPr txBox="1"/>
          <p:nvPr/>
        </p:nvSpPr>
        <p:spPr>
          <a:xfrm>
            <a:off x="6470257" y="3433367"/>
            <a:ext cx="207833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raɪd</a:t>
            </a:r>
            <a:r>
              <a:rPr lang="en-US" dirty="0"/>
              <a:t> </a:t>
            </a:r>
            <a:r>
              <a:rPr lang="en-US" dirty="0" err="1"/>
              <a:t>ə</a:t>
            </a:r>
            <a:r>
              <a:rPr lang="en-US" dirty="0"/>
              <a:t> </a:t>
            </a:r>
            <a:r>
              <a:rPr lang="en-US" dirty="0" err="1"/>
              <a:t>baɪk</a:t>
            </a:r>
            <a:r>
              <a:rPr lang="en-US" dirty="0"/>
              <a:t> /</a:t>
            </a:r>
            <a:endParaRPr lang="en-US" sz="2000" dirty="0"/>
          </a:p>
          <a:p>
            <a:pPr algn="ctr"/>
            <a:r>
              <a:rPr lang="vi-VN" dirty="0"/>
              <a:t>cưỡi xe đạp</a:t>
            </a:r>
            <a:endParaRPr lang="vi-V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37FFA-8F5F-5E14-E9A2-99F78DE6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00" y="663115"/>
            <a:ext cx="7721600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8A6C64C-A5CD-71E6-CE45-A9D5FAFF1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13" y="1559388"/>
            <a:ext cx="4709958" cy="4473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A0C0B5-4BA7-F1B5-29E7-8B36BCB46CD2}"/>
              </a:ext>
            </a:extLst>
          </p:cNvPr>
          <p:cNvSpPr txBox="1"/>
          <p:nvPr/>
        </p:nvSpPr>
        <p:spPr>
          <a:xfrm>
            <a:off x="7117836" y="155938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998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852CDE31-79E8-827F-AE77-02E3CF916C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241.2546" end="8780.58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0790" y="3865785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A2340B-3AD7-5457-723E-E1D9074DDAC7}"/>
              </a:ext>
            </a:extLst>
          </p:cNvPr>
          <p:cNvSpPr txBox="1"/>
          <p:nvPr/>
        </p:nvSpPr>
        <p:spPr>
          <a:xfrm>
            <a:off x="6302358" y="2455137"/>
            <a:ext cx="312665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do gymnastics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4842A-A2AA-20A8-99A1-8F24D2E5F498}"/>
              </a:ext>
            </a:extLst>
          </p:cNvPr>
          <p:cNvSpPr txBox="1"/>
          <p:nvPr/>
        </p:nvSpPr>
        <p:spPr>
          <a:xfrm>
            <a:off x="6568538" y="3304719"/>
            <a:ext cx="270772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/duː </a:t>
            </a:r>
            <a:r>
              <a:rPr lang="en-US" dirty="0" err="1"/>
              <a:t>dʒɪmˈnæstɪks</a:t>
            </a:r>
            <a:r>
              <a:rPr lang="en-US" dirty="0"/>
              <a:t>/ </a:t>
            </a:r>
          </a:p>
          <a:p>
            <a:pPr algn="ctr"/>
            <a:r>
              <a:rPr lang="vi-VN" dirty="0"/>
              <a:t>tập thể dục dụng cụ </a:t>
            </a:r>
            <a:endParaRPr lang="vi-V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37FFA-8F5F-5E14-E9A2-99F78DE6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00" y="663115"/>
            <a:ext cx="7721600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7AA776-6745-4E5D-7C2B-5E36507E4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687" y="1655355"/>
            <a:ext cx="4631377" cy="4420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6D5587-173F-50B5-DC13-5D002B2C29C2}"/>
              </a:ext>
            </a:extLst>
          </p:cNvPr>
          <p:cNvSpPr txBox="1"/>
          <p:nvPr/>
        </p:nvSpPr>
        <p:spPr>
          <a:xfrm>
            <a:off x="6302358" y="155938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79989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D01D55E7-FC1D-4228-0F22-AB370B4DFA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322.2675" end="2346.431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2036" y="3951003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A2340B-3AD7-5457-723E-E1D9074DDAC7}"/>
              </a:ext>
            </a:extLst>
          </p:cNvPr>
          <p:cNvSpPr txBox="1"/>
          <p:nvPr/>
        </p:nvSpPr>
        <p:spPr>
          <a:xfrm>
            <a:off x="6302358" y="2455137"/>
            <a:ext cx="310289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 the drums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4842A-A2AA-20A8-99A1-8F24D2E5F498}"/>
              </a:ext>
            </a:extLst>
          </p:cNvPr>
          <p:cNvSpPr txBox="1"/>
          <p:nvPr/>
        </p:nvSpPr>
        <p:spPr>
          <a:xfrm>
            <a:off x="6622841" y="3627885"/>
            <a:ext cx="246193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pleɪ</a:t>
            </a:r>
            <a:r>
              <a:rPr lang="en-US" dirty="0"/>
              <a:t> </a:t>
            </a:r>
            <a:r>
              <a:rPr lang="en-US" dirty="0" err="1"/>
              <a:t>ðə</a:t>
            </a:r>
            <a:r>
              <a:rPr lang="en-US" dirty="0"/>
              <a:t> </a:t>
            </a:r>
            <a:r>
              <a:rPr lang="en-US" dirty="0" err="1"/>
              <a:t>drʌmz</a:t>
            </a:r>
            <a:r>
              <a:rPr lang="en-US" dirty="0"/>
              <a:t>/ </a:t>
            </a:r>
          </a:p>
          <a:p>
            <a:pPr algn="ctr"/>
            <a:r>
              <a:rPr lang="en-US" dirty="0" err="1"/>
              <a:t>chơi</a:t>
            </a:r>
            <a:r>
              <a:rPr lang="en-US" dirty="0"/>
              <a:t> </a:t>
            </a:r>
            <a:r>
              <a:rPr lang="en-US" dirty="0" err="1"/>
              <a:t>trống</a:t>
            </a:r>
            <a:r>
              <a:rPr lang="en-US" dirty="0"/>
              <a:t>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37FFA-8F5F-5E14-E9A2-99F78DE6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00" y="663115"/>
            <a:ext cx="7721600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0981BB2-55E7-EF08-7073-0119C4FF4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569" y="1928718"/>
            <a:ext cx="4569270" cy="404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F17296-0C55-900A-D1F1-9753B173CC93}"/>
              </a:ext>
            </a:extLst>
          </p:cNvPr>
          <p:cNvSpPr txBox="1"/>
          <p:nvPr/>
        </p:nvSpPr>
        <p:spPr>
          <a:xfrm>
            <a:off x="5716548" y="155938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78963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AE70D6-5FFB-BA70-58FD-4A3E2DACC001}"/>
              </a:ext>
            </a:extLst>
          </p:cNvPr>
          <p:cNvSpPr txBox="1"/>
          <p:nvPr/>
        </p:nvSpPr>
        <p:spPr>
          <a:xfrm>
            <a:off x="7117836" y="155938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icon to hear the sound.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6CF67-7B4C-63F9-0436-4AE4FD1BA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00" y="663115"/>
            <a:ext cx="7721600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85B651-50E5-5259-003E-E8E1BA1EA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00" y="2146465"/>
            <a:ext cx="11841986" cy="2782815"/>
          </a:xfrm>
          <a:prstGeom prst="rect">
            <a:avLst/>
          </a:prstGeom>
        </p:spPr>
      </p:pic>
      <p:pic>
        <p:nvPicPr>
          <p:cNvPr id="2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C15C4487-9057-4D37-209B-1F4AD4A6A1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34681" y="505069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061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33B98A-F64C-B899-24DA-6C994D0B15F3}"/>
              </a:ext>
            </a:extLst>
          </p:cNvPr>
          <p:cNvSpPr txBox="1"/>
          <p:nvPr/>
        </p:nvSpPr>
        <p:spPr>
          <a:xfrm>
            <a:off x="990600" y="4642583"/>
            <a:ext cx="10210800" cy="1099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latin typeface="+mj-lt"/>
                <a:ea typeface="+mj-ea"/>
                <a:cs typeface="+mj-cs"/>
              </a:rPr>
              <a:t>LISTEN AND CHOOSE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FF638861-22F4-42BD-AB54-580F4FFF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405745"/>
          </a:xfrm>
          <a:prstGeom prst="rect">
            <a:avLst/>
          </a:prstGeom>
          <a:solidFill>
            <a:srgbClr val="477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26">
            <a:extLst>
              <a:ext uri="{FF2B5EF4-FFF2-40B4-BE49-F238E27FC236}">
                <a16:creationId xmlns:a16="http://schemas.microsoft.com/office/drawing/2014/main" id="{6CACE173-0A3A-4306-B76C-60A0714C3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3" y="320843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BE5996B0-F3AC-4A78-A5EF-139FD3495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7198" y="320842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7BAD8F43-DD26-695A-3ACC-9E743EDCE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28522"/>
          <a:stretch/>
        </p:blipFill>
        <p:spPr>
          <a:xfrm>
            <a:off x="4533599" y="556807"/>
            <a:ext cx="3124798" cy="3236976"/>
          </a:xfrm>
          <a:prstGeom prst="rect">
            <a:avLst/>
          </a:prstGeom>
        </p:spPr>
      </p:pic>
      <p:sp>
        <p:nvSpPr>
          <p:cNvPr id="24" name="Rounded Rectangle 26">
            <a:extLst>
              <a:ext uri="{FF2B5EF4-FFF2-40B4-BE49-F238E27FC236}">
                <a16:creationId xmlns:a16="http://schemas.microsoft.com/office/drawing/2014/main" id="{347C85EF-9B88-46AF-B40D-70F2DDDE1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2834" y="320842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5B17F75-367D-9849-204B-39DBF0E68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3" b="21787"/>
          <a:stretch/>
        </p:blipFill>
        <p:spPr>
          <a:xfrm>
            <a:off x="616595" y="556384"/>
            <a:ext cx="3124782" cy="323697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3793DA5-7132-1A38-6628-698C8FD652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27597" b="-2"/>
          <a:stretch/>
        </p:blipFill>
        <p:spPr>
          <a:xfrm>
            <a:off x="8479629" y="703469"/>
            <a:ext cx="3124010" cy="32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4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D680F6F2-AAA3-9BE0-3B67-C2CE80F209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95" t="24153" r="10078" b="3629"/>
          <a:stretch/>
        </p:blipFill>
        <p:spPr>
          <a:xfrm>
            <a:off x="1318160" y="3028206"/>
            <a:ext cx="3028209" cy="2636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D6F208-09BC-1A64-305B-67DE68B621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44" t="25222" r="9859" b="5298"/>
          <a:stretch/>
        </p:blipFill>
        <p:spPr>
          <a:xfrm>
            <a:off x="4762004" y="792677"/>
            <a:ext cx="2873829" cy="2636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3AD3D62D-1387-F40F-DA53-2EAE032FEF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60" t="18956" r="11372" b="4525"/>
          <a:stretch/>
        </p:blipFill>
        <p:spPr>
          <a:xfrm>
            <a:off x="8482383" y="1805051"/>
            <a:ext cx="2671948" cy="2956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27B976F2-61C1-3C46-87A8-1E382FB9165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322.2675" end="2346.431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00700" y="4310742"/>
            <a:ext cx="1004618" cy="100461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285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>
            <a:extLst>
              <a:ext uri="{FF2B5EF4-FFF2-40B4-BE49-F238E27FC236}">
                <a16:creationId xmlns:a16="http://schemas.microsoft.com/office/drawing/2014/main" id="{428B74FA-DB3C-4DCC-B1F7-6322E7488809}"/>
              </a:ext>
            </a:extLst>
          </p:cNvPr>
          <p:cNvSpPr/>
          <p:nvPr/>
        </p:nvSpPr>
        <p:spPr>
          <a:xfrm>
            <a:off x="2857502" y="973140"/>
            <a:ext cx="7096125" cy="4649787"/>
          </a:xfrm>
          <a:custGeom>
            <a:avLst/>
            <a:gdLst>
              <a:gd name="connsiteX0" fmla="*/ 1612900 w 6391997"/>
              <a:gd name="connsiteY0" fmla="*/ 939800 h 4127500"/>
              <a:gd name="connsiteX1" fmla="*/ 1257300 w 6391997"/>
              <a:gd name="connsiteY1" fmla="*/ 965200 h 4127500"/>
              <a:gd name="connsiteX2" fmla="*/ 1168400 w 6391997"/>
              <a:gd name="connsiteY2" fmla="*/ 990600 h 4127500"/>
              <a:gd name="connsiteX3" fmla="*/ 1143000 w 6391997"/>
              <a:gd name="connsiteY3" fmla="*/ 1028700 h 4127500"/>
              <a:gd name="connsiteX4" fmla="*/ 1066800 w 6391997"/>
              <a:gd name="connsiteY4" fmla="*/ 1079500 h 4127500"/>
              <a:gd name="connsiteX5" fmla="*/ 990600 w 6391997"/>
              <a:gd name="connsiteY5" fmla="*/ 1117600 h 4127500"/>
              <a:gd name="connsiteX6" fmla="*/ 914400 w 6391997"/>
              <a:gd name="connsiteY6" fmla="*/ 1181100 h 4127500"/>
              <a:gd name="connsiteX7" fmla="*/ 876300 w 6391997"/>
              <a:gd name="connsiteY7" fmla="*/ 1193800 h 4127500"/>
              <a:gd name="connsiteX8" fmla="*/ 838200 w 6391997"/>
              <a:gd name="connsiteY8" fmla="*/ 1231900 h 4127500"/>
              <a:gd name="connsiteX9" fmla="*/ 762000 w 6391997"/>
              <a:gd name="connsiteY9" fmla="*/ 1282700 h 4127500"/>
              <a:gd name="connsiteX10" fmla="*/ 698500 w 6391997"/>
              <a:gd name="connsiteY10" fmla="*/ 1346200 h 4127500"/>
              <a:gd name="connsiteX11" fmla="*/ 673100 w 6391997"/>
              <a:gd name="connsiteY11" fmla="*/ 1384300 h 4127500"/>
              <a:gd name="connsiteX12" fmla="*/ 635000 w 6391997"/>
              <a:gd name="connsiteY12" fmla="*/ 1422400 h 4127500"/>
              <a:gd name="connsiteX13" fmla="*/ 584200 w 6391997"/>
              <a:gd name="connsiteY13" fmla="*/ 1498600 h 4127500"/>
              <a:gd name="connsiteX14" fmla="*/ 520700 w 6391997"/>
              <a:gd name="connsiteY14" fmla="*/ 1587500 h 4127500"/>
              <a:gd name="connsiteX15" fmla="*/ 482600 w 6391997"/>
              <a:gd name="connsiteY15" fmla="*/ 1663700 h 4127500"/>
              <a:gd name="connsiteX16" fmla="*/ 457200 w 6391997"/>
              <a:gd name="connsiteY16" fmla="*/ 1739900 h 4127500"/>
              <a:gd name="connsiteX17" fmla="*/ 419100 w 6391997"/>
              <a:gd name="connsiteY17" fmla="*/ 1816100 h 4127500"/>
              <a:gd name="connsiteX18" fmla="*/ 393700 w 6391997"/>
              <a:gd name="connsiteY18" fmla="*/ 1854200 h 4127500"/>
              <a:gd name="connsiteX19" fmla="*/ 381000 w 6391997"/>
              <a:gd name="connsiteY19" fmla="*/ 1917700 h 4127500"/>
              <a:gd name="connsiteX20" fmla="*/ 368300 w 6391997"/>
              <a:gd name="connsiteY20" fmla="*/ 1968500 h 4127500"/>
              <a:gd name="connsiteX21" fmla="*/ 381000 w 6391997"/>
              <a:gd name="connsiteY21" fmla="*/ 2171700 h 4127500"/>
              <a:gd name="connsiteX22" fmla="*/ 406400 w 6391997"/>
              <a:gd name="connsiteY22" fmla="*/ 2247900 h 4127500"/>
              <a:gd name="connsiteX23" fmla="*/ 419100 w 6391997"/>
              <a:gd name="connsiteY23" fmla="*/ 2286000 h 4127500"/>
              <a:gd name="connsiteX24" fmla="*/ 533400 w 6391997"/>
              <a:gd name="connsiteY24" fmla="*/ 2374900 h 4127500"/>
              <a:gd name="connsiteX25" fmla="*/ 609600 w 6391997"/>
              <a:gd name="connsiteY25" fmla="*/ 2400300 h 4127500"/>
              <a:gd name="connsiteX26" fmla="*/ 647700 w 6391997"/>
              <a:gd name="connsiteY26" fmla="*/ 2413000 h 4127500"/>
              <a:gd name="connsiteX27" fmla="*/ 850900 w 6391997"/>
              <a:gd name="connsiteY27" fmla="*/ 2425700 h 4127500"/>
              <a:gd name="connsiteX28" fmla="*/ 914400 w 6391997"/>
              <a:gd name="connsiteY28" fmla="*/ 2438400 h 4127500"/>
              <a:gd name="connsiteX29" fmla="*/ 927100 w 6391997"/>
              <a:gd name="connsiteY29" fmla="*/ 2514600 h 4127500"/>
              <a:gd name="connsiteX30" fmla="*/ 889000 w 6391997"/>
              <a:gd name="connsiteY30" fmla="*/ 2527300 h 4127500"/>
              <a:gd name="connsiteX31" fmla="*/ 850900 w 6391997"/>
              <a:gd name="connsiteY31" fmla="*/ 2552700 h 4127500"/>
              <a:gd name="connsiteX32" fmla="*/ 812800 w 6391997"/>
              <a:gd name="connsiteY32" fmla="*/ 2565400 h 4127500"/>
              <a:gd name="connsiteX33" fmla="*/ 774700 w 6391997"/>
              <a:gd name="connsiteY33" fmla="*/ 2590800 h 4127500"/>
              <a:gd name="connsiteX34" fmla="*/ 698500 w 6391997"/>
              <a:gd name="connsiteY34" fmla="*/ 2616200 h 4127500"/>
              <a:gd name="connsiteX35" fmla="*/ 660400 w 6391997"/>
              <a:gd name="connsiteY35" fmla="*/ 2654300 h 4127500"/>
              <a:gd name="connsiteX36" fmla="*/ 647700 w 6391997"/>
              <a:gd name="connsiteY36" fmla="*/ 2882900 h 4127500"/>
              <a:gd name="connsiteX37" fmla="*/ 635000 w 6391997"/>
              <a:gd name="connsiteY37" fmla="*/ 2921000 h 4127500"/>
              <a:gd name="connsiteX38" fmla="*/ 558800 w 6391997"/>
              <a:gd name="connsiteY38" fmla="*/ 2895600 h 4127500"/>
              <a:gd name="connsiteX39" fmla="*/ 520700 w 6391997"/>
              <a:gd name="connsiteY39" fmla="*/ 2870200 h 4127500"/>
              <a:gd name="connsiteX40" fmla="*/ 444500 w 6391997"/>
              <a:gd name="connsiteY40" fmla="*/ 2806700 h 4127500"/>
              <a:gd name="connsiteX41" fmla="*/ 368300 w 6391997"/>
              <a:gd name="connsiteY41" fmla="*/ 2781300 h 4127500"/>
              <a:gd name="connsiteX42" fmla="*/ 165100 w 6391997"/>
              <a:gd name="connsiteY42" fmla="*/ 2794000 h 4127500"/>
              <a:gd name="connsiteX43" fmla="*/ 127000 w 6391997"/>
              <a:gd name="connsiteY43" fmla="*/ 2832100 h 4127500"/>
              <a:gd name="connsiteX44" fmla="*/ 88900 w 6391997"/>
              <a:gd name="connsiteY44" fmla="*/ 2908300 h 4127500"/>
              <a:gd name="connsiteX45" fmla="*/ 101600 w 6391997"/>
              <a:gd name="connsiteY45" fmla="*/ 3098800 h 4127500"/>
              <a:gd name="connsiteX46" fmla="*/ 127000 w 6391997"/>
              <a:gd name="connsiteY46" fmla="*/ 3187700 h 4127500"/>
              <a:gd name="connsiteX47" fmla="*/ 101600 w 6391997"/>
              <a:gd name="connsiteY47" fmla="*/ 3276600 h 4127500"/>
              <a:gd name="connsiteX48" fmla="*/ 50800 w 6391997"/>
              <a:gd name="connsiteY48" fmla="*/ 3352800 h 4127500"/>
              <a:gd name="connsiteX49" fmla="*/ 12700 w 6391997"/>
              <a:gd name="connsiteY49" fmla="*/ 3429000 h 4127500"/>
              <a:gd name="connsiteX50" fmla="*/ 0 w 6391997"/>
              <a:gd name="connsiteY50" fmla="*/ 3467100 h 4127500"/>
              <a:gd name="connsiteX51" fmla="*/ 12700 w 6391997"/>
              <a:gd name="connsiteY51" fmla="*/ 3581400 h 4127500"/>
              <a:gd name="connsiteX52" fmla="*/ 279400 w 6391997"/>
              <a:gd name="connsiteY52" fmla="*/ 3644900 h 4127500"/>
              <a:gd name="connsiteX53" fmla="*/ 330200 w 6391997"/>
              <a:gd name="connsiteY53" fmla="*/ 3721100 h 4127500"/>
              <a:gd name="connsiteX54" fmla="*/ 342900 w 6391997"/>
              <a:gd name="connsiteY54" fmla="*/ 3797300 h 4127500"/>
              <a:gd name="connsiteX55" fmla="*/ 355600 w 6391997"/>
              <a:gd name="connsiteY55" fmla="*/ 3835400 h 4127500"/>
              <a:gd name="connsiteX56" fmla="*/ 368300 w 6391997"/>
              <a:gd name="connsiteY56" fmla="*/ 3886200 h 4127500"/>
              <a:gd name="connsiteX57" fmla="*/ 419100 w 6391997"/>
              <a:gd name="connsiteY57" fmla="*/ 4000500 h 4127500"/>
              <a:gd name="connsiteX58" fmla="*/ 495300 w 6391997"/>
              <a:gd name="connsiteY58" fmla="*/ 4051300 h 4127500"/>
              <a:gd name="connsiteX59" fmla="*/ 622300 w 6391997"/>
              <a:gd name="connsiteY59" fmla="*/ 4089400 h 4127500"/>
              <a:gd name="connsiteX60" fmla="*/ 660400 w 6391997"/>
              <a:gd name="connsiteY60" fmla="*/ 4102100 h 4127500"/>
              <a:gd name="connsiteX61" fmla="*/ 774700 w 6391997"/>
              <a:gd name="connsiteY61" fmla="*/ 4127500 h 4127500"/>
              <a:gd name="connsiteX62" fmla="*/ 939800 w 6391997"/>
              <a:gd name="connsiteY62" fmla="*/ 4114800 h 4127500"/>
              <a:gd name="connsiteX63" fmla="*/ 1016000 w 6391997"/>
              <a:gd name="connsiteY63" fmla="*/ 4076700 h 4127500"/>
              <a:gd name="connsiteX64" fmla="*/ 1092200 w 6391997"/>
              <a:gd name="connsiteY64" fmla="*/ 4051300 h 4127500"/>
              <a:gd name="connsiteX65" fmla="*/ 1130300 w 6391997"/>
              <a:gd name="connsiteY65" fmla="*/ 4038600 h 4127500"/>
              <a:gd name="connsiteX66" fmla="*/ 1168400 w 6391997"/>
              <a:gd name="connsiteY66" fmla="*/ 4025900 h 4127500"/>
              <a:gd name="connsiteX67" fmla="*/ 1219200 w 6391997"/>
              <a:gd name="connsiteY67" fmla="*/ 4013200 h 4127500"/>
              <a:gd name="connsiteX68" fmla="*/ 1295400 w 6391997"/>
              <a:gd name="connsiteY68" fmla="*/ 3987800 h 4127500"/>
              <a:gd name="connsiteX69" fmla="*/ 1371600 w 6391997"/>
              <a:gd name="connsiteY69" fmla="*/ 3949700 h 4127500"/>
              <a:gd name="connsiteX70" fmla="*/ 1409700 w 6391997"/>
              <a:gd name="connsiteY70" fmla="*/ 3911600 h 4127500"/>
              <a:gd name="connsiteX71" fmla="*/ 1435100 w 6391997"/>
              <a:gd name="connsiteY71" fmla="*/ 3873500 h 4127500"/>
              <a:gd name="connsiteX72" fmla="*/ 1473200 w 6391997"/>
              <a:gd name="connsiteY72" fmla="*/ 3860800 h 4127500"/>
              <a:gd name="connsiteX73" fmla="*/ 1485900 w 6391997"/>
              <a:gd name="connsiteY73" fmla="*/ 3810000 h 4127500"/>
              <a:gd name="connsiteX74" fmla="*/ 1536700 w 6391997"/>
              <a:gd name="connsiteY74" fmla="*/ 3733800 h 4127500"/>
              <a:gd name="connsiteX75" fmla="*/ 1612900 w 6391997"/>
              <a:gd name="connsiteY75" fmla="*/ 3771900 h 4127500"/>
              <a:gd name="connsiteX76" fmla="*/ 1651000 w 6391997"/>
              <a:gd name="connsiteY76" fmla="*/ 3797300 h 4127500"/>
              <a:gd name="connsiteX77" fmla="*/ 1778000 w 6391997"/>
              <a:gd name="connsiteY77" fmla="*/ 3835400 h 4127500"/>
              <a:gd name="connsiteX78" fmla="*/ 2082800 w 6391997"/>
              <a:gd name="connsiteY78" fmla="*/ 3822700 h 4127500"/>
              <a:gd name="connsiteX79" fmla="*/ 2159000 w 6391997"/>
              <a:gd name="connsiteY79" fmla="*/ 3797300 h 4127500"/>
              <a:gd name="connsiteX80" fmla="*/ 2197100 w 6391997"/>
              <a:gd name="connsiteY80" fmla="*/ 3784600 h 4127500"/>
              <a:gd name="connsiteX81" fmla="*/ 2235200 w 6391997"/>
              <a:gd name="connsiteY81" fmla="*/ 3771900 h 4127500"/>
              <a:gd name="connsiteX82" fmla="*/ 2273300 w 6391997"/>
              <a:gd name="connsiteY82" fmla="*/ 3746500 h 4127500"/>
              <a:gd name="connsiteX83" fmla="*/ 2349500 w 6391997"/>
              <a:gd name="connsiteY83" fmla="*/ 3708400 h 4127500"/>
              <a:gd name="connsiteX84" fmla="*/ 2387600 w 6391997"/>
              <a:gd name="connsiteY84" fmla="*/ 3670300 h 4127500"/>
              <a:gd name="connsiteX85" fmla="*/ 2438400 w 6391997"/>
              <a:gd name="connsiteY85" fmla="*/ 3632200 h 4127500"/>
              <a:gd name="connsiteX86" fmla="*/ 2476500 w 6391997"/>
              <a:gd name="connsiteY86" fmla="*/ 3606800 h 4127500"/>
              <a:gd name="connsiteX87" fmla="*/ 2514600 w 6391997"/>
              <a:gd name="connsiteY87" fmla="*/ 3568700 h 4127500"/>
              <a:gd name="connsiteX88" fmla="*/ 2565400 w 6391997"/>
              <a:gd name="connsiteY88" fmla="*/ 3505200 h 4127500"/>
              <a:gd name="connsiteX89" fmla="*/ 2578100 w 6391997"/>
              <a:gd name="connsiteY89" fmla="*/ 3467100 h 4127500"/>
              <a:gd name="connsiteX90" fmla="*/ 2641600 w 6391997"/>
              <a:gd name="connsiteY90" fmla="*/ 3403600 h 4127500"/>
              <a:gd name="connsiteX91" fmla="*/ 2654300 w 6391997"/>
              <a:gd name="connsiteY91" fmla="*/ 3365500 h 4127500"/>
              <a:gd name="connsiteX92" fmla="*/ 2730500 w 6391997"/>
              <a:gd name="connsiteY92" fmla="*/ 3276600 h 4127500"/>
              <a:gd name="connsiteX93" fmla="*/ 2743200 w 6391997"/>
              <a:gd name="connsiteY93" fmla="*/ 3238500 h 4127500"/>
              <a:gd name="connsiteX94" fmla="*/ 2819400 w 6391997"/>
              <a:gd name="connsiteY94" fmla="*/ 3200400 h 4127500"/>
              <a:gd name="connsiteX95" fmla="*/ 2857500 w 6391997"/>
              <a:gd name="connsiteY95" fmla="*/ 3238500 h 4127500"/>
              <a:gd name="connsiteX96" fmla="*/ 2882900 w 6391997"/>
              <a:gd name="connsiteY96" fmla="*/ 3276600 h 4127500"/>
              <a:gd name="connsiteX97" fmla="*/ 2959100 w 6391997"/>
              <a:gd name="connsiteY97" fmla="*/ 3327400 h 4127500"/>
              <a:gd name="connsiteX98" fmla="*/ 2997200 w 6391997"/>
              <a:gd name="connsiteY98" fmla="*/ 3352800 h 4127500"/>
              <a:gd name="connsiteX99" fmla="*/ 3035300 w 6391997"/>
              <a:gd name="connsiteY99" fmla="*/ 3378200 h 4127500"/>
              <a:gd name="connsiteX100" fmla="*/ 3073400 w 6391997"/>
              <a:gd name="connsiteY100" fmla="*/ 3390900 h 4127500"/>
              <a:gd name="connsiteX101" fmla="*/ 3175000 w 6391997"/>
              <a:gd name="connsiteY101" fmla="*/ 3416300 h 4127500"/>
              <a:gd name="connsiteX102" fmla="*/ 3213100 w 6391997"/>
              <a:gd name="connsiteY102" fmla="*/ 3429000 h 4127500"/>
              <a:gd name="connsiteX103" fmla="*/ 3314700 w 6391997"/>
              <a:gd name="connsiteY103" fmla="*/ 3416300 h 4127500"/>
              <a:gd name="connsiteX104" fmla="*/ 3352800 w 6391997"/>
              <a:gd name="connsiteY104" fmla="*/ 3403600 h 4127500"/>
              <a:gd name="connsiteX105" fmla="*/ 3454400 w 6391997"/>
              <a:gd name="connsiteY105" fmla="*/ 3289300 h 4127500"/>
              <a:gd name="connsiteX106" fmla="*/ 3467100 w 6391997"/>
              <a:gd name="connsiteY106" fmla="*/ 3251200 h 4127500"/>
              <a:gd name="connsiteX107" fmla="*/ 3492500 w 6391997"/>
              <a:gd name="connsiteY107" fmla="*/ 3200400 h 4127500"/>
              <a:gd name="connsiteX108" fmla="*/ 3517900 w 6391997"/>
              <a:gd name="connsiteY108" fmla="*/ 3124200 h 4127500"/>
              <a:gd name="connsiteX109" fmla="*/ 3556000 w 6391997"/>
              <a:gd name="connsiteY109" fmla="*/ 3136900 h 4127500"/>
              <a:gd name="connsiteX110" fmla="*/ 3619500 w 6391997"/>
              <a:gd name="connsiteY110" fmla="*/ 3200400 h 4127500"/>
              <a:gd name="connsiteX111" fmla="*/ 3695700 w 6391997"/>
              <a:gd name="connsiteY111" fmla="*/ 3225800 h 4127500"/>
              <a:gd name="connsiteX112" fmla="*/ 3860800 w 6391997"/>
              <a:gd name="connsiteY112" fmla="*/ 3213100 h 4127500"/>
              <a:gd name="connsiteX113" fmla="*/ 3873500 w 6391997"/>
              <a:gd name="connsiteY113" fmla="*/ 3175000 h 4127500"/>
              <a:gd name="connsiteX114" fmla="*/ 3911600 w 6391997"/>
              <a:gd name="connsiteY114" fmla="*/ 3098800 h 4127500"/>
              <a:gd name="connsiteX115" fmla="*/ 3924300 w 6391997"/>
              <a:gd name="connsiteY115" fmla="*/ 2997200 h 4127500"/>
              <a:gd name="connsiteX116" fmla="*/ 3962400 w 6391997"/>
              <a:gd name="connsiteY116" fmla="*/ 3022600 h 4127500"/>
              <a:gd name="connsiteX117" fmla="*/ 4000500 w 6391997"/>
              <a:gd name="connsiteY117" fmla="*/ 3098800 h 4127500"/>
              <a:gd name="connsiteX118" fmla="*/ 4076700 w 6391997"/>
              <a:gd name="connsiteY118" fmla="*/ 3136900 h 4127500"/>
              <a:gd name="connsiteX119" fmla="*/ 4127500 w 6391997"/>
              <a:gd name="connsiteY119" fmla="*/ 3149600 h 4127500"/>
              <a:gd name="connsiteX120" fmla="*/ 4318000 w 6391997"/>
              <a:gd name="connsiteY120" fmla="*/ 3136900 h 4127500"/>
              <a:gd name="connsiteX121" fmla="*/ 4356100 w 6391997"/>
              <a:gd name="connsiteY121" fmla="*/ 3124200 h 4127500"/>
              <a:gd name="connsiteX122" fmla="*/ 4445000 w 6391997"/>
              <a:gd name="connsiteY122" fmla="*/ 3022600 h 4127500"/>
              <a:gd name="connsiteX123" fmla="*/ 4495800 w 6391997"/>
              <a:gd name="connsiteY123" fmla="*/ 2933700 h 4127500"/>
              <a:gd name="connsiteX124" fmla="*/ 4533900 w 6391997"/>
              <a:gd name="connsiteY124" fmla="*/ 2895600 h 4127500"/>
              <a:gd name="connsiteX125" fmla="*/ 4584700 w 6391997"/>
              <a:gd name="connsiteY125" fmla="*/ 2819400 h 4127500"/>
              <a:gd name="connsiteX126" fmla="*/ 4610100 w 6391997"/>
              <a:gd name="connsiteY126" fmla="*/ 2781300 h 4127500"/>
              <a:gd name="connsiteX127" fmla="*/ 4622800 w 6391997"/>
              <a:gd name="connsiteY127" fmla="*/ 2743200 h 4127500"/>
              <a:gd name="connsiteX128" fmla="*/ 4660900 w 6391997"/>
              <a:gd name="connsiteY128" fmla="*/ 2667000 h 4127500"/>
              <a:gd name="connsiteX129" fmla="*/ 4699000 w 6391997"/>
              <a:gd name="connsiteY129" fmla="*/ 2679700 h 4127500"/>
              <a:gd name="connsiteX130" fmla="*/ 4749800 w 6391997"/>
              <a:gd name="connsiteY130" fmla="*/ 2755900 h 4127500"/>
              <a:gd name="connsiteX131" fmla="*/ 4826000 w 6391997"/>
              <a:gd name="connsiteY131" fmla="*/ 2781300 h 4127500"/>
              <a:gd name="connsiteX132" fmla="*/ 4864100 w 6391997"/>
              <a:gd name="connsiteY132" fmla="*/ 2794000 h 4127500"/>
              <a:gd name="connsiteX133" fmla="*/ 4991100 w 6391997"/>
              <a:gd name="connsiteY133" fmla="*/ 2806700 h 4127500"/>
              <a:gd name="connsiteX134" fmla="*/ 5080000 w 6391997"/>
              <a:gd name="connsiteY134" fmla="*/ 2794000 h 4127500"/>
              <a:gd name="connsiteX135" fmla="*/ 5118100 w 6391997"/>
              <a:gd name="connsiteY135" fmla="*/ 2717800 h 4127500"/>
              <a:gd name="connsiteX136" fmla="*/ 5130800 w 6391997"/>
              <a:gd name="connsiteY136" fmla="*/ 2616200 h 4127500"/>
              <a:gd name="connsiteX137" fmla="*/ 5168900 w 6391997"/>
              <a:gd name="connsiteY137" fmla="*/ 2590800 h 4127500"/>
              <a:gd name="connsiteX138" fmla="*/ 5232400 w 6391997"/>
              <a:gd name="connsiteY138" fmla="*/ 2603500 h 4127500"/>
              <a:gd name="connsiteX139" fmla="*/ 5384800 w 6391997"/>
              <a:gd name="connsiteY139" fmla="*/ 2641600 h 4127500"/>
              <a:gd name="connsiteX140" fmla="*/ 5689600 w 6391997"/>
              <a:gd name="connsiteY140" fmla="*/ 2603500 h 4127500"/>
              <a:gd name="connsiteX141" fmla="*/ 5727700 w 6391997"/>
              <a:gd name="connsiteY141" fmla="*/ 2578100 h 4127500"/>
              <a:gd name="connsiteX142" fmla="*/ 5778500 w 6391997"/>
              <a:gd name="connsiteY142" fmla="*/ 2501900 h 4127500"/>
              <a:gd name="connsiteX143" fmla="*/ 5803900 w 6391997"/>
              <a:gd name="connsiteY143" fmla="*/ 2463800 h 4127500"/>
              <a:gd name="connsiteX144" fmla="*/ 5829300 w 6391997"/>
              <a:gd name="connsiteY144" fmla="*/ 2387600 h 4127500"/>
              <a:gd name="connsiteX145" fmla="*/ 5842000 w 6391997"/>
              <a:gd name="connsiteY145" fmla="*/ 2349500 h 4127500"/>
              <a:gd name="connsiteX146" fmla="*/ 5880100 w 6391997"/>
              <a:gd name="connsiteY146" fmla="*/ 2324100 h 4127500"/>
              <a:gd name="connsiteX147" fmla="*/ 5956300 w 6391997"/>
              <a:gd name="connsiteY147" fmla="*/ 2349500 h 4127500"/>
              <a:gd name="connsiteX148" fmla="*/ 6070600 w 6391997"/>
              <a:gd name="connsiteY148" fmla="*/ 2374900 h 4127500"/>
              <a:gd name="connsiteX149" fmla="*/ 6223000 w 6391997"/>
              <a:gd name="connsiteY149" fmla="*/ 2362200 h 4127500"/>
              <a:gd name="connsiteX150" fmla="*/ 6299200 w 6391997"/>
              <a:gd name="connsiteY150" fmla="*/ 2336800 h 4127500"/>
              <a:gd name="connsiteX151" fmla="*/ 6350000 w 6391997"/>
              <a:gd name="connsiteY151" fmla="*/ 2260600 h 4127500"/>
              <a:gd name="connsiteX152" fmla="*/ 6375400 w 6391997"/>
              <a:gd name="connsiteY152" fmla="*/ 2222500 h 4127500"/>
              <a:gd name="connsiteX153" fmla="*/ 6388100 w 6391997"/>
              <a:gd name="connsiteY153" fmla="*/ 2184400 h 4127500"/>
              <a:gd name="connsiteX154" fmla="*/ 6337300 w 6391997"/>
              <a:gd name="connsiteY154" fmla="*/ 1930400 h 4127500"/>
              <a:gd name="connsiteX155" fmla="*/ 6299200 w 6391997"/>
              <a:gd name="connsiteY155" fmla="*/ 1905000 h 4127500"/>
              <a:gd name="connsiteX156" fmla="*/ 6248400 w 6391997"/>
              <a:gd name="connsiteY156" fmla="*/ 1828800 h 4127500"/>
              <a:gd name="connsiteX157" fmla="*/ 6223000 w 6391997"/>
              <a:gd name="connsiteY157" fmla="*/ 1790700 h 4127500"/>
              <a:gd name="connsiteX158" fmla="*/ 6184900 w 6391997"/>
              <a:gd name="connsiteY158" fmla="*/ 1676400 h 4127500"/>
              <a:gd name="connsiteX159" fmla="*/ 6172200 w 6391997"/>
              <a:gd name="connsiteY159" fmla="*/ 1638300 h 4127500"/>
              <a:gd name="connsiteX160" fmla="*/ 6159500 w 6391997"/>
              <a:gd name="connsiteY160" fmla="*/ 1574800 h 4127500"/>
              <a:gd name="connsiteX161" fmla="*/ 6146800 w 6391997"/>
              <a:gd name="connsiteY161" fmla="*/ 1384300 h 4127500"/>
              <a:gd name="connsiteX162" fmla="*/ 6121400 w 6391997"/>
              <a:gd name="connsiteY162" fmla="*/ 1181100 h 4127500"/>
              <a:gd name="connsiteX163" fmla="*/ 6096000 w 6391997"/>
              <a:gd name="connsiteY163" fmla="*/ 1079500 h 4127500"/>
              <a:gd name="connsiteX164" fmla="*/ 6070600 w 6391997"/>
              <a:gd name="connsiteY164" fmla="*/ 952500 h 4127500"/>
              <a:gd name="connsiteX165" fmla="*/ 6057900 w 6391997"/>
              <a:gd name="connsiteY165" fmla="*/ 901700 h 4127500"/>
              <a:gd name="connsiteX166" fmla="*/ 5956300 w 6391997"/>
              <a:gd name="connsiteY166" fmla="*/ 812800 h 4127500"/>
              <a:gd name="connsiteX167" fmla="*/ 5918200 w 6391997"/>
              <a:gd name="connsiteY167" fmla="*/ 787400 h 4127500"/>
              <a:gd name="connsiteX168" fmla="*/ 5842000 w 6391997"/>
              <a:gd name="connsiteY168" fmla="*/ 762000 h 4127500"/>
              <a:gd name="connsiteX169" fmla="*/ 5664200 w 6391997"/>
              <a:gd name="connsiteY169" fmla="*/ 774700 h 4127500"/>
              <a:gd name="connsiteX170" fmla="*/ 5613400 w 6391997"/>
              <a:gd name="connsiteY170" fmla="*/ 800100 h 4127500"/>
              <a:gd name="connsiteX171" fmla="*/ 5537200 w 6391997"/>
              <a:gd name="connsiteY171" fmla="*/ 838200 h 4127500"/>
              <a:gd name="connsiteX172" fmla="*/ 5486400 w 6391997"/>
              <a:gd name="connsiteY172" fmla="*/ 901700 h 4127500"/>
              <a:gd name="connsiteX173" fmla="*/ 5461000 w 6391997"/>
              <a:gd name="connsiteY173" fmla="*/ 939800 h 4127500"/>
              <a:gd name="connsiteX174" fmla="*/ 5384800 w 6391997"/>
              <a:gd name="connsiteY174" fmla="*/ 990600 h 4127500"/>
              <a:gd name="connsiteX175" fmla="*/ 5283200 w 6391997"/>
              <a:gd name="connsiteY175" fmla="*/ 1079500 h 4127500"/>
              <a:gd name="connsiteX176" fmla="*/ 5207000 w 6391997"/>
              <a:gd name="connsiteY176" fmla="*/ 1104900 h 4127500"/>
              <a:gd name="connsiteX177" fmla="*/ 5080000 w 6391997"/>
              <a:gd name="connsiteY177" fmla="*/ 1092200 h 4127500"/>
              <a:gd name="connsiteX178" fmla="*/ 5041900 w 6391997"/>
              <a:gd name="connsiteY178" fmla="*/ 1066800 h 4127500"/>
              <a:gd name="connsiteX179" fmla="*/ 5054600 w 6391997"/>
              <a:gd name="connsiteY179" fmla="*/ 939800 h 4127500"/>
              <a:gd name="connsiteX180" fmla="*/ 5105400 w 6391997"/>
              <a:gd name="connsiteY180" fmla="*/ 825500 h 4127500"/>
              <a:gd name="connsiteX181" fmla="*/ 5143500 w 6391997"/>
              <a:gd name="connsiteY181" fmla="*/ 800100 h 4127500"/>
              <a:gd name="connsiteX182" fmla="*/ 5181600 w 6391997"/>
              <a:gd name="connsiteY182" fmla="*/ 685800 h 4127500"/>
              <a:gd name="connsiteX183" fmla="*/ 5194300 w 6391997"/>
              <a:gd name="connsiteY183" fmla="*/ 647700 h 4127500"/>
              <a:gd name="connsiteX184" fmla="*/ 5168900 w 6391997"/>
              <a:gd name="connsiteY184" fmla="*/ 558800 h 4127500"/>
              <a:gd name="connsiteX185" fmla="*/ 5130800 w 6391997"/>
              <a:gd name="connsiteY185" fmla="*/ 533400 h 4127500"/>
              <a:gd name="connsiteX186" fmla="*/ 5092700 w 6391997"/>
              <a:gd name="connsiteY186" fmla="*/ 495300 h 4127500"/>
              <a:gd name="connsiteX187" fmla="*/ 5067300 w 6391997"/>
              <a:gd name="connsiteY187" fmla="*/ 457200 h 4127500"/>
              <a:gd name="connsiteX188" fmla="*/ 5029200 w 6391997"/>
              <a:gd name="connsiteY188" fmla="*/ 444500 h 4127500"/>
              <a:gd name="connsiteX189" fmla="*/ 4991100 w 6391997"/>
              <a:gd name="connsiteY189" fmla="*/ 419100 h 4127500"/>
              <a:gd name="connsiteX190" fmla="*/ 4838700 w 6391997"/>
              <a:gd name="connsiteY190" fmla="*/ 393700 h 4127500"/>
              <a:gd name="connsiteX191" fmla="*/ 4876800 w 6391997"/>
              <a:gd name="connsiteY191" fmla="*/ 355600 h 4127500"/>
              <a:gd name="connsiteX192" fmla="*/ 4914900 w 6391997"/>
              <a:gd name="connsiteY192" fmla="*/ 330200 h 4127500"/>
              <a:gd name="connsiteX193" fmla="*/ 4940300 w 6391997"/>
              <a:gd name="connsiteY193" fmla="*/ 254000 h 4127500"/>
              <a:gd name="connsiteX194" fmla="*/ 4914900 w 6391997"/>
              <a:gd name="connsiteY194" fmla="*/ 152400 h 4127500"/>
              <a:gd name="connsiteX195" fmla="*/ 4851400 w 6391997"/>
              <a:gd name="connsiteY195" fmla="*/ 76200 h 4127500"/>
              <a:gd name="connsiteX196" fmla="*/ 4775200 w 6391997"/>
              <a:gd name="connsiteY196" fmla="*/ 25400 h 4127500"/>
              <a:gd name="connsiteX197" fmla="*/ 4673600 w 6391997"/>
              <a:gd name="connsiteY197" fmla="*/ 0 h 4127500"/>
              <a:gd name="connsiteX198" fmla="*/ 4368800 w 6391997"/>
              <a:gd name="connsiteY198" fmla="*/ 25400 h 4127500"/>
              <a:gd name="connsiteX199" fmla="*/ 4254500 w 6391997"/>
              <a:gd name="connsiteY199" fmla="*/ 63500 h 4127500"/>
              <a:gd name="connsiteX200" fmla="*/ 4216400 w 6391997"/>
              <a:gd name="connsiteY200" fmla="*/ 76200 h 4127500"/>
              <a:gd name="connsiteX201" fmla="*/ 4178300 w 6391997"/>
              <a:gd name="connsiteY201" fmla="*/ 88900 h 4127500"/>
              <a:gd name="connsiteX202" fmla="*/ 4140200 w 6391997"/>
              <a:gd name="connsiteY202" fmla="*/ 127000 h 4127500"/>
              <a:gd name="connsiteX203" fmla="*/ 4114800 w 6391997"/>
              <a:gd name="connsiteY203" fmla="*/ 165100 h 4127500"/>
              <a:gd name="connsiteX204" fmla="*/ 4076700 w 6391997"/>
              <a:gd name="connsiteY204" fmla="*/ 177800 h 4127500"/>
              <a:gd name="connsiteX205" fmla="*/ 4064000 w 6391997"/>
              <a:gd name="connsiteY205" fmla="*/ 215900 h 4127500"/>
              <a:gd name="connsiteX206" fmla="*/ 4025900 w 6391997"/>
              <a:gd name="connsiteY206" fmla="*/ 292100 h 4127500"/>
              <a:gd name="connsiteX207" fmla="*/ 3962400 w 6391997"/>
              <a:gd name="connsiteY207" fmla="*/ 279400 h 4127500"/>
              <a:gd name="connsiteX208" fmla="*/ 3886200 w 6391997"/>
              <a:gd name="connsiteY208" fmla="*/ 254000 h 4127500"/>
              <a:gd name="connsiteX209" fmla="*/ 3594100 w 6391997"/>
              <a:gd name="connsiteY209" fmla="*/ 292100 h 4127500"/>
              <a:gd name="connsiteX210" fmla="*/ 3556000 w 6391997"/>
              <a:gd name="connsiteY210" fmla="*/ 304800 h 4127500"/>
              <a:gd name="connsiteX211" fmla="*/ 3517900 w 6391997"/>
              <a:gd name="connsiteY211" fmla="*/ 317500 h 4127500"/>
              <a:gd name="connsiteX212" fmla="*/ 3403600 w 6391997"/>
              <a:gd name="connsiteY212" fmla="*/ 393700 h 4127500"/>
              <a:gd name="connsiteX213" fmla="*/ 3365500 w 6391997"/>
              <a:gd name="connsiteY213" fmla="*/ 419100 h 4127500"/>
              <a:gd name="connsiteX214" fmla="*/ 3340100 w 6391997"/>
              <a:gd name="connsiteY214" fmla="*/ 457200 h 4127500"/>
              <a:gd name="connsiteX215" fmla="*/ 3314700 w 6391997"/>
              <a:gd name="connsiteY215" fmla="*/ 533400 h 4127500"/>
              <a:gd name="connsiteX216" fmla="*/ 3276600 w 6391997"/>
              <a:gd name="connsiteY216" fmla="*/ 546100 h 4127500"/>
              <a:gd name="connsiteX217" fmla="*/ 3060700 w 6391997"/>
              <a:gd name="connsiteY217" fmla="*/ 508000 h 4127500"/>
              <a:gd name="connsiteX218" fmla="*/ 3009900 w 6391997"/>
              <a:gd name="connsiteY218" fmla="*/ 495300 h 4127500"/>
              <a:gd name="connsiteX219" fmla="*/ 2882900 w 6391997"/>
              <a:gd name="connsiteY219" fmla="*/ 482600 h 4127500"/>
              <a:gd name="connsiteX220" fmla="*/ 2755900 w 6391997"/>
              <a:gd name="connsiteY220" fmla="*/ 495300 h 4127500"/>
              <a:gd name="connsiteX221" fmla="*/ 2667000 w 6391997"/>
              <a:gd name="connsiteY221" fmla="*/ 596900 h 4127500"/>
              <a:gd name="connsiteX222" fmla="*/ 2616200 w 6391997"/>
              <a:gd name="connsiteY222" fmla="*/ 673100 h 4127500"/>
              <a:gd name="connsiteX223" fmla="*/ 2590800 w 6391997"/>
              <a:gd name="connsiteY223" fmla="*/ 711200 h 4127500"/>
              <a:gd name="connsiteX224" fmla="*/ 2565400 w 6391997"/>
              <a:gd name="connsiteY224" fmla="*/ 825500 h 4127500"/>
              <a:gd name="connsiteX225" fmla="*/ 2476500 w 6391997"/>
              <a:gd name="connsiteY225" fmla="*/ 736600 h 4127500"/>
              <a:gd name="connsiteX226" fmla="*/ 2438400 w 6391997"/>
              <a:gd name="connsiteY226" fmla="*/ 711200 h 4127500"/>
              <a:gd name="connsiteX227" fmla="*/ 2247900 w 6391997"/>
              <a:gd name="connsiteY227" fmla="*/ 736600 h 4127500"/>
              <a:gd name="connsiteX228" fmla="*/ 2209800 w 6391997"/>
              <a:gd name="connsiteY228" fmla="*/ 762000 h 4127500"/>
              <a:gd name="connsiteX229" fmla="*/ 2159000 w 6391997"/>
              <a:gd name="connsiteY229" fmla="*/ 838200 h 4127500"/>
              <a:gd name="connsiteX230" fmla="*/ 2146300 w 6391997"/>
              <a:gd name="connsiteY230" fmla="*/ 876300 h 4127500"/>
              <a:gd name="connsiteX231" fmla="*/ 2120900 w 6391997"/>
              <a:gd name="connsiteY231" fmla="*/ 914400 h 4127500"/>
              <a:gd name="connsiteX232" fmla="*/ 2108200 w 6391997"/>
              <a:gd name="connsiteY232" fmla="*/ 952500 h 4127500"/>
              <a:gd name="connsiteX233" fmla="*/ 2019300 w 6391997"/>
              <a:gd name="connsiteY233" fmla="*/ 1066800 h 4127500"/>
              <a:gd name="connsiteX234" fmla="*/ 1981200 w 6391997"/>
              <a:gd name="connsiteY234" fmla="*/ 1079500 h 4127500"/>
              <a:gd name="connsiteX235" fmla="*/ 1943100 w 6391997"/>
              <a:gd name="connsiteY235" fmla="*/ 1054100 h 4127500"/>
              <a:gd name="connsiteX236" fmla="*/ 1892300 w 6391997"/>
              <a:gd name="connsiteY236" fmla="*/ 1003300 h 4127500"/>
              <a:gd name="connsiteX237" fmla="*/ 1866900 w 6391997"/>
              <a:gd name="connsiteY237" fmla="*/ 965200 h 4127500"/>
              <a:gd name="connsiteX238" fmla="*/ 1803400 w 6391997"/>
              <a:gd name="connsiteY238" fmla="*/ 952500 h 4127500"/>
              <a:gd name="connsiteX239" fmla="*/ 1663700 w 6391997"/>
              <a:gd name="connsiteY239" fmla="*/ 939800 h 4127500"/>
              <a:gd name="connsiteX240" fmla="*/ 1536700 w 6391997"/>
              <a:gd name="connsiteY240" fmla="*/ 927100 h 41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6391997" h="4127500">
                <a:moveTo>
                  <a:pt x="1612900" y="939800"/>
                </a:moveTo>
                <a:cubicBezTo>
                  <a:pt x="1436954" y="974989"/>
                  <a:pt x="1647176" y="936320"/>
                  <a:pt x="1257300" y="965200"/>
                </a:cubicBezTo>
                <a:cubicBezTo>
                  <a:pt x="1236797" y="966719"/>
                  <a:pt x="1189861" y="983446"/>
                  <a:pt x="1168400" y="990600"/>
                </a:cubicBezTo>
                <a:cubicBezTo>
                  <a:pt x="1159933" y="1003300"/>
                  <a:pt x="1154487" y="1018649"/>
                  <a:pt x="1143000" y="1028700"/>
                </a:cubicBezTo>
                <a:cubicBezTo>
                  <a:pt x="1120026" y="1048802"/>
                  <a:pt x="1092200" y="1062567"/>
                  <a:pt x="1066800" y="1079500"/>
                </a:cubicBezTo>
                <a:cubicBezTo>
                  <a:pt x="1017561" y="1112326"/>
                  <a:pt x="1043180" y="1100073"/>
                  <a:pt x="990600" y="1117600"/>
                </a:cubicBezTo>
                <a:cubicBezTo>
                  <a:pt x="962513" y="1145687"/>
                  <a:pt x="949763" y="1163419"/>
                  <a:pt x="914400" y="1181100"/>
                </a:cubicBezTo>
                <a:cubicBezTo>
                  <a:pt x="902426" y="1187087"/>
                  <a:pt x="889000" y="1189567"/>
                  <a:pt x="876300" y="1193800"/>
                </a:cubicBezTo>
                <a:cubicBezTo>
                  <a:pt x="863600" y="1206500"/>
                  <a:pt x="852377" y="1220873"/>
                  <a:pt x="838200" y="1231900"/>
                </a:cubicBezTo>
                <a:cubicBezTo>
                  <a:pt x="814103" y="1250642"/>
                  <a:pt x="762000" y="1282700"/>
                  <a:pt x="762000" y="1282700"/>
                </a:cubicBezTo>
                <a:cubicBezTo>
                  <a:pt x="694267" y="1384300"/>
                  <a:pt x="783167" y="1261533"/>
                  <a:pt x="698500" y="1346200"/>
                </a:cubicBezTo>
                <a:cubicBezTo>
                  <a:pt x="687707" y="1356993"/>
                  <a:pt x="682871" y="1372574"/>
                  <a:pt x="673100" y="1384300"/>
                </a:cubicBezTo>
                <a:cubicBezTo>
                  <a:pt x="661602" y="1398098"/>
                  <a:pt x="646027" y="1408223"/>
                  <a:pt x="635000" y="1422400"/>
                </a:cubicBezTo>
                <a:cubicBezTo>
                  <a:pt x="616258" y="1446497"/>
                  <a:pt x="601133" y="1473200"/>
                  <a:pt x="584200" y="1498600"/>
                </a:cubicBezTo>
                <a:cubicBezTo>
                  <a:pt x="547059" y="1554312"/>
                  <a:pt x="567958" y="1524489"/>
                  <a:pt x="520700" y="1587500"/>
                </a:cubicBezTo>
                <a:cubicBezTo>
                  <a:pt x="474383" y="1726451"/>
                  <a:pt x="548252" y="1515984"/>
                  <a:pt x="482600" y="1663700"/>
                </a:cubicBezTo>
                <a:cubicBezTo>
                  <a:pt x="471726" y="1688166"/>
                  <a:pt x="472052" y="1717623"/>
                  <a:pt x="457200" y="1739900"/>
                </a:cubicBezTo>
                <a:cubicBezTo>
                  <a:pt x="384407" y="1849089"/>
                  <a:pt x="471680" y="1710940"/>
                  <a:pt x="419100" y="1816100"/>
                </a:cubicBezTo>
                <a:cubicBezTo>
                  <a:pt x="412274" y="1829752"/>
                  <a:pt x="402167" y="1841500"/>
                  <a:pt x="393700" y="1854200"/>
                </a:cubicBezTo>
                <a:cubicBezTo>
                  <a:pt x="389467" y="1875367"/>
                  <a:pt x="385683" y="1896628"/>
                  <a:pt x="381000" y="1917700"/>
                </a:cubicBezTo>
                <a:cubicBezTo>
                  <a:pt x="377214" y="1934739"/>
                  <a:pt x="368300" y="1951046"/>
                  <a:pt x="368300" y="1968500"/>
                </a:cubicBezTo>
                <a:cubicBezTo>
                  <a:pt x="368300" y="2036365"/>
                  <a:pt x="371830" y="2104457"/>
                  <a:pt x="381000" y="2171700"/>
                </a:cubicBezTo>
                <a:cubicBezTo>
                  <a:pt x="384618" y="2198228"/>
                  <a:pt x="397933" y="2222500"/>
                  <a:pt x="406400" y="2247900"/>
                </a:cubicBezTo>
                <a:cubicBezTo>
                  <a:pt x="410633" y="2260600"/>
                  <a:pt x="409634" y="2276534"/>
                  <a:pt x="419100" y="2286000"/>
                </a:cubicBezTo>
                <a:cubicBezTo>
                  <a:pt x="451974" y="2318874"/>
                  <a:pt x="487828" y="2359709"/>
                  <a:pt x="533400" y="2374900"/>
                </a:cubicBezTo>
                <a:lnTo>
                  <a:pt x="609600" y="2400300"/>
                </a:lnTo>
                <a:cubicBezTo>
                  <a:pt x="622300" y="2404533"/>
                  <a:pt x="634339" y="2412165"/>
                  <a:pt x="647700" y="2413000"/>
                </a:cubicBezTo>
                <a:lnTo>
                  <a:pt x="850900" y="2425700"/>
                </a:lnTo>
                <a:cubicBezTo>
                  <a:pt x="872067" y="2429933"/>
                  <a:pt x="895658" y="2427690"/>
                  <a:pt x="914400" y="2438400"/>
                </a:cubicBezTo>
                <a:cubicBezTo>
                  <a:pt x="941189" y="2453708"/>
                  <a:pt x="949921" y="2491779"/>
                  <a:pt x="927100" y="2514600"/>
                </a:cubicBezTo>
                <a:cubicBezTo>
                  <a:pt x="917634" y="2524066"/>
                  <a:pt x="900974" y="2521313"/>
                  <a:pt x="889000" y="2527300"/>
                </a:cubicBezTo>
                <a:cubicBezTo>
                  <a:pt x="875348" y="2534126"/>
                  <a:pt x="864552" y="2545874"/>
                  <a:pt x="850900" y="2552700"/>
                </a:cubicBezTo>
                <a:cubicBezTo>
                  <a:pt x="838926" y="2558687"/>
                  <a:pt x="824774" y="2559413"/>
                  <a:pt x="812800" y="2565400"/>
                </a:cubicBezTo>
                <a:cubicBezTo>
                  <a:pt x="799148" y="2572226"/>
                  <a:pt x="788648" y="2584601"/>
                  <a:pt x="774700" y="2590800"/>
                </a:cubicBezTo>
                <a:cubicBezTo>
                  <a:pt x="750234" y="2601674"/>
                  <a:pt x="698500" y="2616200"/>
                  <a:pt x="698500" y="2616200"/>
                </a:cubicBezTo>
                <a:cubicBezTo>
                  <a:pt x="685800" y="2628900"/>
                  <a:pt x="671898" y="2640502"/>
                  <a:pt x="660400" y="2654300"/>
                </a:cubicBezTo>
                <a:cubicBezTo>
                  <a:pt x="598574" y="2728491"/>
                  <a:pt x="638672" y="2747474"/>
                  <a:pt x="647700" y="2882900"/>
                </a:cubicBezTo>
                <a:cubicBezTo>
                  <a:pt x="643467" y="2895600"/>
                  <a:pt x="648252" y="2919107"/>
                  <a:pt x="635000" y="2921000"/>
                </a:cubicBezTo>
                <a:cubicBezTo>
                  <a:pt x="608495" y="2924786"/>
                  <a:pt x="581077" y="2910452"/>
                  <a:pt x="558800" y="2895600"/>
                </a:cubicBezTo>
                <a:cubicBezTo>
                  <a:pt x="546100" y="2887133"/>
                  <a:pt x="532426" y="2879971"/>
                  <a:pt x="520700" y="2870200"/>
                </a:cubicBezTo>
                <a:cubicBezTo>
                  <a:pt x="486520" y="2841716"/>
                  <a:pt x="485041" y="2824718"/>
                  <a:pt x="444500" y="2806700"/>
                </a:cubicBezTo>
                <a:cubicBezTo>
                  <a:pt x="420034" y="2795826"/>
                  <a:pt x="368300" y="2781300"/>
                  <a:pt x="368300" y="2781300"/>
                </a:cubicBezTo>
                <a:cubicBezTo>
                  <a:pt x="300567" y="2785533"/>
                  <a:pt x="231510" y="2780019"/>
                  <a:pt x="165100" y="2794000"/>
                </a:cubicBezTo>
                <a:cubicBezTo>
                  <a:pt x="147525" y="2797700"/>
                  <a:pt x="138498" y="2818302"/>
                  <a:pt x="127000" y="2832100"/>
                </a:cubicBezTo>
                <a:cubicBezTo>
                  <a:pt x="99645" y="2864926"/>
                  <a:pt x="101628" y="2870115"/>
                  <a:pt x="88900" y="2908300"/>
                </a:cubicBezTo>
                <a:cubicBezTo>
                  <a:pt x="93133" y="2971800"/>
                  <a:pt x="94938" y="3035509"/>
                  <a:pt x="101600" y="3098800"/>
                </a:cubicBezTo>
                <a:cubicBezTo>
                  <a:pt x="104053" y="3122107"/>
                  <a:pt x="119129" y="3164088"/>
                  <a:pt x="127000" y="3187700"/>
                </a:cubicBezTo>
                <a:cubicBezTo>
                  <a:pt x="124011" y="3199657"/>
                  <a:pt x="109882" y="3261693"/>
                  <a:pt x="101600" y="3276600"/>
                </a:cubicBezTo>
                <a:cubicBezTo>
                  <a:pt x="86775" y="3303285"/>
                  <a:pt x="60453" y="3323840"/>
                  <a:pt x="50800" y="3352800"/>
                </a:cubicBezTo>
                <a:cubicBezTo>
                  <a:pt x="18878" y="3448565"/>
                  <a:pt x="61939" y="3330523"/>
                  <a:pt x="12700" y="3429000"/>
                </a:cubicBezTo>
                <a:cubicBezTo>
                  <a:pt x="6713" y="3440974"/>
                  <a:pt x="4233" y="3454400"/>
                  <a:pt x="0" y="3467100"/>
                </a:cubicBezTo>
                <a:cubicBezTo>
                  <a:pt x="4233" y="3505200"/>
                  <a:pt x="-5474" y="3547648"/>
                  <a:pt x="12700" y="3581400"/>
                </a:cubicBezTo>
                <a:cubicBezTo>
                  <a:pt x="55980" y="3661777"/>
                  <a:pt x="237463" y="3642104"/>
                  <a:pt x="279400" y="3644900"/>
                </a:cubicBezTo>
                <a:cubicBezTo>
                  <a:pt x="296333" y="3670300"/>
                  <a:pt x="325181" y="3690988"/>
                  <a:pt x="330200" y="3721100"/>
                </a:cubicBezTo>
                <a:cubicBezTo>
                  <a:pt x="334433" y="3746500"/>
                  <a:pt x="337314" y="3772163"/>
                  <a:pt x="342900" y="3797300"/>
                </a:cubicBezTo>
                <a:cubicBezTo>
                  <a:pt x="345804" y="3810368"/>
                  <a:pt x="351922" y="3822528"/>
                  <a:pt x="355600" y="3835400"/>
                </a:cubicBezTo>
                <a:cubicBezTo>
                  <a:pt x="360395" y="3852183"/>
                  <a:pt x="363284" y="3869482"/>
                  <a:pt x="368300" y="3886200"/>
                </a:cubicBezTo>
                <a:cubicBezTo>
                  <a:pt x="376478" y="3913459"/>
                  <a:pt x="391418" y="3976279"/>
                  <a:pt x="419100" y="4000500"/>
                </a:cubicBezTo>
                <a:cubicBezTo>
                  <a:pt x="442074" y="4020602"/>
                  <a:pt x="466340" y="4041647"/>
                  <a:pt x="495300" y="4051300"/>
                </a:cubicBezTo>
                <a:cubicBezTo>
                  <a:pt x="676384" y="4111661"/>
                  <a:pt x="487945" y="4051013"/>
                  <a:pt x="622300" y="4089400"/>
                </a:cubicBezTo>
                <a:cubicBezTo>
                  <a:pt x="635172" y="4093078"/>
                  <a:pt x="647332" y="4099196"/>
                  <a:pt x="660400" y="4102100"/>
                </a:cubicBezTo>
                <a:cubicBezTo>
                  <a:pt x="794507" y="4131902"/>
                  <a:pt x="688931" y="4098910"/>
                  <a:pt x="774700" y="4127500"/>
                </a:cubicBezTo>
                <a:cubicBezTo>
                  <a:pt x="829733" y="4123267"/>
                  <a:pt x="885030" y="4121646"/>
                  <a:pt x="939800" y="4114800"/>
                </a:cubicBezTo>
                <a:cubicBezTo>
                  <a:pt x="988131" y="4108759"/>
                  <a:pt x="971607" y="4096430"/>
                  <a:pt x="1016000" y="4076700"/>
                </a:cubicBezTo>
                <a:cubicBezTo>
                  <a:pt x="1040466" y="4065826"/>
                  <a:pt x="1066800" y="4059767"/>
                  <a:pt x="1092200" y="4051300"/>
                </a:cubicBezTo>
                <a:lnTo>
                  <a:pt x="1130300" y="4038600"/>
                </a:lnTo>
                <a:cubicBezTo>
                  <a:pt x="1143000" y="4034367"/>
                  <a:pt x="1155413" y="4029147"/>
                  <a:pt x="1168400" y="4025900"/>
                </a:cubicBezTo>
                <a:cubicBezTo>
                  <a:pt x="1185333" y="4021667"/>
                  <a:pt x="1202482" y="4018216"/>
                  <a:pt x="1219200" y="4013200"/>
                </a:cubicBezTo>
                <a:cubicBezTo>
                  <a:pt x="1244845" y="4005507"/>
                  <a:pt x="1273123" y="4002652"/>
                  <a:pt x="1295400" y="3987800"/>
                </a:cubicBezTo>
                <a:cubicBezTo>
                  <a:pt x="1344639" y="3954974"/>
                  <a:pt x="1319020" y="3967227"/>
                  <a:pt x="1371600" y="3949700"/>
                </a:cubicBezTo>
                <a:cubicBezTo>
                  <a:pt x="1384300" y="3937000"/>
                  <a:pt x="1398202" y="3925398"/>
                  <a:pt x="1409700" y="3911600"/>
                </a:cubicBezTo>
                <a:cubicBezTo>
                  <a:pt x="1419471" y="3899874"/>
                  <a:pt x="1423181" y="3883035"/>
                  <a:pt x="1435100" y="3873500"/>
                </a:cubicBezTo>
                <a:cubicBezTo>
                  <a:pt x="1445553" y="3865137"/>
                  <a:pt x="1460500" y="3865033"/>
                  <a:pt x="1473200" y="3860800"/>
                </a:cubicBezTo>
                <a:cubicBezTo>
                  <a:pt x="1477433" y="3843867"/>
                  <a:pt x="1478094" y="3825612"/>
                  <a:pt x="1485900" y="3810000"/>
                </a:cubicBezTo>
                <a:cubicBezTo>
                  <a:pt x="1499552" y="3782696"/>
                  <a:pt x="1536700" y="3733800"/>
                  <a:pt x="1536700" y="3733800"/>
                </a:cubicBezTo>
                <a:cubicBezTo>
                  <a:pt x="1645889" y="3806593"/>
                  <a:pt x="1507740" y="3719320"/>
                  <a:pt x="1612900" y="3771900"/>
                </a:cubicBezTo>
                <a:cubicBezTo>
                  <a:pt x="1626552" y="3778726"/>
                  <a:pt x="1637052" y="3791101"/>
                  <a:pt x="1651000" y="3797300"/>
                </a:cubicBezTo>
                <a:cubicBezTo>
                  <a:pt x="1690754" y="3814968"/>
                  <a:pt x="1735780" y="3824845"/>
                  <a:pt x="1778000" y="3835400"/>
                </a:cubicBezTo>
                <a:cubicBezTo>
                  <a:pt x="1879600" y="3831167"/>
                  <a:pt x="1981617" y="3832818"/>
                  <a:pt x="2082800" y="3822700"/>
                </a:cubicBezTo>
                <a:cubicBezTo>
                  <a:pt x="2109441" y="3820036"/>
                  <a:pt x="2133600" y="3805767"/>
                  <a:pt x="2159000" y="3797300"/>
                </a:cubicBezTo>
                <a:lnTo>
                  <a:pt x="2197100" y="3784600"/>
                </a:lnTo>
                <a:cubicBezTo>
                  <a:pt x="2209800" y="3780367"/>
                  <a:pt x="2224061" y="3779326"/>
                  <a:pt x="2235200" y="3771900"/>
                </a:cubicBezTo>
                <a:cubicBezTo>
                  <a:pt x="2247900" y="3763433"/>
                  <a:pt x="2259648" y="3753326"/>
                  <a:pt x="2273300" y="3746500"/>
                </a:cubicBezTo>
                <a:cubicBezTo>
                  <a:pt x="2330578" y="3717861"/>
                  <a:pt x="2294905" y="3753896"/>
                  <a:pt x="2349500" y="3708400"/>
                </a:cubicBezTo>
                <a:cubicBezTo>
                  <a:pt x="2363298" y="3696902"/>
                  <a:pt x="2373963" y="3681989"/>
                  <a:pt x="2387600" y="3670300"/>
                </a:cubicBezTo>
                <a:cubicBezTo>
                  <a:pt x="2403671" y="3656525"/>
                  <a:pt x="2421176" y="3644503"/>
                  <a:pt x="2438400" y="3632200"/>
                </a:cubicBezTo>
                <a:cubicBezTo>
                  <a:pt x="2450820" y="3623328"/>
                  <a:pt x="2464774" y="3616571"/>
                  <a:pt x="2476500" y="3606800"/>
                </a:cubicBezTo>
                <a:cubicBezTo>
                  <a:pt x="2490298" y="3595302"/>
                  <a:pt x="2501900" y="3581400"/>
                  <a:pt x="2514600" y="3568700"/>
                </a:cubicBezTo>
                <a:cubicBezTo>
                  <a:pt x="2546522" y="3472935"/>
                  <a:pt x="2499748" y="3587264"/>
                  <a:pt x="2565400" y="3505200"/>
                </a:cubicBezTo>
                <a:cubicBezTo>
                  <a:pt x="2573763" y="3494747"/>
                  <a:pt x="2572113" y="3479074"/>
                  <a:pt x="2578100" y="3467100"/>
                </a:cubicBezTo>
                <a:cubicBezTo>
                  <a:pt x="2599267" y="3424767"/>
                  <a:pt x="2603500" y="3429000"/>
                  <a:pt x="2641600" y="3403600"/>
                </a:cubicBezTo>
                <a:cubicBezTo>
                  <a:pt x="2645833" y="3390900"/>
                  <a:pt x="2647658" y="3377123"/>
                  <a:pt x="2654300" y="3365500"/>
                </a:cubicBezTo>
                <a:cubicBezTo>
                  <a:pt x="2676023" y="3327485"/>
                  <a:pt x="2700473" y="3306627"/>
                  <a:pt x="2730500" y="3276600"/>
                </a:cubicBezTo>
                <a:cubicBezTo>
                  <a:pt x="2734733" y="3263900"/>
                  <a:pt x="2734837" y="3248953"/>
                  <a:pt x="2743200" y="3238500"/>
                </a:cubicBezTo>
                <a:cubicBezTo>
                  <a:pt x="2761105" y="3216119"/>
                  <a:pt x="2794301" y="3208766"/>
                  <a:pt x="2819400" y="3200400"/>
                </a:cubicBezTo>
                <a:cubicBezTo>
                  <a:pt x="2832100" y="3213100"/>
                  <a:pt x="2846002" y="3224702"/>
                  <a:pt x="2857500" y="3238500"/>
                </a:cubicBezTo>
                <a:cubicBezTo>
                  <a:pt x="2867271" y="3250226"/>
                  <a:pt x="2871413" y="3266549"/>
                  <a:pt x="2882900" y="3276600"/>
                </a:cubicBezTo>
                <a:cubicBezTo>
                  <a:pt x="2905874" y="3296702"/>
                  <a:pt x="2933700" y="3310467"/>
                  <a:pt x="2959100" y="3327400"/>
                </a:cubicBezTo>
                <a:lnTo>
                  <a:pt x="2997200" y="3352800"/>
                </a:lnTo>
                <a:cubicBezTo>
                  <a:pt x="3009900" y="3361267"/>
                  <a:pt x="3020820" y="3373373"/>
                  <a:pt x="3035300" y="3378200"/>
                </a:cubicBezTo>
                <a:cubicBezTo>
                  <a:pt x="3048000" y="3382433"/>
                  <a:pt x="3060485" y="3387378"/>
                  <a:pt x="3073400" y="3390900"/>
                </a:cubicBezTo>
                <a:cubicBezTo>
                  <a:pt x="3107079" y="3400085"/>
                  <a:pt x="3141882" y="3405261"/>
                  <a:pt x="3175000" y="3416300"/>
                </a:cubicBezTo>
                <a:lnTo>
                  <a:pt x="3213100" y="3429000"/>
                </a:lnTo>
                <a:cubicBezTo>
                  <a:pt x="3246967" y="3424767"/>
                  <a:pt x="3281120" y="3422405"/>
                  <a:pt x="3314700" y="3416300"/>
                </a:cubicBezTo>
                <a:cubicBezTo>
                  <a:pt x="3327871" y="3413905"/>
                  <a:pt x="3342233" y="3411819"/>
                  <a:pt x="3352800" y="3403600"/>
                </a:cubicBezTo>
                <a:cubicBezTo>
                  <a:pt x="3380339" y="3382181"/>
                  <a:pt x="3434338" y="3329425"/>
                  <a:pt x="3454400" y="3289300"/>
                </a:cubicBezTo>
                <a:cubicBezTo>
                  <a:pt x="3460387" y="3277326"/>
                  <a:pt x="3461827" y="3263505"/>
                  <a:pt x="3467100" y="3251200"/>
                </a:cubicBezTo>
                <a:cubicBezTo>
                  <a:pt x="3474558" y="3233799"/>
                  <a:pt x="3485469" y="3217978"/>
                  <a:pt x="3492500" y="3200400"/>
                </a:cubicBezTo>
                <a:cubicBezTo>
                  <a:pt x="3502444" y="3175541"/>
                  <a:pt x="3517900" y="3124200"/>
                  <a:pt x="3517900" y="3124200"/>
                </a:cubicBezTo>
                <a:cubicBezTo>
                  <a:pt x="3530600" y="3128433"/>
                  <a:pt x="3545547" y="3128537"/>
                  <a:pt x="3556000" y="3136900"/>
                </a:cubicBezTo>
                <a:cubicBezTo>
                  <a:pt x="3624792" y="3191933"/>
                  <a:pt x="3533775" y="3162300"/>
                  <a:pt x="3619500" y="3200400"/>
                </a:cubicBezTo>
                <a:cubicBezTo>
                  <a:pt x="3643966" y="3211274"/>
                  <a:pt x="3695700" y="3225800"/>
                  <a:pt x="3695700" y="3225800"/>
                </a:cubicBezTo>
                <a:cubicBezTo>
                  <a:pt x="3750733" y="3221567"/>
                  <a:pt x="3807728" y="3228263"/>
                  <a:pt x="3860800" y="3213100"/>
                </a:cubicBezTo>
                <a:cubicBezTo>
                  <a:pt x="3873672" y="3209422"/>
                  <a:pt x="3867513" y="3186974"/>
                  <a:pt x="3873500" y="3175000"/>
                </a:cubicBezTo>
                <a:cubicBezTo>
                  <a:pt x="3922739" y="3076523"/>
                  <a:pt x="3879678" y="3194565"/>
                  <a:pt x="3911600" y="3098800"/>
                </a:cubicBezTo>
                <a:cubicBezTo>
                  <a:pt x="3915833" y="3064933"/>
                  <a:pt x="3905368" y="3025598"/>
                  <a:pt x="3924300" y="2997200"/>
                </a:cubicBezTo>
                <a:cubicBezTo>
                  <a:pt x="3932767" y="2984500"/>
                  <a:pt x="3952865" y="3010681"/>
                  <a:pt x="3962400" y="3022600"/>
                </a:cubicBezTo>
                <a:cubicBezTo>
                  <a:pt x="4045034" y="3125892"/>
                  <a:pt x="3893441" y="2991741"/>
                  <a:pt x="4000500" y="3098800"/>
                </a:cubicBezTo>
                <a:cubicBezTo>
                  <a:pt x="4022764" y="3121064"/>
                  <a:pt x="4047778" y="3128637"/>
                  <a:pt x="4076700" y="3136900"/>
                </a:cubicBezTo>
                <a:cubicBezTo>
                  <a:pt x="4093483" y="3141695"/>
                  <a:pt x="4110567" y="3145367"/>
                  <a:pt x="4127500" y="3149600"/>
                </a:cubicBezTo>
                <a:cubicBezTo>
                  <a:pt x="4191000" y="3145367"/>
                  <a:pt x="4254748" y="3143928"/>
                  <a:pt x="4318000" y="3136900"/>
                </a:cubicBezTo>
                <a:cubicBezTo>
                  <a:pt x="4331305" y="3135422"/>
                  <a:pt x="4346634" y="3133666"/>
                  <a:pt x="4356100" y="3124200"/>
                </a:cubicBezTo>
                <a:cubicBezTo>
                  <a:pt x="4504267" y="2976033"/>
                  <a:pt x="4337050" y="3094567"/>
                  <a:pt x="4445000" y="3022600"/>
                </a:cubicBezTo>
                <a:cubicBezTo>
                  <a:pt x="4460527" y="2991546"/>
                  <a:pt x="4473361" y="2960626"/>
                  <a:pt x="4495800" y="2933700"/>
                </a:cubicBezTo>
                <a:cubicBezTo>
                  <a:pt x="4507298" y="2919902"/>
                  <a:pt x="4522873" y="2909777"/>
                  <a:pt x="4533900" y="2895600"/>
                </a:cubicBezTo>
                <a:cubicBezTo>
                  <a:pt x="4552642" y="2871503"/>
                  <a:pt x="4567767" y="2844800"/>
                  <a:pt x="4584700" y="2819400"/>
                </a:cubicBezTo>
                <a:cubicBezTo>
                  <a:pt x="4593167" y="2806700"/>
                  <a:pt x="4605273" y="2795780"/>
                  <a:pt x="4610100" y="2781300"/>
                </a:cubicBezTo>
                <a:cubicBezTo>
                  <a:pt x="4614333" y="2768600"/>
                  <a:pt x="4616813" y="2755174"/>
                  <a:pt x="4622800" y="2743200"/>
                </a:cubicBezTo>
                <a:cubicBezTo>
                  <a:pt x="4672039" y="2644723"/>
                  <a:pt x="4628978" y="2762765"/>
                  <a:pt x="4660900" y="2667000"/>
                </a:cubicBezTo>
                <a:cubicBezTo>
                  <a:pt x="4673600" y="2671233"/>
                  <a:pt x="4689534" y="2670234"/>
                  <a:pt x="4699000" y="2679700"/>
                </a:cubicBezTo>
                <a:cubicBezTo>
                  <a:pt x="4720586" y="2701286"/>
                  <a:pt x="4720840" y="2746247"/>
                  <a:pt x="4749800" y="2755900"/>
                </a:cubicBezTo>
                <a:lnTo>
                  <a:pt x="4826000" y="2781300"/>
                </a:lnTo>
                <a:cubicBezTo>
                  <a:pt x="4838700" y="2785533"/>
                  <a:pt x="4850779" y="2792668"/>
                  <a:pt x="4864100" y="2794000"/>
                </a:cubicBezTo>
                <a:lnTo>
                  <a:pt x="4991100" y="2806700"/>
                </a:lnTo>
                <a:cubicBezTo>
                  <a:pt x="5020733" y="2802467"/>
                  <a:pt x="5052646" y="2806157"/>
                  <a:pt x="5080000" y="2794000"/>
                </a:cubicBezTo>
                <a:cubicBezTo>
                  <a:pt x="5099267" y="2785437"/>
                  <a:pt x="5112465" y="2734706"/>
                  <a:pt x="5118100" y="2717800"/>
                </a:cubicBezTo>
                <a:cubicBezTo>
                  <a:pt x="5122333" y="2683933"/>
                  <a:pt x="5118124" y="2647889"/>
                  <a:pt x="5130800" y="2616200"/>
                </a:cubicBezTo>
                <a:cubicBezTo>
                  <a:pt x="5136469" y="2602028"/>
                  <a:pt x="5153754" y="2592693"/>
                  <a:pt x="5168900" y="2590800"/>
                </a:cubicBezTo>
                <a:cubicBezTo>
                  <a:pt x="5190319" y="2588123"/>
                  <a:pt x="5211575" y="2597820"/>
                  <a:pt x="5232400" y="2603500"/>
                </a:cubicBezTo>
                <a:cubicBezTo>
                  <a:pt x="5390531" y="2646627"/>
                  <a:pt x="5226886" y="2615281"/>
                  <a:pt x="5384800" y="2641600"/>
                </a:cubicBezTo>
                <a:cubicBezTo>
                  <a:pt x="5409090" y="2640251"/>
                  <a:pt x="5622054" y="2648531"/>
                  <a:pt x="5689600" y="2603500"/>
                </a:cubicBezTo>
                <a:lnTo>
                  <a:pt x="5727700" y="2578100"/>
                </a:lnTo>
                <a:lnTo>
                  <a:pt x="5778500" y="2501900"/>
                </a:lnTo>
                <a:cubicBezTo>
                  <a:pt x="5786967" y="2489200"/>
                  <a:pt x="5799073" y="2478280"/>
                  <a:pt x="5803900" y="2463800"/>
                </a:cubicBezTo>
                <a:lnTo>
                  <a:pt x="5829300" y="2387600"/>
                </a:lnTo>
                <a:cubicBezTo>
                  <a:pt x="5833533" y="2374900"/>
                  <a:pt x="5830861" y="2356926"/>
                  <a:pt x="5842000" y="2349500"/>
                </a:cubicBezTo>
                <a:lnTo>
                  <a:pt x="5880100" y="2324100"/>
                </a:lnTo>
                <a:cubicBezTo>
                  <a:pt x="5905500" y="2332567"/>
                  <a:pt x="5930046" y="2344249"/>
                  <a:pt x="5956300" y="2349500"/>
                </a:cubicBezTo>
                <a:cubicBezTo>
                  <a:pt x="6036916" y="2365623"/>
                  <a:pt x="5998859" y="2356965"/>
                  <a:pt x="6070600" y="2374900"/>
                </a:cubicBezTo>
                <a:cubicBezTo>
                  <a:pt x="6121400" y="2370667"/>
                  <a:pt x="6172718" y="2370580"/>
                  <a:pt x="6223000" y="2362200"/>
                </a:cubicBezTo>
                <a:cubicBezTo>
                  <a:pt x="6249410" y="2357798"/>
                  <a:pt x="6299200" y="2336800"/>
                  <a:pt x="6299200" y="2336800"/>
                </a:cubicBezTo>
                <a:lnTo>
                  <a:pt x="6350000" y="2260600"/>
                </a:lnTo>
                <a:cubicBezTo>
                  <a:pt x="6358467" y="2247900"/>
                  <a:pt x="6370573" y="2236980"/>
                  <a:pt x="6375400" y="2222500"/>
                </a:cubicBezTo>
                <a:lnTo>
                  <a:pt x="6388100" y="2184400"/>
                </a:lnTo>
                <a:cubicBezTo>
                  <a:pt x="6378031" y="2013232"/>
                  <a:pt x="6425458" y="2003865"/>
                  <a:pt x="6337300" y="1930400"/>
                </a:cubicBezTo>
                <a:cubicBezTo>
                  <a:pt x="6325574" y="1920629"/>
                  <a:pt x="6311900" y="1913467"/>
                  <a:pt x="6299200" y="1905000"/>
                </a:cubicBezTo>
                <a:lnTo>
                  <a:pt x="6248400" y="1828800"/>
                </a:lnTo>
                <a:cubicBezTo>
                  <a:pt x="6239933" y="1816100"/>
                  <a:pt x="6227827" y="1805180"/>
                  <a:pt x="6223000" y="1790700"/>
                </a:cubicBezTo>
                <a:lnTo>
                  <a:pt x="6184900" y="1676400"/>
                </a:lnTo>
                <a:cubicBezTo>
                  <a:pt x="6180667" y="1663700"/>
                  <a:pt x="6174825" y="1651427"/>
                  <a:pt x="6172200" y="1638300"/>
                </a:cubicBezTo>
                <a:lnTo>
                  <a:pt x="6159500" y="1574800"/>
                </a:lnTo>
                <a:cubicBezTo>
                  <a:pt x="6155267" y="1511300"/>
                  <a:pt x="6152085" y="1447721"/>
                  <a:pt x="6146800" y="1384300"/>
                </a:cubicBezTo>
                <a:cubicBezTo>
                  <a:pt x="6142665" y="1334679"/>
                  <a:pt x="6130252" y="1234212"/>
                  <a:pt x="6121400" y="1181100"/>
                </a:cubicBezTo>
                <a:cubicBezTo>
                  <a:pt x="6090082" y="993192"/>
                  <a:pt x="6125444" y="1207092"/>
                  <a:pt x="6096000" y="1079500"/>
                </a:cubicBezTo>
                <a:cubicBezTo>
                  <a:pt x="6086292" y="1037434"/>
                  <a:pt x="6081071" y="994383"/>
                  <a:pt x="6070600" y="952500"/>
                </a:cubicBezTo>
                <a:cubicBezTo>
                  <a:pt x="6066367" y="935567"/>
                  <a:pt x="6064776" y="917743"/>
                  <a:pt x="6057900" y="901700"/>
                </a:cubicBezTo>
                <a:cubicBezTo>
                  <a:pt x="6036733" y="852311"/>
                  <a:pt x="6002867" y="843844"/>
                  <a:pt x="5956300" y="812800"/>
                </a:cubicBezTo>
                <a:cubicBezTo>
                  <a:pt x="5943600" y="804333"/>
                  <a:pt x="5932680" y="792227"/>
                  <a:pt x="5918200" y="787400"/>
                </a:cubicBezTo>
                <a:lnTo>
                  <a:pt x="5842000" y="762000"/>
                </a:lnTo>
                <a:cubicBezTo>
                  <a:pt x="5782733" y="766233"/>
                  <a:pt x="5722809" y="764932"/>
                  <a:pt x="5664200" y="774700"/>
                </a:cubicBezTo>
                <a:cubicBezTo>
                  <a:pt x="5645526" y="777812"/>
                  <a:pt x="5630801" y="792642"/>
                  <a:pt x="5613400" y="800100"/>
                </a:cubicBezTo>
                <a:cubicBezTo>
                  <a:pt x="5539788" y="831648"/>
                  <a:pt x="5610419" y="789387"/>
                  <a:pt x="5537200" y="838200"/>
                </a:cubicBezTo>
                <a:cubicBezTo>
                  <a:pt x="5512476" y="912373"/>
                  <a:pt x="5543845" y="844255"/>
                  <a:pt x="5486400" y="901700"/>
                </a:cubicBezTo>
                <a:cubicBezTo>
                  <a:pt x="5475607" y="912493"/>
                  <a:pt x="5472487" y="929749"/>
                  <a:pt x="5461000" y="939800"/>
                </a:cubicBezTo>
                <a:cubicBezTo>
                  <a:pt x="5438026" y="959902"/>
                  <a:pt x="5384800" y="990600"/>
                  <a:pt x="5384800" y="990600"/>
                </a:cubicBezTo>
                <a:cubicBezTo>
                  <a:pt x="5355167" y="1035050"/>
                  <a:pt x="5346700" y="1058333"/>
                  <a:pt x="5283200" y="1079500"/>
                </a:cubicBezTo>
                <a:lnTo>
                  <a:pt x="5207000" y="1104900"/>
                </a:lnTo>
                <a:cubicBezTo>
                  <a:pt x="5164667" y="1100667"/>
                  <a:pt x="5121455" y="1101767"/>
                  <a:pt x="5080000" y="1092200"/>
                </a:cubicBezTo>
                <a:cubicBezTo>
                  <a:pt x="5065127" y="1088768"/>
                  <a:pt x="5044409" y="1081856"/>
                  <a:pt x="5041900" y="1066800"/>
                </a:cubicBezTo>
                <a:cubicBezTo>
                  <a:pt x="5034906" y="1024834"/>
                  <a:pt x="5046760" y="981616"/>
                  <a:pt x="5054600" y="939800"/>
                </a:cubicBezTo>
                <a:cubicBezTo>
                  <a:pt x="5060404" y="908845"/>
                  <a:pt x="5079072" y="851828"/>
                  <a:pt x="5105400" y="825500"/>
                </a:cubicBezTo>
                <a:cubicBezTo>
                  <a:pt x="5116193" y="814707"/>
                  <a:pt x="5130800" y="808567"/>
                  <a:pt x="5143500" y="800100"/>
                </a:cubicBezTo>
                <a:lnTo>
                  <a:pt x="5181600" y="685800"/>
                </a:lnTo>
                <a:lnTo>
                  <a:pt x="5194300" y="647700"/>
                </a:lnTo>
                <a:cubicBezTo>
                  <a:pt x="5193470" y="644381"/>
                  <a:pt x="5175525" y="567082"/>
                  <a:pt x="5168900" y="558800"/>
                </a:cubicBezTo>
                <a:cubicBezTo>
                  <a:pt x="5159365" y="546881"/>
                  <a:pt x="5142526" y="543171"/>
                  <a:pt x="5130800" y="533400"/>
                </a:cubicBezTo>
                <a:cubicBezTo>
                  <a:pt x="5117002" y="521902"/>
                  <a:pt x="5104198" y="509098"/>
                  <a:pt x="5092700" y="495300"/>
                </a:cubicBezTo>
                <a:cubicBezTo>
                  <a:pt x="5082929" y="483574"/>
                  <a:pt x="5079219" y="466735"/>
                  <a:pt x="5067300" y="457200"/>
                </a:cubicBezTo>
                <a:cubicBezTo>
                  <a:pt x="5056847" y="448837"/>
                  <a:pt x="5041174" y="450487"/>
                  <a:pt x="5029200" y="444500"/>
                </a:cubicBezTo>
                <a:cubicBezTo>
                  <a:pt x="5015548" y="437674"/>
                  <a:pt x="5004752" y="425926"/>
                  <a:pt x="4991100" y="419100"/>
                </a:cubicBezTo>
                <a:cubicBezTo>
                  <a:pt x="4948547" y="397824"/>
                  <a:pt x="4874916" y="397724"/>
                  <a:pt x="4838700" y="393700"/>
                </a:cubicBezTo>
                <a:cubicBezTo>
                  <a:pt x="4851400" y="381000"/>
                  <a:pt x="4863002" y="367098"/>
                  <a:pt x="4876800" y="355600"/>
                </a:cubicBezTo>
                <a:cubicBezTo>
                  <a:pt x="4888526" y="345829"/>
                  <a:pt x="4906810" y="343143"/>
                  <a:pt x="4914900" y="330200"/>
                </a:cubicBezTo>
                <a:cubicBezTo>
                  <a:pt x="4929090" y="307496"/>
                  <a:pt x="4940300" y="254000"/>
                  <a:pt x="4940300" y="254000"/>
                </a:cubicBezTo>
                <a:cubicBezTo>
                  <a:pt x="4935470" y="229848"/>
                  <a:pt x="4927917" y="178435"/>
                  <a:pt x="4914900" y="152400"/>
                </a:cubicBezTo>
                <a:cubicBezTo>
                  <a:pt x="4901559" y="125717"/>
                  <a:pt x="4874381" y="94074"/>
                  <a:pt x="4851400" y="76200"/>
                </a:cubicBezTo>
                <a:cubicBezTo>
                  <a:pt x="4827303" y="57458"/>
                  <a:pt x="4804160" y="35053"/>
                  <a:pt x="4775200" y="25400"/>
                </a:cubicBezTo>
                <a:cubicBezTo>
                  <a:pt x="4716622" y="5874"/>
                  <a:pt x="4750227" y="15325"/>
                  <a:pt x="4673600" y="0"/>
                </a:cubicBezTo>
                <a:cubicBezTo>
                  <a:pt x="4531398" y="7110"/>
                  <a:pt x="4475233" y="-6530"/>
                  <a:pt x="4368800" y="25400"/>
                </a:cubicBezTo>
                <a:lnTo>
                  <a:pt x="4254500" y="63500"/>
                </a:lnTo>
                <a:lnTo>
                  <a:pt x="4216400" y="76200"/>
                </a:lnTo>
                <a:lnTo>
                  <a:pt x="4178300" y="88900"/>
                </a:lnTo>
                <a:cubicBezTo>
                  <a:pt x="4165600" y="101600"/>
                  <a:pt x="4151698" y="113202"/>
                  <a:pt x="4140200" y="127000"/>
                </a:cubicBezTo>
                <a:cubicBezTo>
                  <a:pt x="4130429" y="138726"/>
                  <a:pt x="4126719" y="155565"/>
                  <a:pt x="4114800" y="165100"/>
                </a:cubicBezTo>
                <a:cubicBezTo>
                  <a:pt x="4104347" y="173463"/>
                  <a:pt x="4089400" y="173567"/>
                  <a:pt x="4076700" y="177800"/>
                </a:cubicBezTo>
                <a:cubicBezTo>
                  <a:pt x="4072467" y="190500"/>
                  <a:pt x="4069987" y="203926"/>
                  <a:pt x="4064000" y="215900"/>
                </a:cubicBezTo>
                <a:cubicBezTo>
                  <a:pt x="4014761" y="314377"/>
                  <a:pt x="4057822" y="196335"/>
                  <a:pt x="4025900" y="292100"/>
                </a:cubicBezTo>
                <a:cubicBezTo>
                  <a:pt x="4004733" y="287867"/>
                  <a:pt x="3983225" y="285080"/>
                  <a:pt x="3962400" y="279400"/>
                </a:cubicBezTo>
                <a:cubicBezTo>
                  <a:pt x="3936569" y="272355"/>
                  <a:pt x="3886200" y="254000"/>
                  <a:pt x="3886200" y="254000"/>
                </a:cubicBezTo>
                <a:cubicBezTo>
                  <a:pt x="3643572" y="268272"/>
                  <a:pt x="3738692" y="243903"/>
                  <a:pt x="3594100" y="292100"/>
                </a:cubicBezTo>
                <a:lnTo>
                  <a:pt x="3556000" y="304800"/>
                </a:lnTo>
                <a:cubicBezTo>
                  <a:pt x="3543300" y="309033"/>
                  <a:pt x="3529039" y="310074"/>
                  <a:pt x="3517900" y="317500"/>
                </a:cubicBezTo>
                <a:lnTo>
                  <a:pt x="3403600" y="393700"/>
                </a:lnTo>
                <a:lnTo>
                  <a:pt x="3365500" y="419100"/>
                </a:lnTo>
                <a:cubicBezTo>
                  <a:pt x="3357033" y="431800"/>
                  <a:pt x="3346299" y="443252"/>
                  <a:pt x="3340100" y="457200"/>
                </a:cubicBezTo>
                <a:cubicBezTo>
                  <a:pt x="3329226" y="481666"/>
                  <a:pt x="3340100" y="524933"/>
                  <a:pt x="3314700" y="533400"/>
                </a:cubicBezTo>
                <a:lnTo>
                  <a:pt x="3276600" y="546100"/>
                </a:lnTo>
                <a:cubicBezTo>
                  <a:pt x="3185520" y="485380"/>
                  <a:pt x="3267512" y="530979"/>
                  <a:pt x="3060700" y="508000"/>
                </a:cubicBezTo>
                <a:cubicBezTo>
                  <a:pt x="3043352" y="506072"/>
                  <a:pt x="3027179" y="497768"/>
                  <a:pt x="3009900" y="495300"/>
                </a:cubicBezTo>
                <a:cubicBezTo>
                  <a:pt x="2967783" y="489283"/>
                  <a:pt x="2925233" y="486833"/>
                  <a:pt x="2882900" y="482600"/>
                </a:cubicBezTo>
                <a:cubicBezTo>
                  <a:pt x="2840567" y="486833"/>
                  <a:pt x="2797355" y="485733"/>
                  <a:pt x="2755900" y="495300"/>
                </a:cubicBezTo>
                <a:cubicBezTo>
                  <a:pt x="2714208" y="504921"/>
                  <a:pt x="2682651" y="573424"/>
                  <a:pt x="2667000" y="596900"/>
                </a:cubicBezTo>
                <a:lnTo>
                  <a:pt x="2616200" y="673100"/>
                </a:lnTo>
                <a:cubicBezTo>
                  <a:pt x="2607733" y="685800"/>
                  <a:pt x="2595627" y="696720"/>
                  <a:pt x="2590800" y="711200"/>
                </a:cubicBezTo>
                <a:cubicBezTo>
                  <a:pt x="2569957" y="773729"/>
                  <a:pt x="2580301" y="736095"/>
                  <a:pt x="2565400" y="825500"/>
                </a:cubicBezTo>
                <a:cubicBezTo>
                  <a:pt x="2543047" y="758440"/>
                  <a:pt x="2563839" y="794826"/>
                  <a:pt x="2476500" y="736600"/>
                </a:cubicBezTo>
                <a:lnTo>
                  <a:pt x="2438400" y="711200"/>
                </a:lnTo>
                <a:cubicBezTo>
                  <a:pt x="2421890" y="712851"/>
                  <a:pt x="2286161" y="722252"/>
                  <a:pt x="2247900" y="736600"/>
                </a:cubicBezTo>
                <a:cubicBezTo>
                  <a:pt x="2233608" y="741959"/>
                  <a:pt x="2222500" y="753533"/>
                  <a:pt x="2209800" y="762000"/>
                </a:cubicBezTo>
                <a:cubicBezTo>
                  <a:pt x="2192867" y="787400"/>
                  <a:pt x="2168653" y="809240"/>
                  <a:pt x="2159000" y="838200"/>
                </a:cubicBezTo>
                <a:cubicBezTo>
                  <a:pt x="2154767" y="850900"/>
                  <a:pt x="2152287" y="864326"/>
                  <a:pt x="2146300" y="876300"/>
                </a:cubicBezTo>
                <a:cubicBezTo>
                  <a:pt x="2139474" y="889952"/>
                  <a:pt x="2127726" y="900748"/>
                  <a:pt x="2120900" y="914400"/>
                </a:cubicBezTo>
                <a:cubicBezTo>
                  <a:pt x="2114913" y="926374"/>
                  <a:pt x="2114701" y="940798"/>
                  <a:pt x="2108200" y="952500"/>
                </a:cubicBezTo>
                <a:cubicBezTo>
                  <a:pt x="2093359" y="979214"/>
                  <a:pt x="2051968" y="1045021"/>
                  <a:pt x="2019300" y="1066800"/>
                </a:cubicBezTo>
                <a:cubicBezTo>
                  <a:pt x="2008161" y="1074226"/>
                  <a:pt x="1993900" y="1075267"/>
                  <a:pt x="1981200" y="1079500"/>
                </a:cubicBezTo>
                <a:cubicBezTo>
                  <a:pt x="1968500" y="1071033"/>
                  <a:pt x="1952635" y="1066019"/>
                  <a:pt x="1943100" y="1054100"/>
                </a:cubicBezTo>
                <a:cubicBezTo>
                  <a:pt x="1893839" y="992524"/>
                  <a:pt x="1975427" y="1031009"/>
                  <a:pt x="1892300" y="1003300"/>
                </a:cubicBezTo>
                <a:cubicBezTo>
                  <a:pt x="1883833" y="990600"/>
                  <a:pt x="1880152" y="972773"/>
                  <a:pt x="1866900" y="965200"/>
                </a:cubicBezTo>
                <a:cubicBezTo>
                  <a:pt x="1848158" y="954490"/>
                  <a:pt x="1824819" y="955177"/>
                  <a:pt x="1803400" y="952500"/>
                </a:cubicBezTo>
                <a:cubicBezTo>
                  <a:pt x="1757002" y="946700"/>
                  <a:pt x="1710173" y="944964"/>
                  <a:pt x="1663700" y="939800"/>
                </a:cubicBezTo>
                <a:cubicBezTo>
                  <a:pt x="1533236" y="925304"/>
                  <a:pt x="1617034" y="927100"/>
                  <a:pt x="1536700" y="927100"/>
                </a:cubicBezTo>
              </a:path>
            </a:pathLst>
          </a:cu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endParaRPr lang="es-ES">
              <a:solidFill>
                <a:prstClr val="white"/>
              </a:solidFill>
              <a:latin typeface="Gill Sans MT" panose="020B0502020104020203"/>
            </a:endParaRPr>
          </a:p>
        </p:txBody>
      </p:sp>
      <p:grpSp>
        <p:nvGrpSpPr>
          <p:cNvPr id="14339" name="Group 7">
            <a:extLst>
              <a:ext uri="{FF2B5EF4-FFF2-40B4-BE49-F238E27FC236}">
                <a16:creationId xmlns:a16="http://schemas.microsoft.com/office/drawing/2014/main" id="{75E8C378-B40C-43A4-A077-99E436123FC0}"/>
              </a:ext>
            </a:extLst>
          </p:cNvPr>
          <p:cNvGrpSpPr>
            <a:grpSpLocks noChangeAspect="1"/>
          </p:cNvGrpSpPr>
          <p:nvPr/>
        </p:nvGrpSpPr>
        <p:grpSpPr bwMode="auto">
          <a:xfrm rot="20509950">
            <a:off x="2559053" y="1549402"/>
            <a:ext cx="6900863" cy="3211513"/>
            <a:chOff x="1020" y="890"/>
            <a:chExt cx="3946" cy="2340"/>
          </a:xfrm>
        </p:grpSpPr>
        <p:sp>
          <p:nvSpPr>
            <p:cNvPr id="14345" name="AutoShape 6">
              <a:extLst>
                <a:ext uri="{FF2B5EF4-FFF2-40B4-BE49-F238E27FC236}">
                  <a16:creationId xmlns:a16="http://schemas.microsoft.com/office/drawing/2014/main" id="{86873440-2042-493A-BD25-29BD9A6D7AD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0" y="890"/>
              <a:ext cx="3946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46" name="Freeform 8">
              <a:extLst>
                <a:ext uri="{FF2B5EF4-FFF2-40B4-BE49-F238E27FC236}">
                  <a16:creationId xmlns:a16="http://schemas.microsoft.com/office/drawing/2014/main" id="{028F1B91-ECC5-46D5-886C-E15AEC6A6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1095"/>
              <a:ext cx="725" cy="893"/>
            </a:xfrm>
            <a:custGeom>
              <a:avLst/>
              <a:gdLst>
                <a:gd name="T0" fmla="*/ 683 w 725"/>
                <a:gd name="T1" fmla="*/ 483 h 895"/>
                <a:gd name="T2" fmla="*/ 685 w 725"/>
                <a:gd name="T3" fmla="*/ 556 h 895"/>
                <a:gd name="T4" fmla="*/ 683 w 725"/>
                <a:gd name="T5" fmla="*/ 640 h 895"/>
                <a:gd name="T6" fmla="*/ 678 w 725"/>
                <a:gd name="T7" fmla="*/ 723 h 895"/>
                <a:gd name="T8" fmla="*/ 697 w 725"/>
                <a:gd name="T9" fmla="*/ 861 h 895"/>
                <a:gd name="T10" fmla="*/ 668 w 725"/>
                <a:gd name="T11" fmla="*/ 863 h 895"/>
                <a:gd name="T12" fmla="*/ 636 w 725"/>
                <a:gd name="T13" fmla="*/ 762 h 895"/>
                <a:gd name="T14" fmla="*/ 628 w 725"/>
                <a:gd name="T15" fmla="*/ 704 h 895"/>
                <a:gd name="T16" fmla="*/ 621 w 725"/>
                <a:gd name="T17" fmla="*/ 680 h 895"/>
                <a:gd name="T18" fmla="*/ 628 w 725"/>
                <a:gd name="T19" fmla="*/ 628 h 895"/>
                <a:gd name="T20" fmla="*/ 624 w 725"/>
                <a:gd name="T21" fmla="*/ 525 h 895"/>
                <a:gd name="T22" fmla="*/ 581 w 725"/>
                <a:gd name="T23" fmla="*/ 525 h 895"/>
                <a:gd name="T24" fmla="*/ 492 w 725"/>
                <a:gd name="T25" fmla="*/ 553 h 895"/>
                <a:gd name="T26" fmla="*/ 363 w 725"/>
                <a:gd name="T27" fmla="*/ 582 h 895"/>
                <a:gd name="T28" fmla="*/ 297 w 725"/>
                <a:gd name="T29" fmla="*/ 598 h 895"/>
                <a:gd name="T30" fmla="*/ 252 w 725"/>
                <a:gd name="T31" fmla="*/ 600 h 895"/>
                <a:gd name="T32" fmla="*/ 193 w 725"/>
                <a:gd name="T33" fmla="*/ 605 h 895"/>
                <a:gd name="T34" fmla="*/ 92 w 725"/>
                <a:gd name="T35" fmla="*/ 577 h 895"/>
                <a:gd name="T36" fmla="*/ 12 w 725"/>
                <a:gd name="T37" fmla="*/ 436 h 895"/>
                <a:gd name="T38" fmla="*/ 19 w 725"/>
                <a:gd name="T39" fmla="*/ 394 h 895"/>
                <a:gd name="T40" fmla="*/ 47 w 725"/>
                <a:gd name="T41" fmla="*/ 328 h 895"/>
                <a:gd name="T42" fmla="*/ 75 w 725"/>
                <a:gd name="T43" fmla="*/ 274 h 895"/>
                <a:gd name="T44" fmla="*/ 92 w 725"/>
                <a:gd name="T45" fmla="*/ 258 h 895"/>
                <a:gd name="T46" fmla="*/ 99 w 725"/>
                <a:gd name="T47" fmla="*/ 246 h 895"/>
                <a:gd name="T48" fmla="*/ 125 w 725"/>
                <a:gd name="T49" fmla="*/ 235 h 895"/>
                <a:gd name="T50" fmla="*/ 160 w 725"/>
                <a:gd name="T51" fmla="*/ 201 h 895"/>
                <a:gd name="T52" fmla="*/ 210 w 725"/>
                <a:gd name="T53" fmla="*/ 164 h 895"/>
                <a:gd name="T54" fmla="*/ 292 w 725"/>
                <a:gd name="T55" fmla="*/ 117 h 895"/>
                <a:gd name="T56" fmla="*/ 323 w 725"/>
                <a:gd name="T57" fmla="*/ 93 h 895"/>
                <a:gd name="T58" fmla="*/ 351 w 725"/>
                <a:gd name="T59" fmla="*/ 79 h 895"/>
                <a:gd name="T60" fmla="*/ 400 w 725"/>
                <a:gd name="T61" fmla="*/ 65 h 895"/>
                <a:gd name="T62" fmla="*/ 450 w 725"/>
                <a:gd name="T63" fmla="*/ 35 h 895"/>
                <a:gd name="T64" fmla="*/ 494 w 725"/>
                <a:gd name="T65" fmla="*/ 18 h 895"/>
                <a:gd name="T66" fmla="*/ 551 w 725"/>
                <a:gd name="T67" fmla="*/ 9 h 895"/>
                <a:gd name="T68" fmla="*/ 633 w 725"/>
                <a:gd name="T69" fmla="*/ 28 h 895"/>
                <a:gd name="T70" fmla="*/ 638 w 725"/>
                <a:gd name="T71" fmla="*/ 75 h 895"/>
                <a:gd name="T72" fmla="*/ 541 w 725"/>
                <a:gd name="T73" fmla="*/ 63 h 895"/>
                <a:gd name="T74" fmla="*/ 445 w 725"/>
                <a:gd name="T75" fmla="*/ 77 h 895"/>
                <a:gd name="T76" fmla="*/ 395 w 725"/>
                <a:gd name="T77" fmla="*/ 108 h 895"/>
                <a:gd name="T78" fmla="*/ 292 w 725"/>
                <a:gd name="T79" fmla="*/ 152 h 895"/>
                <a:gd name="T80" fmla="*/ 233 w 725"/>
                <a:gd name="T81" fmla="*/ 204 h 895"/>
                <a:gd name="T82" fmla="*/ 184 w 725"/>
                <a:gd name="T83" fmla="*/ 223 h 895"/>
                <a:gd name="T84" fmla="*/ 80 w 725"/>
                <a:gd name="T85" fmla="*/ 361 h 895"/>
                <a:gd name="T86" fmla="*/ 66 w 725"/>
                <a:gd name="T87" fmla="*/ 476 h 895"/>
                <a:gd name="T88" fmla="*/ 120 w 725"/>
                <a:gd name="T89" fmla="*/ 542 h 895"/>
                <a:gd name="T90" fmla="*/ 254 w 725"/>
                <a:gd name="T91" fmla="*/ 563 h 895"/>
                <a:gd name="T92" fmla="*/ 405 w 725"/>
                <a:gd name="T93" fmla="*/ 542 h 895"/>
                <a:gd name="T94" fmla="*/ 530 w 725"/>
                <a:gd name="T95" fmla="*/ 504 h 895"/>
                <a:gd name="T96" fmla="*/ 614 w 725"/>
                <a:gd name="T97" fmla="*/ 485 h 895"/>
                <a:gd name="T98" fmla="*/ 631 w 725"/>
                <a:gd name="T99" fmla="*/ 453 h 895"/>
                <a:gd name="T100" fmla="*/ 640 w 725"/>
                <a:gd name="T101" fmla="*/ 387 h 895"/>
                <a:gd name="T102" fmla="*/ 711 w 725"/>
                <a:gd name="T103" fmla="*/ 396 h 8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25" h="895">
                  <a:moveTo>
                    <a:pt x="725" y="408"/>
                  </a:moveTo>
                  <a:lnTo>
                    <a:pt x="685" y="480"/>
                  </a:lnTo>
                  <a:lnTo>
                    <a:pt x="683" y="485"/>
                  </a:lnTo>
                  <a:lnTo>
                    <a:pt x="683" y="490"/>
                  </a:lnTo>
                  <a:lnTo>
                    <a:pt x="683" y="492"/>
                  </a:lnTo>
                  <a:lnTo>
                    <a:pt x="685" y="497"/>
                  </a:lnTo>
                  <a:lnTo>
                    <a:pt x="690" y="504"/>
                  </a:lnTo>
                  <a:lnTo>
                    <a:pt x="697" y="516"/>
                  </a:lnTo>
                  <a:lnTo>
                    <a:pt x="690" y="520"/>
                  </a:lnTo>
                  <a:lnTo>
                    <a:pt x="685" y="565"/>
                  </a:lnTo>
                  <a:lnTo>
                    <a:pt x="673" y="598"/>
                  </a:lnTo>
                  <a:lnTo>
                    <a:pt x="690" y="614"/>
                  </a:lnTo>
                  <a:lnTo>
                    <a:pt x="671" y="623"/>
                  </a:lnTo>
                  <a:lnTo>
                    <a:pt x="671" y="640"/>
                  </a:lnTo>
                  <a:lnTo>
                    <a:pt x="683" y="649"/>
                  </a:lnTo>
                  <a:lnTo>
                    <a:pt x="678" y="673"/>
                  </a:lnTo>
                  <a:lnTo>
                    <a:pt x="683" y="701"/>
                  </a:lnTo>
                  <a:lnTo>
                    <a:pt x="678" y="719"/>
                  </a:lnTo>
                  <a:lnTo>
                    <a:pt x="685" y="729"/>
                  </a:lnTo>
                  <a:lnTo>
                    <a:pt x="678" y="741"/>
                  </a:lnTo>
                  <a:lnTo>
                    <a:pt x="683" y="771"/>
                  </a:lnTo>
                  <a:lnTo>
                    <a:pt x="671" y="802"/>
                  </a:lnTo>
                  <a:lnTo>
                    <a:pt x="685" y="816"/>
                  </a:lnTo>
                  <a:lnTo>
                    <a:pt x="683" y="848"/>
                  </a:lnTo>
                  <a:lnTo>
                    <a:pt x="697" y="879"/>
                  </a:lnTo>
                  <a:lnTo>
                    <a:pt x="694" y="891"/>
                  </a:lnTo>
                  <a:lnTo>
                    <a:pt x="685" y="895"/>
                  </a:lnTo>
                  <a:lnTo>
                    <a:pt x="680" y="893"/>
                  </a:lnTo>
                  <a:lnTo>
                    <a:pt x="676" y="888"/>
                  </a:lnTo>
                  <a:lnTo>
                    <a:pt x="668" y="881"/>
                  </a:lnTo>
                  <a:lnTo>
                    <a:pt x="668" y="879"/>
                  </a:lnTo>
                  <a:lnTo>
                    <a:pt x="661" y="837"/>
                  </a:lnTo>
                  <a:lnTo>
                    <a:pt x="647" y="832"/>
                  </a:lnTo>
                  <a:lnTo>
                    <a:pt x="647" y="816"/>
                  </a:lnTo>
                  <a:lnTo>
                    <a:pt x="636" y="780"/>
                  </a:lnTo>
                  <a:lnTo>
                    <a:pt x="636" y="762"/>
                  </a:lnTo>
                  <a:lnTo>
                    <a:pt x="628" y="752"/>
                  </a:lnTo>
                  <a:lnTo>
                    <a:pt x="631" y="738"/>
                  </a:lnTo>
                  <a:lnTo>
                    <a:pt x="624" y="734"/>
                  </a:lnTo>
                  <a:lnTo>
                    <a:pt x="628" y="722"/>
                  </a:lnTo>
                  <a:lnTo>
                    <a:pt x="619" y="722"/>
                  </a:lnTo>
                  <a:lnTo>
                    <a:pt x="619" y="717"/>
                  </a:lnTo>
                  <a:lnTo>
                    <a:pt x="624" y="715"/>
                  </a:lnTo>
                  <a:lnTo>
                    <a:pt x="628" y="719"/>
                  </a:lnTo>
                  <a:lnTo>
                    <a:pt x="621" y="698"/>
                  </a:lnTo>
                  <a:lnTo>
                    <a:pt x="628" y="682"/>
                  </a:lnTo>
                  <a:lnTo>
                    <a:pt x="624" y="663"/>
                  </a:lnTo>
                  <a:lnTo>
                    <a:pt x="631" y="652"/>
                  </a:lnTo>
                  <a:lnTo>
                    <a:pt x="624" y="649"/>
                  </a:lnTo>
                  <a:lnTo>
                    <a:pt x="628" y="637"/>
                  </a:lnTo>
                  <a:lnTo>
                    <a:pt x="628" y="626"/>
                  </a:lnTo>
                  <a:lnTo>
                    <a:pt x="624" y="572"/>
                  </a:lnTo>
                  <a:lnTo>
                    <a:pt x="631" y="546"/>
                  </a:lnTo>
                  <a:lnTo>
                    <a:pt x="628" y="539"/>
                  </a:lnTo>
                  <a:lnTo>
                    <a:pt x="624" y="534"/>
                  </a:lnTo>
                  <a:lnTo>
                    <a:pt x="624" y="525"/>
                  </a:lnTo>
                  <a:lnTo>
                    <a:pt x="614" y="506"/>
                  </a:lnTo>
                  <a:lnTo>
                    <a:pt x="603" y="516"/>
                  </a:lnTo>
                  <a:lnTo>
                    <a:pt x="593" y="527"/>
                  </a:lnTo>
                  <a:lnTo>
                    <a:pt x="581" y="534"/>
                  </a:lnTo>
                  <a:lnTo>
                    <a:pt x="565" y="539"/>
                  </a:lnTo>
                  <a:lnTo>
                    <a:pt x="541" y="541"/>
                  </a:lnTo>
                  <a:lnTo>
                    <a:pt x="518" y="544"/>
                  </a:lnTo>
                  <a:lnTo>
                    <a:pt x="504" y="551"/>
                  </a:lnTo>
                  <a:lnTo>
                    <a:pt x="492" y="562"/>
                  </a:lnTo>
                  <a:lnTo>
                    <a:pt x="450" y="572"/>
                  </a:lnTo>
                  <a:lnTo>
                    <a:pt x="433" y="584"/>
                  </a:lnTo>
                  <a:lnTo>
                    <a:pt x="405" y="584"/>
                  </a:lnTo>
                  <a:lnTo>
                    <a:pt x="386" y="593"/>
                  </a:lnTo>
                  <a:lnTo>
                    <a:pt x="363" y="591"/>
                  </a:lnTo>
                  <a:lnTo>
                    <a:pt x="346" y="605"/>
                  </a:lnTo>
                  <a:lnTo>
                    <a:pt x="332" y="598"/>
                  </a:lnTo>
                  <a:lnTo>
                    <a:pt x="320" y="609"/>
                  </a:lnTo>
                  <a:lnTo>
                    <a:pt x="304" y="607"/>
                  </a:lnTo>
                  <a:lnTo>
                    <a:pt x="297" y="607"/>
                  </a:lnTo>
                  <a:lnTo>
                    <a:pt x="292" y="605"/>
                  </a:lnTo>
                  <a:lnTo>
                    <a:pt x="280" y="607"/>
                  </a:lnTo>
                  <a:lnTo>
                    <a:pt x="271" y="614"/>
                  </a:lnTo>
                  <a:lnTo>
                    <a:pt x="259" y="607"/>
                  </a:lnTo>
                  <a:lnTo>
                    <a:pt x="252" y="609"/>
                  </a:lnTo>
                  <a:lnTo>
                    <a:pt x="250" y="612"/>
                  </a:lnTo>
                  <a:lnTo>
                    <a:pt x="243" y="609"/>
                  </a:lnTo>
                  <a:lnTo>
                    <a:pt x="224" y="621"/>
                  </a:lnTo>
                  <a:lnTo>
                    <a:pt x="207" y="607"/>
                  </a:lnTo>
                  <a:lnTo>
                    <a:pt x="193" y="614"/>
                  </a:lnTo>
                  <a:lnTo>
                    <a:pt x="155" y="600"/>
                  </a:lnTo>
                  <a:lnTo>
                    <a:pt x="148" y="607"/>
                  </a:lnTo>
                  <a:lnTo>
                    <a:pt x="134" y="598"/>
                  </a:lnTo>
                  <a:lnTo>
                    <a:pt x="106" y="598"/>
                  </a:lnTo>
                  <a:lnTo>
                    <a:pt x="92" y="586"/>
                  </a:lnTo>
                  <a:lnTo>
                    <a:pt x="66" y="572"/>
                  </a:lnTo>
                  <a:lnTo>
                    <a:pt x="24" y="523"/>
                  </a:lnTo>
                  <a:lnTo>
                    <a:pt x="17" y="485"/>
                  </a:lnTo>
                  <a:lnTo>
                    <a:pt x="5" y="466"/>
                  </a:lnTo>
                  <a:lnTo>
                    <a:pt x="12" y="445"/>
                  </a:lnTo>
                  <a:lnTo>
                    <a:pt x="3" y="433"/>
                  </a:lnTo>
                  <a:lnTo>
                    <a:pt x="10" y="424"/>
                  </a:lnTo>
                  <a:lnTo>
                    <a:pt x="0" y="410"/>
                  </a:lnTo>
                  <a:lnTo>
                    <a:pt x="5" y="405"/>
                  </a:lnTo>
                  <a:lnTo>
                    <a:pt x="19" y="403"/>
                  </a:lnTo>
                  <a:lnTo>
                    <a:pt x="19" y="387"/>
                  </a:lnTo>
                  <a:lnTo>
                    <a:pt x="31" y="365"/>
                  </a:lnTo>
                  <a:lnTo>
                    <a:pt x="33" y="370"/>
                  </a:lnTo>
                  <a:lnTo>
                    <a:pt x="43" y="354"/>
                  </a:lnTo>
                  <a:lnTo>
                    <a:pt x="47" y="337"/>
                  </a:lnTo>
                  <a:lnTo>
                    <a:pt x="45" y="330"/>
                  </a:lnTo>
                  <a:lnTo>
                    <a:pt x="57" y="326"/>
                  </a:lnTo>
                  <a:lnTo>
                    <a:pt x="66" y="319"/>
                  </a:lnTo>
                  <a:lnTo>
                    <a:pt x="71" y="304"/>
                  </a:lnTo>
                  <a:lnTo>
                    <a:pt x="75" y="283"/>
                  </a:lnTo>
                  <a:lnTo>
                    <a:pt x="66" y="302"/>
                  </a:lnTo>
                  <a:lnTo>
                    <a:pt x="73" y="286"/>
                  </a:lnTo>
                  <a:lnTo>
                    <a:pt x="78" y="276"/>
                  </a:lnTo>
                  <a:lnTo>
                    <a:pt x="85" y="269"/>
                  </a:lnTo>
                  <a:lnTo>
                    <a:pt x="92" y="267"/>
                  </a:lnTo>
                  <a:lnTo>
                    <a:pt x="94" y="267"/>
                  </a:lnTo>
                  <a:lnTo>
                    <a:pt x="90" y="276"/>
                  </a:lnTo>
                  <a:lnTo>
                    <a:pt x="97" y="269"/>
                  </a:lnTo>
                  <a:lnTo>
                    <a:pt x="99" y="258"/>
                  </a:lnTo>
                  <a:lnTo>
                    <a:pt x="99" y="255"/>
                  </a:lnTo>
                  <a:lnTo>
                    <a:pt x="113" y="253"/>
                  </a:lnTo>
                  <a:lnTo>
                    <a:pt x="111" y="258"/>
                  </a:lnTo>
                  <a:lnTo>
                    <a:pt x="118" y="255"/>
                  </a:lnTo>
                  <a:lnTo>
                    <a:pt x="120" y="236"/>
                  </a:lnTo>
                  <a:lnTo>
                    <a:pt x="125" y="244"/>
                  </a:lnTo>
                  <a:lnTo>
                    <a:pt x="125" y="232"/>
                  </a:lnTo>
                  <a:lnTo>
                    <a:pt x="139" y="232"/>
                  </a:lnTo>
                  <a:lnTo>
                    <a:pt x="148" y="225"/>
                  </a:lnTo>
                  <a:lnTo>
                    <a:pt x="153" y="218"/>
                  </a:lnTo>
                  <a:lnTo>
                    <a:pt x="160" y="201"/>
                  </a:lnTo>
                  <a:lnTo>
                    <a:pt x="184" y="197"/>
                  </a:lnTo>
                  <a:lnTo>
                    <a:pt x="195" y="185"/>
                  </a:lnTo>
                  <a:lnTo>
                    <a:pt x="203" y="176"/>
                  </a:lnTo>
                  <a:lnTo>
                    <a:pt x="207" y="168"/>
                  </a:lnTo>
                  <a:lnTo>
                    <a:pt x="210" y="164"/>
                  </a:lnTo>
                  <a:lnTo>
                    <a:pt x="226" y="157"/>
                  </a:lnTo>
                  <a:lnTo>
                    <a:pt x="233" y="145"/>
                  </a:lnTo>
                  <a:lnTo>
                    <a:pt x="254" y="143"/>
                  </a:lnTo>
                  <a:lnTo>
                    <a:pt x="273" y="122"/>
                  </a:lnTo>
                  <a:lnTo>
                    <a:pt x="292" y="117"/>
                  </a:lnTo>
                  <a:lnTo>
                    <a:pt x="308" y="108"/>
                  </a:lnTo>
                  <a:lnTo>
                    <a:pt x="313" y="103"/>
                  </a:lnTo>
                  <a:lnTo>
                    <a:pt x="315" y="105"/>
                  </a:lnTo>
                  <a:lnTo>
                    <a:pt x="325" y="96"/>
                  </a:lnTo>
                  <a:lnTo>
                    <a:pt x="323" y="93"/>
                  </a:lnTo>
                  <a:lnTo>
                    <a:pt x="332" y="89"/>
                  </a:lnTo>
                  <a:lnTo>
                    <a:pt x="337" y="86"/>
                  </a:lnTo>
                  <a:lnTo>
                    <a:pt x="339" y="86"/>
                  </a:lnTo>
                  <a:lnTo>
                    <a:pt x="346" y="89"/>
                  </a:lnTo>
                  <a:lnTo>
                    <a:pt x="351" y="79"/>
                  </a:lnTo>
                  <a:lnTo>
                    <a:pt x="358" y="72"/>
                  </a:lnTo>
                  <a:lnTo>
                    <a:pt x="363" y="68"/>
                  </a:lnTo>
                  <a:lnTo>
                    <a:pt x="370" y="65"/>
                  </a:lnTo>
                  <a:lnTo>
                    <a:pt x="395" y="65"/>
                  </a:lnTo>
                  <a:lnTo>
                    <a:pt x="400" y="65"/>
                  </a:lnTo>
                  <a:lnTo>
                    <a:pt x="407" y="61"/>
                  </a:lnTo>
                  <a:lnTo>
                    <a:pt x="414" y="54"/>
                  </a:lnTo>
                  <a:lnTo>
                    <a:pt x="421" y="44"/>
                  </a:lnTo>
                  <a:lnTo>
                    <a:pt x="433" y="47"/>
                  </a:lnTo>
                  <a:lnTo>
                    <a:pt x="450" y="35"/>
                  </a:lnTo>
                  <a:lnTo>
                    <a:pt x="459" y="37"/>
                  </a:lnTo>
                  <a:lnTo>
                    <a:pt x="468" y="30"/>
                  </a:lnTo>
                  <a:lnTo>
                    <a:pt x="480" y="28"/>
                  </a:lnTo>
                  <a:lnTo>
                    <a:pt x="490" y="23"/>
                  </a:lnTo>
                  <a:lnTo>
                    <a:pt x="494" y="18"/>
                  </a:lnTo>
                  <a:lnTo>
                    <a:pt x="501" y="16"/>
                  </a:lnTo>
                  <a:lnTo>
                    <a:pt x="506" y="16"/>
                  </a:lnTo>
                  <a:lnTo>
                    <a:pt x="532" y="16"/>
                  </a:lnTo>
                  <a:lnTo>
                    <a:pt x="537" y="7"/>
                  </a:lnTo>
                  <a:lnTo>
                    <a:pt x="551" y="9"/>
                  </a:lnTo>
                  <a:lnTo>
                    <a:pt x="574" y="4"/>
                  </a:lnTo>
                  <a:lnTo>
                    <a:pt x="577" y="0"/>
                  </a:lnTo>
                  <a:lnTo>
                    <a:pt x="596" y="9"/>
                  </a:lnTo>
                  <a:lnTo>
                    <a:pt x="614" y="9"/>
                  </a:lnTo>
                  <a:lnTo>
                    <a:pt x="633" y="28"/>
                  </a:lnTo>
                  <a:lnTo>
                    <a:pt x="647" y="33"/>
                  </a:lnTo>
                  <a:lnTo>
                    <a:pt x="664" y="42"/>
                  </a:lnTo>
                  <a:lnTo>
                    <a:pt x="659" y="56"/>
                  </a:lnTo>
                  <a:lnTo>
                    <a:pt x="650" y="65"/>
                  </a:lnTo>
                  <a:lnTo>
                    <a:pt x="638" y="75"/>
                  </a:lnTo>
                  <a:lnTo>
                    <a:pt x="621" y="79"/>
                  </a:lnTo>
                  <a:lnTo>
                    <a:pt x="586" y="58"/>
                  </a:lnTo>
                  <a:lnTo>
                    <a:pt x="574" y="63"/>
                  </a:lnTo>
                  <a:lnTo>
                    <a:pt x="556" y="54"/>
                  </a:lnTo>
                  <a:lnTo>
                    <a:pt x="541" y="63"/>
                  </a:lnTo>
                  <a:lnTo>
                    <a:pt x="523" y="56"/>
                  </a:lnTo>
                  <a:lnTo>
                    <a:pt x="487" y="77"/>
                  </a:lnTo>
                  <a:lnTo>
                    <a:pt x="473" y="68"/>
                  </a:lnTo>
                  <a:lnTo>
                    <a:pt x="457" y="72"/>
                  </a:lnTo>
                  <a:lnTo>
                    <a:pt x="445" y="77"/>
                  </a:lnTo>
                  <a:lnTo>
                    <a:pt x="436" y="79"/>
                  </a:lnTo>
                  <a:lnTo>
                    <a:pt x="431" y="82"/>
                  </a:lnTo>
                  <a:lnTo>
                    <a:pt x="421" y="93"/>
                  </a:lnTo>
                  <a:lnTo>
                    <a:pt x="407" y="105"/>
                  </a:lnTo>
                  <a:lnTo>
                    <a:pt x="395" y="108"/>
                  </a:lnTo>
                  <a:lnTo>
                    <a:pt x="384" y="105"/>
                  </a:lnTo>
                  <a:lnTo>
                    <a:pt x="348" y="126"/>
                  </a:lnTo>
                  <a:lnTo>
                    <a:pt x="320" y="143"/>
                  </a:lnTo>
                  <a:lnTo>
                    <a:pt x="301" y="150"/>
                  </a:lnTo>
                  <a:lnTo>
                    <a:pt x="292" y="152"/>
                  </a:lnTo>
                  <a:lnTo>
                    <a:pt x="287" y="164"/>
                  </a:lnTo>
                  <a:lnTo>
                    <a:pt x="278" y="164"/>
                  </a:lnTo>
                  <a:lnTo>
                    <a:pt x="266" y="183"/>
                  </a:lnTo>
                  <a:lnTo>
                    <a:pt x="252" y="185"/>
                  </a:lnTo>
                  <a:lnTo>
                    <a:pt x="233" y="204"/>
                  </a:lnTo>
                  <a:lnTo>
                    <a:pt x="212" y="218"/>
                  </a:lnTo>
                  <a:lnTo>
                    <a:pt x="203" y="222"/>
                  </a:lnTo>
                  <a:lnTo>
                    <a:pt x="193" y="227"/>
                  </a:lnTo>
                  <a:lnTo>
                    <a:pt x="188" y="229"/>
                  </a:lnTo>
                  <a:lnTo>
                    <a:pt x="184" y="232"/>
                  </a:lnTo>
                  <a:lnTo>
                    <a:pt x="155" y="265"/>
                  </a:lnTo>
                  <a:lnTo>
                    <a:pt x="137" y="281"/>
                  </a:lnTo>
                  <a:lnTo>
                    <a:pt x="118" y="309"/>
                  </a:lnTo>
                  <a:lnTo>
                    <a:pt x="80" y="342"/>
                  </a:lnTo>
                  <a:lnTo>
                    <a:pt x="80" y="370"/>
                  </a:lnTo>
                  <a:lnTo>
                    <a:pt x="75" y="377"/>
                  </a:lnTo>
                  <a:lnTo>
                    <a:pt x="54" y="436"/>
                  </a:lnTo>
                  <a:lnTo>
                    <a:pt x="54" y="459"/>
                  </a:lnTo>
                  <a:lnTo>
                    <a:pt x="57" y="473"/>
                  </a:lnTo>
                  <a:lnTo>
                    <a:pt x="66" y="485"/>
                  </a:lnTo>
                  <a:lnTo>
                    <a:pt x="73" y="497"/>
                  </a:lnTo>
                  <a:lnTo>
                    <a:pt x="75" y="508"/>
                  </a:lnTo>
                  <a:lnTo>
                    <a:pt x="75" y="516"/>
                  </a:lnTo>
                  <a:lnTo>
                    <a:pt x="90" y="532"/>
                  </a:lnTo>
                  <a:lnTo>
                    <a:pt x="120" y="551"/>
                  </a:lnTo>
                  <a:lnTo>
                    <a:pt x="153" y="562"/>
                  </a:lnTo>
                  <a:lnTo>
                    <a:pt x="193" y="560"/>
                  </a:lnTo>
                  <a:lnTo>
                    <a:pt x="238" y="569"/>
                  </a:lnTo>
                  <a:lnTo>
                    <a:pt x="245" y="569"/>
                  </a:lnTo>
                  <a:lnTo>
                    <a:pt x="254" y="572"/>
                  </a:lnTo>
                  <a:lnTo>
                    <a:pt x="323" y="565"/>
                  </a:lnTo>
                  <a:lnTo>
                    <a:pt x="339" y="560"/>
                  </a:lnTo>
                  <a:lnTo>
                    <a:pt x="358" y="555"/>
                  </a:lnTo>
                  <a:lnTo>
                    <a:pt x="379" y="553"/>
                  </a:lnTo>
                  <a:lnTo>
                    <a:pt x="405" y="551"/>
                  </a:lnTo>
                  <a:lnTo>
                    <a:pt x="403" y="546"/>
                  </a:lnTo>
                  <a:lnTo>
                    <a:pt x="459" y="539"/>
                  </a:lnTo>
                  <a:lnTo>
                    <a:pt x="459" y="537"/>
                  </a:lnTo>
                  <a:lnTo>
                    <a:pt x="523" y="518"/>
                  </a:lnTo>
                  <a:lnTo>
                    <a:pt x="530" y="513"/>
                  </a:lnTo>
                  <a:lnTo>
                    <a:pt x="539" y="508"/>
                  </a:lnTo>
                  <a:lnTo>
                    <a:pt x="551" y="504"/>
                  </a:lnTo>
                  <a:lnTo>
                    <a:pt x="567" y="501"/>
                  </a:lnTo>
                  <a:lnTo>
                    <a:pt x="596" y="499"/>
                  </a:lnTo>
                  <a:lnTo>
                    <a:pt x="614" y="494"/>
                  </a:lnTo>
                  <a:lnTo>
                    <a:pt x="612" y="485"/>
                  </a:lnTo>
                  <a:lnTo>
                    <a:pt x="619" y="485"/>
                  </a:lnTo>
                  <a:lnTo>
                    <a:pt x="619" y="480"/>
                  </a:lnTo>
                  <a:lnTo>
                    <a:pt x="636" y="473"/>
                  </a:lnTo>
                  <a:lnTo>
                    <a:pt x="631" y="462"/>
                  </a:lnTo>
                  <a:lnTo>
                    <a:pt x="645" y="445"/>
                  </a:lnTo>
                  <a:lnTo>
                    <a:pt x="645" y="422"/>
                  </a:lnTo>
                  <a:lnTo>
                    <a:pt x="638" y="419"/>
                  </a:lnTo>
                  <a:lnTo>
                    <a:pt x="636" y="415"/>
                  </a:lnTo>
                  <a:lnTo>
                    <a:pt x="640" y="396"/>
                  </a:lnTo>
                  <a:lnTo>
                    <a:pt x="636" y="372"/>
                  </a:lnTo>
                  <a:lnTo>
                    <a:pt x="671" y="370"/>
                  </a:lnTo>
                  <a:lnTo>
                    <a:pt x="683" y="382"/>
                  </a:lnTo>
                  <a:lnTo>
                    <a:pt x="692" y="382"/>
                  </a:lnTo>
                  <a:lnTo>
                    <a:pt x="711" y="405"/>
                  </a:lnTo>
                  <a:lnTo>
                    <a:pt x="725" y="408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47" name="Freeform 9">
              <a:extLst>
                <a:ext uri="{FF2B5EF4-FFF2-40B4-BE49-F238E27FC236}">
                  <a16:creationId xmlns:a16="http://schemas.microsoft.com/office/drawing/2014/main" id="{EC7D1583-556B-448D-8B07-A64207553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225"/>
              <a:ext cx="550" cy="528"/>
            </a:xfrm>
            <a:custGeom>
              <a:avLst/>
              <a:gdLst>
                <a:gd name="T0" fmla="*/ 550 w 550"/>
                <a:gd name="T1" fmla="*/ 467 h 528"/>
                <a:gd name="T2" fmla="*/ 524 w 550"/>
                <a:gd name="T3" fmla="*/ 499 h 528"/>
                <a:gd name="T4" fmla="*/ 480 w 550"/>
                <a:gd name="T5" fmla="*/ 523 h 528"/>
                <a:gd name="T6" fmla="*/ 442 w 550"/>
                <a:gd name="T7" fmla="*/ 525 h 528"/>
                <a:gd name="T8" fmla="*/ 374 w 550"/>
                <a:gd name="T9" fmla="*/ 476 h 528"/>
                <a:gd name="T10" fmla="*/ 353 w 550"/>
                <a:gd name="T11" fmla="*/ 401 h 528"/>
                <a:gd name="T12" fmla="*/ 353 w 550"/>
                <a:gd name="T13" fmla="*/ 326 h 528"/>
                <a:gd name="T14" fmla="*/ 336 w 550"/>
                <a:gd name="T15" fmla="*/ 249 h 528"/>
                <a:gd name="T16" fmla="*/ 305 w 550"/>
                <a:gd name="T17" fmla="*/ 284 h 528"/>
                <a:gd name="T18" fmla="*/ 268 w 550"/>
                <a:gd name="T19" fmla="*/ 321 h 528"/>
                <a:gd name="T20" fmla="*/ 230 w 550"/>
                <a:gd name="T21" fmla="*/ 375 h 528"/>
                <a:gd name="T22" fmla="*/ 176 w 550"/>
                <a:gd name="T23" fmla="*/ 434 h 528"/>
                <a:gd name="T24" fmla="*/ 94 w 550"/>
                <a:gd name="T25" fmla="*/ 509 h 528"/>
                <a:gd name="T26" fmla="*/ 40 w 550"/>
                <a:gd name="T27" fmla="*/ 509 h 528"/>
                <a:gd name="T28" fmla="*/ 28 w 550"/>
                <a:gd name="T29" fmla="*/ 483 h 528"/>
                <a:gd name="T30" fmla="*/ 11 w 550"/>
                <a:gd name="T31" fmla="*/ 445 h 528"/>
                <a:gd name="T32" fmla="*/ 0 w 550"/>
                <a:gd name="T33" fmla="*/ 382 h 528"/>
                <a:gd name="T34" fmla="*/ 4 w 550"/>
                <a:gd name="T35" fmla="*/ 342 h 528"/>
                <a:gd name="T36" fmla="*/ 9 w 550"/>
                <a:gd name="T37" fmla="*/ 293 h 528"/>
                <a:gd name="T38" fmla="*/ 11 w 550"/>
                <a:gd name="T39" fmla="*/ 256 h 528"/>
                <a:gd name="T40" fmla="*/ 7 w 550"/>
                <a:gd name="T41" fmla="*/ 183 h 528"/>
                <a:gd name="T42" fmla="*/ 11 w 550"/>
                <a:gd name="T43" fmla="*/ 12 h 528"/>
                <a:gd name="T44" fmla="*/ 47 w 550"/>
                <a:gd name="T45" fmla="*/ 7 h 528"/>
                <a:gd name="T46" fmla="*/ 51 w 550"/>
                <a:gd name="T47" fmla="*/ 150 h 528"/>
                <a:gd name="T48" fmla="*/ 42 w 550"/>
                <a:gd name="T49" fmla="*/ 220 h 528"/>
                <a:gd name="T50" fmla="*/ 42 w 550"/>
                <a:gd name="T51" fmla="*/ 237 h 528"/>
                <a:gd name="T52" fmla="*/ 40 w 550"/>
                <a:gd name="T53" fmla="*/ 288 h 528"/>
                <a:gd name="T54" fmla="*/ 47 w 550"/>
                <a:gd name="T55" fmla="*/ 359 h 528"/>
                <a:gd name="T56" fmla="*/ 44 w 550"/>
                <a:gd name="T57" fmla="*/ 424 h 528"/>
                <a:gd name="T58" fmla="*/ 87 w 550"/>
                <a:gd name="T59" fmla="*/ 462 h 528"/>
                <a:gd name="T60" fmla="*/ 117 w 550"/>
                <a:gd name="T61" fmla="*/ 431 h 528"/>
                <a:gd name="T62" fmla="*/ 155 w 550"/>
                <a:gd name="T63" fmla="*/ 406 h 528"/>
                <a:gd name="T64" fmla="*/ 207 w 550"/>
                <a:gd name="T65" fmla="*/ 359 h 528"/>
                <a:gd name="T66" fmla="*/ 235 w 550"/>
                <a:gd name="T67" fmla="*/ 309 h 528"/>
                <a:gd name="T68" fmla="*/ 268 w 550"/>
                <a:gd name="T69" fmla="*/ 279 h 528"/>
                <a:gd name="T70" fmla="*/ 301 w 550"/>
                <a:gd name="T71" fmla="*/ 241 h 528"/>
                <a:gd name="T72" fmla="*/ 348 w 550"/>
                <a:gd name="T73" fmla="*/ 192 h 528"/>
                <a:gd name="T74" fmla="*/ 360 w 550"/>
                <a:gd name="T75" fmla="*/ 159 h 528"/>
                <a:gd name="T76" fmla="*/ 390 w 550"/>
                <a:gd name="T77" fmla="*/ 77 h 528"/>
                <a:gd name="T78" fmla="*/ 400 w 550"/>
                <a:gd name="T79" fmla="*/ 56 h 528"/>
                <a:gd name="T80" fmla="*/ 437 w 550"/>
                <a:gd name="T81" fmla="*/ 9 h 528"/>
                <a:gd name="T82" fmla="*/ 421 w 550"/>
                <a:gd name="T83" fmla="*/ 115 h 528"/>
                <a:gd name="T84" fmla="*/ 385 w 550"/>
                <a:gd name="T85" fmla="*/ 220 h 528"/>
                <a:gd name="T86" fmla="*/ 378 w 550"/>
                <a:gd name="T87" fmla="*/ 377 h 528"/>
                <a:gd name="T88" fmla="*/ 383 w 550"/>
                <a:gd name="T89" fmla="*/ 413 h 528"/>
                <a:gd name="T90" fmla="*/ 402 w 550"/>
                <a:gd name="T91" fmla="*/ 453 h 528"/>
                <a:gd name="T92" fmla="*/ 465 w 550"/>
                <a:gd name="T93" fmla="*/ 481 h 528"/>
                <a:gd name="T94" fmla="*/ 520 w 550"/>
                <a:gd name="T95" fmla="*/ 460 h 5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50" h="528">
                  <a:moveTo>
                    <a:pt x="520" y="460"/>
                  </a:moveTo>
                  <a:lnTo>
                    <a:pt x="538" y="457"/>
                  </a:lnTo>
                  <a:lnTo>
                    <a:pt x="548" y="460"/>
                  </a:lnTo>
                  <a:lnTo>
                    <a:pt x="550" y="467"/>
                  </a:lnTo>
                  <a:lnTo>
                    <a:pt x="548" y="478"/>
                  </a:lnTo>
                  <a:lnTo>
                    <a:pt x="538" y="488"/>
                  </a:lnTo>
                  <a:lnTo>
                    <a:pt x="529" y="492"/>
                  </a:lnTo>
                  <a:lnTo>
                    <a:pt x="524" y="499"/>
                  </a:lnTo>
                  <a:lnTo>
                    <a:pt x="517" y="504"/>
                  </a:lnTo>
                  <a:lnTo>
                    <a:pt x="503" y="513"/>
                  </a:lnTo>
                  <a:lnTo>
                    <a:pt x="484" y="518"/>
                  </a:lnTo>
                  <a:lnTo>
                    <a:pt x="480" y="523"/>
                  </a:lnTo>
                  <a:lnTo>
                    <a:pt x="473" y="525"/>
                  </a:lnTo>
                  <a:lnTo>
                    <a:pt x="461" y="525"/>
                  </a:lnTo>
                  <a:lnTo>
                    <a:pt x="447" y="528"/>
                  </a:lnTo>
                  <a:lnTo>
                    <a:pt x="442" y="525"/>
                  </a:lnTo>
                  <a:lnTo>
                    <a:pt x="430" y="521"/>
                  </a:lnTo>
                  <a:lnTo>
                    <a:pt x="418" y="516"/>
                  </a:lnTo>
                  <a:lnTo>
                    <a:pt x="411" y="513"/>
                  </a:lnTo>
                  <a:lnTo>
                    <a:pt x="374" y="476"/>
                  </a:lnTo>
                  <a:lnTo>
                    <a:pt x="367" y="436"/>
                  </a:lnTo>
                  <a:lnTo>
                    <a:pt x="355" y="424"/>
                  </a:lnTo>
                  <a:lnTo>
                    <a:pt x="355" y="417"/>
                  </a:lnTo>
                  <a:lnTo>
                    <a:pt x="353" y="401"/>
                  </a:lnTo>
                  <a:lnTo>
                    <a:pt x="345" y="385"/>
                  </a:lnTo>
                  <a:lnTo>
                    <a:pt x="348" y="354"/>
                  </a:lnTo>
                  <a:lnTo>
                    <a:pt x="350" y="335"/>
                  </a:lnTo>
                  <a:lnTo>
                    <a:pt x="353" y="326"/>
                  </a:lnTo>
                  <a:lnTo>
                    <a:pt x="350" y="312"/>
                  </a:lnTo>
                  <a:lnTo>
                    <a:pt x="345" y="298"/>
                  </a:lnTo>
                  <a:lnTo>
                    <a:pt x="348" y="239"/>
                  </a:lnTo>
                  <a:lnTo>
                    <a:pt x="336" y="249"/>
                  </a:lnTo>
                  <a:lnTo>
                    <a:pt x="327" y="263"/>
                  </a:lnTo>
                  <a:lnTo>
                    <a:pt x="317" y="270"/>
                  </a:lnTo>
                  <a:lnTo>
                    <a:pt x="310" y="274"/>
                  </a:lnTo>
                  <a:lnTo>
                    <a:pt x="305" y="284"/>
                  </a:lnTo>
                  <a:lnTo>
                    <a:pt x="296" y="286"/>
                  </a:lnTo>
                  <a:lnTo>
                    <a:pt x="284" y="300"/>
                  </a:lnTo>
                  <a:lnTo>
                    <a:pt x="282" y="312"/>
                  </a:lnTo>
                  <a:lnTo>
                    <a:pt x="268" y="321"/>
                  </a:lnTo>
                  <a:lnTo>
                    <a:pt x="261" y="335"/>
                  </a:lnTo>
                  <a:lnTo>
                    <a:pt x="254" y="349"/>
                  </a:lnTo>
                  <a:lnTo>
                    <a:pt x="242" y="363"/>
                  </a:lnTo>
                  <a:lnTo>
                    <a:pt x="230" y="375"/>
                  </a:lnTo>
                  <a:lnTo>
                    <a:pt x="223" y="382"/>
                  </a:lnTo>
                  <a:lnTo>
                    <a:pt x="211" y="389"/>
                  </a:lnTo>
                  <a:lnTo>
                    <a:pt x="178" y="434"/>
                  </a:lnTo>
                  <a:lnTo>
                    <a:pt x="176" y="434"/>
                  </a:lnTo>
                  <a:lnTo>
                    <a:pt x="148" y="469"/>
                  </a:lnTo>
                  <a:lnTo>
                    <a:pt x="127" y="483"/>
                  </a:lnTo>
                  <a:lnTo>
                    <a:pt x="117" y="499"/>
                  </a:lnTo>
                  <a:lnTo>
                    <a:pt x="94" y="509"/>
                  </a:lnTo>
                  <a:lnTo>
                    <a:pt x="70" y="521"/>
                  </a:lnTo>
                  <a:lnTo>
                    <a:pt x="51" y="509"/>
                  </a:lnTo>
                  <a:lnTo>
                    <a:pt x="44" y="511"/>
                  </a:lnTo>
                  <a:lnTo>
                    <a:pt x="40" y="509"/>
                  </a:lnTo>
                  <a:lnTo>
                    <a:pt x="37" y="504"/>
                  </a:lnTo>
                  <a:lnTo>
                    <a:pt x="37" y="495"/>
                  </a:lnTo>
                  <a:lnTo>
                    <a:pt x="25" y="488"/>
                  </a:lnTo>
                  <a:lnTo>
                    <a:pt x="28" y="483"/>
                  </a:lnTo>
                  <a:lnTo>
                    <a:pt x="30" y="476"/>
                  </a:lnTo>
                  <a:lnTo>
                    <a:pt x="14" y="460"/>
                  </a:lnTo>
                  <a:lnTo>
                    <a:pt x="23" y="445"/>
                  </a:lnTo>
                  <a:lnTo>
                    <a:pt x="11" y="445"/>
                  </a:lnTo>
                  <a:lnTo>
                    <a:pt x="2" y="422"/>
                  </a:lnTo>
                  <a:lnTo>
                    <a:pt x="11" y="413"/>
                  </a:lnTo>
                  <a:lnTo>
                    <a:pt x="0" y="396"/>
                  </a:lnTo>
                  <a:lnTo>
                    <a:pt x="0" y="382"/>
                  </a:lnTo>
                  <a:lnTo>
                    <a:pt x="2" y="373"/>
                  </a:lnTo>
                  <a:lnTo>
                    <a:pt x="2" y="366"/>
                  </a:lnTo>
                  <a:lnTo>
                    <a:pt x="4" y="363"/>
                  </a:lnTo>
                  <a:lnTo>
                    <a:pt x="4" y="342"/>
                  </a:lnTo>
                  <a:lnTo>
                    <a:pt x="7" y="328"/>
                  </a:lnTo>
                  <a:lnTo>
                    <a:pt x="11" y="314"/>
                  </a:lnTo>
                  <a:lnTo>
                    <a:pt x="2" y="307"/>
                  </a:lnTo>
                  <a:lnTo>
                    <a:pt x="9" y="293"/>
                  </a:lnTo>
                  <a:lnTo>
                    <a:pt x="11" y="281"/>
                  </a:lnTo>
                  <a:lnTo>
                    <a:pt x="9" y="274"/>
                  </a:lnTo>
                  <a:lnTo>
                    <a:pt x="7" y="263"/>
                  </a:lnTo>
                  <a:lnTo>
                    <a:pt x="11" y="256"/>
                  </a:lnTo>
                  <a:lnTo>
                    <a:pt x="11" y="241"/>
                  </a:lnTo>
                  <a:lnTo>
                    <a:pt x="11" y="234"/>
                  </a:lnTo>
                  <a:lnTo>
                    <a:pt x="11" y="225"/>
                  </a:lnTo>
                  <a:lnTo>
                    <a:pt x="7" y="183"/>
                  </a:lnTo>
                  <a:lnTo>
                    <a:pt x="21" y="91"/>
                  </a:lnTo>
                  <a:lnTo>
                    <a:pt x="14" y="42"/>
                  </a:lnTo>
                  <a:lnTo>
                    <a:pt x="9" y="21"/>
                  </a:lnTo>
                  <a:lnTo>
                    <a:pt x="11" y="12"/>
                  </a:lnTo>
                  <a:lnTo>
                    <a:pt x="14" y="7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7" y="7"/>
                  </a:lnTo>
                  <a:lnTo>
                    <a:pt x="56" y="16"/>
                  </a:lnTo>
                  <a:lnTo>
                    <a:pt x="51" y="45"/>
                  </a:lnTo>
                  <a:lnTo>
                    <a:pt x="49" y="108"/>
                  </a:lnTo>
                  <a:lnTo>
                    <a:pt x="51" y="150"/>
                  </a:lnTo>
                  <a:lnTo>
                    <a:pt x="42" y="171"/>
                  </a:lnTo>
                  <a:lnTo>
                    <a:pt x="47" y="183"/>
                  </a:lnTo>
                  <a:lnTo>
                    <a:pt x="42" y="202"/>
                  </a:lnTo>
                  <a:lnTo>
                    <a:pt x="42" y="220"/>
                  </a:lnTo>
                  <a:lnTo>
                    <a:pt x="40" y="223"/>
                  </a:lnTo>
                  <a:lnTo>
                    <a:pt x="40" y="227"/>
                  </a:lnTo>
                  <a:lnTo>
                    <a:pt x="40" y="232"/>
                  </a:lnTo>
                  <a:lnTo>
                    <a:pt x="42" y="237"/>
                  </a:lnTo>
                  <a:lnTo>
                    <a:pt x="37" y="251"/>
                  </a:lnTo>
                  <a:lnTo>
                    <a:pt x="44" y="263"/>
                  </a:lnTo>
                  <a:lnTo>
                    <a:pt x="33" y="277"/>
                  </a:lnTo>
                  <a:lnTo>
                    <a:pt x="40" y="288"/>
                  </a:lnTo>
                  <a:lnTo>
                    <a:pt x="37" y="305"/>
                  </a:lnTo>
                  <a:lnTo>
                    <a:pt x="40" y="326"/>
                  </a:lnTo>
                  <a:lnTo>
                    <a:pt x="40" y="352"/>
                  </a:lnTo>
                  <a:lnTo>
                    <a:pt x="47" y="359"/>
                  </a:lnTo>
                  <a:lnTo>
                    <a:pt x="42" y="389"/>
                  </a:lnTo>
                  <a:lnTo>
                    <a:pt x="42" y="399"/>
                  </a:lnTo>
                  <a:lnTo>
                    <a:pt x="49" y="410"/>
                  </a:lnTo>
                  <a:lnTo>
                    <a:pt x="44" y="424"/>
                  </a:lnTo>
                  <a:lnTo>
                    <a:pt x="51" y="441"/>
                  </a:lnTo>
                  <a:lnTo>
                    <a:pt x="61" y="453"/>
                  </a:lnTo>
                  <a:lnTo>
                    <a:pt x="75" y="467"/>
                  </a:lnTo>
                  <a:lnTo>
                    <a:pt x="87" y="462"/>
                  </a:lnTo>
                  <a:lnTo>
                    <a:pt x="96" y="455"/>
                  </a:lnTo>
                  <a:lnTo>
                    <a:pt x="108" y="443"/>
                  </a:lnTo>
                  <a:lnTo>
                    <a:pt x="122" y="431"/>
                  </a:lnTo>
                  <a:lnTo>
                    <a:pt x="117" y="431"/>
                  </a:lnTo>
                  <a:lnTo>
                    <a:pt x="131" y="422"/>
                  </a:lnTo>
                  <a:lnTo>
                    <a:pt x="136" y="410"/>
                  </a:lnTo>
                  <a:lnTo>
                    <a:pt x="148" y="408"/>
                  </a:lnTo>
                  <a:lnTo>
                    <a:pt x="155" y="406"/>
                  </a:lnTo>
                  <a:lnTo>
                    <a:pt x="157" y="389"/>
                  </a:lnTo>
                  <a:lnTo>
                    <a:pt x="169" y="385"/>
                  </a:lnTo>
                  <a:lnTo>
                    <a:pt x="183" y="368"/>
                  </a:lnTo>
                  <a:lnTo>
                    <a:pt x="207" y="359"/>
                  </a:lnTo>
                  <a:lnTo>
                    <a:pt x="207" y="347"/>
                  </a:lnTo>
                  <a:lnTo>
                    <a:pt x="228" y="328"/>
                  </a:lnTo>
                  <a:lnTo>
                    <a:pt x="230" y="317"/>
                  </a:lnTo>
                  <a:lnTo>
                    <a:pt x="235" y="309"/>
                  </a:lnTo>
                  <a:lnTo>
                    <a:pt x="244" y="305"/>
                  </a:lnTo>
                  <a:lnTo>
                    <a:pt x="254" y="302"/>
                  </a:lnTo>
                  <a:lnTo>
                    <a:pt x="258" y="284"/>
                  </a:lnTo>
                  <a:lnTo>
                    <a:pt x="268" y="279"/>
                  </a:lnTo>
                  <a:lnTo>
                    <a:pt x="284" y="256"/>
                  </a:lnTo>
                  <a:lnTo>
                    <a:pt x="289" y="256"/>
                  </a:lnTo>
                  <a:lnTo>
                    <a:pt x="289" y="249"/>
                  </a:lnTo>
                  <a:lnTo>
                    <a:pt x="301" y="241"/>
                  </a:lnTo>
                  <a:lnTo>
                    <a:pt x="308" y="223"/>
                  </a:lnTo>
                  <a:lnTo>
                    <a:pt x="336" y="209"/>
                  </a:lnTo>
                  <a:lnTo>
                    <a:pt x="341" y="195"/>
                  </a:lnTo>
                  <a:lnTo>
                    <a:pt x="348" y="192"/>
                  </a:lnTo>
                  <a:lnTo>
                    <a:pt x="348" y="183"/>
                  </a:lnTo>
                  <a:lnTo>
                    <a:pt x="353" y="183"/>
                  </a:lnTo>
                  <a:lnTo>
                    <a:pt x="355" y="169"/>
                  </a:lnTo>
                  <a:lnTo>
                    <a:pt x="360" y="159"/>
                  </a:lnTo>
                  <a:lnTo>
                    <a:pt x="364" y="152"/>
                  </a:lnTo>
                  <a:lnTo>
                    <a:pt x="374" y="150"/>
                  </a:lnTo>
                  <a:lnTo>
                    <a:pt x="369" y="148"/>
                  </a:lnTo>
                  <a:lnTo>
                    <a:pt x="390" y="77"/>
                  </a:lnTo>
                  <a:lnTo>
                    <a:pt x="397" y="77"/>
                  </a:lnTo>
                  <a:lnTo>
                    <a:pt x="397" y="59"/>
                  </a:lnTo>
                  <a:lnTo>
                    <a:pt x="400" y="56"/>
                  </a:lnTo>
                  <a:lnTo>
                    <a:pt x="404" y="47"/>
                  </a:lnTo>
                  <a:lnTo>
                    <a:pt x="409" y="33"/>
                  </a:lnTo>
                  <a:lnTo>
                    <a:pt x="416" y="12"/>
                  </a:lnTo>
                  <a:lnTo>
                    <a:pt x="437" y="9"/>
                  </a:lnTo>
                  <a:lnTo>
                    <a:pt x="435" y="14"/>
                  </a:lnTo>
                  <a:lnTo>
                    <a:pt x="447" y="40"/>
                  </a:lnTo>
                  <a:lnTo>
                    <a:pt x="437" y="87"/>
                  </a:lnTo>
                  <a:lnTo>
                    <a:pt x="421" y="115"/>
                  </a:lnTo>
                  <a:lnTo>
                    <a:pt x="409" y="162"/>
                  </a:lnTo>
                  <a:lnTo>
                    <a:pt x="395" y="173"/>
                  </a:lnTo>
                  <a:lnTo>
                    <a:pt x="395" y="202"/>
                  </a:lnTo>
                  <a:lnTo>
                    <a:pt x="385" y="220"/>
                  </a:lnTo>
                  <a:lnTo>
                    <a:pt x="388" y="241"/>
                  </a:lnTo>
                  <a:lnTo>
                    <a:pt x="381" y="251"/>
                  </a:lnTo>
                  <a:lnTo>
                    <a:pt x="383" y="307"/>
                  </a:lnTo>
                  <a:lnTo>
                    <a:pt x="378" y="377"/>
                  </a:lnTo>
                  <a:lnTo>
                    <a:pt x="381" y="385"/>
                  </a:lnTo>
                  <a:lnTo>
                    <a:pt x="381" y="394"/>
                  </a:lnTo>
                  <a:lnTo>
                    <a:pt x="383" y="394"/>
                  </a:lnTo>
                  <a:lnTo>
                    <a:pt x="383" y="413"/>
                  </a:lnTo>
                  <a:lnTo>
                    <a:pt x="390" y="427"/>
                  </a:lnTo>
                  <a:lnTo>
                    <a:pt x="397" y="438"/>
                  </a:lnTo>
                  <a:lnTo>
                    <a:pt x="400" y="448"/>
                  </a:lnTo>
                  <a:lnTo>
                    <a:pt x="402" y="453"/>
                  </a:lnTo>
                  <a:lnTo>
                    <a:pt x="418" y="457"/>
                  </a:lnTo>
                  <a:lnTo>
                    <a:pt x="421" y="467"/>
                  </a:lnTo>
                  <a:lnTo>
                    <a:pt x="449" y="483"/>
                  </a:lnTo>
                  <a:lnTo>
                    <a:pt x="465" y="481"/>
                  </a:lnTo>
                  <a:lnTo>
                    <a:pt x="477" y="485"/>
                  </a:lnTo>
                  <a:lnTo>
                    <a:pt x="496" y="476"/>
                  </a:lnTo>
                  <a:lnTo>
                    <a:pt x="505" y="471"/>
                  </a:lnTo>
                  <a:lnTo>
                    <a:pt x="520" y="460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48" name="Freeform 10">
              <a:extLst>
                <a:ext uri="{FF2B5EF4-FFF2-40B4-BE49-F238E27FC236}">
                  <a16:creationId xmlns:a16="http://schemas.microsoft.com/office/drawing/2014/main" id="{D118B78B-8511-4E49-9CED-0D22ACE15D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1154"/>
              <a:ext cx="329" cy="652"/>
            </a:xfrm>
            <a:custGeom>
              <a:avLst/>
              <a:gdLst>
                <a:gd name="T0" fmla="*/ 284 w 329"/>
                <a:gd name="T1" fmla="*/ 516 h 652"/>
                <a:gd name="T2" fmla="*/ 261 w 329"/>
                <a:gd name="T3" fmla="*/ 535 h 652"/>
                <a:gd name="T4" fmla="*/ 242 w 329"/>
                <a:gd name="T5" fmla="*/ 551 h 652"/>
                <a:gd name="T6" fmla="*/ 209 w 329"/>
                <a:gd name="T7" fmla="*/ 577 h 652"/>
                <a:gd name="T8" fmla="*/ 112 w 329"/>
                <a:gd name="T9" fmla="*/ 594 h 652"/>
                <a:gd name="T10" fmla="*/ 51 w 329"/>
                <a:gd name="T11" fmla="*/ 565 h 652"/>
                <a:gd name="T12" fmla="*/ 32 w 329"/>
                <a:gd name="T13" fmla="*/ 521 h 652"/>
                <a:gd name="T14" fmla="*/ 28 w 329"/>
                <a:gd name="T15" fmla="*/ 465 h 652"/>
                <a:gd name="T16" fmla="*/ 37 w 329"/>
                <a:gd name="T17" fmla="*/ 394 h 652"/>
                <a:gd name="T18" fmla="*/ 51 w 329"/>
                <a:gd name="T19" fmla="*/ 338 h 652"/>
                <a:gd name="T20" fmla="*/ 89 w 329"/>
                <a:gd name="T21" fmla="*/ 322 h 652"/>
                <a:gd name="T22" fmla="*/ 162 w 329"/>
                <a:gd name="T23" fmla="*/ 298 h 652"/>
                <a:gd name="T24" fmla="*/ 192 w 329"/>
                <a:gd name="T25" fmla="*/ 284 h 652"/>
                <a:gd name="T26" fmla="*/ 249 w 329"/>
                <a:gd name="T27" fmla="*/ 223 h 652"/>
                <a:gd name="T28" fmla="*/ 287 w 329"/>
                <a:gd name="T29" fmla="*/ 110 h 652"/>
                <a:gd name="T30" fmla="*/ 280 w 329"/>
                <a:gd name="T31" fmla="*/ 54 h 652"/>
                <a:gd name="T32" fmla="*/ 268 w 329"/>
                <a:gd name="T33" fmla="*/ 31 h 652"/>
                <a:gd name="T34" fmla="*/ 244 w 329"/>
                <a:gd name="T35" fmla="*/ 19 h 652"/>
                <a:gd name="T36" fmla="*/ 218 w 329"/>
                <a:gd name="T37" fmla="*/ 7 h 652"/>
                <a:gd name="T38" fmla="*/ 188 w 329"/>
                <a:gd name="T39" fmla="*/ 7 h 652"/>
                <a:gd name="T40" fmla="*/ 169 w 329"/>
                <a:gd name="T41" fmla="*/ 21 h 652"/>
                <a:gd name="T42" fmla="*/ 136 w 329"/>
                <a:gd name="T43" fmla="*/ 50 h 652"/>
                <a:gd name="T44" fmla="*/ 112 w 329"/>
                <a:gd name="T45" fmla="*/ 85 h 652"/>
                <a:gd name="T46" fmla="*/ 82 w 329"/>
                <a:gd name="T47" fmla="*/ 141 h 652"/>
                <a:gd name="T48" fmla="*/ 63 w 329"/>
                <a:gd name="T49" fmla="*/ 195 h 652"/>
                <a:gd name="T50" fmla="*/ 25 w 329"/>
                <a:gd name="T51" fmla="*/ 188 h 652"/>
                <a:gd name="T52" fmla="*/ 25 w 329"/>
                <a:gd name="T53" fmla="*/ 261 h 652"/>
                <a:gd name="T54" fmla="*/ 21 w 329"/>
                <a:gd name="T55" fmla="*/ 312 h 652"/>
                <a:gd name="T56" fmla="*/ 9 w 329"/>
                <a:gd name="T57" fmla="*/ 359 h 652"/>
                <a:gd name="T58" fmla="*/ 2 w 329"/>
                <a:gd name="T59" fmla="*/ 450 h 652"/>
                <a:gd name="T60" fmla="*/ 21 w 329"/>
                <a:gd name="T61" fmla="*/ 575 h 652"/>
                <a:gd name="T62" fmla="*/ 47 w 329"/>
                <a:gd name="T63" fmla="*/ 622 h 652"/>
                <a:gd name="T64" fmla="*/ 89 w 329"/>
                <a:gd name="T65" fmla="*/ 640 h 652"/>
                <a:gd name="T66" fmla="*/ 134 w 329"/>
                <a:gd name="T67" fmla="*/ 652 h 652"/>
                <a:gd name="T68" fmla="*/ 169 w 329"/>
                <a:gd name="T69" fmla="*/ 643 h 652"/>
                <a:gd name="T70" fmla="*/ 209 w 329"/>
                <a:gd name="T71" fmla="*/ 636 h 652"/>
                <a:gd name="T72" fmla="*/ 265 w 329"/>
                <a:gd name="T73" fmla="*/ 586 h 652"/>
                <a:gd name="T74" fmla="*/ 308 w 329"/>
                <a:gd name="T75" fmla="*/ 537 h 652"/>
                <a:gd name="T76" fmla="*/ 324 w 329"/>
                <a:gd name="T77" fmla="*/ 490 h 652"/>
                <a:gd name="T78" fmla="*/ 209 w 329"/>
                <a:gd name="T79" fmla="*/ 202 h 652"/>
                <a:gd name="T80" fmla="*/ 174 w 329"/>
                <a:gd name="T81" fmla="*/ 235 h 652"/>
                <a:gd name="T82" fmla="*/ 138 w 329"/>
                <a:gd name="T83" fmla="*/ 244 h 652"/>
                <a:gd name="T84" fmla="*/ 82 w 329"/>
                <a:gd name="T85" fmla="*/ 261 h 652"/>
                <a:gd name="T86" fmla="*/ 91 w 329"/>
                <a:gd name="T87" fmla="*/ 207 h 652"/>
                <a:gd name="T88" fmla="*/ 105 w 329"/>
                <a:gd name="T89" fmla="*/ 169 h 652"/>
                <a:gd name="T90" fmla="*/ 145 w 329"/>
                <a:gd name="T91" fmla="*/ 108 h 652"/>
                <a:gd name="T92" fmla="*/ 152 w 329"/>
                <a:gd name="T93" fmla="*/ 89 h 652"/>
                <a:gd name="T94" fmla="*/ 164 w 329"/>
                <a:gd name="T95" fmla="*/ 85 h 652"/>
                <a:gd name="T96" fmla="*/ 204 w 329"/>
                <a:gd name="T97" fmla="*/ 59 h 652"/>
                <a:gd name="T98" fmla="*/ 230 w 329"/>
                <a:gd name="T99" fmla="*/ 57 h 652"/>
                <a:gd name="T100" fmla="*/ 261 w 329"/>
                <a:gd name="T101" fmla="*/ 96 h 652"/>
                <a:gd name="T102" fmla="*/ 242 w 329"/>
                <a:gd name="T103" fmla="*/ 153 h 652"/>
                <a:gd name="T104" fmla="*/ 223 w 329"/>
                <a:gd name="T105" fmla="*/ 190 h 6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29" h="652">
                  <a:moveTo>
                    <a:pt x="305" y="483"/>
                  </a:moveTo>
                  <a:lnTo>
                    <a:pt x="301" y="497"/>
                  </a:lnTo>
                  <a:lnTo>
                    <a:pt x="294" y="509"/>
                  </a:lnTo>
                  <a:lnTo>
                    <a:pt x="284" y="516"/>
                  </a:lnTo>
                  <a:lnTo>
                    <a:pt x="275" y="521"/>
                  </a:lnTo>
                  <a:lnTo>
                    <a:pt x="270" y="528"/>
                  </a:lnTo>
                  <a:lnTo>
                    <a:pt x="263" y="530"/>
                  </a:lnTo>
                  <a:lnTo>
                    <a:pt x="261" y="535"/>
                  </a:lnTo>
                  <a:lnTo>
                    <a:pt x="258" y="542"/>
                  </a:lnTo>
                  <a:lnTo>
                    <a:pt x="254" y="544"/>
                  </a:lnTo>
                  <a:lnTo>
                    <a:pt x="249" y="547"/>
                  </a:lnTo>
                  <a:lnTo>
                    <a:pt x="242" y="551"/>
                  </a:lnTo>
                  <a:lnTo>
                    <a:pt x="230" y="556"/>
                  </a:lnTo>
                  <a:lnTo>
                    <a:pt x="230" y="561"/>
                  </a:lnTo>
                  <a:lnTo>
                    <a:pt x="218" y="561"/>
                  </a:lnTo>
                  <a:lnTo>
                    <a:pt x="209" y="577"/>
                  </a:lnTo>
                  <a:lnTo>
                    <a:pt x="200" y="582"/>
                  </a:lnTo>
                  <a:lnTo>
                    <a:pt x="183" y="594"/>
                  </a:lnTo>
                  <a:lnTo>
                    <a:pt x="155" y="598"/>
                  </a:lnTo>
                  <a:lnTo>
                    <a:pt x="112" y="594"/>
                  </a:lnTo>
                  <a:lnTo>
                    <a:pt x="82" y="589"/>
                  </a:lnTo>
                  <a:lnTo>
                    <a:pt x="82" y="582"/>
                  </a:lnTo>
                  <a:lnTo>
                    <a:pt x="65" y="575"/>
                  </a:lnTo>
                  <a:lnTo>
                    <a:pt x="51" y="565"/>
                  </a:lnTo>
                  <a:lnTo>
                    <a:pt x="42" y="554"/>
                  </a:lnTo>
                  <a:lnTo>
                    <a:pt x="40" y="542"/>
                  </a:lnTo>
                  <a:lnTo>
                    <a:pt x="35" y="537"/>
                  </a:lnTo>
                  <a:lnTo>
                    <a:pt x="32" y="521"/>
                  </a:lnTo>
                  <a:lnTo>
                    <a:pt x="30" y="504"/>
                  </a:lnTo>
                  <a:lnTo>
                    <a:pt x="28" y="497"/>
                  </a:lnTo>
                  <a:lnTo>
                    <a:pt x="30" y="479"/>
                  </a:lnTo>
                  <a:lnTo>
                    <a:pt x="28" y="465"/>
                  </a:lnTo>
                  <a:lnTo>
                    <a:pt x="35" y="458"/>
                  </a:lnTo>
                  <a:lnTo>
                    <a:pt x="28" y="411"/>
                  </a:lnTo>
                  <a:lnTo>
                    <a:pt x="35" y="408"/>
                  </a:lnTo>
                  <a:lnTo>
                    <a:pt x="37" y="394"/>
                  </a:lnTo>
                  <a:lnTo>
                    <a:pt x="40" y="375"/>
                  </a:lnTo>
                  <a:lnTo>
                    <a:pt x="49" y="364"/>
                  </a:lnTo>
                  <a:lnTo>
                    <a:pt x="49" y="350"/>
                  </a:lnTo>
                  <a:lnTo>
                    <a:pt x="51" y="338"/>
                  </a:lnTo>
                  <a:lnTo>
                    <a:pt x="58" y="326"/>
                  </a:lnTo>
                  <a:lnTo>
                    <a:pt x="65" y="317"/>
                  </a:lnTo>
                  <a:lnTo>
                    <a:pt x="82" y="319"/>
                  </a:lnTo>
                  <a:lnTo>
                    <a:pt x="89" y="322"/>
                  </a:lnTo>
                  <a:lnTo>
                    <a:pt x="101" y="329"/>
                  </a:lnTo>
                  <a:lnTo>
                    <a:pt x="122" y="317"/>
                  </a:lnTo>
                  <a:lnTo>
                    <a:pt x="136" y="317"/>
                  </a:lnTo>
                  <a:lnTo>
                    <a:pt x="162" y="298"/>
                  </a:lnTo>
                  <a:lnTo>
                    <a:pt x="171" y="300"/>
                  </a:lnTo>
                  <a:lnTo>
                    <a:pt x="176" y="298"/>
                  </a:lnTo>
                  <a:lnTo>
                    <a:pt x="178" y="293"/>
                  </a:lnTo>
                  <a:lnTo>
                    <a:pt x="192" y="284"/>
                  </a:lnTo>
                  <a:lnTo>
                    <a:pt x="209" y="272"/>
                  </a:lnTo>
                  <a:lnTo>
                    <a:pt x="228" y="258"/>
                  </a:lnTo>
                  <a:lnTo>
                    <a:pt x="247" y="242"/>
                  </a:lnTo>
                  <a:lnTo>
                    <a:pt x="249" y="223"/>
                  </a:lnTo>
                  <a:lnTo>
                    <a:pt x="272" y="190"/>
                  </a:lnTo>
                  <a:lnTo>
                    <a:pt x="284" y="153"/>
                  </a:lnTo>
                  <a:lnTo>
                    <a:pt x="291" y="146"/>
                  </a:lnTo>
                  <a:lnTo>
                    <a:pt x="287" y="110"/>
                  </a:lnTo>
                  <a:lnTo>
                    <a:pt x="291" y="96"/>
                  </a:lnTo>
                  <a:lnTo>
                    <a:pt x="289" y="80"/>
                  </a:lnTo>
                  <a:lnTo>
                    <a:pt x="284" y="66"/>
                  </a:lnTo>
                  <a:lnTo>
                    <a:pt x="280" y="54"/>
                  </a:lnTo>
                  <a:lnTo>
                    <a:pt x="270" y="47"/>
                  </a:lnTo>
                  <a:lnTo>
                    <a:pt x="275" y="45"/>
                  </a:lnTo>
                  <a:lnTo>
                    <a:pt x="270" y="40"/>
                  </a:lnTo>
                  <a:lnTo>
                    <a:pt x="268" y="31"/>
                  </a:lnTo>
                  <a:lnTo>
                    <a:pt x="265" y="31"/>
                  </a:lnTo>
                  <a:lnTo>
                    <a:pt x="256" y="31"/>
                  </a:lnTo>
                  <a:lnTo>
                    <a:pt x="249" y="26"/>
                  </a:lnTo>
                  <a:lnTo>
                    <a:pt x="244" y="19"/>
                  </a:lnTo>
                  <a:lnTo>
                    <a:pt x="242" y="10"/>
                  </a:lnTo>
                  <a:lnTo>
                    <a:pt x="235" y="10"/>
                  </a:lnTo>
                  <a:lnTo>
                    <a:pt x="230" y="5"/>
                  </a:lnTo>
                  <a:lnTo>
                    <a:pt x="218" y="7"/>
                  </a:lnTo>
                  <a:lnTo>
                    <a:pt x="214" y="3"/>
                  </a:lnTo>
                  <a:lnTo>
                    <a:pt x="209" y="0"/>
                  </a:lnTo>
                  <a:lnTo>
                    <a:pt x="202" y="3"/>
                  </a:lnTo>
                  <a:lnTo>
                    <a:pt x="188" y="7"/>
                  </a:lnTo>
                  <a:lnTo>
                    <a:pt x="181" y="19"/>
                  </a:lnTo>
                  <a:lnTo>
                    <a:pt x="178" y="21"/>
                  </a:lnTo>
                  <a:lnTo>
                    <a:pt x="171" y="21"/>
                  </a:lnTo>
                  <a:lnTo>
                    <a:pt x="169" y="21"/>
                  </a:lnTo>
                  <a:lnTo>
                    <a:pt x="160" y="33"/>
                  </a:lnTo>
                  <a:lnTo>
                    <a:pt x="150" y="42"/>
                  </a:lnTo>
                  <a:lnTo>
                    <a:pt x="143" y="47"/>
                  </a:lnTo>
                  <a:lnTo>
                    <a:pt x="136" y="50"/>
                  </a:lnTo>
                  <a:lnTo>
                    <a:pt x="129" y="61"/>
                  </a:lnTo>
                  <a:lnTo>
                    <a:pt x="124" y="68"/>
                  </a:lnTo>
                  <a:lnTo>
                    <a:pt x="117" y="73"/>
                  </a:lnTo>
                  <a:lnTo>
                    <a:pt x="112" y="85"/>
                  </a:lnTo>
                  <a:lnTo>
                    <a:pt x="108" y="85"/>
                  </a:lnTo>
                  <a:lnTo>
                    <a:pt x="103" y="99"/>
                  </a:lnTo>
                  <a:lnTo>
                    <a:pt x="96" y="110"/>
                  </a:lnTo>
                  <a:lnTo>
                    <a:pt x="82" y="141"/>
                  </a:lnTo>
                  <a:lnTo>
                    <a:pt x="70" y="169"/>
                  </a:lnTo>
                  <a:lnTo>
                    <a:pt x="63" y="178"/>
                  </a:lnTo>
                  <a:lnTo>
                    <a:pt x="61" y="186"/>
                  </a:lnTo>
                  <a:lnTo>
                    <a:pt x="63" y="195"/>
                  </a:lnTo>
                  <a:lnTo>
                    <a:pt x="49" y="197"/>
                  </a:lnTo>
                  <a:lnTo>
                    <a:pt x="40" y="200"/>
                  </a:lnTo>
                  <a:lnTo>
                    <a:pt x="32" y="197"/>
                  </a:lnTo>
                  <a:lnTo>
                    <a:pt x="25" y="188"/>
                  </a:lnTo>
                  <a:lnTo>
                    <a:pt x="23" y="202"/>
                  </a:lnTo>
                  <a:lnTo>
                    <a:pt x="21" y="216"/>
                  </a:lnTo>
                  <a:lnTo>
                    <a:pt x="28" y="254"/>
                  </a:lnTo>
                  <a:lnTo>
                    <a:pt x="25" y="261"/>
                  </a:lnTo>
                  <a:lnTo>
                    <a:pt x="21" y="272"/>
                  </a:lnTo>
                  <a:lnTo>
                    <a:pt x="30" y="284"/>
                  </a:lnTo>
                  <a:lnTo>
                    <a:pt x="21" y="293"/>
                  </a:lnTo>
                  <a:lnTo>
                    <a:pt x="21" y="312"/>
                  </a:lnTo>
                  <a:lnTo>
                    <a:pt x="23" y="326"/>
                  </a:lnTo>
                  <a:lnTo>
                    <a:pt x="18" y="345"/>
                  </a:lnTo>
                  <a:lnTo>
                    <a:pt x="14" y="354"/>
                  </a:lnTo>
                  <a:lnTo>
                    <a:pt x="9" y="359"/>
                  </a:lnTo>
                  <a:lnTo>
                    <a:pt x="11" y="375"/>
                  </a:lnTo>
                  <a:lnTo>
                    <a:pt x="4" y="399"/>
                  </a:lnTo>
                  <a:lnTo>
                    <a:pt x="4" y="427"/>
                  </a:lnTo>
                  <a:lnTo>
                    <a:pt x="2" y="450"/>
                  </a:lnTo>
                  <a:lnTo>
                    <a:pt x="0" y="495"/>
                  </a:lnTo>
                  <a:lnTo>
                    <a:pt x="11" y="556"/>
                  </a:lnTo>
                  <a:lnTo>
                    <a:pt x="11" y="565"/>
                  </a:lnTo>
                  <a:lnTo>
                    <a:pt x="21" y="575"/>
                  </a:lnTo>
                  <a:lnTo>
                    <a:pt x="23" y="582"/>
                  </a:lnTo>
                  <a:lnTo>
                    <a:pt x="28" y="594"/>
                  </a:lnTo>
                  <a:lnTo>
                    <a:pt x="47" y="605"/>
                  </a:lnTo>
                  <a:lnTo>
                    <a:pt x="47" y="622"/>
                  </a:lnTo>
                  <a:lnTo>
                    <a:pt x="54" y="629"/>
                  </a:lnTo>
                  <a:lnTo>
                    <a:pt x="63" y="636"/>
                  </a:lnTo>
                  <a:lnTo>
                    <a:pt x="75" y="638"/>
                  </a:lnTo>
                  <a:lnTo>
                    <a:pt x="89" y="640"/>
                  </a:lnTo>
                  <a:lnTo>
                    <a:pt x="96" y="647"/>
                  </a:lnTo>
                  <a:lnTo>
                    <a:pt x="112" y="645"/>
                  </a:lnTo>
                  <a:lnTo>
                    <a:pt x="120" y="650"/>
                  </a:lnTo>
                  <a:lnTo>
                    <a:pt x="134" y="652"/>
                  </a:lnTo>
                  <a:lnTo>
                    <a:pt x="141" y="650"/>
                  </a:lnTo>
                  <a:lnTo>
                    <a:pt x="152" y="645"/>
                  </a:lnTo>
                  <a:lnTo>
                    <a:pt x="160" y="652"/>
                  </a:lnTo>
                  <a:lnTo>
                    <a:pt x="169" y="643"/>
                  </a:lnTo>
                  <a:lnTo>
                    <a:pt x="181" y="640"/>
                  </a:lnTo>
                  <a:lnTo>
                    <a:pt x="190" y="640"/>
                  </a:lnTo>
                  <a:lnTo>
                    <a:pt x="192" y="636"/>
                  </a:lnTo>
                  <a:lnTo>
                    <a:pt x="209" y="636"/>
                  </a:lnTo>
                  <a:lnTo>
                    <a:pt x="218" y="622"/>
                  </a:lnTo>
                  <a:lnTo>
                    <a:pt x="230" y="624"/>
                  </a:lnTo>
                  <a:lnTo>
                    <a:pt x="235" y="610"/>
                  </a:lnTo>
                  <a:lnTo>
                    <a:pt x="265" y="586"/>
                  </a:lnTo>
                  <a:lnTo>
                    <a:pt x="280" y="584"/>
                  </a:lnTo>
                  <a:lnTo>
                    <a:pt x="294" y="556"/>
                  </a:lnTo>
                  <a:lnTo>
                    <a:pt x="301" y="556"/>
                  </a:lnTo>
                  <a:lnTo>
                    <a:pt x="308" y="537"/>
                  </a:lnTo>
                  <a:lnTo>
                    <a:pt x="317" y="521"/>
                  </a:lnTo>
                  <a:lnTo>
                    <a:pt x="324" y="507"/>
                  </a:lnTo>
                  <a:lnTo>
                    <a:pt x="329" y="500"/>
                  </a:lnTo>
                  <a:lnTo>
                    <a:pt x="324" y="490"/>
                  </a:lnTo>
                  <a:lnTo>
                    <a:pt x="320" y="479"/>
                  </a:lnTo>
                  <a:lnTo>
                    <a:pt x="305" y="483"/>
                  </a:lnTo>
                  <a:close/>
                  <a:moveTo>
                    <a:pt x="223" y="190"/>
                  </a:moveTo>
                  <a:lnTo>
                    <a:pt x="209" y="202"/>
                  </a:lnTo>
                  <a:lnTo>
                    <a:pt x="195" y="207"/>
                  </a:lnTo>
                  <a:lnTo>
                    <a:pt x="190" y="221"/>
                  </a:lnTo>
                  <a:lnTo>
                    <a:pt x="181" y="221"/>
                  </a:lnTo>
                  <a:lnTo>
                    <a:pt x="174" y="235"/>
                  </a:lnTo>
                  <a:lnTo>
                    <a:pt x="160" y="239"/>
                  </a:lnTo>
                  <a:lnTo>
                    <a:pt x="152" y="244"/>
                  </a:lnTo>
                  <a:lnTo>
                    <a:pt x="148" y="246"/>
                  </a:lnTo>
                  <a:lnTo>
                    <a:pt x="138" y="244"/>
                  </a:lnTo>
                  <a:lnTo>
                    <a:pt x="136" y="251"/>
                  </a:lnTo>
                  <a:lnTo>
                    <a:pt x="117" y="258"/>
                  </a:lnTo>
                  <a:lnTo>
                    <a:pt x="101" y="268"/>
                  </a:lnTo>
                  <a:lnTo>
                    <a:pt x="82" y="261"/>
                  </a:lnTo>
                  <a:lnTo>
                    <a:pt x="77" y="251"/>
                  </a:lnTo>
                  <a:lnTo>
                    <a:pt x="70" y="246"/>
                  </a:lnTo>
                  <a:lnTo>
                    <a:pt x="82" y="225"/>
                  </a:lnTo>
                  <a:lnTo>
                    <a:pt x="91" y="207"/>
                  </a:lnTo>
                  <a:lnTo>
                    <a:pt x="96" y="195"/>
                  </a:lnTo>
                  <a:lnTo>
                    <a:pt x="101" y="186"/>
                  </a:lnTo>
                  <a:lnTo>
                    <a:pt x="103" y="176"/>
                  </a:lnTo>
                  <a:lnTo>
                    <a:pt x="105" y="169"/>
                  </a:lnTo>
                  <a:lnTo>
                    <a:pt x="115" y="162"/>
                  </a:lnTo>
                  <a:lnTo>
                    <a:pt x="131" y="127"/>
                  </a:lnTo>
                  <a:lnTo>
                    <a:pt x="141" y="115"/>
                  </a:lnTo>
                  <a:lnTo>
                    <a:pt x="145" y="108"/>
                  </a:lnTo>
                  <a:lnTo>
                    <a:pt x="148" y="103"/>
                  </a:lnTo>
                  <a:lnTo>
                    <a:pt x="148" y="99"/>
                  </a:lnTo>
                  <a:lnTo>
                    <a:pt x="150" y="94"/>
                  </a:lnTo>
                  <a:lnTo>
                    <a:pt x="152" y="89"/>
                  </a:lnTo>
                  <a:lnTo>
                    <a:pt x="155" y="87"/>
                  </a:lnTo>
                  <a:lnTo>
                    <a:pt x="157" y="85"/>
                  </a:lnTo>
                  <a:lnTo>
                    <a:pt x="160" y="85"/>
                  </a:lnTo>
                  <a:lnTo>
                    <a:pt x="164" y="85"/>
                  </a:lnTo>
                  <a:lnTo>
                    <a:pt x="169" y="75"/>
                  </a:lnTo>
                  <a:lnTo>
                    <a:pt x="185" y="71"/>
                  </a:lnTo>
                  <a:lnTo>
                    <a:pt x="200" y="66"/>
                  </a:lnTo>
                  <a:lnTo>
                    <a:pt x="204" y="59"/>
                  </a:lnTo>
                  <a:lnTo>
                    <a:pt x="211" y="57"/>
                  </a:lnTo>
                  <a:lnTo>
                    <a:pt x="218" y="59"/>
                  </a:lnTo>
                  <a:lnTo>
                    <a:pt x="223" y="57"/>
                  </a:lnTo>
                  <a:lnTo>
                    <a:pt x="230" y="57"/>
                  </a:lnTo>
                  <a:lnTo>
                    <a:pt x="254" y="64"/>
                  </a:lnTo>
                  <a:lnTo>
                    <a:pt x="256" y="78"/>
                  </a:lnTo>
                  <a:lnTo>
                    <a:pt x="258" y="87"/>
                  </a:lnTo>
                  <a:lnTo>
                    <a:pt x="261" y="96"/>
                  </a:lnTo>
                  <a:lnTo>
                    <a:pt x="261" y="101"/>
                  </a:lnTo>
                  <a:lnTo>
                    <a:pt x="258" y="120"/>
                  </a:lnTo>
                  <a:lnTo>
                    <a:pt x="254" y="132"/>
                  </a:lnTo>
                  <a:lnTo>
                    <a:pt x="242" y="153"/>
                  </a:lnTo>
                  <a:lnTo>
                    <a:pt x="240" y="169"/>
                  </a:lnTo>
                  <a:lnTo>
                    <a:pt x="230" y="181"/>
                  </a:lnTo>
                  <a:lnTo>
                    <a:pt x="223" y="186"/>
                  </a:lnTo>
                  <a:lnTo>
                    <a:pt x="223" y="190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49" name="Freeform 11">
              <a:extLst>
                <a:ext uri="{FF2B5EF4-FFF2-40B4-BE49-F238E27FC236}">
                  <a16:creationId xmlns:a16="http://schemas.microsoft.com/office/drawing/2014/main" id="{66CA766A-BD7F-4257-B328-6FEAF445D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1181"/>
              <a:ext cx="433" cy="585"/>
            </a:xfrm>
            <a:custGeom>
              <a:avLst/>
              <a:gdLst>
                <a:gd name="T0" fmla="*/ 421 w 433"/>
                <a:gd name="T1" fmla="*/ 490 h 584"/>
                <a:gd name="T2" fmla="*/ 409 w 433"/>
                <a:gd name="T3" fmla="*/ 523 h 584"/>
                <a:gd name="T4" fmla="*/ 379 w 433"/>
                <a:gd name="T5" fmla="*/ 544 h 584"/>
                <a:gd name="T6" fmla="*/ 329 w 433"/>
                <a:gd name="T7" fmla="*/ 570 h 584"/>
                <a:gd name="T8" fmla="*/ 303 w 433"/>
                <a:gd name="T9" fmla="*/ 575 h 584"/>
                <a:gd name="T10" fmla="*/ 266 w 433"/>
                <a:gd name="T11" fmla="*/ 584 h 584"/>
                <a:gd name="T12" fmla="*/ 233 w 433"/>
                <a:gd name="T13" fmla="*/ 586 h 584"/>
                <a:gd name="T14" fmla="*/ 209 w 433"/>
                <a:gd name="T15" fmla="*/ 586 h 584"/>
                <a:gd name="T16" fmla="*/ 181 w 433"/>
                <a:gd name="T17" fmla="*/ 586 h 584"/>
                <a:gd name="T18" fmla="*/ 158 w 433"/>
                <a:gd name="T19" fmla="*/ 593 h 584"/>
                <a:gd name="T20" fmla="*/ 129 w 433"/>
                <a:gd name="T21" fmla="*/ 584 h 584"/>
                <a:gd name="T22" fmla="*/ 103 w 433"/>
                <a:gd name="T23" fmla="*/ 582 h 584"/>
                <a:gd name="T24" fmla="*/ 59 w 433"/>
                <a:gd name="T25" fmla="*/ 582 h 584"/>
                <a:gd name="T26" fmla="*/ 42 w 433"/>
                <a:gd name="T27" fmla="*/ 579 h 584"/>
                <a:gd name="T28" fmla="*/ 19 w 433"/>
                <a:gd name="T29" fmla="*/ 567 h 584"/>
                <a:gd name="T30" fmla="*/ 0 w 433"/>
                <a:gd name="T31" fmla="*/ 514 h 584"/>
                <a:gd name="T32" fmla="*/ 28 w 433"/>
                <a:gd name="T33" fmla="*/ 492 h 584"/>
                <a:gd name="T34" fmla="*/ 38 w 433"/>
                <a:gd name="T35" fmla="*/ 507 h 584"/>
                <a:gd name="T36" fmla="*/ 59 w 433"/>
                <a:gd name="T37" fmla="*/ 509 h 584"/>
                <a:gd name="T38" fmla="*/ 66 w 433"/>
                <a:gd name="T39" fmla="*/ 542 h 584"/>
                <a:gd name="T40" fmla="*/ 110 w 433"/>
                <a:gd name="T41" fmla="*/ 551 h 584"/>
                <a:gd name="T42" fmla="*/ 313 w 433"/>
                <a:gd name="T43" fmla="*/ 523 h 584"/>
                <a:gd name="T44" fmla="*/ 353 w 433"/>
                <a:gd name="T45" fmla="*/ 509 h 584"/>
                <a:gd name="T46" fmla="*/ 381 w 433"/>
                <a:gd name="T47" fmla="*/ 492 h 584"/>
                <a:gd name="T48" fmla="*/ 383 w 433"/>
                <a:gd name="T49" fmla="*/ 471 h 584"/>
                <a:gd name="T50" fmla="*/ 372 w 433"/>
                <a:gd name="T51" fmla="*/ 439 h 584"/>
                <a:gd name="T52" fmla="*/ 355 w 433"/>
                <a:gd name="T53" fmla="*/ 434 h 584"/>
                <a:gd name="T54" fmla="*/ 334 w 433"/>
                <a:gd name="T55" fmla="*/ 413 h 584"/>
                <a:gd name="T56" fmla="*/ 308 w 433"/>
                <a:gd name="T57" fmla="*/ 403 h 584"/>
                <a:gd name="T58" fmla="*/ 266 w 433"/>
                <a:gd name="T59" fmla="*/ 392 h 584"/>
                <a:gd name="T60" fmla="*/ 233 w 433"/>
                <a:gd name="T61" fmla="*/ 387 h 584"/>
                <a:gd name="T62" fmla="*/ 209 w 433"/>
                <a:gd name="T63" fmla="*/ 368 h 584"/>
                <a:gd name="T64" fmla="*/ 122 w 433"/>
                <a:gd name="T65" fmla="*/ 331 h 584"/>
                <a:gd name="T66" fmla="*/ 73 w 433"/>
                <a:gd name="T67" fmla="*/ 251 h 584"/>
                <a:gd name="T68" fmla="*/ 61 w 433"/>
                <a:gd name="T69" fmla="*/ 165 h 584"/>
                <a:gd name="T70" fmla="*/ 82 w 433"/>
                <a:gd name="T71" fmla="*/ 115 h 584"/>
                <a:gd name="T72" fmla="*/ 103 w 433"/>
                <a:gd name="T73" fmla="*/ 97 h 584"/>
                <a:gd name="T74" fmla="*/ 139 w 433"/>
                <a:gd name="T75" fmla="*/ 52 h 584"/>
                <a:gd name="T76" fmla="*/ 273 w 433"/>
                <a:gd name="T77" fmla="*/ 0 h 584"/>
                <a:gd name="T78" fmla="*/ 332 w 433"/>
                <a:gd name="T79" fmla="*/ 12 h 584"/>
                <a:gd name="T80" fmla="*/ 346 w 433"/>
                <a:gd name="T81" fmla="*/ 31 h 584"/>
                <a:gd name="T82" fmla="*/ 355 w 433"/>
                <a:gd name="T83" fmla="*/ 66 h 584"/>
                <a:gd name="T84" fmla="*/ 350 w 433"/>
                <a:gd name="T85" fmla="*/ 85 h 584"/>
                <a:gd name="T86" fmla="*/ 339 w 433"/>
                <a:gd name="T87" fmla="*/ 80 h 584"/>
                <a:gd name="T88" fmla="*/ 296 w 433"/>
                <a:gd name="T89" fmla="*/ 57 h 584"/>
                <a:gd name="T90" fmla="*/ 268 w 433"/>
                <a:gd name="T91" fmla="*/ 45 h 584"/>
                <a:gd name="T92" fmla="*/ 254 w 433"/>
                <a:gd name="T93" fmla="*/ 57 h 584"/>
                <a:gd name="T94" fmla="*/ 205 w 433"/>
                <a:gd name="T95" fmla="*/ 75 h 584"/>
                <a:gd name="T96" fmla="*/ 169 w 433"/>
                <a:gd name="T97" fmla="*/ 92 h 584"/>
                <a:gd name="T98" fmla="*/ 143 w 433"/>
                <a:gd name="T99" fmla="*/ 108 h 584"/>
                <a:gd name="T100" fmla="*/ 110 w 433"/>
                <a:gd name="T101" fmla="*/ 146 h 584"/>
                <a:gd name="T102" fmla="*/ 80 w 433"/>
                <a:gd name="T103" fmla="*/ 216 h 584"/>
                <a:gd name="T104" fmla="*/ 87 w 433"/>
                <a:gd name="T105" fmla="*/ 233 h 584"/>
                <a:gd name="T106" fmla="*/ 106 w 433"/>
                <a:gd name="T107" fmla="*/ 258 h 584"/>
                <a:gd name="T108" fmla="*/ 143 w 433"/>
                <a:gd name="T109" fmla="*/ 286 h 584"/>
                <a:gd name="T110" fmla="*/ 198 w 433"/>
                <a:gd name="T111" fmla="*/ 328 h 584"/>
                <a:gd name="T112" fmla="*/ 282 w 433"/>
                <a:gd name="T113" fmla="*/ 356 h 584"/>
                <a:gd name="T114" fmla="*/ 303 w 433"/>
                <a:gd name="T115" fmla="*/ 366 h 584"/>
                <a:gd name="T116" fmla="*/ 339 w 433"/>
                <a:gd name="T117" fmla="*/ 380 h 584"/>
                <a:gd name="T118" fmla="*/ 374 w 433"/>
                <a:gd name="T119" fmla="*/ 392 h 584"/>
                <a:gd name="T120" fmla="*/ 409 w 433"/>
                <a:gd name="T121" fmla="*/ 431 h 584"/>
                <a:gd name="T122" fmla="*/ 423 w 433"/>
                <a:gd name="T123" fmla="*/ 446 h 584"/>
                <a:gd name="T124" fmla="*/ 433 w 433"/>
                <a:gd name="T125" fmla="*/ 476 h 5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33" h="584">
                  <a:moveTo>
                    <a:pt x="433" y="467"/>
                  </a:moveTo>
                  <a:lnTo>
                    <a:pt x="423" y="476"/>
                  </a:lnTo>
                  <a:lnTo>
                    <a:pt x="421" y="481"/>
                  </a:lnTo>
                  <a:lnTo>
                    <a:pt x="419" y="488"/>
                  </a:lnTo>
                  <a:lnTo>
                    <a:pt x="414" y="500"/>
                  </a:lnTo>
                  <a:lnTo>
                    <a:pt x="409" y="514"/>
                  </a:lnTo>
                  <a:lnTo>
                    <a:pt x="393" y="528"/>
                  </a:lnTo>
                  <a:lnTo>
                    <a:pt x="393" y="535"/>
                  </a:lnTo>
                  <a:lnTo>
                    <a:pt x="379" y="535"/>
                  </a:lnTo>
                  <a:lnTo>
                    <a:pt x="362" y="554"/>
                  </a:lnTo>
                  <a:lnTo>
                    <a:pt x="343" y="554"/>
                  </a:lnTo>
                  <a:lnTo>
                    <a:pt x="329" y="561"/>
                  </a:lnTo>
                  <a:lnTo>
                    <a:pt x="325" y="563"/>
                  </a:lnTo>
                  <a:lnTo>
                    <a:pt x="318" y="570"/>
                  </a:lnTo>
                  <a:lnTo>
                    <a:pt x="303" y="566"/>
                  </a:lnTo>
                  <a:lnTo>
                    <a:pt x="287" y="570"/>
                  </a:lnTo>
                  <a:lnTo>
                    <a:pt x="287" y="577"/>
                  </a:lnTo>
                  <a:lnTo>
                    <a:pt x="266" y="575"/>
                  </a:lnTo>
                  <a:lnTo>
                    <a:pt x="249" y="577"/>
                  </a:lnTo>
                  <a:lnTo>
                    <a:pt x="235" y="575"/>
                  </a:lnTo>
                  <a:lnTo>
                    <a:pt x="233" y="577"/>
                  </a:lnTo>
                  <a:lnTo>
                    <a:pt x="226" y="575"/>
                  </a:lnTo>
                  <a:lnTo>
                    <a:pt x="216" y="577"/>
                  </a:lnTo>
                  <a:lnTo>
                    <a:pt x="209" y="577"/>
                  </a:lnTo>
                  <a:lnTo>
                    <a:pt x="200" y="577"/>
                  </a:lnTo>
                  <a:lnTo>
                    <a:pt x="193" y="582"/>
                  </a:lnTo>
                  <a:lnTo>
                    <a:pt x="181" y="577"/>
                  </a:lnTo>
                  <a:lnTo>
                    <a:pt x="172" y="584"/>
                  </a:lnTo>
                  <a:lnTo>
                    <a:pt x="167" y="577"/>
                  </a:lnTo>
                  <a:lnTo>
                    <a:pt x="158" y="584"/>
                  </a:lnTo>
                  <a:lnTo>
                    <a:pt x="143" y="575"/>
                  </a:lnTo>
                  <a:lnTo>
                    <a:pt x="134" y="575"/>
                  </a:lnTo>
                  <a:lnTo>
                    <a:pt x="129" y="575"/>
                  </a:lnTo>
                  <a:lnTo>
                    <a:pt x="125" y="577"/>
                  </a:lnTo>
                  <a:lnTo>
                    <a:pt x="115" y="573"/>
                  </a:lnTo>
                  <a:lnTo>
                    <a:pt x="103" y="573"/>
                  </a:lnTo>
                  <a:lnTo>
                    <a:pt x="78" y="570"/>
                  </a:lnTo>
                  <a:lnTo>
                    <a:pt x="68" y="570"/>
                  </a:lnTo>
                  <a:lnTo>
                    <a:pt x="59" y="573"/>
                  </a:lnTo>
                  <a:lnTo>
                    <a:pt x="56" y="566"/>
                  </a:lnTo>
                  <a:lnTo>
                    <a:pt x="47" y="575"/>
                  </a:lnTo>
                  <a:lnTo>
                    <a:pt x="42" y="570"/>
                  </a:lnTo>
                  <a:lnTo>
                    <a:pt x="38" y="570"/>
                  </a:lnTo>
                  <a:lnTo>
                    <a:pt x="35" y="561"/>
                  </a:lnTo>
                  <a:lnTo>
                    <a:pt x="19" y="558"/>
                  </a:lnTo>
                  <a:lnTo>
                    <a:pt x="7" y="547"/>
                  </a:lnTo>
                  <a:lnTo>
                    <a:pt x="2" y="528"/>
                  </a:lnTo>
                  <a:lnTo>
                    <a:pt x="0" y="505"/>
                  </a:lnTo>
                  <a:lnTo>
                    <a:pt x="23" y="502"/>
                  </a:lnTo>
                  <a:lnTo>
                    <a:pt x="23" y="493"/>
                  </a:lnTo>
                  <a:lnTo>
                    <a:pt x="28" y="483"/>
                  </a:lnTo>
                  <a:lnTo>
                    <a:pt x="30" y="490"/>
                  </a:lnTo>
                  <a:lnTo>
                    <a:pt x="38" y="490"/>
                  </a:lnTo>
                  <a:lnTo>
                    <a:pt x="38" y="498"/>
                  </a:lnTo>
                  <a:lnTo>
                    <a:pt x="49" y="490"/>
                  </a:lnTo>
                  <a:lnTo>
                    <a:pt x="56" y="495"/>
                  </a:lnTo>
                  <a:lnTo>
                    <a:pt x="59" y="500"/>
                  </a:lnTo>
                  <a:lnTo>
                    <a:pt x="54" y="512"/>
                  </a:lnTo>
                  <a:lnTo>
                    <a:pt x="66" y="512"/>
                  </a:lnTo>
                  <a:lnTo>
                    <a:pt x="66" y="533"/>
                  </a:lnTo>
                  <a:lnTo>
                    <a:pt x="94" y="537"/>
                  </a:lnTo>
                  <a:lnTo>
                    <a:pt x="106" y="549"/>
                  </a:lnTo>
                  <a:lnTo>
                    <a:pt x="110" y="542"/>
                  </a:lnTo>
                  <a:lnTo>
                    <a:pt x="259" y="533"/>
                  </a:lnTo>
                  <a:lnTo>
                    <a:pt x="308" y="521"/>
                  </a:lnTo>
                  <a:lnTo>
                    <a:pt x="313" y="514"/>
                  </a:lnTo>
                  <a:lnTo>
                    <a:pt x="325" y="512"/>
                  </a:lnTo>
                  <a:lnTo>
                    <a:pt x="327" y="507"/>
                  </a:lnTo>
                  <a:lnTo>
                    <a:pt x="353" y="500"/>
                  </a:lnTo>
                  <a:lnTo>
                    <a:pt x="374" y="486"/>
                  </a:lnTo>
                  <a:lnTo>
                    <a:pt x="379" y="490"/>
                  </a:lnTo>
                  <a:lnTo>
                    <a:pt x="381" y="483"/>
                  </a:lnTo>
                  <a:lnTo>
                    <a:pt x="388" y="476"/>
                  </a:lnTo>
                  <a:lnTo>
                    <a:pt x="390" y="472"/>
                  </a:lnTo>
                  <a:lnTo>
                    <a:pt x="383" y="462"/>
                  </a:lnTo>
                  <a:lnTo>
                    <a:pt x="386" y="451"/>
                  </a:lnTo>
                  <a:lnTo>
                    <a:pt x="374" y="439"/>
                  </a:lnTo>
                  <a:lnTo>
                    <a:pt x="372" y="430"/>
                  </a:lnTo>
                  <a:lnTo>
                    <a:pt x="365" y="425"/>
                  </a:lnTo>
                  <a:lnTo>
                    <a:pt x="360" y="422"/>
                  </a:lnTo>
                  <a:lnTo>
                    <a:pt x="355" y="425"/>
                  </a:lnTo>
                  <a:lnTo>
                    <a:pt x="343" y="413"/>
                  </a:lnTo>
                  <a:lnTo>
                    <a:pt x="339" y="413"/>
                  </a:lnTo>
                  <a:lnTo>
                    <a:pt x="334" y="404"/>
                  </a:lnTo>
                  <a:lnTo>
                    <a:pt x="322" y="404"/>
                  </a:lnTo>
                  <a:lnTo>
                    <a:pt x="318" y="397"/>
                  </a:lnTo>
                  <a:lnTo>
                    <a:pt x="308" y="394"/>
                  </a:lnTo>
                  <a:lnTo>
                    <a:pt x="301" y="397"/>
                  </a:lnTo>
                  <a:lnTo>
                    <a:pt x="282" y="392"/>
                  </a:lnTo>
                  <a:lnTo>
                    <a:pt x="266" y="383"/>
                  </a:lnTo>
                  <a:lnTo>
                    <a:pt x="254" y="383"/>
                  </a:lnTo>
                  <a:lnTo>
                    <a:pt x="240" y="373"/>
                  </a:lnTo>
                  <a:lnTo>
                    <a:pt x="233" y="378"/>
                  </a:lnTo>
                  <a:lnTo>
                    <a:pt x="228" y="371"/>
                  </a:lnTo>
                  <a:lnTo>
                    <a:pt x="221" y="371"/>
                  </a:lnTo>
                  <a:lnTo>
                    <a:pt x="209" y="359"/>
                  </a:lnTo>
                  <a:lnTo>
                    <a:pt x="174" y="343"/>
                  </a:lnTo>
                  <a:lnTo>
                    <a:pt x="160" y="329"/>
                  </a:lnTo>
                  <a:lnTo>
                    <a:pt x="122" y="322"/>
                  </a:lnTo>
                  <a:lnTo>
                    <a:pt x="120" y="319"/>
                  </a:lnTo>
                  <a:lnTo>
                    <a:pt x="87" y="294"/>
                  </a:lnTo>
                  <a:lnTo>
                    <a:pt x="73" y="251"/>
                  </a:lnTo>
                  <a:lnTo>
                    <a:pt x="61" y="230"/>
                  </a:lnTo>
                  <a:lnTo>
                    <a:pt x="56" y="172"/>
                  </a:lnTo>
                  <a:lnTo>
                    <a:pt x="61" y="165"/>
                  </a:lnTo>
                  <a:lnTo>
                    <a:pt x="63" y="141"/>
                  </a:lnTo>
                  <a:lnTo>
                    <a:pt x="73" y="122"/>
                  </a:lnTo>
                  <a:lnTo>
                    <a:pt x="82" y="115"/>
                  </a:lnTo>
                  <a:lnTo>
                    <a:pt x="89" y="108"/>
                  </a:lnTo>
                  <a:lnTo>
                    <a:pt x="94" y="94"/>
                  </a:lnTo>
                  <a:lnTo>
                    <a:pt x="103" y="97"/>
                  </a:lnTo>
                  <a:lnTo>
                    <a:pt x="110" y="80"/>
                  </a:lnTo>
                  <a:lnTo>
                    <a:pt x="125" y="64"/>
                  </a:lnTo>
                  <a:lnTo>
                    <a:pt x="139" y="52"/>
                  </a:lnTo>
                  <a:lnTo>
                    <a:pt x="207" y="19"/>
                  </a:lnTo>
                  <a:lnTo>
                    <a:pt x="240" y="12"/>
                  </a:lnTo>
                  <a:lnTo>
                    <a:pt x="273" y="0"/>
                  </a:lnTo>
                  <a:lnTo>
                    <a:pt x="325" y="5"/>
                  </a:lnTo>
                  <a:lnTo>
                    <a:pt x="327" y="12"/>
                  </a:lnTo>
                  <a:lnTo>
                    <a:pt x="332" y="12"/>
                  </a:lnTo>
                  <a:lnTo>
                    <a:pt x="339" y="14"/>
                  </a:lnTo>
                  <a:lnTo>
                    <a:pt x="346" y="19"/>
                  </a:lnTo>
                  <a:lnTo>
                    <a:pt x="346" y="31"/>
                  </a:lnTo>
                  <a:lnTo>
                    <a:pt x="360" y="40"/>
                  </a:lnTo>
                  <a:lnTo>
                    <a:pt x="358" y="54"/>
                  </a:lnTo>
                  <a:lnTo>
                    <a:pt x="355" y="66"/>
                  </a:lnTo>
                  <a:lnTo>
                    <a:pt x="355" y="71"/>
                  </a:lnTo>
                  <a:lnTo>
                    <a:pt x="355" y="75"/>
                  </a:lnTo>
                  <a:lnTo>
                    <a:pt x="350" y="85"/>
                  </a:lnTo>
                  <a:lnTo>
                    <a:pt x="343" y="87"/>
                  </a:lnTo>
                  <a:lnTo>
                    <a:pt x="341" y="85"/>
                  </a:lnTo>
                  <a:lnTo>
                    <a:pt x="339" y="80"/>
                  </a:lnTo>
                  <a:lnTo>
                    <a:pt x="334" y="71"/>
                  </a:lnTo>
                  <a:lnTo>
                    <a:pt x="327" y="59"/>
                  </a:lnTo>
                  <a:lnTo>
                    <a:pt x="296" y="57"/>
                  </a:lnTo>
                  <a:lnTo>
                    <a:pt x="289" y="59"/>
                  </a:lnTo>
                  <a:lnTo>
                    <a:pt x="275" y="50"/>
                  </a:lnTo>
                  <a:lnTo>
                    <a:pt x="268" y="45"/>
                  </a:lnTo>
                  <a:lnTo>
                    <a:pt x="266" y="45"/>
                  </a:lnTo>
                  <a:lnTo>
                    <a:pt x="263" y="47"/>
                  </a:lnTo>
                  <a:lnTo>
                    <a:pt x="254" y="57"/>
                  </a:lnTo>
                  <a:lnTo>
                    <a:pt x="235" y="61"/>
                  </a:lnTo>
                  <a:lnTo>
                    <a:pt x="223" y="68"/>
                  </a:lnTo>
                  <a:lnTo>
                    <a:pt x="205" y="75"/>
                  </a:lnTo>
                  <a:lnTo>
                    <a:pt x="193" y="85"/>
                  </a:lnTo>
                  <a:lnTo>
                    <a:pt x="179" y="85"/>
                  </a:lnTo>
                  <a:lnTo>
                    <a:pt x="169" y="92"/>
                  </a:lnTo>
                  <a:lnTo>
                    <a:pt x="162" y="97"/>
                  </a:lnTo>
                  <a:lnTo>
                    <a:pt x="146" y="101"/>
                  </a:lnTo>
                  <a:lnTo>
                    <a:pt x="143" y="108"/>
                  </a:lnTo>
                  <a:lnTo>
                    <a:pt x="136" y="111"/>
                  </a:lnTo>
                  <a:lnTo>
                    <a:pt x="120" y="127"/>
                  </a:lnTo>
                  <a:lnTo>
                    <a:pt x="110" y="146"/>
                  </a:lnTo>
                  <a:lnTo>
                    <a:pt x="96" y="158"/>
                  </a:lnTo>
                  <a:lnTo>
                    <a:pt x="92" y="162"/>
                  </a:lnTo>
                  <a:lnTo>
                    <a:pt x="80" y="216"/>
                  </a:lnTo>
                  <a:lnTo>
                    <a:pt x="87" y="218"/>
                  </a:lnTo>
                  <a:lnTo>
                    <a:pt x="87" y="223"/>
                  </a:lnTo>
                  <a:lnTo>
                    <a:pt x="87" y="233"/>
                  </a:lnTo>
                  <a:lnTo>
                    <a:pt x="89" y="244"/>
                  </a:lnTo>
                  <a:lnTo>
                    <a:pt x="96" y="251"/>
                  </a:lnTo>
                  <a:lnTo>
                    <a:pt x="106" y="258"/>
                  </a:lnTo>
                  <a:lnTo>
                    <a:pt x="106" y="265"/>
                  </a:lnTo>
                  <a:lnTo>
                    <a:pt x="136" y="286"/>
                  </a:lnTo>
                  <a:lnTo>
                    <a:pt x="143" y="286"/>
                  </a:lnTo>
                  <a:lnTo>
                    <a:pt x="160" y="305"/>
                  </a:lnTo>
                  <a:lnTo>
                    <a:pt x="183" y="305"/>
                  </a:lnTo>
                  <a:lnTo>
                    <a:pt x="198" y="319"/>
                  </a:lnTo>
                  <a:lnTo>
                    <a:pt x="226" y="322"/>
                  </a:lnTo>
                  <a:lnTo>
                    <a:pt x="233" y="329"/>
                  </a:lnTo>
                  <a:lnTo>
                    <a:pt x="282" y="347"/>
                  </a:lnTo>
                  <a:lnTo>
                    <a:pt x="285" y="352"/>
                  </a:lnTo>
                  <a:lnTo>
                    <a:pt x="292" y="354"/>
                  </a:lnTo>
                  <a:lnTo>
                    <a:pt x="303" y="357"/>
                  </a:lnTo>
                  <a:lnTo>
                    <a:pt x="318" y="362"/>
                  </a:lnTo>
                  <a:lnTo>
                    <a:pt x="329" y="369"/>
                  </a:lnTo>
                  <a:lnTo>
                    <a:pt x="339" y="371"/>
                  </a:lnTo>
                  <a:lnTo>
                    <a:pt x="341" y="378"/>
                  </a:lnTo>
                  <a:lnTo>
                    <a:pt x="350" y="383"/>
                  </a:lnTo>
                  <a:lnTo>
                    <a:pt x="374" y="383"/>
                  </a:lnTo>
                  <a:lnTo>
                    <a:pt x="393" y="399"/>
                  </a:lnTo>
                  <a:lnTo>
                    <a:pt x="400" y="411"/>
                  </a:lnTo>
                  <a:lnTo>
                    <a:pt x="409" y="422"/>
                  </a:lnTo>
                  <a:lnTo>
                    <a:pt x="407" y="425"/>
                  </a:lnTo>
                  <a:lnTo>
                    <a:pt x="414" y="434"/>
                  </a:lnTo>
                  <a:lnTo>
                    <a:pt x="423" y="437"/>
                  </a:lnTo>
                  <a:lnTo>
                    <a:pt x="419" y="446"/>
                  </a:lnTo>
                  <a:lnTo>
                    <a:pt x="428" y="455"/>
                  </a:lnTo>
                  <a:lnTo>
                    <a:pt x="433" y="467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50" name="Freeform 12">
              <a:extLst>
                <a:ext uri="{FF2B5EF4-FFF2-40B4-BE49-F238E27FC236}">
                  <a16:creationId xmlns:a16="http://schemas.microsoft.com/office/drawing/2014/main" id="{8BAB0FB2-8B6C-43AD-981F-A0D10642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1181"/>
              <a:ext cx="431" cy="584"/>
            </a:xfrm>
            <a:custGeom>
              <a:avLst/>
              <a:gdLst>
                <a:gd name="T0" fmla="*/ 406 w 433"/>
                <a:gd name="T1" fmla="*/ 481 h 584"/>
                <a:gd name="T2" fmla="*/ 392 w 433"/>
                <a:gd name="T3" fmla="*/ 514 h 584"/>
                <a:gd name="T4" fmla="*/ 361 w 433"/>
                <a:gd name="T5" fmla="*/ 535 h 584"/>
                <a:gd name="T6" fmla="*/ 319 w 433"/>
                <a:gd name="T7" fmla="*/ 561 h 584"/>
                <a:gd name="T8" fmla="*/ 295 w 433"/>
                <a:gd name="T9" fmla="*/ 566 h 584"/>
                <a:gd name="T10" fmla="*/ 260 w 433"/>
                <a:gd name="T11" fmla="*/ 575 h 584"/>
                <a:gd name="T12" fmla="*/ 224 w 433"/>
                <a:gd name="T13" fmla="*/ 577 h 584"/>
                <a:gd name="T14" fmla="*/ 201 w 433"/>
                <a:gd name="T15" fmla="*/ 577 h 584"/>
                <a:gd name="T16" fmla="*/ 173 w 433"/>
                <a:gd name="T17" fmla="*/ 577 h 584"/>
                <a:gd name="T18" fmla="*/ 151 w 433"/>
                <a:gd name="T19" fmla="*/ 584 h 584"/>
                <a:gd name="T20" fmla="*/ 121 w 433"/>
                <a:gd name="T21" fmla="*/ 575 h 584"/>
                <a:gd name="T22" fmla="*/ 106 w 433"/>
                <a:gd name="T23" fmla="*/ 573 h 584"/>
                <a:gd name="T24" fmla="*/ 62 w 433"/>
                <a:gd name="T25" fmla="*/ 573 h 584"/>
                <a:gd name="T26" fmla="*/ 45 w 433"/>
                <a:gd name="T27" fmla="*/ 570 h 584"/>
                <a:gd name="T28" fmla="*/ 22 w 433"/>
                <a:gd name="T29" fmla="*/ 558 h 584"/>
                <a:gd name="T30" fmla="*/ 0 w 433"/>
                <a:gd name="T31" fmla="*/ 505 h 584"/>
                <a:gd name="T32" fmla="*/ 29 w 433"/>
                <a:gd name="T33" fmla="*/ 483 h 584"/>
                <a:gd name="T34" fmla="*/ 40 w 433"/>
                <a:gd name="T35" fmla="*/ 498 h 584"/>
                <a:gd name="T36" fmla="*/ 59 w 433"/>
                <a:gd name="T37" fmla="*/ 500 h 584"/>
                <a:gd name="T38" fmla="*/ 66 w 433"/>
                <a:gd name="T39" fmla="*/ 533 h 584"/>
                <a:gd name="T40" fmla="*/ 108 w 433"/>
                <a:gd name="T41" fmla="*/ 542 h 584"/>
                <a:gd name="T42" fmla="*/ 304 w 433"/>
                <a:gd name="T43" fmla="*/ 514 h 584"/>
                <a:gd name="T44" fmla="*/ 335 w 433"/>
                <a:gd name="T45" fmla="*/ 500 h 584"/>
                <a:gd name="T46" fmla="*/ 364 w 433"/>
                <a:gd name="T47" fmla="*/ 483 h 584"/>
                <a:gd name="T48" fmla="*/ 368 w 433"/>
                <a:gd name="T49" fmla="*/ 462 h 584"/>
                <a:gd name="T50" fmla="*/ 354 w 433"/>
                <a:gd name="T51" fmla="*/ 430 h 584"/>
                <a:gd name="T52" fmla="*/ 338 w 433"/>
                <a:gd name="T53" fmla="*/ 425 h 584"/>
                <a:gd name="T54" fmla="*/ 320 w 433"/>
                <a:gd name="T55" fmla="*/ 404 h 584"/>
                <a:gd name="T56" fmla="*/ 302 w 433"/>
                <a:gd name="T57" fmla="*/ 394 h 584"/>
                <a:gd name="T58" fmla="*/ 260 w 433"/>
                <a:gd name="T59" fmla="*/ 383 h 584"/>
                <a:gd name="T60" fmla="*/ 224 w 433"/>
                <a:gd name="T61" fmla="*/ 378 h 584"/>
                <a:gd name="T62" fmla="*/ 201 w 433"/>
                <a:gd name="T63" fmla="*/ 359 h 584"/>
                <a:gd name="T64" fmla="*/ 114 w 433"/>
                <a:gd name="T65" fmla="*/ 322 h 584"/>
                <a:gd name="T66" fmla="*/ 73 w 433"/>
                <a:gd name="T67" fmla="*/ 251 h 584"/>
                <a:gd name="T68" fmla="*/ 62 w 433"/>
                <a:gd name="T69" fmla="*/ 165 h 584"/>
                <a:gd name="T70" fmla="*/ 83 w 433"/>
                <a:gd name="T71" fmla="*/ 115 h 584"/>
                <a:gd name="T72" fmla="*/ 104 w 433"/>
                <a:gd name="T73" fmla="*/ 97 h 584"/>
                <a:gd name="T74" fmla="*/ 130 w 433"/>
                <a:gd name="T75" fmla="*/ 52 h 584"/>
                <a:gd name="T76" fmla="*/ 267 w 433"/>
                <a:gd name="T77" fmla="*/ 0 h 584"/>
                <a:gd name="T78" fmla="*/ 319 w 433"/>
                <a:gd name="T79" fmla="*/ 12 h 584"/>
                <a:gd name="T80" fmla="*/ 331 w 433"/>
                <a:gd name="T81" fmla="*/ 31 h 584"/>
                <a:gd name="T82" fmla="*/ 340 w 433"/>
                <a:gd name="T83" fmla="*/ 66 h 584"/>
                <a:gd name="T84" fmla="*/ 335 w 433"/>
                <a:gd name="T85" fmla="*/ 85 h 584"/>
                <a:gd name="T86" fmla="*/ 322 w 433"/>
                <a:gd name="T87" fmla="*/ 80 h 584"/>
                <a:gd name="T88" fmla="*/ 290 w 433"/>
                <a:gd name="T89" fmla="*/ 57 h 584"/>
                <a:gd name="T90" fmla="*/ 260 w 433"/>
                <a:gd name="T91" fmla="*/ 45 h 584"/>
                <a:gd name="T92" fmla="*/ 246 w 433"/>
                <a:gd name="T93" fmla="*/ 57 h 584"/>
                <a:gd name="T94" fmla="*/ 196 w 433"/>
                <a:gd name="T95" fmla="*/ 75 h 584"/>
                <a:gd name="T96" fmla="*/ 163 w 433"/>
                <a:gd name="T97" fmla="*/ 92 h 584"/>
                <a:gd name="T98" fmla="*/ 135 w 433"/>
                <a:gd name="T99" fmla="*/ 108 h 584"/>
                <a:gd name="T100" fmla="*/ 108 w 433"/>
                <a:gd name="T101" fmla="*/ 146 h 584"/>
                <a:gd name="T102" fmla="*/ 83 w 433"/>
                <a:gd name="T103" fmla="*/ 216 h 584"/>
                <a:gd name="T104" fmla="*/ 88 w 433"/>
                <a:gd name="T105" fmla="*/ 233 h 584"/>
                <a:gd name="T106" fmla="*/ 106 w 433"/>
                <a:gd name="T107" fmla="*/ 258 h 584"/>
                <a:gd name="T108" fmla="*/ 135 w 433"/>
                <a:gd name="T109" fmla="*/ 286 h 584"/>
                <a:gd name="T110" fmla="*/ 191 w 433"/>
                <a:gd name="T111" fmla="*/ 319 h 584"/>
                <a:gd name="T112" fmla="*/ 276 w 433"/>
                <a:gd name="T113" fmla="*/ 347 h 584"/>
                <a:gd name="T114" fmla="*/ 297 w 433"/>
                <a:gd name="T115" fmla="*/ 357 h 584"/>
                <a:gd name="T116" fmla="*/ 324 w 433"/>
                <a:gd name="T117" fmla="*/ 371 h 584"/>
                <a:gd name="T118" fmla="*/ 357 w 433"/>
                <a:gd name="T119" fmla="*/ 383 h 584"/>
                <a:gd name="T120" fmla="*/ 392 w 433"/>
                <a:gd name="T121" fmla="*/ 422 h 584"/>
                <a:gd name="T122" fmla="*/ 406 w 433"/>
                <a:gd name="T123" fmla="*/ 437 h 584"/>
                <a:gd name="T124" fmla="*/ 415 w 433"/>
                <a:gd name="T125" fmla="*/ 467 h 5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33" h="584">
                  <a:moveTo>
                    <a:pt x="433" y="467"/>
                  </a:moveTo>
                  <a:lnTo>
                    <a:pt x="426" y="476"/>
                  </a:lnTo>
                  <a:lnTo>
                    <a:pt x="424" y="481"/>
                  </a:lnTo>
                  <a:lnTo>
                    <a:pt x="419" y="488"/>
                  </a:lnTo>
                  <a:lnTo>
                    <a:pt x="415" y="500"/>
                  </a:lnTo>
                  <a:lnTo>
                    <a:pt x="410" y="514"/>
                  </a:lnTo>
                  <a:lnTo>
                    <a:pt x="393" y="528"/>
                  </a:lnTo>
                  <a:lnTo>
                    <a:pt x="396" y="535"/>
                  </a:lnTo>
                  <a:lnTo>
                    <a:pt x="379" y="535"/>
                  </a:lnTo>
                  <a:lnTo>
                    <a:pt x="365" y="554"/>
                  </a:lnTo>
                  <a:lnTo>
                    <a:pt x="344" y="554"/>
                  </a:lnTo>
                  <a:lnTo>
                    <a:pt x="332" y="561"/>
                  </a:lnTo>
                  <a:lnTo>
                    <a:pt x="325" y="563"/>
                  </a:lnTo>
                  <a:lnTo>
                    <a:pt x="320" y="570"/>
                  </a:lnTo>
                  <a:lnTo>
                    <a:pt x="304" y="566"/>
                  </a:lnTo>
                  <a:lnTo>
                    <a:pt x="290" y="570"/>
                  </a:lnTo>
                  <a:lnTo>
                    <a:pt x="290" y="577"/>
                  </a:lnTo>
                  <a:lnTo>
                    <a:pt x="269" y="575"/>
                  </a:lnTo>
                  <a:lnTo>
                    <a:pt x="252" y="577"/>
                  </a:lnTo>
                  <a:lnTo>
                    <a:pt x="236" y="575"/>
                  </a:lnTo>
                  <a:lnTo>
                    <a:pt x="233" y="577"/>
                  </a:lnTo>
                  <a:lnTo>
                    <a:pt x="229" y="575"/>
                  </a:lnTo>
                  <a:lnTo>
                    <a:pt x="219" y="577"/>
                  </a:lnTo>
                  <a:lnTo>
                    <a:pt x="210" y="577"/>
                  </a:lnTo>
                  <a:lnTo>
                    <a:pt x="203" y="577"/>
                  </a:lnTo>
                  <a:lnTo>
                    <a:pt x="193" y="582"/>
                  </a:lnTo>
                  <a:lnTo>
                    <a:pt x="182" y="577"/>
                  </a:lnTo>
                  <a:lnTo>
                    <a:pt x="172" y="584"/>
                  </a:lnTo>
                  <a:lnTo>
                    <a:pt x="168" y="577"/>
                  </a:lnTo>
                  <a:lnTo>
                    <a:pt x="160" y="584"/>
                  </a:lnTo>
                  <a:lnTo>
                    <a:pt x="146" y="575"/>
                  </a:lnTo>
                  <a:lnTo>
                    <a:pt x="135" y="575"/>
                  </a:lnTo>
                  <a:lnTo>
                    <a:pt x="130" y="575"/>
                  </a:lnTo>
                  <a:lnTo>
                    <a:pt x="125" y="577"/>
                  </a:lnTo>
                  <a:lnTo>
                    <a:pt x="116" y="573"/>
                  </a:lnTo>
                  <a:lnTo>
                    <a:pt x="106" y="573"/>
                  </a:lnTo>
                  <a:lnTo>
                    <a:pt x="80" y="570"/>
                  </a:lnTo>
                  <a:lnTo>
                    <a:pt x="69" y="570"/>
                  </a:lnTo>
                  <a:lnTo>
                    <a:pt x="62" y="573"/>
                  </a:lnTo>
                  <a:lnTo>
                    <a:pt x="59" y="566"/>
                  </a:lnTo>
                  <a:lnTo>
                    <a:pt x="48" y="575"/>
                  </a:lnTo>
                  <a:lnTo>
                    <a:pt x="45" y="570"/>
                  </a:lnTo>
                  <a:lnTo>
                    <a:pt x="40" y="570"/>
                  </a:lnTo>
                  <a:lnTo>
                    <a:pt x="36" y="561"/>
                  </a:lnTo>
                  <a:lnTo>
                    <a:pt x="22" y="558"/>
                  </a:lnTo>
                  <a:lnTo>
                    <a:pt x="10" y="547"/>
                  </a:lnTo>
                  <a:lnTo>
                    <a:pt x="3" y="528"/>
                  </a:lnTo>
                  <a:lnTo>
                    <a:pt x="0" y="505"/>
                  </a:lnTo>
                  <a:lnTo>
                    <a:pt x="26" y="502"/>
                  </a:lnTo>
                  <a:lnTo>
                    <a:pt x="24" y="493"/>
                  </a:lnTo>
                  <a:lnTo>
                    <a:pt x="29" y="483"/>
                  </a:lnTo>
                  <a:lnTo>
                    <a:pt x="33" y="490"/>
                  </a:lnTo>
                  <a:lnTo>
                    <a:pt x="40" y="490"/>
                  </a:lnTo>
                  <a:lnTo>
                    <a:pt x="40" y="498"/>
                  </a:lnTo>
                  <a:lnTo>
                    <a:pt x="50" y="490"/>
                  </a:lnTo>
                  <a:lnTo>
                    <a:pt x="57" y="495"/>
                  </a:lnTo>
                  <a:lnTo>
                    <a:pt x="59" y="500"/>
                  </a:lnTo>
                  <a:lnTo>
                    <a:pt x="57" y="512"/>
                  </a:lnTo>
                  <a:lnTo>
                    <a:pt x="66" y="512"/>
                  </a:lnTo>
                  <a:lnTo>
                    <a:pt x="66" y="533"/>
                  </a:lnTo>
                  <a:lnTo>
                    <a:pt x="97" y="537"/>
                  </a:lnTo>
                  <a:lnTo>
                    <a:pt x="109" y="549"/>
                  </a:lnTo>
                  <a:lnTo>
                    <a:pt x="111" y="542"/>
                  </a:lnTo>
                  <a:lnTo>
                    <a:pt x="259" y="533"/>
                  </a:lnTo>
                  <a:lnTo>
                    <a:pt x="311" y="521"/>
                  </a:lnTo>
                  <a:lnTo>
                    <a:pt x="313" y="514"/>
                  </a:lnTo>
                  <a:lnTo>
                    <a:pt x="325" y="512"/>
                  </a:lnTo>
                  <a:lnTo>
                    <a:pt x="330" y="507"/>
                  </a:lnTo>
                  <a:lnTo>
                    <a:pt x="353" y="500"/>
                  </a:lnTo>
                  <a:lnTo>
                    <a:pt x="377" y="486"/>
                  </a:lnTo>
                  <a:lnTo>
                    <a:pt x="379" y="490"/>
                  </a:lnTo>
                  <a:lnTo>
                    <a:pt x="382" y="483"/>
                  </a:lnTo>
                  <a:lnTo>
                    <a:pt x="391" y="476"/>
                  </a:lnTo>
                  <a:lnTo>
                    <a:pt x="391" y="472"/>
                  </a:lnTo>
                  <a:lnTo>
                    <a:pt x="386" y="462"/>
                  </a:lnTo>
                  <a:lnTo>
                    <a:pt x="389" y="451"/>
                  </a:lnTo>
                  <a:lnTo>
                    <a:pt x="375" y="439"/>
                  </a:lnTo>
                  <a:lnTo>
                    <a:pt x="372" y="430"/>
                  </a:lnTo>
                  <a:lnTo>
                    <a:pt x="365" y="425"/>
                  </a:lnTo>
                  <a:lnTo>
                    <a:pt x="360" y="422"/>
                  </a:lnTo>
                  <a:lnTo>
                    <a:pt x="356" y="425"/>
                  </a:lnTo>
                  <a:lnTo>
                    <a:pt x="344" y="413"/>
                  </a:lnTo>
                  <a:lnTo>
                    <a:pt x="339" y="413"/>
                  </a:lnTo>
                  <a:lnTo>
                    <a:pt x="335" y="404"/>
                  </a:lnTo>
                  <a:lnTo>
                    <a:pt x="323" y="404"/>
                  </a:lnTo>
                  <a:lnTo>
                    <a:pt x="318" y="397"/>
                  </a:lnTo>
                  <a:lnTo>
                    <a:pt x="311" y="394"/>
                  </a:lnTo>
                  <a:lnTo>
                    <a:pt x="304" y="397"/>
                  </a:lnTo>
                  <a:lnTo>
                    <a:pt x="285" y="392"/>
                  </a:lnTo>
                  <a:lnTo>
                    <a:pt x="269" y="383"/>
                  </a:lnTo>
                  <a:lnTo>
                    <a:pt x="257" y="383"/>
                  </a:lnTo>
                  <a:lnTo>
                    <a:pt x="240" y="373"/>
                  </a:lnTo>
                  <a:lnTo>
                    <a:pt x="233" y="378"/>
                  </a:lnTo>
                  <a:lnTo>
                    <a:pt x="231" y="371"/>
                  </a:lnTo>
                  <a:lnTo>
                    <a:pt x="224" y="371"/>
                  </a:lnTo>
                  <a:lnTo>
                    <a:pt x="210" y="359"/>
                  </a:lnTo>
                  <a:lnTo>
                    <a:pt x="175" y="343"/>
                  </a:lnTo>
                  <a:lnTo>
                    <a:pt x="163" y="329"/>
                  </a:lnTo>
                  <a:lnTo>
                    <a:pt x="123" y="322"/>
                  </a:lnTo>
                  <a:lnTo>
                    <a:pt x="123" y="319"/>
                  </a:lnTo>
                  <a:lnTo>
                    <a:pt x="90" y="294"/>
                  </a:lnTo>
                  <a:lnTo>
                    <a:pt x="73" y="251"/>
                  </a:lnTo>
                  <a:lnTo>
                    <a:pt x="62" y="230"/>
                  </a:lnTo>
                  <a:lnTo>
                    <a:pt x="59" y="172"/>
                  </a:lnTo>
                  <a:lnTo>
                    <a:pt x="62" y="165"/>
                  </a:lnTo>
                  <a:lnTo>
                    <a:pt x="64" y="141"/>
                  </a:lnTo>
                  <a:lnTo>
                    <a:pt x="73" y="122"/>
                  </a:lnTo>
                  <a:lnTo>
                    <a:pt x="83" y="115"/>
                  </a:lnTo>
                  <a:lnTo>
                    <a:pt x="90" y="108"/>
                  </a:lnTo>
                  <a:lnTo>
                    <a:pt x="97" y="94"/>
                  </a:lnTo>
                  <a:lnTo>
                    <a:pt x="104" y="97"/>
                  </a:lnTo>
                  <a:lnTo>
                    <a:pt x="111" y="80"/>
                  </a:lnTo>
                  <a:lnTo>
                    <a:pt x="125" y="64"/>
                  </a:lnTo>
                  <a:lnTo>
                    <a:pt x="139" y="52"/>
                  </a:lnTo>
                  <a:lnTo>
                    <a:pt x="208" y="19"/>
                  </a:lnTo>
                  <a:lnTo>
                    <a:pt x="240" y="12"/>
                  </a:lnTo>
                  <a:lnTo>
                    <a:pt x="276" y="0"/>
                  </a:lnTo>
                  <a:lnTo>
                    <a:pt x="328" y="5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42" y="14"/>
                  </a:lnTo>
                  <a:lnTo>
                    <a:pt x="349" y="19"/>
                  </a:lnTo>
                  <a:lnTo>
                    <a:pt x="349" y="31"/>
                  </a:lnTo>
                  <a:lnTo>
                    <a:pt x="363" y="40"/>
                  </a:lnTo>
                  <a:lnTo>
                    <a:pt x="360" y="54"/>
                  </a:lnTo>
                  <a:lnTo>
                    <a:pt x="358" y="66"/>
                  </a:lnTo>
                  <a:lnTo>
                    <a:pt x="356" y="71"/>
                  </a:lnTo>
                  <a:lnTo>
                    <a:pt x="356" y="75"/>
                  </a:lnTo>
                  <a:lnTo>
                    <a:pt x="353" y="85"/>
                  </a:lnTo>
                  <a:lnTo>
                    <a:pt x="346" y="87"/>
                  </a:lnTo>
                  <a:lnTo>
                    <a:pt x="344" y="85"/>
                  </a:lnTo>
                  <a:lnTo>
                    <a:pt x="339" y="80"/>
                  </a:lnTo>
                  <a:lnTo>
                    <a:pt x="335" y="71"/>
                  </a:lnTo>
                  <a:lnTo>
                    <a:pt x="330" y="59"/>
                  </a:lnTo>
                  <a:lnTo>
                    <a:pt x="299" y="57"/>
                  </a:lnTo>
                  <a:lnTo>
                    <a:pt x="290" y="59"/>
                  </a:lnTo>
                  <a:lnTo>
                    <a:pt x="276" y="50"/>
                  </a:lnTo>
                  <a:lnTo>
                    <a:pt x="269" y="45"/>
                  </a:lnTo>
                  <a:lnTo>
                    <a:pt x="266" y="45"/>
                  </a:lnTo>
                  <a:lnTo>
                    <a:pt x="266" y="47"/>
                  </a:lnTo>
                  <a:lnTo>
                    <a:pt x="255" y="57"/>
                  </a:lnTo>
                  <a:lnTo>
                    <a:pt x="238" y="61"/>
                  </a:lnTo>
                  <a:lnTo>
                    <a:pt x="224" y="68"/>
                  </a:lnTo>
                  <a:lnTo>
                    <a:pt x="205" y="75"/>
                  </a:lnTo>
                  <a:lnTo>
                    <a:pt x="193" y="85"/>
                  </a:lnTo>
                  <a:lnTo>
                    <a:pt x="182" y="85"/>
                  </a:lnTo>
                  <a:lnTo>
                    <a:pt x="172" y="92"/>
                  </a:lnTo>
                  <a:lnTo>
                    <a:pt x="163" y="97"/>
                  </a:lnTo>
                  <a:lnTo>
                    <a:pt x="149" y="101"/>
                  </a:lnTo>
                  <a:lnTo>
                    <a:pt x="144" y="108"/>
                  </a:lnTo>
                  <a:lnTo>
                    <a:pt x="137" y="111"/>
                  </a:lnTo>
                  <a:lnTo>
                    <a:pt x="123" y="127"/>
                  </a:lnTo>
                  <a:lnTo>
                    <a:pt x="111" y="146"/>
                  </a:lnTo>
                  <a:lnTo>
                    <a:pt x="99" y="158"/>
                  </a:lnTo>
                  <a:lnTo>
                    <a:pt x="95" y="162"/>
                  </a:lnTo>
                  <a:lnTo>
                    <a:pt x="83" y="216"/>
                  </a:lnTo>
                  <a:lnTo>
                    <a:pt x="88" y="218"/>
                  </a:lnTo>
                  <a:lnTo>
                    <a:pt x="88" y="223"/>
                  </a:lnTo>
                  <a:lnTo>
                    <a:pt x="88" y="233"/>
                  </a:lnTo>
                  <a:lnTo>
                    <a:pt x="92" y="244"/>
                  </a:lnTo>
                  <a:lnTo>
                    <a:pt x="97" y="251"/>
                  </a:lnTo>
                  <a:lnTo>
                    <a:pt x="106" y="258"/>
                  </a:lnTo>
                  <a:lnTo>
                    <a:pt x="106" y="265"/>
                  </a:lnTo>
                  <a:lnTo>
                    <a:pt x="137" y="286"/>
                  </a:lnTo>
                  <a:lnTo>
                    <a:pt x="144" y="286"/>
                  </a:lnTo>
                  <a:lnTo>
                    <a:pt x="163" y="305"/>
                  </a:lnTo>
                  <a:lnTo>
                    <a:pt x="186" y="305"/>
                  </a:lnTo>
                  <a:lnTo>
                    <a:pt x="200" y="319"/>
                  </a:lnTo>
                  <a:lnTo>
                    <a:pt x="226" y="322"/>
                  </a:lnTo>
                  <a:lnTo>
                    <a:pt x="233" y="329"/>
                  </a:lnTo>
                  <a:lnTo>
                    <a:pt x="285" y="347"/>
                  </a:lnTo>
                  <a:lnTo>
                    <a:pt x="288" y="352"/>
                  </a:lnTo>
                  <a:lnTo>
                    <a:pt x="292" y="354"/>
                  </a:lnTo>
                  <a:lnTo>
                    <a:pt x="306" y="357"/>
                  </a:lnTo>
                  <a:lnTo>
                    <a:pt x="318" y="362"/>
                  </a:lnTo>
                  <a:lnTo>
                    <a:pt x="330" y="369"/>
                  </a:lnTo>
                  <a:lnTo>
                    <a:pt x="342" y="371"/>
                  </a:lnTo>
                  <a:lnTo>
                    <a:pt x="342" y="378"/>
                  </a:lnTo>
                  <a:lnTo>
                    <a:pt x="353" y="383"/>
                  </a:lnTo>
                  <a:lnTo>
                    <a:pt x="375" y="383"/>
                  </a:lnTo>
                  <a:lnTo>
                    <a:pt x="396" y="399"/>
                  </a:lnTo>
                  <a:lnTo>
                    <a:pt x="400" y="411"/>
                  </a:lnTo>
                  <a:lnTo>
                    <a:pt x="410" y="422"/>
                  </a:lnTo>
                  <a:lnTo>
                    <a:pt x="410" y="425"/>
                  </a:lnTo>
                  <a:lnTo>
                    <a:pt x="415" y="434"/>
                  </a:lnTo>
                  <a:lnTo>
                    <a:pt x="424" y="437"/>
                  </a:lnTo>
                  <a:lnTo>
                    <a:pt x="422" y="446"/>
                  </a:lnTo>
                  <a:lnTo>
                    <a:pt x="429" y="455"/>
                  </a:lnTo>
                  <a:lnTo>
                    <a:pt x="433" y="467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51" name="Freeform 13">
              <a:extLst>
                <a:ext uri="{FF2B5EF4-FFF2-40B4-BE49-F238E27FC236}">
                  <a16:creationId xmlns:a16="http://schemas.microsoft.com/office/drawing/2014/main" id="{7301C2D2-968A-4606-96B6-EF22EFD66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237"/>
              <a:ext cx="411" cy="742"/>
            </a:xfrm>
            <a:custGeom>
              <a:avLst/>
              <a:gdLst>
                <a:gd name="T0" fmla="*/ 347 w 409"/>
                <a:gd name="T1" fmla="*/ 248 h 741"/>
                <a:gd name="T2" fmla="*/ 416 w 409"/>
                <a:gd name="T3" fmla="*/ 248 h 741"/>
                <a:gd name="T4" fmla="*/ 423 w 409"/>
                <a:gd name="T5" fmla="*/ 272 h 741"/>
                <a:gd name="T6" fmla="*/ 392 w 409"/>
                <a:gd name="T7" fmla="*/ 277 h 741"/>
                <a:gd name="T8" fmla="*/ 336 w 409"/>
                <a:gd name="T9" fmla="*/ 279 h 741"/>
                <a:gd name="T10" fmla="*/ 263 w 409"/>
                <a:gd name="T11" fmla="*/ 288 h 741"/>
                <a:gd name="T12" fmla="*/ 240 w 409"/>
                <a:gd name="T13" fmla="*/ 293 h 741"/>
                <a:gd name="T14" fmla="*/ 207 w 409"/>
                <a:gd name="T15" fmla="*/ 314 h 741"/>
                <a:gd name="T16" fmla="*/ 169 w 409"/>
                <a:gd name="T17" fmla="*/ 314 h 741"/>
                <a:gd name="T18" fmla="*/ 160 w 409"/>
                <a:gd name="T19" fmla="*/ 312 h 741"/>
                <a:gd name="T20" fmla="*/ 129 w 409"/>
                <a:gd name="T21" fmla="*/ 398 h 741"/>
                <a:gd name="T22" fmla="*/ 129 w 409"/>
                <a:gd name="T23" fmla="*/ 539 h 741"/>
                <a:gd name="T24" fmla="*/ 145 w 409"/>
                <a:gd name="T25" fmla="*/ 619 h 741"/>
                <a:gd name="T26" fmla="*/ 152 w 409"/>
                <a:gd name="T27" fmla="*/ 647 h 741"/>
                <a:gd name="T28" fmla="*/ 174 w 409"/>
                <a:gd name="T29" fmla="*/ 677 h 741"/>
                <a:gd name="T30" fmla="*/ 251 w 409"/>
                <a:gd name="T31" fmla="*/ 710 h 741"/>
                <a:gd name="T32" fmla="*/ 376 w 409"/>
                <a:gd name="T33" fmla="*/ 679 h 741"/>
                <a:gd name="T34" fmla="*/ 399 w 409"/>
                <a:gd name="T35" fmla="*/ 701 h 741"/>
                <a:gd name="T36" fmla="*/ 376 w 409"/>
                <a:gd name="T37" fmla="*/ 717 h 741"/>
                <a:gd name="T38" fmla="*/ 296 w 409"/>
                <a:gd name="T39" fmla="*/ 747 h 741"/>
                <a:gd name="T40" fmla="*/ 242 w 409"/>
                <a:gd name="T41" fmla="*/ 750 h 741"/>
                <a:gd name="T42" fmla="*/ 164 w 409"/>
                <a:gd name="T43" fmla="*/ 717 h 741"/>
                <a:gd name="T44" fmla="*/ 101 w 409"/>
                <a:gd name="T45" fmla="*/ 609 h 741"/>
                <a:gd name="T46" fmla="*/ 87 w 409"/>
                <a:gd name="T47" fmla="*/ 515 h 741"/>
                <a:gd name="T48" fmla="*/ 99 w 409"/>
                <a:gd name="T49" fmla="*/ 466 h 741"/>
                <a:gd name="T50" fmla="*/ 89 w 409"/>
                <a:gd name="T51" fmla="*/ 424 h 741"/>
                <a:gd name="T52" fmla="*/ 96 w 409"/>
                <a:gd name="T53" fmla="*/ 382 h 741"/>
                <a:gd name="T54" fmla="*/ 87 w 409"/>
                <a:gd name="T55" fmla="*/ 309 h 741"/>
                <a:gd name="T56" fmla="*/ 47 w 409"/>
                <a:gd name="T57" fmla="*/ 314 h 741"/>
                <a:gd name="T58" fmla="*/ 9 w 409"/>
                <a:gd name="T59" fmla="*/ 295 h 741"/>
                <a:gd name="T60" fmla="*/ 0 w 409"/>
                <a:gd name="T61" fmla="*/ 255 h 741"/>
                <a:gd name="T62" fmla="*/ 33 w 409"/>
                <a:gd name="T63" fmla="*/ 244 h 741"/>
                <a:gd name="T64" fmla="*/ 112 w 409"/>
                <a:gd name="T65" fmla="*/ 220 h 741"/>
                <a:gd name="T66" fmla="*/ 112 w 409"/>
                <a:gd name="T67" fmla="*/ 162 h 741"/>
                <a:gd name="T68" fmla="*/ 99 w 409"/>
                <a:gd name="T69" fmla="*/ 138 h 741"/>
                <a:gd name="T70" fmla="*/ 92 w 409"/>
                <a:gd name="T71" fmla="*/ 61 h 741"/>
                <a:gd name="T72" fmla="*/ 89 w 409"/>
                <a:gd name="T73" fmla="*/ 19 h 741"/>
                <a:gd name="T74" fmla="*/ 124 w 409"/>
                <a:gd name="T75" fmla="*/ 9 h 741"/>
                <a:gd name="T76" fmla="*/ 143 w 409"/>
                <a:gd name="T77" fmla="*/ 21 h 741"/>
                <a:gd name="T78" fmla="*/ 145 w 409"/>
                <a:gd name="T79" fmla="*/ 51 h 741"/>
                <a:gd name="T80" fmla="*/ 143 w 409"/>
                <a:gd name="T81" fmla="*/ 77 h 741"/>
                <a:gd name="T82" fmla="*/ 148 w 409"/>
                <a:gd name="T83" fmla="*/ 96 h 741"/>
                <a:gd name="T84" fmla="*/ 136 w 409"/>
                <a:gd name="T85" fmla="*/ 138 h 741"/>
                <a:gd name="T86" fmla="*/ 143 w 409"/>
                <a:gd name="T87" fmla="*/ 218 h 741"/>
                <a:gd name="T88" fmla="*/ 167 w 409"/>
                <a:gd name="T89" fmla="*/ 260 h 7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09" h="741">
                  <a:moveTo>
                    <a:pt x="172" y="248"/>
                  </a:moveTo>
                  <a:lnTo>
                    <a:pt x="252" y="253"/>
                  </a:lnTo>
                  <a:lnTo>
                    <a:pt x="329" y="248"/>
                  </a:lnTo>
                  <a:lnTo>
                    <a:pt x="348" y="251"/>
                  </a:lnTo>
                  <a:lnTo>
                    <a:pt x="355" y="248"/>
                  </a:lnTo>
                  <a:lnTo>
                    <a:pt x="398" y="248"/>
                  </a:lnTo>
                  <a:lnTo>
                    <a:pt x="407" y="253"/>
                  </a:lnTo>
                  <a:lnTo>
                    <a:pt x="409" y="260"/>
                  </a:lnTo>
                  <a:lnTo>
                    <a:pt x="405" y="272"/>
                  </a:lnTo>
                  <a:lnTo>
                    <a:pt x="391" y="277"/>
                  </a:lnTo>
                  <a:lnTo>
                    <a:pt x="381" y="274"/>
                  </a:lnTo>
                  <a:lnTo>
                    <a:pt x="374" y="277"/>
                  </a:lnTo>
                  <a:lnTo>
                    <a:pt x="367" y="281"/>
                  </a:lnTo>
                  <a:lnTo>
                    <a:pt x="351" y="277"/>
                  </a:lnTo>
                  <a:lnTo>
                    <a:pt x="318" y="279"/>
                  </a:lnTo>
                  <a:lnTo>
                    <a:pt x="296" y="288"/>
                  </a:lnTo>
                  <a:lnTo>
                    <a:pt x="275" y="293"/>
                  </a:lnTo>
                  <a:lnTo>
                    <a:pt x="254" y="288"/>
                  </a:lnTo>
                  <a:lnTo>
                    <a:pt x="242" y="300"/>
                  </a:lnTo>
                  <a:lnTo>
                    <a:pt x="231" y="300"/>
                  </a:lnTo>
                  <a:lnTo>
                    <a:pt x="231" y="293"/>
                  </a:lnTo>
                  <a:lnTo>
                    <a:pt x="212" y="302"/>
                  </a:lnTo>
                  <a:lnTo>
                    <a:pt x="202" y="302"/>
                  </a:lnTo>
                  <a:lnTo>
                    <a:pt x="198" y="314"/>
                  </a:lnTo>
                  <a:lnTo>
                    <a:pt x="183" y="312"/>
                  </a:lnTo>
                  <a:lnTo>
                    <a:pt x="165" y="309"/>
                  </a:lnTo>
                  <a:lnTo>
                    <a:pt x="160" y="314"/>
                  </a:lnTo>
                  <a:lnTo>
                    <a:pt x="158" y="316"/>
                  </a:lnTo>
                  <a:lnTo>
                    <a:pt x="155" y="314"/>
                  </a:lnTo>
                  <a:lnTo>
                    <a:pt x="151" y="312"/>
                  </a:lnTo>
                  <a:lnTo>
                    <a:pt x="134" y="314"/>
                  </a:lnTo>
                  <a:lnTo>
                    <a:pt x="122" y="326"/>
                  </a:lnTo>
                  <a:lnTo>
                    <a:pt x="120" y="389"/>
                  </a:lnTo>
                  <a:lnTo>
                    <a:pt x="122" y="427"/>
                  </a:lnTo>
                  <a:lnTo>
                    <a:pt x="120" y="476"/>
                  </a:lnTo>
                  <a:lnTo>
                    <a:pt x="120" y="530"/>
                  </a:lnTo>
                  <a:lnTo>
                    <a:pt x="122" y="556"/>
                  </a:lnTo>
                  <a:lnTo>
                    <a:pt x="122" y="579"/>
                  </a:lnTo>
                  <a:lnTo>
                    <a:pt x="136" y="610"/>
                  </a:lnTo>
                  <a:lnTo>
                    <a:pt x="136" y="617"/>
                  </a:lnTo>
                  <a:lnTo>
                    <a:pt x="139" y="628"/>
                  </a:lnTo>
                  <a:lnTo>
                    <a:pt x="143" y="638"/>
                  </a:lnTo>
                  <a:lnTo>
                    <a:pt x="151" y="649"/>
                  </a:lnTo>
                  <a:lnTo>
                    <a:pt x="160" y="659"/>
                  </a:lnTo>
                  <a:lnTo>
                    <a:pt x="165" y="668"/>
                  </a:lnTo>
                  <a:lnTo>
                    <a:pt x="186" y="675"/>
                  </a:lnTo>
                  <a:lnTo>
                    <a:pt x="200" y="692"/>
                  </a:lnTo>
                  <a:lnTo>
                    <a:pt x="242" y="701"/>
                  </a:lnTo>
                  <a:lnTo>
                    <a:pt x="299" y="687"/>
                  </a:lnTo>
                  <a:lnTo>
                    <a:pt x="315" y="692"/>
                  </a:lnTo>
                  <a:lnTo>
                    <a:pt x="358" y="670"/>
                  </a:lnTo>
                  <a:lnTo>
                    <a:pt x="372" y="675"/>
                  </a:lnTo>
                  <a:lnTo>
                    <a:pt x="379" y="682"/>
                  </a:lnTo>
                  <a:lnTo>
                    <a:pt x="381" y="692"/>
                  </a:lnTo>
                  <a:lnTo>
                    <a:pt x="376" y="701"/>
                  </a:lnTo>
                  <a:lnTo>
                    <a:pt x="365" y="710"/>
                  </a:lnTo>
                  <a:lnTo>
                    <a:pt x="358" y="708"/>
                  </a:lnTo>
                  <a:lnTo>
                    <a:pt x="339" y="724"/>
                  </a:lnTo>
                  <a:lnTo>
                    <a:pt x="299" y="729"/>
                  </a:lnTo>
                  <a:lnTo>
                    <a:pt x="287" y="738"/>
                  </a:lnTo>
                  <a:lnTo>
                    <a:pt x="273" y="729"/>
                  </a:lnTo>
                  <a:lnTo>
                    <a:pt x="254" y="738"/>
                  </a:lnTo>
                  <a:lnTo>
                    <a:pt x="233" y="741"/>
                  </a:lnTo>
                  <a:lnTo>
                    <a:pt x="209" y="736"/>
                  </a:lnTo>
                  <a:lnTo>
                    <a:pt x="198" y="736"/>
                  </a:lnTo>
                  <a:lnTo>
                    <a:pt x="155" y="708"/>
                  </a:lnTo>
                  <a:lnTo>
                    <a:pt x="134" y="678"/>
                  </a:lnTo>
                  <a:lnTo>
                    <a:pt x="120" y="661"/>
                  </a:lnTo>
                  <a:lnTo>
                    <a:pt x="101" y="600"/>
                  </a:lnTo>
                  <a:lnTo>
                    <a:pt x="89" y="542"/>
                  </a:lnTo>
                  <a:lnTo>
                    <a:pt x="96" y="518"/>
                  </a:lnTo>
                  <a:lnTo>
                    <a:pt x="87" y="506"/>
                  </a:lnTo>
                  <a:lnTo>
                    <a:pt x="89" y="492"/>
                  </a:lnTo>
                  <a:lnTo>
                    <a:pt x="87" y="469"/>
                  </a:lnTo>
                  <a:lnTo>
                    <a:pt x="99" y="457"/>
                  </a:lnTo>
                  <a:lnTo>
                    <a:pt x="92" y="445"/>
                  </a:lnTo>
                  <a:lnTo>
                    <a:pt x="96" y="431"/>
                  </a:lnTo>
                  <a:lnTo>
                    <a:pt x="89" y="415"/>
                  </a:lnTo>
                  <a:lnTo>
                    <a:pt x="92" y="389"/>
                  </a:lnTo>
                  <a:lnTo>
                    <a:pt x="89" y="377"/>
                  </a:lnTo>
                  <a:lnTo>
                    <a:pt x="96" y="373"/>
                  </a:lnTo>
                  <a:lnTo>
                    <a:pt x="96" y="326"/>
                  </a:lnTo>
                  <a:lnTo>
                    <a:pt x="92" y="314"/>
                  </a:lnTo>
                  <a:lnTo>
                    <a:pt x="87" y="309"/>
                  </a:lnTo>
                  <a:lnTo>
                    <a:pt x="80" y="314"/>
                  </a:lnTo>
                  <a:lnTo>
                    <a:pt x="66" y="309"/>
                  </a:lnTo>
                  <a:lnTo>
                    <a:pt x="47" y="314"/>
                  </a:lnTo>
                  <a:lnTo>
                    <a:pt x="28" y="298"/>
                  </a:lnTo>
                  <a:lnTo>
                    <a:pt x="19" y="298"/>
                  </a:lnTo>
                  <a:lnTo>
                    <a:pt x="9" y="295"/>
                  </a:lnTo>
                  <a:lnTo>
                    <a:pt x="7" y="281"/>
                  </a:lnTo>
                  <a:lnTo>
                    <a:pt x="7" y="262"/>
                  </a:lnTo>
                  <a:lnTo>
                    <a:pt x="0" y="255"/>
                  </a:lnTo>
                  <a:lnTo>
                    <a:pt x="5" y="244"/>
                  </a:lnTo>
                  <a:lnTo>
                    <a:pt x="21" y="246"/>
                  </a:lnTo>
                  <a:lnTo>
                    <a:pt x="33" y="244"/>
                  </a:lnTo>
                  <a:lnTo>
                    <a:pt x="52" y="251"/>
                  </a:lnTo>
                  <a:lnTo>
                    <a:pt x="101" y="251"/>
                  </a:lnTo>
                  <a:lnTo>
                    <a:pt x="103" y="220"/>
                  </a:lnTo>
                  <a:lnTo>
                    <a:pt x="103" y="192"/>
                  </a:lnTo>
                  <a:lnTo>
                    <a:pt x="96" y="169"/>
                  </a:lnTo>
                  <a:lnTo>
                    <a:pt x="103" y="162"/>
                  </a:lnTo>
                  <a:lnTo>
                    <a:pt x="106" y="152"/>
                  </a:lnTo>
                  <a:lnTo>
                    <a:pt x="103" y="145"/>
                  </a:lnTo>
                  <a:lnTo>
                    <a:pt x="99" y="138"/>
                  </a:lnTo>
                  <a:lnTo>
                    <a:pt x="101" y="89"/>
                  </a:lnTo>
                  <a:lnTo>
                    <a:pt x="89" y="73"/>
                  </a:lnTo>
                  <a:lnTo>
                    <a:pt x="92" y="61"/>
                  </a:lnTo>
                  <a:lnTo>
                    <a:pt x="85" y="59"/>
                  </a:lnTo>
                  <a:lnTo>
                    <a:pt x="82" y="51"/>
                  </a:lnTo>
                  <a:lnTo>
                    <a:pt x="89" y="19"/>
                  </a:lnTo>
                  <a:lnTo>
                    <a:pt x="96" y="7"/>
                  </a:lnTo>
                  <a:lnTo>
                    <a:pt x="101" y="0"/>
                  </a:lnTo>
                  <a:lnTo>
                    <a:pt x="115" y="9"/>
                  </a:lnTo>
                  <a:lnTo>
                    <a:pt x="125" y="16"/>
                  </a:lnTo>
                  <a:lnTo>
                    <a:pt x="132" y="21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29" y="35"/>
                  </a:lnTo>
                  <a:lnTo>
                    <a:pt x="136" y="51"/>
                  </a:lnTo>
                  <a:lnTo>
                    <a:pt x="139" y="63"/>
                  </a:lnTo>
                  <a:lnTo>
                    <a:pt x="139" y="68"/>
                  </a:lnTo>
                  <a:lnTo>
                    <a:pt x="134" y="77"/>
                  </a:lnTo>
                  <a:lnTo>
                    <a:pt x="134" y="87"/>
                  </a:lnTo>
                  <a:lnTo>
                    <a:pt x="134" y="91"/>
                  </a:lnTo>
                  <a:lnTo>
                    <a:pt x="139" y="96"/>
                  </a:lnTo>
                  <a:lnTo>
                    <a:pt x="136" y="108"/>
                  </a:lnTo>
                  <a:lnTo>
                    <a:pt x="139" y="122"/>
                  </a:lnTo>
                  <a:lnTo>
                    <a:pt x="127" y="138"/>
                  </a:lnTo>
                  <a:lnTo>
                    <a:pt x="134" y="171"/>
                  </a:lnTo>
                  <a:lnTo>
                    <a:pt x="129" y="211"/>
                  </a:lnTo>
                  <a:lnTo>
                    <a:pt x="134" y="218"/>
                  </a:lnTo>
                  <a:lnTo>
                    <a:pt x="127" y="230"/>
                  </a:lnTo>
                  <a:lnTo>
                    <a:pt x="136" y="260"/>
                  </a:lnTo>
                  <a:lnTo>
                    <a:pt x="158" y="260"/>
                  </a:lnTo>
                  <a:lnTo>
                    <a:pt x="172" y="248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52" name="Freeform 14">
              <a:extLst>
                <a:ext uri="{FF2B5EF4-FFF2-40B4-BE49-F238E27FC236}">
                  <a16:creationId xmlns:a16="http://schemas.microsoft.com/office/drawing/2014/main" id="{8E2BD38A-A28F-4D10-8337-A79AD9BDF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68"/>
              <a:ext cx="432" cy="840"/>
            </a:xfrm>
            <a:custGeom>
              <a:avLst/>
              <a:gdLst>
                <a:gd name="T0" fmla="*/ 417 w 433"/>
                <a:gd name="T1" fmla="*/ 823 h 841"/>
                <a:gd name="T2" fmla="*/ 384 w 433"/>
                <a:gd name="T3" fmla="*/ 823 h 841"/>
                <a:gd name="T4" fmla="*/ 367 w 433"/>
                <a:gd name="T5" fmla="*/ 748 h 841"/>
                <a:gd name="T6" fmla="*/ 355 w 433"/>
                <a:gd name="T7" fmla="*/ 692 h 841"/>
                <a:gd name="T8" fmla="*/ 363 w 433"/>
                <a:gd name="T9" fmla="*/ 605 h 841"/>
                <a:gd name="T10" fmla="*/ 367 w 433"/>
                <a:gd name="T11" fmla="*/ 506 h 841"/>
                <a:gd name="T12" fmla="*/ 353 w 433"/>
                <a:gd name="T13" fmla="*/ 347 h 841"/>
                <a:gd name="T14" fmla="*/ 301 w 433"/>
                <a:gd name="T15" fmla="*/ 354 h 841"/>
                <a:gd name="T16" fmla="*/ 216 w 433"/>
                <a:gd name="T17" fmla="*/ 462 h 841"/>
                <a:gd name="T18" fmla="*/ 193 w 433"/>
                <a:gd name="T19" fmla="*/ 492 h 841"/>
                <a:gd name="T20" fmla="*/ 153 w 433"/>
                <a:gd name="T21" fmla="*/ 586 h 841"/>
                <a:gd name="T22" fmla="*/ 129 w 433"/>
                <a:gd name="T23" fmla="*/ 652 h 841"/>
                <a:gd name="T24" fmla="*/ 89 w 433"/>
                <a:gd name="T25" fmla="*/ 739 h 841"/>
                <a:gd name="T26" fmla="*/ 44 w 433"/>
                <a:gd name="T27" fmla="*/ 814 h 841"/>
                <a:gd name="T28" fmla="*/ 16 w 433"/>
                <a:gd name="T29" fmla="*/ 762 h 841"/>
                <a:gd name="T30" fmla="*/ 14 w 433"/>
                <a:gd name="T31" fmla="*/ 598 h 841"/>
                <a:gd name="T32" fmla="*/ 30 w 433"/>
                <a:gd name="T33" fmla="*/ 450 h 841"/>
                <a:gd name="T34" fmla="*/ 44 w 433"/>
                <a:gd name="T35" fmla="*/ 384 h 841"/>
                <a:gd name="T36" fmla="*/ 44 w 433"/>
                <a:gd name="T37" fmla="*/ 304 h 841"/>
                <a:gd name="T38" fmla="*/ 33 w 433"/>
                <a:gd name="T39" fmla="*/ 220 h 841"/>
                <a:gd name="T40" fmla="*/ 30 w 433"/>
                <a:gd name="T41" fmla="*/ 129 h 841"/>
                <a:gd name="T42" fmla="*/ 14 w 433"/>
                <a:gd name="T43" fmla="*/ 2 h 841"/>
                <a:gd name="T44" fmla="*/ 42 w 433"/>
                <a:gd name="T45" fmla="*/ 30 h 841"/>
                <a:gd name="T46" fmla="*/ 59 w 433"/>
                <a:gd name="T47" fmla="*/ 79 h 841"/>
                <a:gd name="T48" fmla="*/ 68 w 433"/>
                <a:gd name="T49" fmla="*/ 157 h 841"/>
                <a:gd name="T50" fmla="*/ 73 w 433"/>
                <a:gd name="T51" fmla="*/ 290 h 841"/>
                <a:gd name="T52" fmla="*/ 68 w 433"/>
                <a:gd name="T53" fmla="*/ 384 h 841"/>
                <a:gd name="T54" fmla="*/ 59 w 433"/>
                <a:gd name="T55" fmla="*/ 520 h 841"/>
                <a:gd name="T56" fmla="*/ 52 w 433"/>
                <a:gd name="T57" fmla="*/ 600 h 841"/>
                <a:gd name="T58" fmla="*/ 44 w 433"/>
                <a:gd name="T59" fmla="*/ 678 h 841"/>
                <a:gd name="T60" fmla="*/ 66 w 433"/>
                <a:gd name="T61" fmla="*/ 682 h 841"/>
                <a:gd name="T62" fmla="*/ 110 w 433"/>
                <a:gd name="T63" fmla="*/ 584 h 841"/>
                <a:gd name="T64" fmla="*/ 127 w 433"/>
                <a:gd name="T65" fmla="*/ 553 h 841"/>
                <a:gd name="T66" fmla="*/ 146 w 433"/>
                <a:gd name="T67" fmla="*/ 499 h 841"/>
                <a:gd name="T68" fmla="*/ 172 w 433"/>
                <a:gd name="T69" fmla="*/ 467 h 841"/>
                <a:gd name="T70" fmla="*/ 186 w 433"/>
                <a:gd name="T71" fmla="*/ 443 h 841"/>
                <a:gd name="T72" fmla="*/ 197 w 433"/>
                <a:gd name="T73" fmla="*/ 420 h 841"/>
                <a:gd name="T74" fmla="*/ 216 w 433"/>
                <a:gd name="T75" fmla="*/ 403 h 841"/>
                <a:gd name="T76" fmla="*/ 221 w 433"/>
                <a:gd name="T77" fmla="*/ 379 h 841"/>
                <a:gd name="T78" fmla="*/ 226 w 433"/>
                <a:gd name="T79" fmla="*/ 372 h 841"/>
                <a:gd name="T80" fmla="*/ 243 w 433"/>
                <a:gd name="T81" fmla="*/ 358 h 841"/>
                <a:gd name="T82" fmla="*/ 266 w 433"/>
                <a:gd name="T83" fmla="*/ 328 h 841"/>
                <a:gd name="T84" fmla="*/ 292 w 433"/>
                <a:gd name="T85" fmla="*/ 300 h 841"/>
                <a:gd name="T86" fmla="*/ 311 w 433"/>
                <a:gd name="T87" fmla="*/ 286 h 841"/>
                <a:gd name="T88" fmla="*/ 360 w 433"/>
                <a:gd name="T89" fmla="*/ 288 h 841"/>
                <a:gd name="T90" fmla="*/ 379 w 433"/>
                <a:gd name="T91" fmla="*/ 314 h 841"/>
                <a:gd name="T92" fmla="*/ 395 w 433"/>
                <a:gd name="T93" fmla="*/ 443 h 841"/>
                <a:gd name="T94" fmla="*/ 395 w 433"/>
                <a:gd name="T95" fmla="*/ 619 h 841"/>
                <a:gd name="T96" fmla="*/ 395 w 433"/>
                <a:gd name="T97" fmla="*/ 715 h 841"/>
                <a:gd name="T98" fmla="*/ 412 w 433"/>
                <a:gd name="T99" fmla="*/ 764 h 8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3" h="841">
                  <a:moveTo>
                    <a:pt x="430" y="794"/>
                  </a:moveTo>
                  <a:lnTo>
                    <a:pt x="433" y="811"/>
                  </a:lnTo>
                  <a:lnTo>
                    <a:pt x="430" y="823"/>
                  </a:lnTo>
                  <a:lnTo>
                    <a:pt x="426" y="832"/>
                  </a:lnTo>
                  <a:lnTo>
                    <a:pt x="419" y="839"/>
                  </a:lnTo>
                  <a:lnTo>
                    <a:pt x="407" y="841"/>
                  </a:lnTo>
                  <a:lnTo>
                    <a:pt x="400" y="839"/>
                  </a:lnTo>
                  <a:lnTo>
                    <a:pt x="393" y="832"/>
                  </a:lnTo>
                  <a:lnTo>
                    <a:pt x="388" y="823"/>
                  </a:lnTo>
                  <a:lnTo>
                    <a:pt x="383" y="808"/>
                  </a:lnTo>
                  <a:lnTo>
                    <a:pt x="376" y="769"/>
                  </a:lnTo>
                  <a:lnTo>
                    <a:pt x="376" y="757"/>
                  </a:lnTo>
                  <a:lnTo>
                    <a:pt x="376" y="748"/>
                  </a:lnTo>
                  <a:lnTo>
                    <a:pt x="376" y="736"/>
                  </a:lnTo>
                  <a:lnTo>
                    <a:pt x="374" y="719"/>
                  </a:lnTo>
                  <a:lnTo>
                    <a:pt x="364" y="701"/>
                  </a:lnTo>
                  <a:lnTo>
                    <a:pt x="372" y="680"/>
                  </a:lnTo>
                  <a:lnTo>
                    <a:pt x="369" y="649"/>
                  </a:lnTo>
                  <a:lnTo>
                    <a:pt x="372" y="635"/>
                  </a:lnTo>
                  <a:lnTo>
                    <a:pt x="372" y="614"/>
                  </a:lnTo>
                  <a:lnTo>
                    <a:pt x="376" y="595"/>
                  </a:lnTo>
                  <a:lnTo>
                    <a:pt x="369" y="576"/>
                  </a:lnTo>
                  <a:lnTo>
                    <a:pt x="376" y="565"/>
                  </a:lnTo>
                  <a:lnTo>
                    <a:pt x="376" y="515"/>
                  </a:lnTo>
                  <a:lnTo>
                    <a:pt x="376" y="454"/>
                  </a:lnTo>
                  <a:lnTo>
                    <a:pt x="369" y="415"/>
                  </a:lnTo>
                  <a:lnTo>
                    <a:pt x="372" y="396"/>
                  </a:lnTo>
                  <a:lnTo>
                    <a:pt x="362" y="347"/>
                  </a:lnTo>
                  <a:lnTo>
                    <a:pt x="362" y="332"/>
                  </a:lnTo>
                  <a:lnTo>
                    <a:pt x="343" y="323"/>
                  </a:lnTo>
                  <a:lnTo>
                    <a:pt x="322" y="344"/>
                  </a:lnTo>
                  <a:lnTo>
                    <a:pt x="310" y="354"/>
                  </a:lnTo>
                  <a:lnTo>
                    <a:pt x="292" y="363"/>
                  </a:lnTo>
                  <a:lnTo>
                    <a:pt x="259" y="415"/>
                  </a:lnTo>
                  <a:lnTo>
                    <a:pt x="247" y="417"/>
                  </a:lnTo>
                  <a:lnTo>
                    <a:pt x="216" y="471"/>
                  </a:lnTo>
                  <a:lnTo>
                    <a:pt x="216" y="476"/>
                  </a:lnTo>
                  <a:lnTo>
                    <a:pt x="209" y="476"/>
                  </a:lnTo>
                  <a:lnTo>
                    <a:pt x="204" y="487"/>
                  </a:lnTo>
                  <a:lnTo>
                    <a:pt x="193" y="501"/>
                  </a:lnTo>
                  <a:lnTo>
                    <a:pt x="186" y="511"/>
                  </a:lnTo>
                  <a:lnTo>
                    <a:pt x="183" y="525"/>
                  </a:lnTo>
                  <a:lnTo>
                    <a:pt x="172" y="569"/>
                  </a:lnTo>
                  <a:lnTo>
                    <a:pt x="153" y="595"/>
                  </a:lnTo>
                  <a:lnTo>
                    <a:pt x="148" y="604"/>
                  </a:lnTo>
                  <a:lnTo>
                    <a:pt x="146" y="616"/>
                  </a:lnTo>
                  <a:lnTo>
                    <a:pt x="134" y="628"/>
                  </a:lnTo>
                  <a:lnTo>
                    <a:pt x="129" y="661"/>
                  </a:lnTo>
                  <a:lnTo>
                    <a:pt x="103" y="687"/>
                  </a:lnTo>
                  <a:lnTo>
                    <a:pt x="101" y="724"/>
                  </a:lnTo>
                  <a:lnTo>
                    <a:pt x="96" y="724"/>
                  </a:lnTo>
                  <a:lnTo>
                    <a:pt x="89" y="748"/>
                  </a:lnTo>
                  <a:lnTo>
                    <a:pt x="70" y="785"/>
                  </a:lnTo>
                  <a:lnTo>
                    <a:pt x="61" y="797"/>
                  </a:lnTo>
                  <a:lnTo>
                    <a:pt x="52" y="808"/>
                  </a:lnTo>
                  <a:lnTo>
                    <a:pt x="44" y="823"/>
                  </a:lnTo>
                  <a:lnTo>
                    <a:pt x="37" y="820"/>
                  </a:lnTo>
                  <a:lnTo>
                    <a:pt x="30" y="820"/>
                  </a:lnTo>
                  <a:lnTo>
                    <a:pt x="28" y="813"/>
                  </a:lnTo>
                  <a:lnTo>
                    <a:pt x="16" y="771"/>
                  </a:lnTo>
                  <a:lnTo>
                    <a:pt x="14" y="698"/>
                  </a:lnTo>
                  <a:lnTo>
                    <a:pt x="12" y="677"/>
                  </a:lnTo>
                  <a:lnTo>
                    <a:pt x="14" y="651"/>
                  </a:lnTo>
                  <a:lnTo>
                    <a:pt x="14" y="607"/>
                  </a:lnTo>
                  <a:lnTo>
                    <a:pt x="19" y="604"/>
                  </a:lnTo>
                  <a:lnTo>
                    <a:pt x="28" y="497"/>
                  </a:lnTo>
                  <a:lnTo>
                    <a:pt x="30" y="476"/>
                  </a:lnTo>
                  <a:lnTo>
                    <a:pt x="30" y="459"/>
                  </a:lnTo>
                  <a:lnTo>
                    <a:pt x="35" y="457"/>
                  </a:lnTo>
                  <a:lnTo>
                    <a:pt x="33" y="447"/>
                  </a:lnTo>
                  <a:lnTo>
                    <a:pt x="37" y="403"/>
                  </a:lnTo>
                  <a:lnTo>
                    <a:pt x="44" y="384"/>
                  </a:lnTo>
                  <a:lnTo>
                    <a:pt x="40" y="365"/>
                  </a:lnTo>
                  <a:lnTo>
                    <a:pt x="44" y="356"/>
                  </a:lnTo>
                  <a:lnTo>
                    <a:pt x="40" y="347"/>
                  </a:lnTo>
                  <a:lnTo>
                    <a:pt x="44" y="304"/>
                  </a:lnTo>
                  <a:lnTo>
                    <a:pt x="37" y="300"/>
                  </a:lnTo>
                  <a:lnTo>
                    <a:pt x="42" y="290"/>
                  </a:lnTo>
                  <a:lnTo>
                    <a:pt x="40" y="241"/>
                  </a:lnTo>
                  <a:lnTo>
                    <a:pt x="33" y="220"/>
                  </a:lnTo>
                  <a:lnTo>
                    <a:pt x="40" y="220"/>
                  </a:lnTo>
                  <a:lnTo>
                    <a:pt x="40" y="208"/>
                  </a:lnTo>
                  <a:lnTo>
                    <a:pt x="30" y="154"/>
                  </a:lnTo>
                  <a:lnTo>
                    <a:pt x="30" y="129"/>
                  </a:lnTo>
                  <a:lnTo>
                    <a:pt x="26" y="117"/>
                  </a:lnTo>
                  <a:lnTo>
                    <a:pt x="19" y="77"/>
                  </a:lnTo>
                  <a:lnTo>
                    <a:pt x="0" y="23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21" y="4"/>
                  </a:lnTo>
                  <a:lnTo>
                    <a:pt x="26" y="16"/>
                  </a:lnTo>
                  <a:lnTo>
                    <a:pt x="42" y="30"/>
                  </a:lnTo>
                  <a:lnTo>
                    <a:pt x="47" y="46"/>
                  </a:lnTo>
                  <a:lnTo>
                    <a:pt x="52" y="56"/>
                  </a:lnTo>
                  <a:lnTo>
                    <a:pt x="61" y="68"/>
                  </a:lnTo>
                  <a:lnTo>
                    <a:pt x="59" y="79"/>
                  </a:lnTo>
                  <a:lnTo>
                    <a:pt x="66" y="103"/>
                  </a:lnTo>
                  <a:lnTo>
                    <a:pt x="59" y="114"/>
                  </a:lnTo>
                  <a:lnTo>
                    <a:pt x="68" y="124"/>
                  </a:lnTo>
                  <a:lnTo>
                    <a:pt x="68" y="157"/>
                  </a:lnTo>
                  <a:lnTo>
                    <a:pt x="68" y="220"/>
                  </a:lnTo>
                  <a:lnTo>
                    <a:pt x="75" y="253"/>
                  </a:lnTo>
                  <a:lnTo>
                    <a:pt x="70" y="267"/>
                  </a:lnTo>
                  <a:lnTo>
                    <a:pt x="73" y="290"/>
                  </a:lnTo>
                  <a:lnTo>
                    <a:pt x="68" y="311"/>
                  </a:lnTo>
                  <a:lnTo>
                    <a:pt x="70" y="344"/>
                  </a:lnTo>
                  <a:lnTo>
                    <a:pt x="63" y="377"/>
                  </a:lnTo>
                  <a:lnTo>
                    <a:pt x="68" y="384"/>
                  </a:lnTo>
                  <a:lnTo>
                    <a:pt x="66" y="464"/>
                  </a:lnTo>
                  <a:lnTo>
                    <a:pt x="68" y="476"/>
                  </a:lnTo>
                  <a:lnTo>
                    <a:pt x="63" y="483"/>
                  </a:lnTo>
                  <a:lnTo>
                    <a:pt x="59" y="529"/>
                  </a:lnTo>
                  <a:lnTo>
                    <a:pt x="52" y="544"/>
                  </a:lnTo>
                  <a:lnTo>
                    <a:pt x="56" y="560"/>
                  </a:lnTo>
                  <a:lnTo>
                    <a:pt x="54" y="567"/>
                  </a:lnTo>
                  <a:lnTo>
                    <a:pt x="52" y="609"/>
                  </a:lnTo>
                  <a:lnTo>
                    <a:pt x="40" y="647"/>
                  </a:lnTo>
                  <a:lnTo>
                    <a:pt x="49" y="661"/>
                  </a:lnTo>
                  <a:lnTo>
                    <a:pt x="54" y="668"/>
                  </a:lnTo>
                  <a:lnTo>
                    <a:pt x="44" y="687"/>
                  </a:lnTo>
                  <a:lnTo>
                    <a:pt x="47" y="701"/>
                  </a:lnTo>
                  <a:lnTo>
                    <a:pt x="49" y="717"/>
                  </a:lnTo>
                  <a:lnTo>
                    <a:pt x="61" y="708"/>
                  </a:lnTo>
                  <a:lnTo>
                    <a:pt x="66" y="691"/>
                  </a:lnTo>
                  <a:lnTo>
                    <a:pt x="82" y="649"/>
                  </a:lnTo>
                  <a:lnTo>
                    <a:pt x="92" y="621"/>
                  </a:lnTo>
                  <a:lnTo>
                    <a:pt x="106" y="612"/>
                  </a:lnTo>
                  <a:lnTo>
                    <a:pt x="110" y="593"/>
                  </a:lnTo>
                  <a:lnTo>
                    <a:pt x="113" y="590"/>
                  </a:lnTo>
                  <a:lnTo>
                    <a:pt x="115" y="586"/>
                  </a:lnTo>
                  <a:lnTo>
                    <a:pt x="122" y="576"/>
                  </a:lnTo>
                  <a:lnTo>
                    <a:pt x="127" y="562"/>
                  </a:lnTo>
                  <a:lnTo>
                    <a:pt x="132" y="546"/>
                  </a:lnTo>
                  <a:lnTo>
                    <a:pt x="136" y="536"/>
                  </a:lnTo>
                  <a:lnTo>
                    <a:pt x="143" y="525"/>
                  </a:lnTo>
                  <a:lnTo>
                    <a:pt x="146" y="508"/>
                  </a:lnTo>
                  <a:lnTo>
                    <a:pt x="141" y="504"/>
                  </a:lnTo>
                  <a:lnTo>
                    <a:pt x="150" y="497"/>
                  </a:lnTo>
                  <a:lnTo>
                    <a:pt x="153" y="501"/>
                  </a:lnTo>
                  <a:lnTo>
                    <a:pt x="172" y="476"/>
                  </a:lnTo>
                  <a:lnTo>
                    <a:pt x="176" y="468"/>
                  </a:lnTo>
                  <a:lnTo>
                    <a:pt x="179" y="459"/>
                  </a:lnTo>
                  <a:lnTo>
                    <a:pt x="179" y="454"/>
                  </a:lnTo>
                  <a:lnTo>
                    <a:pt x="186" y="452"/>
                  </a:lnTo>
                  <a:lnTo>
                    <a:pt x="190" y="447"/>
                  </a:lnTo>
                  <a:lnTo>
                    <a:pt x="193" y="440"/>
                  </a:lnTo>
                  <a:lnTo>
                    <a:pt x="195" y="431"/>
                  </a:lnTo>
                  <a:lnTo>
                    <a:pt x="197" y="429"/>
                  </a:lnTo>
                  <a:lnTo>
                    <a:pt x="197" y="422"/>
                  </a:lnTo>
                  <a:lnTo>
                    <a:pt x="207" y="419"/>
                  </a:lnTo>
                  <a:lnTo>
                    <a:pt x="209" y="403"/>
                  </a:lnTo>
                  <a:lnTo>
                    <a:pt x="216" y="403"/>
                  </a:lnTo>
                  <a:lnTo>
                    <a:pt x="216" y="393"/>
                  </a:lnTo>
                  <a:lnTo>
                    <a:pt x="223" y="393"/>
                  </a:lnTo>
                  <a:lnTo>
                    <a:pt x="223" y="384"/>
                  </a:lnTo>
                  <a:lnTo>
                    <a:pt x="230" y="379"/>
                  </a:lnTo>
                  <a:lnTo>
                    <a:pt x="233" y="379"/>
                  </a:lnTo>
                  <a:lnTo>
                    <a:pt x="235" y="382"/>
                  </a:lnTo>
                  <a:lnTo>
                    <a:pt x="235" y="384"/>
                  </a:lnTo>
                  <a:lnTo>
                    <a:pt x="235" y="372"/>
                  </a:lnTo>
                  <a:lnTo>
                    <a:pt x="240" y="372"/>
                  </a:lnTo>
                  <a:lnTo>
                    <a:pt x="244" y="370"/>
                  </a:lnTo>
                  <a:lnTo>
                    <a:pt x="249" y="365"/>
                  </a:lnTo>
                  <a:lnTo>
                    <a:pt x="252" y="358"/>
                  </a:lnTo>
                  <a:lnTo>
                    <a:pt x="254" y="347"/>
                  </a:lnTo>
                  <a:lnTo>
                    <a:pt x="268" y="335"/>
                  </a:lnTo>
                  <a:lnTo>
                    <a:pt x="270" y="340"/>
                  </a:lnTo>
                  <a:lnTo>
                    <a:pt x="275" y="328"/>
                  </a:lnTo>
                  <a:lnTo>
                    <a:pt x="280" y="314"/>
                  </a:lnTo>
                  <a:lnTo>
                    <a:pt x="287" y="311"/>
                  </a:lnTo>
                  <a:lnTo>
                    <a:pt x="292" y="300"/>
                  </a:lnTo>
                  <a:lnTo>
                    <a:pt x="301" y="300"/>
                  </a:lnTo>
                  <a:lnTo>
                    <a:pt x="313" y="293"/>
                  </a:lnTo>
                  <a:lnTo>
                    <a:pt x="320" y="290"/>
                  </a:lnTo>
                  <a:lnTo>
                    <a:pt x="322" y="290"/>
                  </a:lnTo>
                  <a:lnTo>
                    <a:pt x="320" y="286"/>
                  </a:lnTo>
                  <a:lnTo>
                    <a:pt x="339" y="274"/>
                  </a:lnTo>
                  <a:lnTo>
                    <a:pt x="350" y="272"/>
                  </a:lnTo>
                  <a:lnTo>
                    <a:pt x="357" y="274"/>
                  </a:lnTo>
                  <a:lnTo>
                    <a:pt x="369" y="288"/>
                  </a:lnTo>
                  <a:lnTo>
                    <a:pt x="374" y="290"/>
                  </a:lnTo>
                  <a:lnTo>
                    <a:pt x="376" y="300"/>
                  </a:lnTo>
                  <a:lnTo>
                    <a:pt x="386" y="309"/>
                  </a:lnTo>
                  <a:lnTo>
                    <a:pt x="388" y="314"/>
                  </a:lnTo>
                  <a:lnTo>
                    <a:pt x="390" y="323"/>
                  </a:lnTo>
                  <a:lnTo>
                    <a:pt x="397" y="337"/>
                  </a:lnTo>
                  <a:lnTo>
                    <a:pt x="404" y="351"/>
                  </a:lnTo>
                  <a:lnTo>
                    <a:pt x="404" y="452"/>
                  </a:lnTo>
                  <a:lnTo>
                    <a:pt x="402" y="504"/>
                  </a:lnTo>
                  <a:lnTo>
                    <a:pt x="407" y="518"/>
                  </a:lnTo>
                  <a:lnTo>
                    <a:pt x="407" y="612"/>
                  </a:lnTo>
                  <a:lnTo>
                    <a:pt x="404" y="628"/>
                  </a:lnTo>
                  <a:lnTo>
                    <a:pt x="404" y="661"/>
                  </a:lnTo>
                  <a:lnTo>
                    <a:pt x="407" y="687"/>
                  </a:lnTo>
                  <a:lnTo>
                    <a:pt x="402" y="719"/>
                  </a:lnTo>
                  <a:lnTo>
                    <a:pt x="404" y="724"/>
                  </a:lnTo>
                  <a:lnTo>
                    <a:pt x="407" y="731"/>
                  </a:lnTo>
                  <a:lnTo>
                    <a:pt x="409" y="743"/>
                  </a:lnTo>
                  <a:lnTo>
                    <a:pt x="409" y="757"/>
                  </a:lnTo>
                  <a:lnTo>
                    <a:pt x="421" y="773"/>
                  </a:lnTo>
                  <a:lnTo>
                    <a:pt x="421" y="790"/>
                  </a:lnTo>
                  <a:lnTo>
                    <a:pt x="430" y="794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53" name="Freeform 15">
              <a:extLst>
                <a:ext uri="{FF2B5EF4-FFF2-40B4-BE49-F238E27FC236}">
                  <a16:creationId xmlns:a16="http://schemas.microsoft.com/office/drawing/2014/main" id="{EDFB80C4-B2F0-43C0-A566-0BBC057B39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0" y="2376"/>
              <a:ext cx="332" cy="653"/>
            </a:xfrm>
            <a:custGeom>
              <a:avLst/>
              <a:gdLst>
                <a:gd name="T0" fmla="*/ 303 w 330"/>
                <a:gd name="T1" fmla="*/ 525 h 652"/>
                <a:gd name="T2" fmla="*/ 280 w 330"/>
                <a:gd name="T3" fmla="*/ 546 h 652"/>
                <a:gd name="T4" fmla="*/ 256 w 330"/>
                <a:gd name="T5" fmla="*/ 560 h 652"/>
                <a:gd name="T6" fmla="*/ 219 w 330"/>
                <a:gd name="T7" fmla="*/ 586 h 652"/>
                <a:gd name="T8" fmla="*/ 122 w 330"/>
                <a:gd name="T9" fmla="*/ 605 h 652"/>
                <a:gd name="T10" fmla="*/ 52 w 330"/>
                <a:gd name="T11" fmla="*/ 574 h 652"/>
                <a:gd name="T12" fmla="*/ 33 w 330"/>
                <a:gd name="T13" fmla="*/ 530 h 652"/>
                <a:gd name="T14" fmla="*/ 29 w 330"/>
                <a:gd name="T15" fmla="*/ 473 h 652"/>
                <a:gd name="T16" fmla="*/ 38 w 330"/>
                <a:gd name="T17" fmla="*/ 405 h 652"/>
                <a:gd name="T18" fmla="*/ 52 w 330"/>
                <a:gd name="T19" fmla="*/ 347 h 652"/>
                <a:gd name="T20" fmla="*/ 99 w 330"/>
                <a:gd name="T21" fmla="*/ 321 h 652"/>
                <a:gd name="T22" fmla="*/ 172 w 330"/>
                <a:gd name="T23" fmla="*/ 298 h 652"/>
                <a:gd name="T24" fmla="*/ 202 w 330"/>
                <a:gd name="T25" fmla="*/ 284 h 652"/>
                <a:gd name="T26" fmla="*/ 268 w 330"/>
                <a:gd name="T27" fmla="*/ 223 h 652"/>
                <a:gd name="T28" fmla="*/ 305 w 330"/>
                <a:gd name="T29" fmla="*/ 110 h 652"/>
                <a:gd name="T30" fmla="*/ 298 w 330"/>
                <a:gd name="T31" fmla="*/ 54 h 652"/>
                <a:gd name="T32" fmla="*/ 287 w 330"/>
                <a:gd name="T33" fmla="*/ 31 h 652"/>
                <a:gd name="T34" fmla="*/ 260 w 330"/>
                <a:gd name="T35" fmla="*/ 21 h 652"/>
                <a:gd name="T36" fmla="*/ 228 w 330"/>
                <a:gd name="T37" fmla="*/ 10 h 652"/>
                <a:gd name="T38" fmla="*/ 198 w 330"/>
                <a:gd name="T39" fmla="*/ 10 h 652"/>
                <a:gd name="T40" fmla="*/ 179 w 330"/>
                <a:gd name="T41" fmla="*/ 21 h 652"/>
                <a:gd name="T42" fmla="*/ 146 w 330"/>
                <a:gd name="T43" fmla="*/ 52 h 652"/>
                <a:gd name="T44" fmla="*/ 122 w 330"/>
                <a:gd name="T45" fmla="*/ 85 h 652"/>
                <a:gd name="T46" fmla="*/ 92 w 330"/>
                <a:gd name="T47" fmla="*/ 141 h 652"/>
                <a:gd name="T48" fmla="*/ 64 w 330"/>
                <a:gd name="T49" fmla="*/ 195 h 652"/>
                <a:gd name="T50" fmla="*/ 26 w 330"/>
                <a:gd name="T51" fmla="*/ 188 h 652"/>
                <a:gd name="T52" fmla="*/ 26 w 330"/>
                <a:gd name="T53" fmla="*/ 260 h 652"/>
                <a:gd name="T54" fmla="*/ 22 w 330"/>
                <a:gd name="T55" fmla="*/ 312 h 652"/>
                <a:gd name="T56" fmla="*/ 10 w 330"/>
                <a:gd name="T57" fmla="*/ 368 h 652"/>
                <a:gd name="T58" fmla="*/ 3 w 330"/>
                <a:gd name="T59" fmla="*/ 459 h 652"/>
                <a:gd name="T60" fmla="*/ 22 w 330"/>
                <a:gd name="T61" fmla="*/ 584 h 652"/>
                <a:gd name="T62" fmla="*/ 47 w 330"/>
                <a:gd name="T63" fmla="*/ 631 h 652"/>
                <a:gd name="T64" fmla="*/ 99 w 330"/>
                <a:gd name="T65" fmla="*/ 652 h 652"/>
                <a:gd name="T66" fmla="*/ 144 w 330"/>
                <a:gd name="T67" fmla="*/ 661 h 652"/>
                <a:gd name="T68" fmla="*/ 179 w 330"/>
                <a:gd name="T69" fmla="*/ 652 h 652"/>
                <a:gd name="T70" fmla="*/ 219 w 330"/>
                <a:gd name="T71" fmla="*/ 645 h 652"/>
                <a:gd name="T72" fmla="*/ 284 w 330"/>
                <a:gd name="T73" fmla="*/ 595 h 652"/>
                <a:gd name="T74" fmla="*/ 327 w 330"/>
                <a:gd name="T75" fmla="*/ 546 h 652"/>
                <a:gd name="T76" fmla="*/ 343 w 330"/>
                <a:gd name="T77" fmla="*/ 499 h 652"/>
                <a:gd name="T78" fmla="*/ 219 w 330"/>
                <a:gd name="T79" fmla="*/ 204 h 652"/>
                <a:gd name="T80" fmla="*/ 184 w 330"/>
                <a:gd name="T81" fmla="*/ 237 h 652"/>
                <a:gd name="T82" fmla="*/ 148 w 330"/>
                <a:gd name="T83" fmla="*/ 244 h 652"/>
                <a:gd name="T84" fmla="*/ 92 w 330"/>
                <a:gd name="T85" fmla="*/ 263 h 652"/>
                <a:gd name="T86" fmla="*/ 101 w 330"/>
                <a:gd name="T87" fmla="*/ 209 h 652"/>
                <a:gd name="T88" fmla="*/ 115 w 330"/>
                <a:gd name="T89" fmla="*/ 169 h 652"/>
                <a:gd name="T90" fmla="*/ 155 w 330"/>
                <a:gd name="T91" fmla="*/ 110 h 652"/>
                <a:gd name="T92" fmla="*/ 162 w 330"/>
                <a:gd name="T93" fmla="*/ 89 h 652"/>
                <a:gd name="T94" fmla="*/ 174 w 330"/>
                <a:gd name="T95" fmla="*/ 85 h 652"/>
                <a:gd name="T96" fmla="*/ 214 w 330"/>
                <a:gd name="T97" fmla="*/ 59 h 652"/>
                <a:gd name="T98" fmla="*/ 240 w 330"/>
                <a:gd name="T99" fmla="*/ 56 h 652"/>
                <a:gd name="T100" fmla="*/ 280 w 330"/>
                <a:gd name="T101" fmla="*/ 96 h 652"/>
                <a:gd name="T102" fmla="*/ 256 w 330"/>
                <a:gd name="T103" fmla="*/ 155 h 652"/>
                <a:gd name="T104" fmla="*/ 233 w 330"/>
                <a:gd name="T105" fmla="*/ 190 h 6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30" h="652">
                  <a:moveTo>
                    <a:pt x="306" y="483"/>
                  </a:moveTo>
                  <a:lnTo>
                    <a:pt x="302" y="497"/>
                  </a:lnTo>
                  <a:lnTo>
                    <a:pt x="295" y="509"/>
                  </a:lnTo>
                  <a:lnTo>
                    <a:pt x="285" y="516"/>
                  </a:lnTo>
                  <a:lnTo>
                    <a:pt x="276" y="521"/>
                  </a:lnTo>
                  <a:lnTo>
                    <a:pt x="271" y="528"/>
                  </a:lnTo>
                  <a:lnTo>
                    <a:pt x="264" y="530"/>
                  </a:lnTo>
                  <a:lnTo>
                    <a:pt x="262" y="537"/>
                  </a:lnTo>
                  <a:lnTo>
                    <a:pt x="259" y="544"/>
                  </a:lnTo>
                  <a:lnTo>
                    <a:pt x="255" y="544"/>
                  </a:lnTo>
                  <a:lnTo>
                    <a:pt x="250" y="549"/>
                  </a:lnTo>
                  <a:lnTo>
                    <a:pt x="243" y="551"/>
                  </a:lnTo>
                  <a:lnTo>
                    <a:pt x="231" y="556"/>
                  </a:lnTo>
                  <a:lnTo>
                    <a:pt x="231" y="563"/>
                  </a:lnTo>
                  <a:lnTo>
                    <a:pt x="219" y="563"/>
                  </a:lnTo>
                  <a:lnTo>
                    <a:pt x="210" y="577"/>
                  </a:lnTo>
                  <a:lnTo>
                    <a:pt x="200" y="584"/>
                  </a:lnTo>
                  <a:lnTo>
                    <a:pt x="184" y="593"/>
                  </a:lnTo>
                  <a:lnTo>
                    <a:pt x="156" y="598"/>
                  </a:lnTo>
                  <a:lnTo>
                    <a:pt x="113" y="596"/>
                  </a:lnTo>
                  <a:lnTo>
                    <a:pt x="83" y="591"/>
                  </a:lnTo>
                  <a:lnTo>
                    <a:pt x="83" y="582"/>
                  </a:lnTo>
                  <a:lnTo>
                    <a:pt x="66" y="577"/>
                  </a:lnTo>
                  <a:lnTo>
                    <a:pt x="52" y="565"/>
                  </a:lnTo>
                  <a:lnTo>
                    <a:pt x="43" y="554"/>
                  </a:lnTo>
                  <a:lnTo>
                    <a:pt x="40" y="544"/>
                  </a:lnTo>
                  <a:lnTo>
                    <a:pt x="36" y="537"/>
                  </a:lnTo>
                  <a:lnTo>
                    <a:pt x="33" y="521"/>
                  </a:lnTo>
                  <a:lnTo>
                    <a:pt x="31" y="507"/>
                  </a:lnTo>
                  <a:lnTo>
                    <a:pt x="29" y="497"/>
                  </a:lnTo>
                  <a:lnTo>
                    <a:pt x="31" y="479"/>
                  </a:lnTo>
                  <a:lnTo>
                    <a:pt x="29" y="464"/>
                  </a:lnTo>
                  <a:lnTo>
                    <a:pt x="36" y="460"/>
                  </a:lnTo>
                  <a:lnTo>
                    <a:pt x="29" y="413"/>
                  </a:lnTo>
                  <a:lnTo>
                    <a:pt x="36" y="408"/>
                  </a:lnTo>
                  <a:lnTo>
                    <a:pt x="38" y="396"/>
                  </a:lnTo>
                  <a:lnTo>
                    <a:pt x="40" y="375"/>
                  </a:lnTo>
                  <a:lnTo>
                    <a:pt x="50" y="364"/>
                  </a:lnTo>
                  <a:lnTo>
                    <a:pt x="50" y="352"/>
                  </a:lnTo>
                  <a:lnTo>
                    <a:pt x="52" y="338"/>
                  </a:lnTo>
                  <a:lnTo>
                    <a:pt x="59" y="328"/>
                  </a:lnTo>
                  <a:lnTo>
                    <a:pt x="66" y="317"/>
                  </a:lnTo>
                  <a:lnTo>
                    <a:pt x="83" y="321"/>
                  </a:lnTo>
                  <a:lnTo>
                    <a:pt x="90" y="321"/>
                  </a:lnTo>
                  <a:lnTo>
                    <a:pt x="102" y="328"/>
                  </a:lnTo>
                  <a:lnTo>
                    <a:pt x="123" y="317"/>
                  </a:lnTo>
                  <a:lnTo>
                    <a:pt x="137" y="317"/>
                  </a:lnTo>
                  <a:lnTo>
                    <a:pt x="163" y="298"/>
                  </a:lnTo>
                  <a:lnTo>
                    <a:pt x="172" y="300"/>
                  </a:lnTo>
                  <a:lnTo>
                    <a:pt x="177" y="298"/>
                  </a:lnTo>
                  <a:lnTo>
                    <a:pt x="179" y="293"/>
                  </a:lnTo>
                  <a:lnTo>
                    <a:pt x="193" y="284"/>
                  </a:lnTo>
                  <a:lnTo>
                    <a:pt x="210" y="275"/>
                  </a:lnTo>
                  <a:lnTo>
                    <a:pt x="229" y="258"/>
                  </a:lnTo>
                  <a:lnTo>
                    <a:pt x="247" y="242"/>
                  </a:lnTo>
                  <a:lnTo>
                    <a:pt x="250" y="223"/>
                  </a:lnTo>
                  <a:lnTo>
                    <a:pt x="273" y="190"/>
                  </a:lnTo>
                  <a:lnTo>
                    <a:pt x="285" y="153"/>
                  </a:lnTo>
                  <a:lnTo>
                    <a:pt x="292" y="148"/>
                  </a:lnTo>
                  <a:lnTo>
                    <a:pt x="287" y="110"/>
                  </a:lnTo>
                  <a:lnTo>
                    <a:pt x="292" y="96"/>
                  </a:lnTo>
                  <a:lnTo>
                    <a:pt x="290" y="80"/>
                  </a:lnTo>
                  <a:lnTo>
                    <a:pt x="285" y="66"/>
                  </a:lnTo>
                  <a:lnTo>
                    <a:pt x="280" y="54"/>
                  </a:lnTo>
                  <a:lnTo>
                    <a:pt x="271" y="47"/>
                  </a:lnTo>
                  <a:lnTo>
                    <a:pt x="276" y="45"/>
                  </a:lnTo>
                  <a:lnTo>
                    <a:pt x="271" y="40"/>
                  </a:lnTo>
                  <a:lnTo>
                    <a:pt x="269" y="31"/>
                  </a:lnTo>
                  <a:lnTo>
                    <a:pt x="266" y="31"/>
                  </a:lnTo>
                  <a:lnTo>
                    <a:pt x="257" y="31"/>
                  </a:lnTo>
                  <a:lnTo>
                    <a:pt x="250" y="26"/>
                  </a:lnTo>
                  <a:lnTo>
                    <a:pt x="245" y="21"/>
                  </a:lnTo>
                  <a:lnTo>
                    <a:pt x="243" y="12"/>
                  </a:lnTo>
                  <a:lnTo>
                    <a:pt x="236" y="12"/>
                  </a:lnTo>
                  <a:lnTo>
                    <a:pt x="231" y="5"/>
                  </a:lnTo>
                  <a:lnTo>
                    <a:pt x="219" y="10"/>
                  </a:lnTo>
                  <a:lnTo>
                    <a:pt x="215" y="3"/>
                  </a:lnTo>
                  <a:lnTo>
                    <a:pt x="210" y="0"/>
                  </a:lnTo>
                  <a:lnTo>
                    <a:pt x="203" y="3"/>
                  </a:lnTo>
                  <a:lnTo>
                    <a:pt x="189" y="10"/>
                  </a:lnTo>
                  <a:lnTo>
                    <a:pt x="182" y="19"/>
                  </a:lnTo>
                  <a:lnTo>
                    <a:pt x="179" y="24"/>
                  </a:lnTo>
                  <a:lnTo>
                    <a:pt x="172" y="24"/>
                  </a:lnTo>
                  <a:lnTo>
                    <a:pt x="170" y="21"/>
                  </a:lnTo>
                  <a:lnTo>
                    <a:pt x="160" y="33"/>
                  </a:lnTo>
                  <a:lnTo>
                    <a:pt x="151" y="42"/>
                  </a:lnTo>
                  <a:lnTo>
                    <a:pt x="144" y="47"/>
                  </a:lnTo>
                  <a:lnTo>
                    <a:pt x="137" y="52"/>
                  </a:lnTo>
                  <a:lnTo>
                    <a:pt x="130" y="61"/>
                  </a:lnTo>
                  <a:lnTo>
                    <a:pt x="125" y="71"/>
                  </a:lnTo>
                  <a:lnTo>
                    <a:pt x="118" y="73"/>
                  </a:lnTo>
                  <a:lnTo>
                    <a:pt x="113" y="85"/>
                  </a:lnTo>
                  <a:lnTo>
                    <a:pt x="109" y="85"/>
                  </a:lnTo>
                  <a:lnTo>
                    <a:pt x="104" y="101"/>
                  </a:lnTo>
                  <a:lnTo>
                    <a:pt x="97" y="110"/>
                  </a:lnTo>
                  <a:lnTo>
                    <a:pt x="83" y="141"/>
                  </a:lnTo>
                  <a:lnTo>
                    <a:pt x="71" y="171"/>
                  </a:lnTo>
                  <a:lnTo>
                    <a:pt x="64" y="178"/>
                  </a:lnTo>
                  <a:lnTo>
                    <a:pt x="62" y="185"/>
                  </a:lnTo>
                  <a:lnTo>
                    <a:pt x="64" y="195"/>
                  </a:lnTo>
                  <a:lnTo>
                    <a:pt x="50" y="200"/>
                  </a:lnTo>
                  <a:lnTo>
                    <a:pt x="40" y="200"/>
                  </a:lnTo>
                  <a:lnTo>
                    <a:pt x="33" y="197"/>
                  </a:lnTo>
                  <a:lnTo>
                    <a:pt x="26" y="188"/>
                  </a:lnTo>
                  <a:lnTo>
                    <a:pt x="24" y="202"/>
                  </a:lnTo>
                  <a:lnTo>
                    <a:pt x="22" y="216"/>
                  </a:lnTo>
                  <a:lnTo>
                    <a:pt x="29" y="253"/>
                  </a:lnTo>
                  <a:lnTo>
                    <a:pt x="26" y="260"/>
                  </a:lnTo>
                  <a:lnTo>
                    <a:pt x="22" y="272"/>
                  </a:lnTo>
                  <a:lnTo>
                    <a:pt x="31" y="284"/>
                  </a:lnTo>
                  <a:lnTo>
                    <a:pt x="22" y="293"/>
                  </a:lnTo>
                  <a:lnTo>
                    <a:pt x="22" y="312"/>
                  </a:lnTo>
                  <a:lnTo>
                    <a:pt x="24" y="326"/>
                  </a:lnTo>
                  <a:lnTo>
                    <a:pt x="19" y="345"/>
                  </a:lnTo>
                  <a:lnTo>
                    <a:pt x="15" y="354"/>
                  </a:lnTo>
                  <a:lnTo>
                    <a:pt x="10" y="359"/>
                  </a:lnTo>
                  <a:lnTo>
                    <a:pt x="12" y="378"/>
                  </a:lnTo>
                  <a:lnTo>
                    <a:pt x="5" y="399"/>
                  </a:lnTo>
                  <a:lnTo>
                    <a:pt x="5" y="427"/>
                  </a:lnTo>
                  <a:lnTo>
                    <a:pt x="3" y="450"/>
                  </a:lnTo>
                  <a:lnTo>
                    <a:pt x="0" y="495"/>
                  </a:lnTo>
                  <a:lnTo>
                    <a:pt x="12" y="556"/>
                  </a:lnTo>
                  <a:lnTo>
                    <a:pt x="12" y="565"/>
                  </a:lnTo>
                  <a:lnTo>
                    <a:pt x="22" y="575"/>
                  </a:lnTo>
                  <a:lnTo>
                    <a:pt x="24" y="582"/>
                  </a:lnTo>
                  <a:lnTo>
                    <a:pt x="29" y="596"/>
                  </a:lnTo>
                  <a:lnTo>
                    <a:pt x="47" y="607"/>
                  </a:lnTo>
                  <a:lnTo>
                    <a:pt x="47" y="622"/>
                  </a:lnTo>
                  <a:lnTo>
                    <a:pt x="55" y="629"/>
                  </a:lnTo>
                  <a:lnTo>
                    <a:pt x="64" y="636"/>
                  </a:lnTo>
                  <a:lnTo>
                    <a:pt x="76" y="640"/>
                  </a:lnTo>
                  <a:lnTo>
                    <a:pt x="90" y="643"/>
                  </a:lnTo>
                  <a:lnTo>
                    <a:pt x="97" y="647"/>
                  </a:lnTo>
                  <a:lnTo>
                    <a:pt x="113" y="647"/>
                  </a:lnTo>
                  <a:lnTo>
                    <a:pt x="120" y="652"/>
                  </a:lnTo>
                  <a:lnTo>
                    <a:pt x="135" y="652"/>
                  </a:lnTo>
                  <a:lnTo>
                    <a:pt x="142" y="652"/>
                  </a:lnTo>
                  <a:lnTo>
                    <a:pt x="153" y="647"/>
                  </a:lnTo>
                  <a:lnTo>
                    <a:pt x="160" y="652"/>
                  </a:lnTo>
                  <a:lnTo>
                    <a:pt x="170" y="643"/>
                  </a:lnTo>
                  <a:lnTo>
                    <a:pt x="182" y="640"/>
                  </a:lnTo>
                  <a:lnTo>
                    <a:pt x="191" y="643"/>
                  </a:lnTo>
                  <a:lnTo>
                    <a:pt x="193" y="636"/>
                  </a:lnTo>
                  <a:lnTo>
                    <a:pt x="210" y="636"/>
                  </a:lnTo>
                  <a:lnTo>
                    <a:pt x="219" y="622"/>
                  </a:lnTo>
                  <a:lnTo>
                    <a:pt x="231" y="624"/>
                  </a:lnTo>
                  <a:lnTo>
                    <a:pt x="236" y="610"/>
                  </a:lnTo>
                  <a:lnTo>
                    <a:pt x="266" y="586"/>
                  </a:lnTo>
                  <a:lnTo>
                    <a:pt x="280" y="584"/>
                  </a:lnTo>
                  <a:lnTo>
                    <a:pt x="295" y="556"/>
                  </a:lnTo>
                  <a:lnTo>
                    <a:pt x="302" y="556"/>
                  </a:lnTo>
                  <a:lnTo>
                    <a:pt x="309" y="537"/>
                  </a:lnTo>
                  <a:lnTo>
                    <a:pt x="318" y="521"/>
                  </a:lnTo>
                  <a:lnTo>
                    <a:pt x="325" y="509"/>
                  </a:lnTo>
                  <a:lnTo>
                    <a:pt x="330" y="500"/>
                  </a:lnTo>
                  <a:lnTo>
                    <a:pt x="325" y="490"/>
                  </a:lnTo>
                  <a:lnTo>
                    <a:pt x="320" y="479"/>
                  </a:lnTo>
                  <a:lnTo>
                    <a:pt x="306" y="483"/>
                  </a:lnTo>
                  <a:close/>
                  <a:moveTo>
                    <a:pt x="224" y="190"/>
                  </a:moveTo>
                  <a:lnTo>
                    <a:pt x="210" y="204"/>
                  </a:lnTo>
                  <a:lnTo>
                    <a:pt x="196" y="207"/>
                  </a:lnTo>
                  <a:lnTo>
                    <a:pt x="191" y="221"/>
                  </a:lnTo>
                  <a:lnTo>
                    <a:pt x="182" y="221"/>
                  </a:lnTo>
                  <a:lnTo>
                    <a:pt x="175" y="237"/>
                  </a:lnTo>
                  <a:lnTo>
                    <a:pt x="160" y="239"/>
                  </a:lnTo>
                  <a:lnTo>
                    <a:pt x="153" y="244"/>
                  </a:lnTo>
                  <a:lnTo>
                    <a:pt x="149" y="246"/>
                  </a:lnTo>
                  <a:lnTo>
                    <a:pt x="139" y="244"/>
                  </a:lnTo>
                  <a:lnTo>
                    <a:pt x="137" y="251"/>
                  </a:lnTo>
                  <a:lnTo>
                    <a:pt x="118" y="258"/>
                  </a:lnTo>
                  <a:lnTo>
                    <a:pt x="102" y="268"/>
                  </a:lnTo>
                  <a:lnTo>
                    <a:pt x="83" y="263"/>
                  </a:lnTo>
                  <a:lnTo>
                    <a:pt x="78" y="251"/>
                  </a:lnTo>
                  <a:lnTo>
                    <a:pt x="71" y="246"/>
                  </a:lnTo>
                  <a:lnTo>
                    <a:pt x="83" y="225"/>
                  </a:lnTo>
                  <a:lnTo>
                    <a:pt x="92" y="209"/>
                  </a:lnTo>
                  <a:lnTo>
                    <a:pt x="97" y="195"/>
                  </a:lnTo>
                  <a:lnTo>
                    <a:pt x="102" y="185"/>
                  </a:lnTo>
                  <a:lnTo>
                    <a:pt x="104" y="176"/>
                  </a:lnTo>
                  <a:lnTo>
                    <a:pt x="106" y="169"/>
                  </a:lnTo>
                  <a:lnTo>
                    <a:pt x="116" y="162"/>
                  </a:lnTo>
                  <a:lnTo>
                    <a:pt x="132" y="127"/>
                  </a:lnTo>
                  <a:lnTo>
                    <a:pt x="142" y="115"/>
                  </a:lnTo>
                  <a:lnTo>
                    <a:pt x="146" y="110"/>
                  </a:lnTo>
                  <a:lnTo>
                    <a:pt x="149" y="106"/>
                  </a:lnTo>
                  <a:lnTo>
                    <a:pt x="149" y="99"/>
                  </a:lnTo>
                  <a:lnTo>
                    <a:pt x="151" y="94"/>
                  </a:lnTo>
                  <a:lnTo>
                    <a:pt x="153" y="89"/>
                  </a:lnTo>
                  <a:lnTo>
                    <a:pt x="156" y="87"/>
                  </a:lnTo>
                  <a:lnTo>
                    <a:pt x="158" y="85"/>
                  </a:lnTo>
                  <a:lnTo>
                    <a:pt x="160" y="85"/>
                  </a:lnTo>
                  <a:lnTo>
                    <a:pt x="165" y="85"/>
                  </a:lnTo>
                  <a:lnTo>
                    <a:pt x="170" y="78"/>
                  </a:lnTo>
                  <a:lnTo>
                    <a:pt x="186" y="71"/>
                  </a:lnTo>
                  <a:lnTo>
                    <a:pt x="200" y="68"/>
                  </a:lnTo>
                  <a:lnTo>
                    <a:pt x="205" y="59"/>
                  </a:lnTo>
                  <a:lnTo>
                    <a:pt x="212" y="56"/>
                  </a:lnTo>
                  <a:lnTo>
                    <a:pt x="219" y="59"/>
                  </a:lnTo>
                  <a:lnTo>
                    <a:pt x="224" y="59"/>
                  </a:lnTo>
                  <a:lnTo>
                    <a:pt x="231" y="56"/>
                  </a:lnTo>
                  <a:lnTo>
                    <a:pt x="255" y="66"/>
                  </a:lnTo>
                  <a:lnTo>
                    <a:pt x="257" y="78"/>
                  </a:lnTo>
                  <a:lnTo>
                    <a:pt x="259" y="89"/>
                  </a:lnTo>
                  <a:lnTo>
                    <a:pt x="262" y="96"/>
                  </a:lnTo>
                  <a:lnTo>
                    <a:pt x="262" y="103"/>
                  </a:lnTo>
                  <a:lnTo>
                    <a:pt x="259" y="120"/>
                  </a:lnTo>
                  <a:lnTo>
                    <a:pt x="255" y="134"/>
                  </a:lnTo>
                  <a:lnTo>
                    <a:pt x="243" y="155"/>
                  </a:lnTo>
                  <a:lnTo>
                    <a:pt x="240" y="169"/>
                  </a:lnTo>
                  <a:lnTo>
                    <a:pt x="231" y="181"/>
                  </a:lnTo>
                  <a:lnTo>
                    <a:pt x="224" y="185"/>
                  </a:lnTo>
                  <a:lnTo>
                    <a:pt x="224" y="190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54" name="Freeform 16">
              <a:extLst>
                <a:ext uri="{FF2B5EF4-FFF2-40B4-BE49-F238E27FC236}">
                  <a16:creationId xmlns:a16="http://schemas.microsoft.com/office/drawing/2014/main" id="{27075BB9-26AB-48BB-AB49-574A0094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2395"/>
              <a:ext cx="730" cy="586"/>
            </a:xfrm>
            <a:custGeom>
              <a:avLst/>
              <a:gdLst>
                <a:gd name="T0" fmla="*/ 697 w 732"/>
                <a:gd name="T1" fmla="*/ 138 h 588"/>
                <a:gd name="T2" fmla="*/ 645 w 732"/>
                <a:gd name="T3" fmla="*/ 249 h 588"/>
                <a:gd name="T4" fmla="*/ 568 w 732"/>
                <a:gd name="T5" fmla="*/ 408 h 588"/>
                <a:gd name="T6" fmla="*/ 515 w 732"/>
                <a:gd name="T7" fmla="*/ 556 h 588"/>
                <a:gd name="T8" fmla="*/ 485 w 732"/>
                <a:gd name="T9" fmla="*/ 556 h 588"/>
                <a:gd name="T10" fmla="*/ 433 w 732"/>
                <a:gd name="T11" fmla="*/ 404 h 588"/>
                <a:gd name="T12" fmla="*/ 344 w 732"/>
                <a:gd name="T13" fmla="*/ 218 h 588"/>
                <a:gd name="T14" fmla="*/ 266 w 732"/>
                <a:gd name="T15" fmla="*/ 326 h 588"/>
                <a:gd name="T16" fmla="*/ 207 w 732"/>
                <a:gd name="T17" fmla="*/ 438 h 588"/>
                <a:gd name="T18" fmla="*/ 188 w 732"/>
                <a:gd name="T19" fmla="*/ 481 h 588"/>
                <a:gd name="T20" fmla="*/ 179 w 732"/>
                <a:gd name="T21" fmla="*/ 559 h 588"/>
                <a:gd name="T22" fmla="*/ 153 w 732"/>
                <a:gd name="T23" fmla="*/ 559 h 588"/>
                <a:gd name="T24" fmla="*/ 129 w 732"/>
                <a:gd name="T25" fmla="*/ 500 h 588"/>
                <a:gd name="T26" fmla="*/ 103 w 732"/>
                <a:gd name="T27" fmla="*/ 401 h 588"/>
                <a:gd name="T28" fmla="*/ 77 w 732"/>
                <a:gd name="T29" fmla="*/ 298 h 588"/>
                <a:gd name="T30" fmla="*/ 56 w 732"/>
                <a:gd name="T31" fmla="*/ 200 h 588"/>
                <a:gd name="T32" fmla="*/ 35 w 732"/>
                <a:gd name="T33" fmla="*/ 131 h 588"/>
                <a:gd name="T34" fmla="*/ 23 w 732"/>
                <a:gd name="T35" fmla="*/ 84 h 588"/>
                <a:gd name="T36" fmla="*/ 16 w 732"/>
                <a:gd name="T37" fmla="*/ 26 h 588"/>
                <a:gd name="T38" fmla="*/ 56 w 732"/>
                <a:gd name="T39" fmla="*/ 30 h 588"/>
                <a:gd name="T40" fmla="*/ 66 w 732"/>
                <a:gd name="T41" fmla="*/ 84 h 588"/>
                <a:gd name="T42" fmla="*/ 89 w 732"/>
                <a:gd name="T43" fmla="*/ 195 h 588"/>
                <a:gd name="T44" fmla="*/ 117 w 732"/>
                <a:gd name="T45" fmla="*/ 357 h 588"/>
                <a:gd name="T46" fmla="*/ 134 w 732"/>
                <a:gd name="T47" fmla="*/ 432 h 588"/>
                <a:gd name="T48" fmla="*/ 155 w 732"/>
                <a:gd name="T49" fmla="*/ 472 h 588"/>
                <a:gd name="T50" fmla="*/ 217 w 732"/>
                <a:gd name="T51" fmla="*/ 366 h 588"/>
                <a:gd name="T52" fmla="*/ 233 w 732"/>
                <a:gd name="T53" fmla="*/ 329 h 588"/>
                <a:gd name="T54" fmla="*/ 247 w 732"/>
                <a:gd name="T55" fmla="*/ 286 h 588"/>
                <a:gd name="T56" fmla="*/ 259 w 732"/>
                <a:gd name="T57" fmla="*/ 277 h 588"/>
                <a:gd name="T58" fmla="*/ 273 w 732"/>
                <a:gd name="T59" fmla="*/ 265 h 588"/>
                <a:gd name="T60" fmla="*/ 278 w 732"/>
                <a:gd name="T61" fmla="*/ 251 h 588"/>
                <a:gd name="T62" fmla="*/ 280 w 732"/>
                <a:gd name="T63" fmla="*/ 228 h 588"/>
                <a:gd name="T64" fmla="*/ 294 w 732"/>
                <a:gd name="T65" fmla="*/ 228 h 588"/>
                <a:gd name="T66" fmla="*/ 301 w 732"/>
                <a:gd name="T67" fmla="*/ 181 h 588"/>
                <a:gd name="T68" fmla="*/ 315 w 732"/>
                <a:gd name="T69" fmla="*/ 162 h 588"/>
                <a:gd name="T70" fmla="*/ 323 w 732"/>
                <a:gd name="T71" fmla="*/ 143 h 588"/>
                <a:gd name="T72" fmla="*/ 344 w 732"/>
                <a:gd name="T73" fmla="*/ 94 h 588"/>
                <a:gd name="T74" fmla="*/ 379 w 732"/>
                <a:gd name="T75" fmla="*/ 162 h 588"/>
                <a:gd name="T76" fmla="*/ 407 w 732"/>
                <a:gd name="T77" fmla="*/ 265 h 588"/>
                <a:gd name="T78" fmla="*/ 435 w 732"/>
                <a:gd name="T79" fmla="*/ 364 h 588"/>
                <a:gd name="T80" fmla="*/ 540 w 732"/>
                <a:gd name="T81" fmla="*/ 394 h 588"/>
                <a:gd name="T82" fmla="*/ 570 w 732"/>
                <a:gd name="T83" fmla="*/ 322 h 588"/>
                <a:gd name="T84" fmla="*/ 594 w 732"/>
                <a:gd name="T85" fmla="*/ 286 h 588"/>
                <a:gd name="T86" fmla="*/ 610 w 732"/>
                <a:gd name="T87" fmla="*/ 251 h 588"/>
                <a:gd name="T88" fmla="*/ 645 w 732"/>
                <a:gd name="T89" fmla="*/ 155 h 588"/>
                <a:gd name="T90" fmla="*/ 664 w 732"/>
                <a:gd name="T91" fmla="*/ 54 h 588"/>
                <a:gd name="T92" fmla="*/ 671 w 732"/>
                <a:gd name="T93" fmla="*/ 0 h 588"/>
                <a:gd name="T94" fmla="*/ 699 w 732"/>
                <a:gd name="T95" fmla="*/ 26 h 5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32" h="588">
                  <a:moveTo>
                    <a:pt x="732" y="42"/>
                  </a:moveTo>
                  <a:lnTo>
                    <a:pt x="729" y="61"/>
                  </a:lnTo>
                  <a:lnTo>
                    <a:pt x="729" y="73"/>
                  </a:lnTo>
                  <a:lnTo>
                    <a:pt x="715" y="138"/>
                  </a:lnTo>
                  <a:lnTo>
                    <a:pt x="701" y="157"/>
                  </a:lnTo>
                  <a:lnTo>
                    <a:pt x="694" y="188"/>
                  </a:lnTo>
                  <a:lnTo>
                    <a:pt x="682" y="206"/>
                  </a:lnTo>
                  <a:lnTo>
                    <a:pt x="663" y="258"/>
                  </a:lnTo>
                  <a:lnTo>
                    <a:pt x="644" y="300"/>
                  </a:lnTo>
                  <a:lnTo>
                    <a:pt x="609" y="361"/>
                  </a:lnTo>
                  <a:lnTo>
                    <a:pt x="604" y="380"/>
                  </a:lnTo>
                  <a:lnTo>
                    <a:pt x="586" y="417"/>
                  </a:lnTo>
                  <a:lnTo>
                    <a:pt x="567" y="469"/>
                  </a:lnTo>
                  <a:lnTo>
                    <a:pt x="532" y="546"/>
                  </a:lnTo>
                  <a:lnTo>
                    <a:pt x="527" y="563"/>
                  </a:lnTo>
                  <a:lnTo>
                    <a:pt x="524" y="574"/>
                  </a:lnTo>
                  <a:lnTo>
                    <a:pt x="522" y="581"/>
                  </a:lnTo>
                  <a:lnTo>
                    <a:pt x="520" y="588"/>
                  </a:lnTo>
                  <a:lnTo>
                    <a:pt x="506" y="581"/>
                  </a:lnTo>
                  <a:lnTo>
                    <a:pt x="494" y="574"/>
                  </a:lnTo>
                  <a:lnTo>
                    <a:pt x="477" y="513"/>
                  </a:lnTo>
                  <a:lnTo>
                    <a:pt x="456" y="471"/>
                  </a:lnTo>
                  <a:lnTo>
                    <a:pt x="456" y="460"/>
                  </a:lnTo>
                  <a:lnTo>
                    <a:pt x="442" y="413"/>
                  </a:lnTo>
                  <a:lnTo>
                    <a:pt x="435" y="403"/>
                  </a:lnTo>
                  <a:lnTo>
                    <a:pt x="395" y="302"/>
                  </a:lnTo>
                  <a:lnTo>
                    <a:pt x="362" y="230"/>
                  </a:lnTo>
                  <a:lnTo>
                    <a:pt x="353" y="227"/>
                  </a:lnTo>
                  <a:lnTo>
                    <a:pt x="343" y="230"/>
                  </a:lnTo>
                  <a:lnTo>
                    <a:pt x="322" y="270"/>
                  </a:lnTo>
                  <a:lnTo>
                    <a:pt x="301" y="288"/>
                  </a:lnTo>
                  <a:lnTo>
                    <a:pt x="275" y="335"/>
                  </a:lnTo>
                  <a:lnTo>
                    <a:pt x="256" y="361"/>
                  </a:lnTo>
                  <a:lnTo>
                    <a:pt x="244" y="399"/>
                  </a:lnTo>
                  <a:lnTo>
                    <a:pt x="219" y="438"/>
                  </a:lnTo>
                  <a:lnTo>
                    <a:pt x="216" y="453"/>
                  </a:lnTo>
                  <a:lnTo>
                    <a:pt x="209" y="474"/>
                  </a:lnTo>
                  <a:lnTo>
                    <a:pt x="202" y="488"/>
                  </a:lnTo>
                  <a:lnTo>
                    <a:pt x="200" y="497"/>
                  </a:lnTo>
                  <a:lnTo>
                    <a:pt x="197" y="499"/>
                  </a:lnTo>
                  <a:lnTo>
                    <a:pt x="197" y="518"/>
                  </a:lnTo>
                  <a:lnTo>
                    <a:pt x="190" y="535"/>
                  </a:lnTo>
                  <a:lnTo>
                    <a:pt x="176" y="572"/>
                  </a:lnTo>
                  <a:lnTo>
                    <a:pt x="179" y="577"/>
                  </a:lnTo>
                  <a:lnTo>
                    <a:pt x="174" y="574"/>
                  </a:lnTo>
                  <a:lnTo>
                    <a:pt x="167" y="577"/>
                  </a:lnTo>
                  <a:lnTo>
                    <a:pt x="157" y="581"/>
                  </a:lnTo>
                  <a:lnTo>
                    <a:pt x="153" y="577"/>
                  </a:lnTo>
                  <a:lnTo>
                    <a:pt x="143" y="572"/>
                  </a:lnTo>
                  <a:lnTo>
                    <a:pt x="143" y="565"/>
                  </a:lnTo>
                  <a:lnTo>
                    <a:pt x="136" y="551"/>
                  </a:lnTo>
                  <a:lnTo>
                    <a:pt x="129" y="518"/>
                  </a:lnTo>
                  <a:lnTo>
                    <a:pt x="120" y="495"/>
                  </a:lnTo>
                  <a:lnTo>
                    <a:pt x="120" y="478"/>
                  </a:lnTo>
                  <a:lnTo>
                    <a:pt x="120" y="469"/>
                  </a:lnTo>
                  <a:lnTo>
                    <a:pt x="103" y="410"/>
                  </a:lnTo>
                  <a:lnTo>
                    <a:pt x="96" y="366"/>
                  </a:lnTo>
                  <a:lnTo>
                    <a:pt x="89" y="356"/>
                  </a:lnTo>
                  <a:lnTo>
                    <a:pt x="89" y="342"/>
                  </a:lnTo>
                  <a:lnTo>
                    <a:pt x="77" y="307"/>
                  </a:lnTo>
                  <a:lnTo>
                    <a:pt x="77" y="295"/>
                  </a:lnTo>
                  <a:lnTo>
                    <a:pt x="66" y="258"/>
                  </a:lnTo>
                  <a:lnTo>
                    <a:pt x="54" y="234"/>
                  </a:lnTo>
                  <a:lnTo>
                    <a:pt x="56" y="209"/>
                  </a:lnTo>
                  <a:lnTo>
                    <a:pt x="54" y="195"/>
                  </a:lnTo>
                  <a:lnTo>
                    <a:pt x="42" y="157"/>
                  </a:lnTo>
                  <a:lnTo>
                    <a:pt x="40" y="141"/>
                  </a:lnTo>
                  <a:lnTo>
                    <a:pt x="35" y="131"/>
                  </a:lnTo>
                  <a:lnTo>
                    <a:pt x="30" y="120"/>
                  </a:lnTo>
                  <a:lnTo>
                    <a:pt x="23" y="105"/>
                  </a:lnTo>
                  <a:lnTo>
                    <a:pt x="23" y="96"/>
                  </a:lnTo>
                  <a:lnTo>
                    <a:pt x="23" y="84"/>
                  </a:lnTo>
                  <a:lnTo>
                    <a:pt x="16" y="82"/>
                  </a:lnTo>
                  <a:lnTo>
                    <a:pt x="0" y="40"/>
                  </a:lnTo>
                  <a:lnTo>
                    <a:pt x="16" y="35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37" y="19"/>
                  </a:lnTo>
                  <a:lnTo>
                    <a:pt x="44" y="30"/>
                  </a:lnTo>
                  <a:lnTo>
                    <a:pt x="56" y="30"/>
                  </a:lnTo>
                  <a:lnTo>
                    <a:pt x="61" y="54"/>
                  </a:lnTo>
                  <a:lnTo>
                    <a:pt x="66" y="59"/>
                  </a:lnTo>
                  <a:lnTo>
                    <a:pt x="63" y="73"/>
                  </a:lnTo>
                  <a:lnTo>
                    <a:pt x="66" y="84"/>
                  </a:lnTo>
                  <a:lnTo>
                    <a:pt x="63" y="98"/>
                  </a:lnTo>
                  <a:lnTo>
                    <a:pt x="77" y="124"/>
                  </a:lnTo>
                  <a:lnTo>
                    <a:pt x="75" y="143"/>
                  </a:lnTo>
                  <a:lnTo>
                    <a:pt x="89" y="204"/>
                  </a:lnTo>
                  <a:lnTo>
                    <a:pt x="87" y="220"/>
                  </a:lnTo>
                  <a:lnTo>
                    <a:pt x="94" y="263"/>
                  </a:lnTo>
                  <a:lnTo>
                    <a:pt x="108" y="307"/>
                  </a:lnTo>
                  <a:lnTo>
                    <a:pt x="117" y="366"/>
                  </a:lnTo>
                  <a:lnTo>
                    <a:pt x="127" y="380"/>
                  </a:lnTo>
                  <a:lnTo>
                    <a:pt x="127" y="408"/>
                  </a:lnTo>
                  <a:lnTo>
                    <a:pt x="132" y="427"/>
                  </a:lnTo>
                  <a:lnTo>
                    <a:pt x="134" y="441"/>
                  </a:lnTo>
                  <a:lnTo>
                    <a:pt x="136" y="453"/>
                  </a:lnTo>
                  <a:lnTo>
                    <a:pt x="139" y="460"/>
                  </a:lnTo>
                  <a:lnTo>
                    <a:pt x="150" y="471"/>
                  </a:lnTo>
                  <a:lnTo>
                    <a:pt x="155" y="490"/>
                  </a:lnTo>
                  <a:lnTo>
                    <a:pt x="164" y="490"/>
                  </a:lnTo>
                  <a:lnTo>
                    <a:pt x="219" y="380"/>
                  </a:lnTo>
                  <a:lnTo>
                    <a:pt x="223" y="380"/>
                  </a:lnTo>
                  <a:lnTo>
                    <a:pt x="226" y="375"/>
                  </a:lnTo>
                  <a:lnTo>
                    <a:pt x="228" y="368"/>
                  </a:lnTo>
                  <a:lnTo>
                    <a:pt x="228" y="359"/>
                  </a:lnTo>
                  <a:lnTo>
                    <a:pt x="237" y="349"/>
                  </a:lnTo>
                  <a:lnTo>
                    <a:pt x="242" y="338"/>
                  </a:lnTo>
                  <a:lnTo>
                    <a:pt x="244" y="326"/>
                  </a:lnTo>
                  <a:lnTo>
                    <a:pt x="249" y="312"/>
                  </a:lnTo>
                  <a:lnTo>
                    <a:pt x="254" y="302"/>
                  </a:lnTo>
                  <a:lnTo>
                    <a:pt x="256" y="295"/>
                  </a:lnTo>
                  <a:lnTo>
                    <a:pt x="263" y="300"/>
                  </a:lnTo>
                  <a:lnTo>
                    <a:pt x="273" y="300"/>
                  </a:lnTo>
                  <a:lnTo>
                    <a:pt x="268" y="293"/>
                  </a:lnTo>
                  <a:lnTo>
                    <a:pt x="268" y="286"/>
                  </a:lnTo>
                  <a:lnTo>
                    <a:pt x="270" y="279"/>
                  </a:lnTo>
                  <a:lnTo>
                    <a:pt x="277" y="274"/>
                  </a:lnTo>
                  <a:lnTo>
                    <a:pt x="280" y="277"/>
                  </a:lnTo>
                  <a:lnTo>
                    <a:pt x="282" y="274"/>
                  </a:lnTo>
                  <a:lnTo>
                    <a:pt x="282" y="272"/>
                  </a:lnTo>
                  <a:lnTo>
                    <a:pt x="280" y="270"/>
                  </a:lnTo>
                  <a:lnTo>
                    <a:pt x="282" y="265"/>
                  </a:lnTo>
                  <a:lnTo>
                    <a:pt x="287" y="260"/>
                  </a:lnTo>
                  <a:lnTo>
                    <a:pt x="284" y="249"/>
                  </a:lnTo>
                  <a:lnTo>
                    <a:pt x="284" y="244"/>
                  </a:lnTo>
                  <a:lnTo>
                    <a:pt x="287" y="239"/>
                  </a:lnTo>
                  <a:lnTo>
                    <a:pt x="289" y="237"/>
                  </a:lnTo>
                  <a:lnTo>
                    <a:pt x="292" y="239"/>
                  </a:lnTo>
                  <a:lnTo>
                    <a:pt x="292" y="244"/>
                  </a:lnTo>
                  <a:lnTo>
                    <a:pt x="299" y="239"/>
                  </a:lnTo>
                  <a:lnTo>
                    <a:pt x="303" y="237"/>
                  </a:lnTo>
                  <a:lnTo>
                    <a:pt x="308" y="237"/>
                  </a:lnTo>
                  <a:lnTo>
                    <a:pt x="306" y="220"/>
                  </a:lnTo>
                  <a:lnTo>
                    <a:pt x="315" y="209"/>
                  </a:lnTo>
                  <a:lnTo>
                    <a:pt x="310" y="190"/>
                  </a:lnTo>
                  <a:lnTo>
                    <a:pt x="317" y="192"/>
                  </a:lnTo>
                  <a:lnTo>
                    <a:pt x="320" y="183"/>
                  </a:lnTo>
                  <a:lnTo>
                    <a:pt x="329" y="178"/>
                  </a:lnTo>
                  <a:lnTo>
                    <a:pt x="324" y="171"/>
                  </a:lnTo>
                  <a:lnTo>
                    <a:pt x="329" y="166"/>
                  </a:lnTo>
                  <a:lnTo>
                    <a:pt x="332" y="162"/>
                  </a:lnTo>
                  <a:lnTo>
                    <a:pt x="343" y="162"/>
                  </a:lnTo>
                  <a:lnTo>
                    <a:pt x="332" y="143"/>
                  </a:lnTo>
                  <a:lnTo>
                    <a:pt x="329" y="124"/>
                  </a:lnTo>
                  <a:lnTo>
                    <a:pt x="329" y="110"/>
                  </a:lnTo>
                  <a:lnTo>
                    <a:pt x="336" y="96"/>
                  </a:lnTo>
                  <a:lnTo>
                    <a:pt x="353" y="94"/>
                  </a:lnTo>
                  <a:lnTo>
                    <a:pt x="374" y="122"/>
                  </a:lnTo>
                  <a:lnTo>
                    <a:pt x="379" y="150"/>
                  </a:lnTo>
                  <a:lnTo>
                    <a:pt x="381" y="157"/>
                  </a:lnTo>
                  <a:lnTo>
                    <a:pt x="388" y="171"/>
                  </a:lnTo>
                  <a:lnTo>
                    <a:pt x="386" y="188"/>
                  </a:lnTo>
                  <a:lnTo>
                    <a:pt x="395" y="218"/>
                  </a:lnTo>
                  <a:lnTo>
                    <a:pt x="395" y="234"/>
                  </a:lnTo>
                  <a:lnTo>
                    <a:pt x="416" y="274"/>
                  </a:lnTo>
                  <a:lnTo>
                    <a:pt x="416" y="286"/>
                  </a:lnTo>
                  <a:lnTo>
                    <a:pt x="423" y="295"/>
                  </a:lnTo>
                  <a:lnTo>
                    <a:pt x="442" y="349"/>
                  </a:lnTo>
                  <a:lnTo>
                    <a:pt x="444" y="373"/>
                  </a:lnTo>
                  <a:lnTo>
                    <a:pt x="456" y="392"/>
                  </a:lnTo>
                  <a:lnTo>
                    <a:pt x="492" y="483"/>
                  </a:lnTo>
                  <a:lnTo>
                    <a:pt x="513" y="490"/>
                  </a:lnTo>
                  <a:lnTo>
                    <a:pt x="550" y="403"/>
                  </a:lnTo>
                  <a:lnTo>
                    <a:pt x="564" y="389"/>
                  </a:lnTo>
                  <a:lnTo>
                    <a:pt x="572" y="361"/>
                  </a:lnTo>
                  <a:lnTo>
                    <a:pt x="588" y="352"/>
                  </a:lnTo>
                  <a:lnTo>
                    <a:pt x="588" y="331"/>
                  </a:lnTo>
                  <a:lnTo>
                    <a:pt x="597" y="321"/>
                  </a:lnTo>
                  <a:lnTo>
                    <a:pt x="607" y="314"/>
                  </a:lnTo>
                  <a:lnTo>
                    <a:pt x="612" y="305"/>
                  </a:lnTo>
                  <a:lnTo>
                    <a:pt x="612" y="295"/>
                  </a:lnTo>
                  <a:lnTo>
                    <a:pt x="612" y="274"/>
                  </a:lnTo>
                  <a:lnTo>
                    <a:pt x="619" y="274"/>
                  </a:lnTo>
                  <a:lnTo>
                    <a:pt x="619" y="270"/>
                  </a:lnTo>
                  <a:lnTo>
                    <a:pt x="628" y="260"/>
                  </a:lnTo>
                  <a:lnTo>
                    <a:pt x="647" y="218"/>
                  </a:lnTo>
                  <a:lnTo>
                    <a:pt x="652" y="199"/>
                  </a:lnTo>
                  <a:lnTo>
                    <a:pt x="663" y="176"/>
                  </a:lnTo>
                  <a:lnTo>
                    <a:pt x="663" y="164"/>
                  </a:lnTo>
                  <a:lnTo>
                    <a:pt x="680" y="138"/>
                  </a:lnTo>
                  <a:lnTo>
                    <a:pt x="692" y="96"/>
                  </a:lnTo>
                  <a:lnTo>
                    <a:pt x="687" y="73"/>
                  </a:lnTo>
                  <a:lnTo>
                    <a:pt x="682" y="54"/>
                  </a:lnTo>
                  <a:lnTo>
                    <a:pt x="680" y="37"/>
                  </a:lnTo>
                  <a:lnTo>
                    <a:pt x="680" y="23"/>
                  </a:lnTo>
                  <a:lnTo>
                    <a:pt x="680" y="7"/>
                  </a:lnTo>
                  <a:lnTo>
                    <a:pt x="689" y="0"/>
                  </a:lnTo>
                  <a:lnTo>
                    <a:pt x="701" y="5"/>
                  </a:lnTo>
                  <a:lnTo>
                    <a:pt x="706" y="9"/>
                  </a:lnTo>
                  <a:lnTo>
                    <a:pt x="715" y="12"/>
                  </a:lnTo>
                  <a:lnTo>
                    <a:pt x="717" y="26"/>
                  </a:lnTo>
                  <a:lnTo>
                    <a:pt x="732" y="42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55" name="Freeform 17">
              <a:extLst>
                <a:ext uri="{FF2B5EF4-FFF2-40B4-BE49-F238E27FC236}">
                  <a16:creationId xmlns:a16="http://schemas.microsoft.com/office/drawing/2014/main" id="{7235B0C3-35DC-46CE-AB56-B6396F7A6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6" y="2430"/>
              <a:ext cx="373" cy="594"/>
            </a:xfrm>
            <a:custGeom>
              <a:avLst/>
              <a:gdLst>
                <a:gd name="T0" fmla="*/ 334 w 372"/>
                <a:gd name="T1" fmla="*/ 87 h 593"/>
                <a:gd name="T2" fmla="*/ 291 w 372"/>
                <a:gd name="T3" fmla="*/ 35 h 593"/>
                <a:gd name="T4" fmla="*/ 261 w 372"/>
                <a:gd name="T5" fmla="*/ 24 h 593"/>
                <a:gd name="T6" fmla="*/ 214 w 372"/>
                <a:gd name="T7" fmla="*/ 10 h 593"/>
                <a:gd name="T8" fmla="*/ 167 w 372"/>
                <a:gd name="T9" fmla="*/ 2 h 593"/>
                <a:gd name="T10" fmla="*/ 141 w 372"/>
                <a:gd name="T11" fmla="*/ 31 h 593"/>
                <a:gd name="T12" fmla="*/ 101 w 372"/>
                <a:gd name="T13" fmla="*/ 78 h 593"/>
                <a:gd name="T14" fmla="*/ 78 w 372"/>
                <a:gd name="T15" fmla="*/ 115 h 593"/>
                <a:gd name="T16" fmla="*/ 61 w 372"/>
                <a:gd name="T17" fmla="*/ 169 h 593"/>
                <a:gd name="T18" fmla="*/ 45 w 372"/>
                <a:gd name="T19" fmla="*/ 230 h 593"/>
                <a:gd name="T20" fmla="*/ 38 w 372"/>
                <a:gd name="T21" fmla="*/ 284 h 593"/>
                <a:gd name="T22" fmla="*/ 17 w 372"/>
                <a:gd name="T23" fmla="*/ 330 h 593"/>
                <a:gd name="T24" fmla="*/ 2 w 372"/>
                <a:gd name="T25" fmla="*/ 373 h 593"/>
                <a:gd name="T26" fmla="*/ 7 w 372"/>
                <a:gd name="T27" fmla="*/ 408 h 593"/>
                <a:gd name="T28" fmla="*/ 17 w 372"/>
                <a:gd name="T29" fmla="*/ 525 h 593"/>
                <a:gd name="T30" fmla="*/ 82 w 372"/>
                <a:gd name="T31" fmla="*/ 591 h 593"/>
                <a:gd name="T32" fmla="*/ 127 w 372"/>
                <a:gd name="T33" fmla="*/ 586 h 593"/>
                <a:gd name="T34" fmla="*/ 174 w 372"/>
                <a:gd name="T35" fmla="*/ 567 h 593"/>
                <a:gd name="T36" fmla="*/ 221 w 372"/>
                <a:gd name="T37" fmla="*/ 546 h 593"/>
                <a:gd name="T38" fmla="*/ 249 w 372"/>
                <a:gd name="T39" fmla="*/ 525 h 593"/>
                <a:gd name="T40" fmla="*/ 284 w 372"/>
                <a:gd name="T41" fmla="*/ 495 h 593"/>
                <a:gd name="T42" fmla="*/ 324 w 372"/>
                <a:gd name="T43" fmla="*/ 438 h 593"/>
                <a:gd name="T44" fmla="*/ 346 w 372"/>
                <a:gd name="T45" fmla="*/ 394 h 593"/>
                <a:gd name="T46" fmla="*/ 364 w 372"/>
                <a:gd name="T47" fmla="*/ 347 h 593"/>
                <a:gd name="T48" fmla="*/ 379 w 372"/>
                <a:gd name="T49" fmla="*/ 272 h 593"/>
                <a:gd name="T50" fmla="*/ 348 w 372"/>
                <a:gd name="T51" fmla="*/ 277 h 593"/>
                <a:gd name="T52" fmla="*/ 341 w 372"/>
                <a:gd name="T53" fmla="*/ 314 h 593"/>
                <a:gd name="T54" fmla="*/ 346 w 372"/>
                <a:gd name="T55" fmla="*/ 342 h 593"/>
                <a:gd name="T56" fmla="*/ 322 w 372"/>
                <a:gd name="T57" fmla="*/ 387 h 593"/>
                <a:gd name="T58" fmla="*/ 284 w 372"/>
                <a:gd name="T59" fmla="*/ 443 h 593"/>
                <a:gd name="T60" fmla="*/ 233 w 372"/>
                <a:gd name="T61" fmla="*/ 487 h 593"/>
                <a:gd name="T62" fmla="*/ 202 w 372"/>
                <a:gd name="T63" fmla="*/ 520 h 593"/>
                <a:gd name="T64" fmla="*/ 155 w 372"/>
                <a:gd name="T65" fmla="*/ 539 h 593"/>
                <a:gd name="T66" fmla="*/ 99 w 372"/>
                <a:gd name="T67" fmla="*/ 548 h 593"/>
                <a:gd name="T68" fmla="*/ 68 w 372"/>
                <a:gd name="T69" fmla="*/ 548 h 593"/>
                <a:gd name="T70" fmla="*/ 28 w 372"/>
                <a:gd name="T71" fmla="*/ 478 h 593"/>
                <a:gd name="T72" fmla="*/ 45 w 372"/>
                <a:gd name="T73" fmla="*/ 373 h 593"/>
                <a:gd name="T74" fmla="*/ 57 w 372"/>
                <a:gd name="T75" fmla="*/ 316 h 593"/>
                <a:gd name="T76" fmla="*/ 68 w 372"/>
                <a:gd name="T77" fmla="*/ 258 h 593"/>
                <a:gd name="T78" fmla="*/ 82 w 372"/>
                <a:gd name="T79" fmla="*/ 221 h 593"/>
                <a:gd name="T80" fmla="*/ 104 w 372"/>
                <a:gd name="T81" fmla="*/ 155 h 593"/>
                <a:gd name="T82" fmla="*/ 179 w 372"/>
                <a:gd name="T83" fmla="*/ 106 h 593"/>
                <a:gd name="T84" fmla="*/ 204 w 372"/>
                <a:gd name="T85" fmla="*/ 45 h 593"/>
                <a:gd name="T86" fmla="*/ 277 w 372"/>
                <a:gd name="T87" fmla="*/ 73 h 593"/>
                <a:gd name="T88" fmla="*/ 303 w 372"/>
                <a:gd name="T89" fmla="*/ 101 h 593"/>
                <a:gd name="T90" fmla="*/ 306 w 372"/>
                <a:gd name="T91" fmla="*/ 124 h 593"/>
                <a:gd name="T92" fmla="*/ 315 w 372"/>
                <a:gd name="T93" fmla="*/ 141 h 593"/>
                <a:gd name="T94" fmla="*/ 336 w 372"/>
                <a:gd name="T95" fmla="*/ 202 h 593"/>
                <a:gd name="T96" fmla="*/ 343 w 372"/>
                <a:gd name="T97" fmla="*/ 239 h 593"/>
                <a:gd name="T98" fmla="*/ 343 w 372"/>
                <a:gd name="T99" fmla="*/ 270 h 5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72" h="593">
                  <a:moveTo>
                    <a:pt x="362" y="188"/>
                  </a:moveTo>
                  <a:lnTo>
                    <a:pt x="362" y="176"/>
                  </a:lnTo>
                  <a:lnTo>
                    <a:pt x="344" y="117"/>
                  </a:lnTo>
                  <a:lnTo>
                    <a:pt x="325" y="87"/>
                  </a:lnTo>
                  <a:lnTo>
                    <a:pt x="313" y="82"/>
                  </a:lnTo>
                  <a:lnTo>
                    <a:pt x="308" y="66"/>
                  </a:lnTo>
                  <a:lnTo>
                    <a:pt x="294" y="54"/>
                  </a:lnTo>
                  <a:lnTo>
                    <a:pt x="282" y="35"/>
                  </a:lnTo>
                  <a:lnTo>
                    <a:pt x="280" y="35"/>
                  </a:lnTo>
                  <a:lnTo>
                    <a:pt x="273" y="33"/>
                  </a:lnTo>
                  <a:lnTo>
                    <a:pt x="268" y="24"/>
                  </a:lnTo>
                  <a:lnTo>
                    <a:pt x="252" y="24"/>
                  </a:lnTo>
                  <a:lnTo>
                    <a:pt x="235" y="14"/>
                  </a:lnTo>
                  <a:lnTo>
                    <a:pt x="224" y="10"/>
                  </a:lnTo>
                  <a:lnTo>
                    <a:pt x="224" y="0"/>
                  </a:lnTo>
                  <a:lnTo>
                    <a:pt x="205" y="10"/>
                  </a:lnTo>
                  <a:lnTo>
                    <a:pt x="188" y="7"/>
                  </a:lnTo>
                  <a:lnTo>
                    <a:pt x="177" y="5"/>
                  </a:lnTo>
                  <a:lnTo>
                    <a:pt x="170" y="2"/>
                  </a:lnTo>
                  <a:lnTo>
                    <a:pt x="167" y="2"/>
                  </a:lnTo>
                  <a:lnTo>
                    <a:pt x="162" y="5"/>
                  </a:lnTo>
                  <a:lnTo>
                    <a:pt x="155" y="12"/>
                  </a:lnTo>
                  <a:lnTo>
                    <a:pt x="148" y="12"/>
                  </a:lnTo>
                  <a:lnTo>
                    <a:pt x="141" y="31"/>
                  </a:lnTo>
                  <a:lnTo>
                    <a:pt x="130" y="45"/>
                  </a:lnTo>
                  <a:lnTo>
                    <a:pt x="115" y="52"/>
                  </a:lnTo>
                  <a:lnTo>
                    <a:pt x="97" y="54"/>
                  </a:lnTo>
                  <a:lnTo>
                    <a:pt x="101" y="78"/>
                  </a:lnTo>
                  <a:lnTo>
                    <a:pt x="97" y="94"/>
                  </a:lnTo>
                  <a:lnTo>
                    <a:pt x="82" y="99"/>
                  </a:lnTo>
                  <a:lnTo>
                    <a:pt x="85" y="110"/>
                  </a:lnTo>
                  <a:lnTo>
                    <a:pt x="78" y="115"/>
                  </a:lnTo>
                  <a:lnTo>
                    <a:pt x="73" y="124"/>
                  </a:lnTo>
                  <a:lnTo>
                    <a:pt x="61" y="146"/>
                  </a:lnTo>
                  <a:lnTo>
                    <a:pt x="66" y="160"/>
                  </a:lnTo>
                  <a:lnTo>
                    <a:pt x="61" y="169"/>
                  </a:lnTo>
                  <a:lnTo>
                    <a:pt x="47" y="178"/>
                  </a:lnTo>
                  <a:lnTo>
                    <a:pt x="45" y="195"/>
                  </a:lnTo>
                  <a:lnTo>
                    <a:pt x="47" y="214"/>
                  </a:lnTo>
                  <a:lnTo>
                    <a:pt x="45" y="230"/>
                  </a:lnTo>
                  <a:lnTo>
                    <a:pt x="38" y="242"/>
                  </a:lnTo>
                  <a:lnTo>
                    <a:pt x="38" y="256"/>
                  </a:lnTo>
                  <a:lnTo>
                    <a:pt x="33" y="274"/>
                  </a:lnTo>
                  <a:lnTo>
                    <a:pt x="38" y="284"/>
                  </a:lnTo>
                  <a:lnTo>
                    <a:pt x="35" y="298"/>
                  </a:lnTo>
                  <a:lnTo>
                    <a:pt x="28" y="307"/>
                  </a:lnTo>
                  <a:lnTo>
                    <a:pt x="21" y="307"/>
                  </a:lnTo>
                  <a:lnTo>
                    <a:pt x="17" y="321"/>
                  </a:lnTo>
                  <a:lnTo>
                    <a:pt x="14" y="335"/>
                  </a:lnTo>
                  <a:lnTo>
                    <a:pt x="14" y="342"/>
                  </a:lnTo>
                  <a:lnTo>
                    <a:pt x="7" y="352"/>
                  </a:lnTo>
                  <a:lnTo>
                    <a:pt x="2" y="364"/>
                  </a:lnTo>
                  <a:lnTo>
                    <a:pt x="5" y="371"/>
                  </a:lnTo>
                  <a:lnTo>
                    <a:pt x="5" y="382"/>
                  </a:lnTo>
                  <a:lnTo>
                    <a:pt x="7" y="394"/>
                  </a:lnTo>
                  <a:lnTo>
                    <a:pt x="7" y="399"/>
                  </a:lnTo>
                  <a:lnTo>
                    <a:pt x="0" y="418"/>
                  </a:lnTo>
                  <a:lnTo>
                    <a:pt x="7" y="455"/>
                  </a:lnTo>
                  <a:lnTo>
                    <a:pt x="0" y="469"/>
                  </a:lnTo>
                  <a:lnTo>
                    <a:pt x="17" y="516"/>
                  </a:lnTo>
                  <a:lnTo>
                    <a:pt x="12" y="532"/>
                  </a:lnTo>
                  <a:lnTo>
                    <a:pt x="28" y="556"/>
                  </a:lnTo>
                  <a:lnTo>
                    <a:pt x="42" y="579"/>
                  </a:lnTo>
                  <a:lnTo>
                    <a:pt x="82" y="582"/>
                  </a:lnTo>
                  <a:lnTo>
                    <a:pt x="99" y="591"/>
                  </a:lnTo>
                  <a:lnTo>
                    <a:pt x="104" y="582"/>
                  </a:lnTo>
                  <a:lnTo>
                    <a:pt x="118" y="593"/>
                  </a:lnTo>
                  <a:lnTo>
                    <a:pt x="127" y="577"/>
                  </a:lnTo>
                  <a:lnTo>
                    <a:pt x="141" y="570"/>
                  </a:lnTo>
                  <a:lnTo>
                    <a:pt x="158" y="558"/>
                  </a:lnTo>
                  <a:lnTo>
                    <a:pt x="167" y="561"/>
                  </a:lnTo>
                  <a:lnTo>
                    <a:pt x="174" y="558"/>
                  </a:lnTo>
                  <a:lnTo>
                    <a:pt x="184" y="551"/>
                  </a:lnTo>
                  <a:lnTo>
                    <a:pt x="195" y="549"/>
                  </a:lnTo>
                  <a:lnTo>
                    <a:pt x="205" y="544"/>
                  </a:lnTo>
                  <a:lnTo>
                    <a:pt x="212" y="537"/>
                  </a:lnTo>
                  <a:lnTo>
                    <a:pt x="214" y="528"/>
                  </a:lnTo>
                  <a:lnTo>
                    <a:pt x="221" y="525"/>
                  </a:lnTo>
                  <a:lnTo>
                    <a:pt x="231" y="521"/>
                  </a:lnTo>
                  <a:lnTo>
                    <a:pt x="240" y="516"/>
                  </a:lnTo>
                  <a:lnTo>
                    <a:pt x="247" y="511"/>
                  </a:lnTo>
                  <a:lnTo>
                    <a:pt x="252" y="504"/>
                  </a:lnTo>
                  <a:lnTo>
                    <a:pt x="261" y="493"/>
                  </a:lnTo>
                  <a:lnTo>
                    <a:pt x="275" y="486"/>
                  </a:lnTo>
                  <a:lnTo>
                    <a:pt x="278" y="469"/>
                  </a:lnTo>
                  <a:lnTo>
                    <a:pt x="294" y="460"/>
                  </a:lnTo>
                  <a:lnTo>
                    <a:pt x="304" y="436"/>
                  </a:lnTo>
                  <a:lnTo>
                    <a:pt x="315" y="429"/>
                  </a:lnTo>
                  <a:lnTo>
                    <a:pt x="320" y="410"/>
                  </a:lnTo>
                  <a:lnTo>
                    <a:pt x="330" y="408"/>
                  </a:lnTo>
                  <a:lnTo>
                    <a:pt x="332" y="394"/>
                  </a:lnTo>
                  <a:lnTo>
                    <a:pt x="337" y="385"/>
                  </a:lnTo>
                  <a:lnTo>
                    <a:pt x="339" y="380"/>
                  </a:lnTo>
                  <a:lnTo>
                    <a:pt x="341" y="375"/>
                  </a:lnTo>
                  <a:lnTo>
                    <a:pt x="348" y="364"/>
                  </a:lnTo>
                  <a:lnTo>
                    <a:pt x="355" y="338"/>
                  </a:lnTo>
                  <a:lnTo>
                    <a:pt x="355" y="324"/>
                  </a:lnTo>
                  <a:lnTo>
                    <a:pt x="362" y="310"/>
                  </a:lnTo>
                  <a:lnTo>
                    <a:pt x="365" y="303"/>
                  </a:lnTo>
                  <a:lnTo>
                    <a:pt x="370" y="272"/>
                  </a:lnTo>
                  <a:lnTo>
                    <a:pt x="365" y="260"/>
                  </a:lnTo>
                  <a:lnTo>
                    <a:pt x="372" y="235"/>
                  </a:lnTo>
                  <a:lnTo>
                    <a:pt x="362" y="188"/>
                  </a:lnTo>
                  <a:close/>
                  <a:moveTo>
                    <a:pt x="339" y="277"/>
                  </a:moveTo>
                  <a:lnTo>
                    <a:pt x="339" y="282"/>
                  </a:lnTo>
                  <a:lnTo>
                    <a:pt x="337" y="289"/>
                  </a:lnTo>
                  <a:lnTo>
                    <a:pt x="334" y="298"/>
                  </a:lnTo>
                  <a:lnTo>
                    <a:pt x="332" y="305"/>
                  </a:lnTo>
                  <a:lnTo>
                    <a:pt x="334" y="312"/>
                  </a:lnTo>
                  <a:lnTo>
                    <a:pt x="337" y="324"/>
                  </a:lnTo>
                  <a:lnTo>
                    <a:pt x="332" y="333"/>
                  </a:lnTo>
                  <a:lnTo>
                    <a:pt x="337" y="333"/>
                  </a:lnTo>
                  <a:lnTo>
                    <a:pt x="325" y="352"/>
                  </a:lnTo>
                  <a:lnTo>
                    <a:pt x="327" y="359"/>
                  </a:lnTo>
                  <a:lnTo>
                    <a:pt x="311" y="366"/>
                  </a:lnTo>
                  <a:lnTo>
                    <a:pt x="313" y="378"/>
                  </a:lnTo>
                  <a:lnTo>
                    <a:pt x="306" y="396"/>
                  </a:lnTo>
                  <a:lnTo>
                    <a:pt x="304" y="413"/>
                  </a:lnTo>
                  <a:lnTo>
                    <a:pt x="287" y="422"/>
                  </a:lnTo>
                  <a:lnTo>
                    <a:pt x="275" y="434"/>
                  </a:lnTo>
                  <a:lnTo>
                    <a:pt x="268" y="446"/>
                  </a:lnTo>
                  <a:lnTo>
                    <a:pt x="250" y="464"/>
                  </a:lnTo>
                  <a:lnTo>
                    <a:pt x="242" y="478"/>
                  </a:lnTo>
                  <a:lnTo>
                    <a:pt x="224" y="478"/>
                  </a:lnTo>
                  <a:lnTo>
                    <a:pt x="219" y="486"/>
                  </a:lnTo>
                  <a:lnTo>
                    <a:pt x="210" y="495"/>
                  </a:lnTo>
                  <a:lnTo>
                    <a:pt x="205" y="511"/>
                  </a:lnTo>
                  <a:lnTo>
                    <a:pt x="193" y="511"/>
                  </a:lnTo>
                  <a:lnTo>
                    <a:pt x="191" y="521"/>
                  </a:lnTo>
                  <a:lnTo>
                    <a:pt x="174" y="516"/>
                  </a:lnTo>
                  <a:lnTo>
                    <a:pt x="170" y="528"/>
                  </a:lnTo>
                  <a:lnTo>
                    <a:pt x="155" y="530"/>
                  </a:lnTo>
                  <a:lnTo>
                    <a:pt x="144" y="528"/>
                  </a:lnTo>
                  <a:lnTo>
                    <a:pt x="141" y="537"/>
                  </a:lnTo>
                  <a:lnTo>
                    <a:pt x="127" y="542"/>
                  </a:lnTo>
                  <a:lnTo>
                    <a:pt x="99" y="539"/>
                  </a:lnTo>
                  <a:lnTo>
                    <a:pt x="87" y="546"/>
                  </a:lnTo>
                  <a:lnTo>
                    <a:pt x="78" y="544"/>
                  </a:lnTo>
                  <a:lnTo>
                    <a:pt x="71" y="546"/>
                  </a:lnTo>
                  <a:lnTo>
                    <a:pt x="68" y="539"/>
                  </a:lnTo>
                  <a:lnTo>
                    <a:pt x="52" y="532"/>
                  </a:lnTo>
                  <a:lnTo>
                    <a:pt x="47" y="525"/>
                  </a:lnTo>
                  <a:lnTo>
                    <a:pt x="31" y="502"/>
                  </a:lnTo>
                  <a:lnTo>
                    <a:pt x="28" y="469"/>
                  </a:lnTo>
                  <a:lnTo>
                    <a:pt x="33" y="448"/>
                  </a:lnTo>
                  <a:lnTo>
                    <a:pt x="33" y="418"/>
                  </a:lnTo>
                  <a:lnTo>
                    <a:pt x="28" y="406"/>
                  </a:lnTo>
                  <a:lnTo>
                    <a:pt x="45" y="364"/>
                  </a:lnTo>
                  <a:lnTo>
                    <a:pt x="42" y="345"/>
                  </a:lnTo>
                  <a:lnTo>
                    <a:pt x="45" y="338"/>
                  </a:lnTo>
                  <a:lnTo>
                    <a:pt x="45" y="326"/>
                  </a:lnTo>
                  <a:lnTo>
                    <a:pt x="57" y="307"/>
                  </a:lnTo>
                  <a:lnTo>
                    <a:pt x="57" y="296"/>
                  </a:lnTo>
                  <a:lnTo>
                    <a:pt x="64" y="286"/>
                  </a:lnTo>
                  <a:lnTo>
                    <a:pt x="66" y="277"/>
                  </a:lnTo>
                  <a:lnTo>
                    <a:pt x="68" y="258"/>
                  </a:lnTo>
                  <a:lnTo>
                    <a:pt x="71" y="251"/>
                  </a:lnTo>
                  <a:lnTo>
                    <a:pt x="85" y="242"/>
                  </a:lnTo>
                  <a:lnTo>
                    <a:pt x="82" y="232"/>
                  </a:lnTo>
                  <a:lnTo>
                    <a:pt x="82" y="221"/>
                  </a:lnTo>
                  <a:lnTo>
                    <a:pt x="82" y="206"/>
                  </a:lnTo>
                  <a:lnTo>
                    <a:pt x="87" y="202"/>
                  </a:lnTo>
                  <a:lnTo>
                    <a:pt x="97" y="192"/>
                  </a:lnTo>
                  <a:lnTo>
                    <a:pt x="104" y="155"/>
                  </a:lnTo>
                  <a:lnTo>
                    <a:pt x="115" y="146"/>
                  </a:lnTo>
                  <a:lnTo>
                    <a:pt x="120" y="131"/>
                  </a:lnTo>
                  <a:lnTo>
                    <a:pt x="155" y="108"/>
                  </a:lnTo>
                  <a:lnTo>
                    <a:pt x="179" y="106"/>
                  </a:lnTo>
                  <a:lnTo>
                    <a:pt x="177" y="63"/>
                  </a:lnTo>
                  <a:lnTo>
                    <a:pt x="179" y="54"/>
                  </a:lnTo>
                  <a:lnTo>
                    <a:pt x="186" y="49"/>
                  </a:lnTo>
                  <a:lnTo>
                    <a:pt x="195" y="45"/>
                  </a:lnTo>
                  <a:lnTo>
                    <a:pt x="210" y="42"/>
                  </a:lnTo>
                  <a:lnTo>
                    <a:pt x="224" y="47"/>
                  </a:lnTo>
                  <a:lnTo>
                    <a:pt x="257" y="61"/>
                  </a:lnTo>
                  <a:lnTo>
                    <a:pt x="268" y="73"/>
                  </a:lnTo>
                  <a:lnTo>
                    <a:pt x="285" y="82"/>
                  </a:lnTo>
                  <a:lnTo>
                    <a:pt x="280" y="89"/>
                  </a:lnTo>
                  <a:lnTo>
                    <a:pt x="285" y="99"/>
                  </a:lnTo>
                  <a:lnTo>
                    <a:pt x="294" y="101"/>
                  </a:lnTo>
                  <a:lnTo>
                    <a:pt x="304" y="106"/>
                  </a:lnTo>
                  <a:lnTo>
                    <a:pt x="299" y="117"/>
                  </a:lnTo>
                  <a:lnTo>
                    <a:pt x="297" y="122"/>
                  </a:lnTo>
                  <a:lnTo>
                    <a:pt x="297" y="124"/>
                  </a:lnTo>
                  <a:lnTo>
                    <a:pt x="299" y="127"/>
                  </a:lnTo>
                  <a:lnTo>
                    <a:pt x="301" y="129"/>
                  </a:lnTo>
                  <a:lnTo>
                    <a:pt x="306" y="136"/>
                  </a:lnTo>
                  <a:lnTo>
                    <a:pt x="306" y="141"/>
                  </a:lnTo>
                  <a:lnTo>
                    <a:pt x="308" y="146"/>
                  </a:lnTo>
                  <a:lnTo>
                    <a:pt x="318" y="153"/>
                  </a:lnTo>
                  <a:lnTo>
                    <a:pt x="330" y="174"/>
                  </a:lnTo>
                  <a:lnTo>
                    <a:pt x="327" y="202"/>
                  </a:lnTo>
                  <a:lnTo>
                    <a:pt x="334" y="223"/>
                  </a:lnTo>
                  <a:lnTo>
                    <a:pt x="332" y="225"/>
                  </a:lnTo>
                  <a:lnTo>
                    <a:pt x="341" y="239"/>
                  </a:lnTo>
                  <a:lnTo>
                    <a:pt x="334" y="239"/>
                  </a:lnTo>
                  <a:lnTo>
                    <a:pt x="337" y="246"/>
                  </a:lnTo>
                  <a:lnTo>
                    <a:pt x="341" y="253"/>
                  </a:lnTo>
                  <a:lnTo>
                    <a:pt x="339" y="263"/>
                  </a:lnTo>
                  <a:lnTo>
                    <a:pt x="334" y="270"/>
                  </a:lnTo>
                  <a:lnTo>
                    <a:pt x="339" y="277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56" name="Freeform 18">
              <a:extLst>
                <a:ext uri="{FF2B5EF4-FFF2-40B4-BE49-F238E27FC236}">
                  <a16:creationId xmlns:a16="http://schemas.microsoft.com/office/drawing/2014/main" id="{5D47C727-A4CE-452C-BAB4-B70B74792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2445"/>
              <a:ext cx="381" cy="559"/>
            </a:xfrm>
            <a:custGeom>
              <a:avLst/>
              <a:gdLst>
                <a:gd name="T0" fmla="*/ 346 w 381"/>
                <a:gd name="T1" fmla="*/ 42 h 558"/>
                <a:gd name="T2" fmla="*/ 289 w 381"/>
                <a:gd name="T3" fmla="*/ 78 h 558"/>
                <a:gd name="T4" fmla="*/ 249 w 381"/>
                <a:gd name="T5" fmla="*/ 103 h 558"/>
                <a:gd name="T6" fmla="*/ 219 w 381"/>
                <a:gd name="T7" fmla="*/ 139 h 558"/>
                <a:gd name="T8" fmla="*/ 188 w 381"/>
                <a:gd name="T9" fmla="*/ 169 h 558"/>
                <a:gd name="T10" fmla="*/ 158 w 381"/>
                <a:gd name="T11" fmla="*/ 211 h 558"/>
                <a:gd name="T12" fmla="*/ 144 w 381"/>
                <a:gd name="T13" fmla="*/ 237 h 558"/>
                <a:gd name="T14" fmla="*/ 125 w 381"/>
                <a:gd name="T15" fmla="*/ 275 h 558"/>
                <a:gd name="T16" fmla="*/ 101 w 381"/>
                <a:gd name="T17" fmla="*/ 319 h 558"/>
                <a:gd name="T18" fmla="*/ 96 w 381"/>
                <a:gd name="T19" fmla="*/ 363 h 558"/>
                <a:gd name="T20" fmla="*/ 87 w 381"/>
                <a:gd name="T21" fmla="*/ 387 h 558"/>
                <a:gd name="T22" fmla="*/ 71 w 381"/>
                <a:gd name="T23" fmla="*/ 424 h 558"/>
                <a:gd name="T24" fmla="*/ 68 w 381"/>
                <a:gd name="T25" fmla="*/ 473 h 558"/>
                <a:gd name="T26" fmla="*/ 71 w 381"/>
                <a:gd name="T27" fmla="*/ 525 h 558"/>
                <a:gd name="T28" fmla="*/ 85 w 381"/>
                <a:gd name="T29" fmla="*/ 541 h 558"/>
                <a:gd name="T30" fmla="*/ 54 w 381"/>
                <a:gd name="T31" fmla="*/ 558 h 558"/>
                <a:gd name="T32" fmla="*/ 33 w 381"/>
                <a:gd name="T33" fmla="*/ 546 h 558"/>
                <a:gd name="T34" fmla="*/ 28 w 381"/>
                <a:gd name="T35" fmla="*/ 506 h 558"/>
                <a:gd name="T36" fmla="*/ 21 w 381"/>
                <a:gd name="T37" fmla="*/ 429 h 558"/>
                <a:gd name="T38" fmla="*/ 28 w 381"/>
                <a:gd name="T39" fmla="*/ 408 h 558"/>
                <a:gd name="T40" fmla="*/ 28 w 381"/>
                <a:gd name="T41" fmla="*/ 368 h 558"/>
                <a:gd name="T42" fmla="*/ 31 w 381"/>
                <a:gd name="T43" fmla="*/ 319 h 558"/>
                <a:gd name="T44" fmla="*/ 26 w 381"/>
                <a:gd name="T45" fmla="*/ 251 h 558"/>
                <a:gd name="T46" fmla="*/ 24 w 381"/>
                <a:gd name="T47" fmla="*/ 195 h 558"/>
                <a:gd name="T48" fmla="*/ 26 w 381"/>
                <a:gd name="T49" fmla="*/ 164 h 558"/>
                <a:gd name="T50" fmla="*/ 19 w 381"/>
                <a:gd name="T51" fmla="*/ 92 h 558"/>
                <a:gd name="T52" fmla="*/ 7 w 381"/>
                <a:gd name="T53" fmla="*/ 33 h 558"/>
                <a:gd name="T54" fmla="*/ 28 w 381"/>
                <a:gd name="T55" fmla="*/ 0 h 558"/>
                <a:gd name="T56" fmla="*/ 49 w 381"/>
                <a:gd name="T57" fmla="*/ 33 h 558"/>
                <a:gd name="T58" fmla="*/ 56 w 381"/>
                <a:gd name="T59" fmla="*/ 171 h 558"/>
                <a:gd name="T60" fmla="*/ 54 w 381"/>
                <a:gd name="T61" fmla="*/ 225 h 558"/>
                <a:gd name="T62" fmla="*/ 64 w 381"/>
                <a:gd name="T63" fmla="*/ 291 h 558"/>
                <a:gd name="T64" fmla="*/ 71 w 381"/>
                <a:gd name="T65" fmla="*/ 326 h 558"/>
                <a:gd name="T66" fmla="*/ 89 w 381"/>
                <a:gd name="T67" fmla="*/ 270 h 558"/>
                <a:gd name="T68" fmla="*/ 104 w 381"/>
                <a:gd name="T69" fmla="*/ 230 h 558"/>
                <a:gd name="T70" fmla="*/ 115 w 381"/>
                <a:gd name="T71" fmla="*/ 223 h 558"/>
                <a:gd name="T72" fmla="*/ 122 w 381"/>
                <a:gd name="T73" fmla="*/ 216 h 558"/>
                <a:gd name="T74" fmla="*/ 148 w 381"/>
                <a:gd name="T75" fmla="*/ 171 h 558"/>
                <a:gd name="T76" fmla="*/ 169 w 381"/>
                <a:gd name="T77" fmla="*/ 148 h 558"/>
                <a:gd name="T78" fmla="*/ 198 w 381"/>
                <a:gd name="T79" fmla="*/ 117 h 558"/>
                <a:gd name="T80" fmla="*/ 221 w 381"/>
                <a:gd name="T81" fmla="*/ 94 h 558"/>
                <a:gd name="T82" fmla="*/ 261 w 381"/>
                <a:gd name="T83" fmla="*/ 64 h 558"/>
                <a:gd name="T84" fmla="*/ 289 w 381"/>
                <a:gd name="T85" fmla="*/ 38 h 558"/>
                <a:gd name="T86" fmla="*/ 315 w 381"/>
                <a:gd name="T87" fmla="*/ 24 h 558"/>
                <a:gd name="T88" fmla="*/ 336 w 381"/>
                <a:gd name="T89" fmla="*/ 17 h 558"/>
                <a:gd name="T90" fmla="*/ 360 w 381"/>
                <a:gd name="T91" fmla="*/ 14 h 5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81" h="558">
                  <a:moveTo>
                    <a:pt x="381" y="24"/>
                  </a:moveTo>
                  <a:lnTo>
                    <a:pt x="379" y="38"/>
                  </a:lnTo>
                  <a:lnTo>
                    <a:pt x="346" y="42"/>
                  </a:lnTo>
                  <a:lnTo>
                    <a:pt x="322" y="61"/>
                  </a:lnTo>
                  <a:lnTo>
                    <a:pt x="308" y="64"/>
                  </a:lnTo>
                  <a:lnTo>
                    <a:pt x="289" y="78"/>
                  </a:lnTo>
                  <a:lnTo>
                    <a:pt x="271" y="87"/>
                  </a:lnTo>
                  <a:lnTo>
                    <a:pt x="259" y="96"/>
                  </a:lnTo>
                  <a:lnTo>
                    <a:pt x="249" y="103"/>
                  </a:lnTo>
                  <a:lnTo>
                    <a:pt x="249" y="108"/>
                  </a:lnTo>
                  <a:lnTo>
                    <a:pt x="231" y="117"/>
                  </a:lnTo>
                  <a:lnTo>
                    <a:pt x="219" y="139"/>
                  </a:lnTo>
                  <a:lnTo>
                    <a:pt x="207" y="139"/>
                  </a:lnTo>
                  <a:lnTo>
                    <a:pt x="200" y="160"/>
                  </a:lnTo>
                  <a:lnTo>
                    <a:pt x="188" y="169"/>
                  </a:lnTo>
                  <a:lnTo>
                    <a:pt x="174" y="183"/>
                  </a:lnTo>
                  <a:lnTo>
                    <a:pt x="165" y="207"/>
                  </a:lnTo>
                  <a:lnTo>
                    <a:pt x="158" y="211"/>
                  </a:lnTo>
                  <a:lnTo>
                    <a:pt x="153" y="218"/>
                  </a:lnTo>
                  <a:lnTo>
                    <a:pt x="148" y="239"/>
                  </a:lnTo>
                  <a:lnTo>
                    <a:pt x="144" y="237"/>
                  </a:lnTo>
                  <a:lnTo>
                    <a:pt x="141" y="246"/>
                  </a:lnTo>
                  <a:lnTo>
                    <a:pt x="132" y="251"/>
                  </a:lnTo>
                  <a:lnTo>
                    <a:pt x="125" y="275"/>
                  </a:lnTo>
                  <a:lnTo>
                    <a:pt x="115" y="291"/>
                  </a:lnTo>
                  <a:lnTo>
                    <a:pt x="111" y="303"/>
                  </a:lnTo>
                  <a:lnTo>
                    <a:pt x="101" y="310"/>
                  </a:lnTo>
                  <a:lnTo>
                    <a:pt x="101" y="336"/>
                  </a:lnTo>
                  <a:lnTo>
                    <a:pt x="94" y="350"/>
                  </a:lnTo>
                  <a:lnTo>
                    <a:pt x="96" y="354"/>
                  </a:lnTo>
                  <a:lnTo>
                    <a:pt x="85" y="359"/>
                  </a:lnTo>
                  <a:lnTo>
                    <a:pt x="89" y="368"/>
                  </a:lnTo>
                  <a:lnTo>
                    <a:pt x="87" y="378"/>
                  </a:lnTo>
                  <a:lnTo>
                    <a:pt x="85" y="387"/>
                  </a:lnTo>
                  <a:lnTo>
                    <a:pt x="78" y="401"/>
                  </a:lnTo>
                  <a:lnTo>
                    <a:pt x="71" y="415"/>
                  </a:lnTo>
                  <a:lnTo>
                    <a:pt x="78" y="432"/>
                  </a:lnTo>
                  <a:lnTo>
                    <a:pt x="66" y="453"/>
                  </a:lnTo>
                  <a:lnTo>
                    <a:pt x="68" y="464"/>
                  </a:lnTo>
                  <a:lnTo>
                    <a:pt x="68" y="472"/>
                  </a:lnTo>
                  <a:lnTo>
                    <a:pt x="66" y="493"/>
                  </a:lnTo>
                  <a:lnTo>
                    <a:pt x="71" y="516"/>
                  </a:lnTo>
                  <a:lnTo>
                    <a:pt x="73" y="518"/>
                  </a:lnTo>
                  <a:lnTo>
                    <a:pt x="75" y="523"/>
                  </a:lnTo>
                  <a:lnTo>
                    <a:pt x="85" y="532"/>
                  </a:lnTo>
                  <a:lnTo>
                    <a:pt x="78" y="544"/>
                  </a:lnTo>
                  <a:lnTo>
                    <a:pt x="71" y="554"/>
                  </a:lnTo>
                  <a:lnTo>
                    <a:pt x="54" y="549"/>
                  </a:lnTo>
                  <a:lnTo>
                    <a:pt x="56" y="558"/>
                  </a:lnTo>
                  <a:lnTo>
                    <a:pt x="33" y="554"/>
                  </a:lnTo>
                  <a:lnTo>
                    <a:pt x="33" y="537"/>
                  </a:lnTo>
                  <a:lnTo>
                    <a:pt x="28" y="525"/>
                  </a:lnTo>
                  <a:lnTo>
                    <a:pt x="33" y="504"/>
                  </a:lnTo>
                  <a:lnTo>
                    <a:pt x="28" y="497"/>
                  </a:lnTo>
                  <a:lnTo>
                    <a:pt x="31" y="453"/>
                  </a:lnTo>
                  <a:lnTo>
                    <a:pt x="28" y="422"/>
                  </a:lnTo>
                  <a:lnTo>
                    <a:pt x="21" y="420"/>
                  </a:lnTo>
                  <a:lnTo>
                    <a:pt x="21" y="415"/>
                  </a:lnTo>
                  <a:lnTo>
                    <a:pt x="21" y="411"/>
                  </a:lnTo>
                  <a:lnTo>
                    <a:pt x="28" y="399"/>
                  </a:lnTo>
                  <a:lnTo>
                    <a:pt x="28" y="380"/>
                  </a:lnTo>
                  <a:lnTo>
                    <a:pt x="28" y="368"/>
                  </a:lnTo>
                  <a:lnTo>
                    <a:pt x="28" y="359"/>
                  </a:lnTo>
                  <a:lnTo>
                    <a:pt x="33" y="352"/>
                  </a:lnTo>
                  <a:lnTo>
                    <a:pt x="28" y="328"/>
                  </a:lnTo>
                  <a:lnTo>
                    <a:pt x="31" y="310"/>
                  </a:lnTo>
                  <a:lnTo>
                    <a:pt x="28" y="296"/>
                  </a:lnTo>
                  <a:lnTo>
                    <a:pt x="31" y="263"/>
                  </a:lnTo>
                  <a:lnTo>
                    <a:pt x="26" y="251"/>
                  </a:lnTo>
                  <a:lnTo>
                    <a:pt x="28" y="239"/>
                  </a:lnTo>
                  <a:lnTo>
                    <a:pt x="21" y="214"/>
                  </a:lnTo>
                  <a:lnTo>
                    <a:pt x="24" y="195"/>
                  </a:lnTo>
                  <a:lnTo>
                    <a:pt x="24" y="185"/>
                  </a:lnTo>
                  <a:lnTo>
                    <a:pt x="21" y="171"/>
                  </a:lnTo>
                  <a:lnTo>
                    <a:pt x="26" y="164"/>
                  </a:lnTo>
                  <a:lnTo>
                    <a:pt x="19" y="120"/>
                  </a:lnTo>
                  <a:lnTo>
                    <a:pt x="9" y="115"/>
                  </a:lnTo>
                  <a:lnTo>
                    <a:pt x="19" y="92"/>
                  </a:lnTo>
                  <a:lnTo>
                    <a:pt x="9" y="73"/>
                  </a:lnTo>
                  <a:lnTo>
                    <a:pt x="7" y="49"/>
                  </a:lnTo>
                  <a:lnTo>
                    <a:pt x="7" y="33"/>
                  </a:lnTo>
                  <a:lnTo>
                    <a:pt x="0" y="21"/>
                  </a:lnTo>
                  <a:lnTo>
                    <a:pt x="12" y="10"/>
                  </a:lnTo>
                  <a:lnTo>
                    <a:pt x="28" y="0"/>
                  </a:lnTo>
                  <a:lnTo>
                    <a:pt x="38" y="3"/>
                  </a:lnTo>
                  <a:lnTo>
                    <a:pt x="40" y="17"/>
                  </a:lnTo>
                  <a:lnTo>
                    <a:pt x="49" y="33"/>
                  </a:lnTo>
                  <a:lnTo>
                    <a:pt x="47" y="64"/>
                  </a:lnTo>
                  <a:lnTo>
                    <a:pt x="59" y="162"/>
                  </a:lnTo>
                  <a:lnTo>
                    <a:pt x="56" y="171"/>
                  </a:lnTo>
                  <a:lnTo>
                    <a:pt x="52" y="178"/>
                  </a:lnTo>
                  <a:lnTo>
                    <a:pt x="56" y="207"/>
                  </a:lnTo>
                  <a:lnTo>
                    <a:pt x="54" y="225"/>
                  </a:lnTo>
                  <a:lnTo>
                    <a:pt x="56" y="246"/>
                  </a:lnTo>
                  <a:lnTo>
                    <a:pt x="54" y="263"/>
                  </a:lnTo>
                  <a:lnTo>
                    <a:pt x="64" y="282"/>
                  </a:lnTo>
                  <a:lnTo>
                    <a:pt x="59" y="286"/>
                  </a:lnTo>
                  <a:lnTo>
                    <a:pt x="64" y="314"/>
                  </a:lnTo>
                  <a:lnTo>
                    <a:pt x="71" y="317"/>
                  </a:lnTo>
                  <a:lnTo>
                    <a:pt x="75" y="293"/>
                  </a:lnTo>
                  <a:lnTo>
                    <a:pt x="80" y="284"/>
                  </a:lnTo>
                  <a:lnTo>
                    <a:pt x="89" y="270"/>
                  </a:lnTo>
                  <a:lnTo>
                    <a:pt x="99" y="253"/>
                  </a:lnTo>
                  <a:lnTo>
                    <a:pt x="104" y="237"/>
                  </a:lnTo>
                  <a:lnTo>
                    <a:pt x="104" y="230"/>
                  </a:lnTo>
                  <a:lnTo>
                    <a:pt x="111" y="225"/>
                  </a:lnTo>
                  <a:lnTo>
                    <a:pt x="113" y="225"/>
                  </a:lnTo>
                  <a:lnTo>
                    <a:pt x="115" y="223"/>
                  </a:lnTo>
                  <a:lnTo>
                    <a:pt x="115" y="218"/>
                  </a:lnTo>
                  <a:lnTo>
                    <a:pt x="118" y="216"/>
                  </a:lnTo>
                  <a:lnTo>
                    <a:pt x="122" y="216"/>
                  </a:lnTo>
                  <a:lnTo>
                    <a:pt x="129" y="192"/>
                  </a:lnTo>
                  <a:lnTo>
                    <a:pt x="146" y="178"/>
                  </a:lnTo>
                  <a:lnTo>
                    <a:pt x="148" y="171"/>
                  </a:lnTo>
                  <a:lnTo>
                    <a:pt x="155" y="171"/>
                  </a:lnTo>
                  <a:lnTo>
                    <a:pt x="151" y="157"/>
                  </a:lnTo>
                  <a:lnTo>
                    <a:pt x="169" y="148"/>
                  </a:lnTo>
                  <a:lnTo>
                    <a:pt x="169" y="132"/>
                  </a:lnTo>
                  <a:lnTo>
                    <a:pt x="186" y="129"/>
                  </a:lnTo>
                  <a:lnTo>
                    <a:pt x="198" y="117"/>
                  </a:lnTo>
                  <a:lnTo>
                    <a:pt x="205" y="106"/>
                  </a:lnTo>
                  <a:lnTo>
                    <a:pt x="214" y="103"/>
                  </a:lnTo>
                  <a:lnTo>
                    <a:pt x="221" y="94"/>
                  </a:lnTo>
                  <a:lnTo>
                    <a:pt x="235" y="80"/>
                  </a:lnTo>
                  <a:lnTo>
                    <a:pt x="242" y="75"/>
                  </a:lnTo>
                  <a:lnTo>
                    <a:pt x="261" y="64"/>
                  </a:lnTo>
                  <a:lnTo>
                    <a:pt x="266" y="54"/>
                  </a:lnTo>
                  <a:lnTo>
                    <a:pt x="275" y="49"/>
                  </a:lnTo>
                  <a:lnTo>
                    <a:pt x="289" y="38"/>
                  </a:lnTo>
                  <a:lnTo>
                    <a:pt x="299" y="31"/>
                  </a:lnTo>
                  <a:lnTo>
                    <a:pt x="308" y="26"/>
                  </a:lnTo>
                  <a:lnTo>
                    <a:pt x="315" y="24"/>
                  </a:lnTo>
                  <a:lnTo>
                    <a:pt x="320" y="24"/>
                  </a:lnTo>
                  <a:lnTo>
                    <a:pt x="329" y="24"/>
                  </a:lnTo>
                  <a:lnTo>
                    <a:pt x="336" y="17"/>
                  </a:lnTo>
                  <a:lnTo>
                    <a:pt x="348" y="21"/>
                  </a:lnTo>
                  <a:lnTo>
                    <a:pt x="353" y="17"/>
                  </a:lnTo>
                  <a:lnTo>
                    <a:pt x="360" y="14"/>
                  </a:lnTo>
                  <a:lnTo>
                    <a:pt x="376" y="19"/>
                  </a:lnTo>
                  <a:lnTo>
                    <a:pt x="381" y="24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57" name="Freeform 19">
              <a:extLst>
                <a:ext uri="{FF2B5EF4-FFF2-40B4-BE49-F238E27FC236}">
                  <a16:creationId xmlns:a16="http://schemas.microsoft.com/office/drawing/2014/main" id="{615B0FC1-1189-4B9A-9AE7-18063634E1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1" y="2125"/>
              <a:ext cx="497" cy="877"/>
            </a:xfrm>
            <a:custGeom>
              <a:avLst/>
              <a:gdLst>
                <a:gd name="T0" fmla="*/ 420 w 499"/>
                <a:gd name="T1" fmla="*/ 762 h 877"/>
                <a:gd name="T2" fmla="*/ 413 w 499"/>
                <a:gd name="T3" fmla="*/ 687 h 877"/>
                <a:gd name="T4" fmla="*/ 418 w 499"/>
                <a:gd name="T5" fmla="*/ 642 h 877"/>
                <a:gd name="T6" fmla="*/ 406 w 499"/>
                <a:gd name="T7" fmla="*/ 614 h 877"/>
                <a:gd name="T8" fmla="*/ 418 w 499"/>
                <a:gd name="T9" fmla="*/ 506 h 877"/>
                <a:gd name="T10" fmla="*/ 422 w 499"/>
                <a:gd name="T11" fmla="*/ 429 h 877"/>
                <a:gd name="T12" fmla="*/ 434 w 499"/>
                <a:gd name="T13" fmla="*/ 333 h 877"/>
                <a:gd name="T14" fmla="*/ 441 w 499"/>
                <a:gd name="T15" fmla="*/ 216 h 877"/>
                <a:gd name="T16" fmla="*/ 444 w 499"/>
                <a:gd name="T17" fmla="*/ 181 h 877"/>
                <a:gd name="T18" fmla="*/ 441 w 499"/>
                <a:gd name="T19" fmla="*/ 145 h 877"/>
                <a:gd name="T20" fmla="*/ 439 w 499"/>
                <a:gd name="T21" fmla="*/ 73 h 877"/>
                <a:gd name="T22" fmla="*/ 439 w 499"/>
                <a:gd name="T23" fmla="*/ 26 h 877"/>
                <a:gd name="T24" fmla="*/ 413 w 499"/>
                <a:gd name="T25" fmla="*/ 0 h 877"/>
                <a:gd name="T26" fmla="*/ 404 w 499"/>
                <a:gd name="T27" fmla="*/ 30 h 877"/>
                <a:gd name="T28" fmla="*/ 399 w 499"/>
                <a:gd name="T29" fmla="*/ 84 h 877"/>
                <a:gd name="T30" fmla="*/ 404 w 499"/>
                <a:gd name="T31" fmla="*/ 178 h 877"/>
                <a:gd name="T32" fmla="*/ 399 w 499"/>
                <a:gd name="T33" fmla="*/ 317 h 877"/>
                <a:gd name="T34" fmla="*/ 372 w 499"/>
                <a:gd name="T35" fmla="*/ 385 h 877"/>
                <a:gd name="T36" fmla="*/ 326 w 499"/>
                <a:gd name="T37" fmla="*/ 331 h 877"/>
                <a:gd name="T38" fmla="*/ 276 w 499"/>
                <a:gd name="T39" fmla="*/ 295 h 877"/>
                <a:gd name="T40" fmla="*/ 236 w 499"/>
                <a:gd name="T41" fmla="*/ 291 h 877"/>
                <a:gd name="T42" fmla="*/ 199 w 499"/>
                <a:gd name="T43" fmla="*/ 291 h 877"/>
                <a:gd name="T44" fmla="*/ 124 w 499"/>
                <a:gd name="T45" fmla="*/ 312 h 877"/>
                <a:gd name="T46" fmla="*/ 95 w 499"/>
                <a:gd name="T47" fmla="*/ 349 h 877"/>
                <a:gd name="T48" fmla="*/ 71 w 499"/>
                <a:gd name="T49" fmla="*/ 410 h 877"/>
                <a:gd name="T50" fmla="*/ 38 w 499"/>
                <a:gd name="T51" fmla="*/ 528 h 877"/>
                <a:gd name="T52" fmla="*/ 26 w 499"/>
                <a:gd name="T53" fmla="*/ 614 h 877"/>
                <a:gd name="T54" fmla="*/ 8 w 499"/>
                <a:gd name="T55" fmla="*/ 743 h 877"/>
                <a:gd name="T56" fmla="*/ 15 w 499"/>
                <a:gd name="T57" fmla="*/ 790 h 877"/>
                <a:gd name="T58" fmla="*/ 71 w 499"/>
                <a:gd name="T59" fmla="*/ 875 h 877"/>
                <a:gd name="T60" fmla="*/ 123 w 499"/>
                <a:gd name="T61" fmla="*/ 858 h 877"/>
                <a:gd name="T62" fmla="*/ 170 w 499"/>
                <a:gd name="T63" fmla="*/ 818 h 877"/>
                <a:gd name="T64" fmla="*/ 267 w 499"/>
                <a:gd name="T65" fmla="*/ 692 h 877"/>
                <a:gd name="T66" fmla="*/ 328 w 499"/>
                <a:gd name="T67" fmla="*/ 600 h 877"/>
                <a:gd name="T68" fmla="*/ 382 w 499"/>
                <a:gd name="T69" fmla="*/ 528 h 877"/>
                <a:gd name="T70" fmla="*/ 387 w 499"/>
                <a:gd name="T71" fmla="*/ 722 h 877"/>
                <a:gd name="T72" fmla="*/ 448 w 499"/>
                <a:gd name="T73" fmla="*/ 853 h 877"/>
                <a:gd name="T74" fmla="*/ 460 w 499"/>
                <a:gd name="T75" fmla="*/ 778 h 877"/>
                <a:gd name="T76" fmla="*/ 323 w 499"/>
                <a:gd name="T77" fmla="*/ 542 h 877"/>
                <a:gd name="T78" fmla="*/ 283 w 499"/>
                <a:gd name="T79" fmla="*/ 603 h 877"/>
                <a:gd name="T80" fmla="*/ 236 w 499"/>
                <a:gd name="T81" fmla="*/ 664 h 877"/>
                <a:gd name="T82" fmla="*/ 224 w 499"/>
                <a:gd name="T83" fmla="*/ 701 h 877"/>
                <a:gd name="T84" fmla="*/ 194 w 499"/>
                <a:gd name="T85" fmla="*/ 727 h 877"/>
                <a:gd name="T86" fmla="*/ 159 w 499"/>
                <a:gd name="T87" fmla="*/ 769 h 877"/>
                <a:gd name="T88" fmla="*/ 123 w 499"/>
                <a:gd name="T89" fmla="*/ 802 h 877"/>
                <a:gd name="T90" fmla="*/ 88 w 499"/>
                <a:gd name="T91" fmla="*/ 816 h 877"/>
                <a:gd name="T92" fmla="*/ 57 w 499"/>
                <a:gd name="T93" fmla="*/ 814 h 877"/>
                <a:gd name="T94" fmla="*/ 43 w 499"/>
                <a:gd name="T95" fmla="*/ 732 h 877"/>
                <a:gd name="T96" fmla="*/ 48 w 499"/>
                <a:gd name="T97" fmla="*/ 621 h 877"/>
                <a:gd name="T98" fmla="*/ 76 w 499"/>
                <a:gd name="T99" fmla="*/ 509 h 877"/>
                <a:gd name="T100" fmla="*/ 118 w 499"/>
                <a:gd name="T101" fmla="*/ 394 h 877"/>
                <a:gd name="T102" fmla="*/ 142 w 499"/>
                <a:gd name="T103" fmla="*/ 349 h 877"/>
                <a:gd name="T104" fmla="*/ 208 w 499"/>
                <a:gd name="T105" fmla="*/ 335 h 877"/>
                <a:gd name="T106" fmla="*/ 316 w 499"/>
                <a:gd name="T107" fmla="*/ 356 h 877"/>
                <a:gd name="T108" fmla="*/ 347 w 499"/>
                <a:gd name="T109" fmla="*/ 410 h 877"/>
                <a:gd name="T110" fmla="*/ 366 w 499"/>
                <a:gd name="T111" fmla="*/ 448 h 8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9" h="877">
                  <a:moveTo>
                    <a:pt x="478" y="778"/>
                  </a:moveTo>
                  <a:lnTo>
                    <a:pt x="473" y="769"/>
                  </a:lnTo>
                  <a:lnTo>
                    <a:pt x="457" y="774"/>
                  </a:lnTo>
                  <a:lnTo>
                    <a:pt x="448" y="762"/>
                  </a:lnTo>
                  <a:lnTo>
                    <a:pt x="438" y="762"/>
                  </a:lnTo>
                  <a:lnTo>
                    <a:pt x="433" y="755"/>
                  </a:lnTo>
                  <a:lnTo>
                    <a:pt x="440" y="732"/>
                  </a:lnTo>
                  <a:lnTo>
                    <a:pt x="436" y="722"/>
                  </a:lnTo>
                  <a:lnTo>
                    <a:pt x="440" y="715"/>
                  </a:lnTo>
                  <a:lnTo>
                    <a:pt x="431" y="687"/>
                  </a:lnTo>
                  <a:lnTo>
                    <a:pt x="438" y="666"/>
                  </a:lnTo>
                  <a:lnTo>
                    <a:pt x="429" y="657"/>
                  </a:lnTo>
                  <a:lnTo>
                    <a:pt x="431" y="652"/>
                  </a:lnTo>
                  <a:lnTo>
                    <a:pt x="429" y="645"/>
                  </a:lnTo>
                  <a:lnTo>
                    <a:pt x="436" y="642"/>
                  </a:lnTo>
                  <a:lnTo>
                    <a:pt x="436" y="638"/>
                  </a:lnTo>
                  <a:lnTo>
                    <a:pt x="436" y="635"/>
                  </a:lnTo>
                  <a:lnTo>
                    <a:pt x="433" y="631"/>
                  </a:lnTo>
                  <a:lnTo>
                    <a:pt x="431" y="624"/>
                  </a:lnTo>
                  <a:lnTo>
                    <a:pt x="424" y="614"/>
                  </a:lnTo>
                  <a:lnTo>
                    <a:pt x="431" y="612"/>
                  </a:lnTo>
                  <a:lnTo>
                    <a:pt x="429" y="596"/>
                  </a:lnTo>
                  <a:lnTo>
                    <a:pt x="433" y="577"/>
                  </a:lnTo>
                  <a:lnTo>
                    <a:pt x="426" y="546"/>
                  </a:lnTo>
                  <a:lnTo>
                    <a:pt x="436" y="506"/>
                  </a:lnTo>
                  <a:lnTo>
                    <a:pt x="429" y="488"/>
                  </a:lnTo>
                  <a:lnTo>
                    <a:pt x="436" y="464"/>
                  </a:lnTo>
                  <a:lnTo>
                    <a:pt x="433" y="450"/>
                  </a:lnTo>
                  <a:lnTo>
                    <a:pt x="438" y="438"/>
                  </a:lnTo>
                  <a:lnTo>
                    <a:pt x="440" y="429"/>
                  </a:lnTo>
                  <a:lnTo>
                    <a:pt x="443" y="399"/>
                  </a:lnTo>
                  <a:lnTo>
                    <a:pt x="450" y="368"/>
                  </a:lnTo>
                  <a:lnTo>
                    <a:pt x="445" y="356"/>
                  </a:lnTo>
                  <a:lnTo>
                    <a:pt x="450" y="342"/>
                  </a:lnTo>
                  <a:lnTo>
                    <a:pt x="452" y="333"/>
                  </a:lnTo>
                  <a:lnTo>
                    <a:pt x="450" y="324"/>
                  </a:lnTo>
                  <a:lnTo>
                    <a:pt x="455" y="288"/>
                  </a:lnTo>
                  <a:lnTo>
                    <a:pt x="457" y="258"/>
                  </a:lnTo>
                  <a:lnTo>
                    <a:pt x="459" y="234"/>
                  </a:lnTo>
                  <a:lnTo>
                    <a:pt x="459" y="216"/>
                  </a:lnTo>
                  <a:lnTo>
                    <a:pt x="459" y="204"/>
                  </a:lnTo>
                  <a:lnTo>
                    <a:pt x="466" y="197"/>
                  </a:lnTo>
                  <a:lnTo>
                    <a:pt x="469" y="190"/>
                  </a:lnTo>
                  <a:lnTo>
                    <a:pt x="469" y="185"/>
                  </a:lnTo>
                  <a:lnTo>
                    <a:pt x="462" y="181"/>
                  </a:lnTo>
                  <a:lnTo>
                    <a:pt x="459" y="176"/>
                  </a:lnTo>
                  <a:lnTo>
                    <a:pt x="462" y="171"/>
                  </a:lnTo>
                  <a:lnTo>
                    <a:pt x="466" y="169"/>
                  </a:lnTo>
                  <a:lnTo>
                    <a:pt x="457" y="159"/>
                  </a:lnTo>
                  <a:lnTo>
                    <a:pt x="459" y="145"/>
                  </a:lnTo>
                  <a:lnTo>
                    <a:pt x="457" y="136"/>
                  </a:lnTo>
                  <a:lnTo>
                    <a:pt x="455" y="122"/>
                  </a:lnTo>
                  <a:lnTo>
                    <a:pt x="459" y="113"/>
                  </a:lnTo>
                  <a:lnTo>
                    <a:pt x="452" y="91"/>
                  </a:lnTo>
                  <a:lnTo>
                    <a:pt x="457" y="73"/>
                  </a:lnTo>
                  <a:lnTo>
                    <a:pt x="443" y="59"/>
                  </a:lnTo>
                  <a:lnTo>
                    <a:pt x="450" y="59"/>
                  </a:lnTo>
                  <a:lnTo>
                    <a:pt x="452" y="47"/>
                  </a:lnTo>
                  <a:lnTo>
                    <a:pt x="450" y="26"/>
                  </a:lnTo>
                  <a:lnTo>
                    <a:pt x="457" y="26"/>
                  </a:lnTo>
                  <a:lnTo>
                    <a:pt x="452" y="14"/>
                  </a:lnTo>
                  <a:lnTo>
                    <a:pt x="445" y="9"/>
                  </a:lnTo>
                  <a:lnTo>
                    <a:pt x="443" y="2"/>
                  </a:lnTo>
                  <a:lnTo>
                    <a:pt x="438" y="0"/>
                  </a:lnTo>
                  <a:lnTo>
                    <a:pt x="431" y="0"/>
                  </a:lnTo>
                  <a:lnTo>
                    <a:pt x="436" y="2"/>
                  </a:lnTo>
                  <a:lnTo>
                    <a:pt x="429" y="12"/>
                  </a:lnTo>
                  <a:lnTo>
                    <a:pt x="424" y="19"/>
                  </a:lnTo>
                  <a:lnTo>
                    <a:pt x="426" y="30"/>
                  </a:lnTo>
                  <a:lnTo>
                    <a:pt x="422" y="30"/>
                  </a:lnTo>
                  <a:lnTo>
                    <a:pt x="424" y="49"/>
                  </a:lnTo>
                  <a:lnTo>
                    <a:pt x="422" y="68"/>
                  </a:lnTo>
                  <a:lnTo>
                    <a:pt x="424" y="75"/>
                  </a:lnTo>
                  <a:lnTo>
                    <a:pt x="422" y="80"/>
                  </a:lnTo>
                  <a:lnTo>
                    <a:pt x="417" y="84"/>
                  </a:lnTo>
                  <a:lnTo>
                    <a:pt x="422" y="89"/>
                  </a:lnTo>
                  <a:lnTo>
                    <a:pt x="417" y="96"/>
                  </a:lnTo>
                  <a:lnTo>
                    <a:pt x="422" y="134"/>
                  </a:lnTo>
                  <a:lnTo>
                    <a:pt x="417" y="169"/>
                  </a:lnTo>
                  <a:lnTo>
                    <a:pt x="422" y="178"/>
                  </a:lnTo>
                  <a:lnTo>
                    <a:pt x="422" y="195"/>
                  </a:lnTo>
                  <a:lnTo>
                    <a:pt x="415" y="206"/>
                  </a:lnTo>
                  <a:lnTo>
                    <a:pt x="419" y="223"/>
                  </a:lnTo>
                  <a:lnTo>
                    <a:pt x="415" y="281"/>
                  </a:lnTo>
                  <a:lnTo>
                    <a:pt x="417" y="317"/>
                  </a:lnTo>
                  <a:lnTo>
                    <a:pt x="408" y="338"/>
                  </a:lnTo>
                  <a:lnTo>
                    <a:pt x="400" y="382"/>
                  </a:lnTo>
                  <a:lnTo>
                    <a:pt x="398" y="387"/>
                  </a:lnTo>
                  <a:lnTo>
                    <a:pt x="396" y="387"/>
                  </a:lnTo>
                  <a:lnTo>
                    <a:pt x="389" y="385"/>
                  </a:lnTo>
                  <a:lnTo>
                    <a:pt x="382" y="377"/>
                  </a:lnTo>
                  <a:lnTo>
                    <a:pt x="363" y="366"/>
                  </a:lnTo>
                  <a:lnTo>
                    <a:pt x="358" y="354"/>
                  </a:lnTo>
                  <a:lnTo>
                    <a:pt x="353" y="347"/>
                  </a:lnTo>
                  <a:lnTo>
                    <a:pt x="335" y="331"/>
                  </a:lnTo>
                  <a:lnTo>
                    <a:pt x="325" y="309"/>
                  </a:lnTo>
                  <a:lnTo>
                    <a:pt x="306" y="314"/>
                  </a:lnTo>
                  <a:lnTo>
                    <a:pt x="290" y="298"/>
                  </a:lnTo>
                  <a:lnTo>
                    <a:pt x="285" y="300"/>
                  </a:lnTo>
                  <a:lnTo>
                    <a:pt x="285" y="295"/>
                  </a:lnTo>
                  <a:lnTo>
                    <a:pt x="266" y="293"/>
                  </a:lnTo>
                  <a:lnTo>
                    <a:pt x="262" y="295"/>
                  </a:lnTo>
                  <a:lnTo>
                    <a:pt x="255" y="293"/>
                  </a:lnTo>
                  <a:lnTo>
                    <a:pt x="252" y="288"/>
                  </a:lnTo>
                  <a:lnTo>
                    <a:pt x="245" y="291"/>
                  </a:lnTo>
                  <a:lnTo>
                    <a:pt x="236" y="284"/>
                  </a:lnTo>
                  <a:lnTo>
                    <a:pt x="217" y="286"/>
                  </a:lnTo>
                  <a:lnTo>
                    <a:pt x="215" y="291"/>
                  </a:lnTo>
                  <a:lnTo>
                    <a:pt x="208" y="291"/>
                  </a:lnTo>
                  <a:lnTo>
                    <a:pt x="189" y="293"/>
                  </a:lnTo>
                  <a:lnTo>
                    <a:pt x="137" y="309"/>
                  </a:lnTo>
                  <a:lnTo>
                    <a:pt x="144" y="312"/>
                  </a:lnTo>
                  <a:lnTo>
                    <a:pt x="137" y="312"/>
                  </a:lnTo>
                  <a:lnTo>
                    <a:pt x="130" y="312"/>
                  </a:lnTo>
                  <a:lnTo>
                    <a:pt x="128" y="317"/>
                  </a:lnTo>
                  <a:lnTo>
                    <a:pt x="120" y="319"/>
                  </a:lnTo>
                  <a:lnTo>
                    <a:pt x="123" y="324"/>
                  </a:lnTo>
                  <a:lnTo>
                    <a:pt x="111" y="333"/>
                  </a:lnTo>
                  <a:lnTo>
                    <a:pt x="95" y="349"/>
                  </a:lnTo>
                  <a:lnTo>
                    <a:pt x="88" y="370"/>
                  </a:lnTo>
                  <a:lnTo>
                    <a:pt x="83" y="380"/>
                  </a:lnTo>
                  <a:lnTo>
                    <a:pt x="80" y="387"/>
                  </a:lnTo>
                  <a:lnTo>
                    <a:pt x="80" y="401"/>
                  </a:lnTo>
                  <a:lnTo>
                    <a:pt x="71" y="410"/>
                  </a:lnTo>
                  <a:lnTo>
                    <a:pt x="66" y="424"/>
                  </a:lnTo>
                  <a:lnTo>
                    <a:pt x="62" y="462"/>
                  </a:lnTo>
                  <a:lnTo>
                    <a:pt x="50" y="488"/>
                  </a:lnTo>
                  <a:lnTo>
                    <a:pt x="50" y="506"/>
                  </a:lnTo>
                  <a:lnTo>
                    <a:pt x="38" y="528"/>
                  </a:lnTo>
                  <a:lnTo>
                    <a:pt x="38" y="549"/>
                  </a:lnTo>
                  <a:lnTo>
                    <a:pt x="33" y="553"/>
                  </a:lnTo>
                  <a:lnTo>
                    <a:pt x="33" y="567"/>
                  </a:lnTo>
                  <a:lnTo>
                    <a:pt x="26" y="584"/>
                  </a:lnTo>
                  <a:lnTo>
                    <a:pt x="26" y="614"/>
                  </a:lnTo>
                  <a:lnTo>
                    <a:pt x="17" y="628"/>
                  </a:lnTo>
                  <a:lnTo>
                    <a:pt x="17" y="664"/>
                  </a:lnTo>
                  <a:lnTo>
                    <a:pt x="10" y="703"/>
                  </a:lnTo>
                  <a:lnTo>
                    <a:pt x="12" y="727"/>
                  </a:lnTo>
                  <a:lnTo>
                    <a:pt x="8" y="743"/>
                  </a:lnTo>
                  <a:lnTo>
                    <a:pt x="15" y="764"/>
                  </a:lnTo>
                  <a:lnTo>
                    <a:pt x="0" y="785"/>
                  </a:lnTo>
                  <a:lnTo>
                    <a:pt x="8" y="783"/>
                  </a:lnTo>
                  <a:lnTo>
                    <a:pt x="12" y="785"/>
                  </a:lnTo>
                  <a:lnTo>
                    <a:pt x="15" y="790"/>
                  </a:lnTo>
                  <a:lnTo>
                    <a:pt x="17" y="797"/>
                  </a:lnTo>
                  <a:lnTo>
                    <a:pt x="22" y="807"/>
                  </a:lnTo>
                  <a:lnTo>
                    <a:pt x="26" y="828"/>
                  </a:lnTo>
                  <a:lnTo>
                    <a:pt x="33" y="844"/>
                  </a:lnTo>
                  <a:lnTo>
                    <a:pt x="71" y="875"/>
                  </a:lnTo>
                  <a:lnTo>
                    <a:pt x="85" y="877"/>
                  </a:lnTo>
                  <a:lnTo>
                    <a:pt x="88" y="870"/>
                  </a:lnTo>
                  <a:lnTo>
                    <a:pt x="97" y="872"/>
                  </a:lnTo>
                  <a:lnTo>
                    <a:pt x="113" y="863"/>
                  </a:lnTo>
                  <a:lnTo>
                    <a:pt x="123" y="858"/>
                  </a:lnTo>
                  <a:lnTo>
                    <a:pt x="135" y="856"/>
                  </a:lnTo>
                  <a:lnTo>
                    <a:pt x="144" y="846"/>
                  </a:lnTo>
                  <a:lnTo>
                    <a:pt x="149" y="842"/>
                  </a:lnTo>
                  <a:lnTo>
                    <a:pt x="170" y="835"/>
                  </a:lnTo>
                  <a:lnTo>
                    <a:pt x="179" y="818"/>
                  </a:lnTo>
                  <a:lnTo>
                    <a:pt x="189" y="809"/>
                  </a:lnTo>
                  <a:lnTo>
                    <a:pt x="205" y="795"/>
                  </a:lnTo>
                  <a:lnTo>
                    <a:pt x="226" y="762"/>
                  </a:lnTo>
                  <a:lnTo>
                    <a:pt x="252" y="732"/>
                  </a:lnTo>
                  <a:lnTo>
                    <a:pt x="276" y="692"/>
                  </a:lnTo>
                  <a:lnTo>
                    <a:pt x="309" y="652"/>
                  </a:lnTo>
                  <a:lnTo>
                    <a:pt x="318" y="631"/>
                  </a:lnTo>
                  <a:lnTo>
                    <a:pt x="325" y="614"/>
                  </a:lnTo>
                  <a:lnTo>
                    <a:pt x="328" y="600"/>
                  </a:lnTo>
                  <a:lnTo>
                    <a:pt x="337" y="600"/>
                  </a:lnTo>
                  <a:lnTo>
                    <a:pt x="358" y="567"/>
                  </a:lnTo>
                  <a:lnTo>
                    <a:pt x="377" y="521"/>
                  </a:lnTo>
                  <a:lnTo>
                    <a:pt x="386" y="521"/>
                  </a:lnTo>
                  <a:lnTo>
                    <a:pt x="391" y="509"/>
                  </a:lnTo>
                  <a:lnTo>
                    <a:pt x="400" y="528"/>
                  </a:lnTo>
                  <a:lnTo>
                    <a:pt x="400" y="563"/>
                  </a:lnTo>
                  <a:lnTo>
                    <a:pt x="405" y="586"/>
                  </a:lnTo>
                  <a:lnTo>
                    <a:pt x="400" y="614"/>
                  </a:lnTo>
                  <a:lnTo>
                    <a:pt x="405" y="666"/>
                  </a:lnTo>
                  <a:lnTo>
                    <a:pt x="405" y="722"/>
                  </a:lnTo>
                  <a:lnTo>
                    <a:pt x="419" y="783"/>
                  </a:lnTo>
                  <a:lnTo>
                    <a:pt x="426" y="802"/>
                  </a:lnTo>
                  <a:lnTo>
                    <a:pt x="448" y="839"/>
                  </a:lnTo>
                  <a:lnTo>
                    <a:pt x="455" y="846"/>
                  </a:lnTo>
                  <a:lnTo>
                    <a:pt x="466" y="853"/>
                  </a:lnTo>
                  <a:lnTo>
                    <a:pt x="476" y="842"/>
                  </a:lnTo>
                  <a:lnTo>
                    <a:pt x="485" y="828"/>
                  </a:lnTo>
                  <a:lnTo>
                    <a:pt x="492" y="809"/>
                  </a:lnTo>
                  <a:lnTo>
                    <a:pt x="499" y="785"/>
                  </a:lnTo>
                  <a:lnTo>
                    <a:pt x="478" y="778"/>
                  </a:lnTo>
                  <a:close/>
                  <a:moveTo>
                    <a:pt x="377" y="448"/>
                  </a:moveTo>
                  <a:lnTo>
                    <a:pt x="346" y="513"/>
                  </a:lnTo>
                  <a:lnTo>
                    <a:pt x="337" y="518"/>
                  </a:lnTo>
                  <a:lnTo>
                    <a:pt x="337" y="535"/>
                  </a:lnTo>
                  <a:lnTo>
                    <a:pt x="332" y="542"/>
                  </a:lnTo>
                  <a:lnTo>
                    <a:pt x="325" y="551"/>
                  </a:lnTo>
                  <a:lnTo>
                    <a:pt x="318" y="560"/>
                  </a:lnTo>
                  <a:lnTo>
                    <a:pt x="311" y="574"/>
                  </a:lnTo>
                  <a:lnTo>
                    <a:pt x="297" y="579"/>
                  </a:lnTo>
                  <a:lnTo>
                    <a:pt x="292" y="603"/>
                  </a:lnTo>
                  <a:lnTo>
                    <a:pt x="280" y="614"/>
                  </a:lnTo>
                  <a:lnTo>
                    <a:pt x="269" y="652"/>
                  </a:lnTo>
                  <a:lnTo>
                    <a:pt x="255" y="654"/>
                  </a:lnTo>
                  <a:lnTo>
                    <a:pt x="255" y="659"/>
                  </a:lnTo>
                  <a:lnTo>
                    <a:pt x="245" y="664"/>
                  </a:lnTo>
                  <a:lnTo>
                    <a:pt x="240" y="666"/>
                  </a:lnTo>
                  <a:lnTo>
                    <a:pt x="233" y="664"/>
                  </a:lnTo>
                  <a:lnTo>
                    <a:pt x="240" y="673"/>
                  </a:lnTo>
                  <a:lnTo>
                    <a:pt x="229" y="682"/>
                  </a:lnTo>
                  <a:lnTo>
                    <a:pt x="233" y="701"/>
                  </a:lnTo>
                  <a:lnTo>
                    <a:pt x="215" y="710"/>
                  </a:lnTo>
                  <a:lnTo>
                    <a:pt x="215" y="717"/>
                  </a:lnTo>
                  <a:lnTo>
                    <a:pt x="208" y="717"/>
                  </a:lnTo>
                  <a:lnTo>
                    <a:pt x="205" y="725"/>
                  </a:lnTo>
                  <a:lnTo>
                    <a:pt x="203" y="727"/>
                  </a:lnTo>
                  <a:lnTo>
                    <a:pt x="198" y="725"/>
                  </a:lnTo>
                  <a:lnTo>
                    <a:pt x="186" y="741"/>
                  </a:lnTo>
                  <a:lnTo>
                    <a:pt x="186" y="746"/>
                  </a:lnTo>
                  <a:lnTo>
                    <a:pt x="170" y="757"/>
                  </a:lnTo>
                  <a:lnTo>
                    <a:pt x="168" y="769"/>
                  </a:lnTo>
                  <a:lnTo>
                    <a:pt x="144" y="778"/>
                  </a:lnTo>
                  <a:lnTo>
                    <a:pt x="139" y="793"/>
                  </a:lnTo>
                  <a:lnTo>
                    <a:pt x="135" y="790"/>
                  </a:lnTo>
                  <a:lnTo>
                    <a:pt x="125" y="795"/>
                  </a:lnTo>
                  <a:lnTo>
                    <a:pt x="123" y="802"/>
                  </a:lnTo>
                  <a:lnTo>
                    <a:pt x="116" y="802"/>
                  </a:lnTo>
                  <a:lnTo>
                    <a:pt x="106" y="816"/>
                  </a:lnTo>
                  <a:lnTo>
                    <a:pt x="106" y="809"/>
                  </a:lnTo>
                  <a:lnTo>
                    <a:pt x="95" y="811"/>
                  </a:lnTo>
                  <a:lnTo>
                    <a:pt x="88" y="816"/>
                  </a:lnTo>
                  <a:lnTo>
                    <a:pt x="85" y="821"/>
                  </a:lnTo>
                  <a:lnTo>
                    <a:pt x="83" y="823"/>
                  </a:lnTo>
                  <a:lnTo>
                    <a:pt x="78" y="821"/>
                  </a:lnTo>
                  <a:lnTo>
                    <a:pt x="69" y="814"/>
                  </a:lnTo>
                  <a:lnTo>
                    <a:pt x="57" y="814"/>
                  </a:lnTo>
                  <a:lnTo>
                    <a:pt x="59" y="807"/>
                  </a:lnTo>
                  <a:lnTo>
                    <a:pt x="50" y="800"/>
                  </a:lnTo>
                  <a:lnTo>
                    <a:pt x="43" y="774"/>
                  </a:lnTo>
                  <a:lnTo>
                    <a:pt x="33" y="753"/>
                  </a:lnTo>
                  <a:lnTo>
                    <a:pt x="43" y="732"/>
                  </a:lnTo>
                  <a:lnTo>
                    <a:pt x="36" y="720"/>
                  </a:lnTo>
                  <a:lnTo>
                    <a:pt x="45" y="703"/>
                  </a:lnTo>
                  <a:lnTo>
                    <a:pt x="40" y="694"/>
                  </a:lnTo>
                  <a:lnTo>
                    <a:pt x="43" y="649"/>
                  </a:lnTo>
                  <a:lnTo>
                    <a:pt x="48" y="621"/>
                  </a:lnTo>
                  <a:lnTo>
                    <a:pt x="66" y="581"/>
                  </a:lnTo>
                  <a:lnTo>
                    <a:pt x="64" y="551"/>
                  </a:lnTo>
                  <a:lnTo>
                    <a:pt x="66" y="542"/>
                  </a:lnTo>
                  <a:lnTo>
                    <a:pt x="76" y="530"/>
                  </a:lnTo>
                  <a:lnTo>
                    <a:pt x="76" y="509"/>
                  </a:lnTo>
                  <a:lnTo>
                    <a:pt x="88" y="497"/>
                  </a:lnTo>
                  <a:lnTo>
                    <a:pt x="90" y="460"/>
                  </a:lnTo>
                  <a:lnTo>
                    <a:pt x="99" y="424"/>
                  </a:lnTo>
                  <a:lnTo>
                    <a:pt x="111" y="417"/>
                  </a:lnTo>
                  <a:lnTo>
                    <a:pt x="118" y="394"/>
                  </a:lnTo>
                  <a:lnTo>
                    <a:pt x="137" y="380"/>
                  </a:lnTo>
                  <a:lnTo>
                    <a:pt x="149" y="366"/>
                  </a:lnTo>
                  <a:lnTo>
                    <a:pt x="144" y="361"/>
                  </a:lnTo>
                  <a:lnTo>
                    <a:pt x="144" y="354"/>
                  </a:lnTo>
                  <a:lnTo>
                    <a:pt x="151" y="349"/>
                  </a:lnTo>
                  <a:lnTo>
                    <a:pt x="153" y="338"/>
                  </a:lnTo>
                  <a:lnTo>
                    <a:pt x="177" y="338"/>
                  </a:lnTo>
                  <a:lnTo>
                    <a:pt x="196" y="333"/>
                  </a:lnTo>
                  <a:lnTo>
                    <a:pt x="208" y="342"/>
                  </a:lnTo>
                  <a:lnTo>
                    <a:pt x="217" y="335"/>
                  </a:lnTo>
                  <a:lnTo>
                    <a:pt x="252" y="331"/>
                  </a:lnTo>
                  <a:lnTo>
                    <a:pt x="276" y="335"/>
                  </a:lnTo>
                  <a:lnTo>
                    <a:pt x="290" y="342"/>
                  </a:lnTo>
                  <a:lnTo>
                    <a:pt x="306" y="354"/>
                  </a:lnTo>
                  <a:lnTo>
                    <a:pt x="325" y="356"/>
                  </a:lnTo>
                  <a:lnTo>
                    <a:pt x="325" y="366"/>
                  </a:lnTo>
                  <a:lnTo>
                    <a:pt x="335" y="373"/>
                  </a:lnTo>
                  <a:lnTo>
                    <a:pt x="344" y="385"/>
                  </a:lnTo>
                  <a:lnTo>
                    <a:pt x="351" y="399"/>
                  </a:lnTo>
                  <a:lnTo>
                    <a:pt x="356" y="410"/>
                  </a:lnTo>
                  <a:lnTo>
                    <a:pt x="358" y="415"/>
                  </a:lnTo>
                  <a:lnTo>
                    <a:pt x="370" y="422"/>
                  </a:lnTo>
                  <a:lnTo>
                    <a:pt x="382" y="434"/>
                  </a:lnTo>
                  <a:lnTo>
                    <a:pt x="389" y="436"/>
                  </a:lnTo>
                  <a:lnTo>
                    <a:pt x="377" y="448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4AF17E8-3FDD-4E79-8815-6FCA975D3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4557">
            <a:off x="5453063" y="3071815"/>
            <a:ext cx="433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>
            <a:extLst>
              <a:ext uri="{FF2B5EF4-FFF2-40B4-BE49-F238E27FC236}">
                <a16:creationId xmlns:a16="http://schemas.microsoft.com/office/drawing/2014/main" id="{15B1609F-0AE6-4991-A8AE-8720900EE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78" y="2374901"/>
            <a:ext cx="3192463" cy="412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ACAE5B9-4CC9-4DF0-9150-BD1AEA22A8C5}"/>
              </a:ext>
            </a:extLst>
          </p:cNvPr>
          <p:cNvSpPr/>
          <p:nvPr/>
        </p:nvSpPr>
        <p:spPr>
          <a:xfrm>
            <a:off x="6362700" y="3719515"/>
            <a:ext cx="1049339" cy="61912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endParaRPr lang="es-ES">
              <a:solidFill>
                <a:prstClr val="white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0308612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D680F6F2-AAA3-9BE0-3B67-C2CE80F209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95" t="24153" r="10078" b="3629"/>
          <a:stretch/>
        </p:blipFill>
        <p:spPr>
          <a:xfrm>
            <a:off x="1318160" y="2992581"/>
            <a:ext cx="3028209" cy="2636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D6F208-09BC-1A64-305B-67DE68B621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44" t="25222" r="9859" b="5298"/>
          <a:stretch/>
        </p:blipFill>
        <p:spPr>
          <a:xfrm>
            <a:off x="4762004" y="792677"/>
            <a:ext cx="2873829" cy="2636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3AD3D62D-1387-F40F-DA53-2EAE032FEF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60" t="18956" r="11372" b="4525"/>
          <a:stretch/>
        </p:blipFill>
        <p:spPr>
          <a:xfrm>
            <a:off x="8482383" y="1805051"/>
            <a:ext cx="2671948" cy="2956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90C0B36F-AA40-2E59-67F0-7DE48AD595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241.2546" end="8780.585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3111" y="4762007"/>
            <a:ext cx="1282722" cy="128272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161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D0E33BD-4F24-3721-6CA7-7F90DD3310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05" t="23850" r="10271" b="5688"/>
          <a:stretch/>
        </p:blipFill>
        <p:spPr>
          <a:xfrm rot="474665">
            <a:off x="1151907" y="3230087"/>
            <a:ext cx="2897580" cy="2648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A person playing a piano&#10;&#10;Description automatically generated with medium confidence">
            <a:extLst>
              <a:ext uri="{FF2B5EF4-FFF2-40B4-BE49-F238E27FC236}">
                <a16:creationId xmlns:a16="http://schemas.microsoft.com/office/drawing/2014/main" id="{E2920B3A-CE3F-60FE-7F30-86754C6EDC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57" t="23412" r="8906" b="2038"/>
          <a:stretch/>
        </p:blipFill>
        <p:spPr>
          <a:xfrm>
            <a:off x="4322618" y="1080655"/>
            <a:ext cx="2992583" cy="2861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A07836-FAAF-D6B8-353B-F6C9950824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36" t="24157" r="9183" b="3022"/>
          <a:stretch/>
        </p:blipFill>
        <p:spPr>
          <a:xfrm rot="824927">
            <a:off x="8142515" y="1632855"/>
            <a:ext cx="3177327" cy="2861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8B2B3A46-7CDF-B9EF-1BCE-9821F586DD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45.8361" end="33342.97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61293" y="4554186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255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D0E33BD-4F24-3721-6CA7-7F90DD3310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05" t="23850" r="10271" b="5688"/>
          <a:stretch/>
        </p:blipFill>
        <p:spPr>
          <a:xfrm rot="474665">
            <a:off x="1151907" y="3230087"/>
            <a:ext cx="2897580" cy="2648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A person playing a piano&#10;&#10;Description automatically generated with medium confidence">
            <a:extLst>
              <a:ext uri="{FF2B5EF4-FFF2-40B4-BE49-F238E27FC236}">
                <a16:creationId xmlns:a16="http://schemas.microsoft.com/office/drawing/2014/main" id="{E2920B3A-CE3F-60FE-7F30-86754C6EDC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57" t="23412" r="8906" b="2038"/>
          <a:stretch/>
        </p:blipFill>
        <p:spPr>
          <a:xfrm>
            <a:off x="4322618" y="1080655"/>
            <a:ext cx="2992583" cy="2861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A07836-FAAF-D6B8-353B-F6C9950824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36" t="24157" r="9183" b="3022"/>
          <a:stretch/>
        </p:blipFill>
        <p:spPr>
          <a:xfrm rot="824927">
            <a:off x="8142515" y="1632855"/>
            <a:ext cx="3177327" cy="2861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037A2F1B-7E28-D1C4-60FC-3FE615A112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129.9763" end="21014.187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27849" y="4773485"/>
            <a:ext cx="1003860" cy="100386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81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16924" y="341415"/>
            <a:ext cx="6353299" cy="61751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marL="228600"/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What can you do? </a:t>
            </a:r>
          </a:p>
          <a:p>
            <a:pPr marL="228600"/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- I can play the piano. </a:t>
            </a:r>
          </a:p>
          <a:p>
            <a:pPr marL="228600"/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What can your mom do?</a:t>
            </a:r>
          </a:p>
          <a:p>
            <a:pPr marL="228600"/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- She can drive a car.</a:t>
            </a:r>
          </a:p>
          <a:p>
            <a:pPr marL="228600"/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What can your friends do?</a:t>
            </a:r>
          </a:p>
          <a:p>
            <a:pPr marL="228600"/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- They can ride bikes.</a:t>
            </a:r>
            <a:endParaRPr lang="en-VN" sz="3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9FA6C-9143-9350-FDD5-9900F3016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88" y="496850"/>
            <a:ext cx="6870700" cy="80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BDA836E-9EB5-A173-1DAD-F8652FA09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51" y="2347678"/>
            <a:ext cx="7772400" cy="2691169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905DCF8-F13C-CF52-64C4-4FAA083C6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100" y="1045313"/>
            <a:ext cx="3771900" cy="5295900"/>
          </a:xfrm>
          <a:prstGeom prst="rect">
            <a:avLst/>
          </a:prstGeom>
        </p:spPr>
      </p:pic>
      <p:pic>
        <p:nvPicPr>
          <p:cNvPr id="7" name="Picture 6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22C09FCE-F02F-21BB-9C83-E0670D4C81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706"/>
          <a:stretch/>
        </p:blipFill>
        <p:spPr>
          <a:xfrm>
            <a:off x="7816851" y="2673350"/>
            <a:ext cx="1298574" cy="1511300"/>
          </a:xfrm>
          <a:prstGeom prst="rect">
            <a:avLst/>
          </a:prstGeom>
        </p:spPr>
      </p:pic>
      <p:pic>
        <p:nvPicPr>
          <p:cNvPr id="2" name="CD1 TRACK 40.mp3">
            <a:hlinkClick r:id="" action="ppaction://media"/>
            <a:extLst>
              <a:ext uri="{FF2B5EF4-FFF2-40B4-BE49-F238E27FC236}">
                <a16:creationId xmlns:a16="http://schemas.microsoft.com/office/drawing/2014/main" id="{8F4DFDED-3E39-7D3C-98B2-DAD6C2C402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26726" y="433680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955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D6F208-09BC-1A64-305B-67DE68B62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4" t="25222" r="9859" b="5298"/>
          <a:stretch/>
        </p:blipFill>
        <p:spPr>
          <a:xfrm>
            <a:off x="4533404" y="2450027"/>
            <a:ext cx="2873829" cy="2636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AC3E346-762D-51D4-8F5D-E8AAB9C8E22F}"/>
              </a:ext>
            </a:extLst>
          </p:cNvPr>
          <p:cNvSpPr/>
          <p:nvPr/>
        </p:nvSpPr>
        <p:spPr>
          <a:xfrm>
            <a:off x="800100" y="814387"/>
            <a:ext cx="5303054" cy="1028700"/>
          </a:xfrm>
          <a:custGeom>
            <a:avLst/>
            <a:gdLst>
              <a:gd name="connsiteX0" fmla="*/ 0 w 5303054"/>
              <a:gd name="connsiteY0" fmla="*/ 171453 h 1028700"/>
              <a:gd name="connsiteX1" fmla="*/ 171453 w 5303054"/>
              <a:gd name="connsiteY1" fmla="*/ 0 h 1028700"/>
              <a:gd name="connsiteX2" fmla="*/ 883842 w 5303054"/>
              <a:gd name="connsiteY2" fmla="*/ 0 h 1028700"/>
              <a:gd name="connsiteX3" fmla="*/ 883842 w 5303054"/>
              <a:gd name="connsiteY3" fmla="*/ 0 h 1028700"/>
              <a:gd name="connsiteX4" fmla="*/ 2209606 w 5303054"/>
              <a:gd name="connsiteY4" fmla="*/ 0 h 1028700"/>
              <a:gd name="connsiteX5" fmla="*/ 5131601 w 5303054"/>
              <a:gd name="connsiteY5" fmla="*/ 0 h 1028700"/>
              <a:gd name="connsiteX6" fmla="*/ 5303054 w 5303054"/>
              <a:gd name="connsiteY6" fmla="*/ 171453 h 1028700"/>
              <a:gd name="connsiteX7" fmla="*/ 5303054 w 5303054"/>
              <a:gd name="connsiteY7" fmla="*/ 600075 h 1028700"/>
              <a:gd name="connsiteX8" fmla="*/ 5303054 w 5303054"/>
              <a:gd name="connsiteY8" fmla="*/ 600075 h 1028700"/>
              <a:gd name="connsiteX9" fmla="*/ 5303054 w 5303054"/>
              <a:gd name="connsiteY9" fmla="*/ 857250 h 1028700"/>
              <a:gd name="connsiteX10" fmla="*/ 5303054 w 5303054"/>
              <a:gd name="connsiteY10" fmla="*/ 857247 h 1028700"/>
              <a:gd name="connsiteX11" fmla="*/ 5131601 w 5303054"/>
              <a:gd name="connsiteY11" fmla="*/ 1028700 h 1028700"/>
              <a:gd name="connsiteX12" fmla="*/ 2209606 w 5303054"/>
              <a:gd name="connsiteY12" fmla="*/ 1028700 h 1028700"/>
              <a:gd name="connsiteX13" fmla="*/ 1650416 w 5303054"/>
              <a:gd name="connsiteY13" fmla="*/ 1585906 h 1028700"/>
              <a:gd name="connsiteX14" fmla="*/ 883842 w 5303054"/>
              <a:gd name="connsiteY14" fmla="*/ 1028700 h 1028700"/>
              <a:gd name="connsiteX15" fmla="*/ 171453 w 5303054"/>
              <a:gd name="connsiteY15" fmla="*/ 1028700 h 1028700"/>
              <a:gd name="connsiteX16" fmla="*/ 0 w 5303054"/>
              <a:gd name="connsiteY16" fmla="*/ 857247 h 1028700"/>
              <a:gd name="connsiteX17" fmla="*/ 0 w 5303054"/>
              <a:gd name="connsiteY17" fmla="*/ 857250 h 1028700"/>
              <a:gd name="connsiteX18" fmla="*/ 0 w 5303054"/>
              <a:gd name="connsiteY18" fmla="*/ 600075 h 1028700"/>
              <a:gd name="connsiteX19" fmla="*/ 0 w 5303054"/>
              <a:gd name="connsiteY19" fmla="*/ 600075 h 1028700"/>
              <a:gd name="connsiteX20" fmla="*/ 0 w 5303054"/>
              <a:gd name="connsiteY20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03054" h="1028700" extrusionOk="0">
                <a:moveTo>
                  <a:pt x="0" y="171453"/>
                </a:moveTo>
                <a:cubicBezTo>
                  <a:pt x="-7662" y="72036"/>
                  <a:pt x="71573" y="1948"/>
                  <a:pt x="171453" y="0"/>
                </a:cubicBezTo>
                <a:cubicBezTo>
                  <a:pt x="492336" y="30854"/>
                  <a:pt x="758659" y="52221"/>
                  <a:pt x="883842" y="0"/>
                </a:cubicBezTo>
                <a:lnTo>
                  <a:pt x="883842" y="0"/>
                </a:lnTo>
                <a:cubicBezTo>
                  <a:pt x="1195527" y="-24972"/>
                  <a:pt x="2014598" y="-93743"/>
                  <a:pt x="2209606" y="0"/>
                </a:cubicBezTo>
                <a:cubicBezTo>
                  <a:pt x="2899635" y="-20187"/>
                  <a:pt x="3744251" y="-152480"/>
                  <a:pt x="5131601" y="0"/>
                </a:cubicBezTo>
                <a:cubicBezTo>
                  <a:pt x="5241152" y="1763"/>
                  <a:pt x="5307414" y="67789"/>
                  <a:pt x="5303054" y="171453"/>
                </a:cubicBezTo>
                <a:cubicBezTo>
                  <a:pt x="5275341" y="336544"/>
                  <a:pt x="5281740" y="389879"/>
                  <a:pt x="5303054" y="600075"/>
                </a:cubicBezTo>
                <a:lnTo>
                  <a:pt x="5303054" y="600075"/>
                </a:lnTo>
                <a:cubicBezTo>
                  <a:pt x="5312626" y="699570"/>
                  <a:pt x="5292502" y="732486"/>
                  <a:pt x="5303054" y="857250"/>
                </a:cubicBezTo>
                <a:lnTo>
                  <a:pt x="5303054" y="857247"/>
                </a:lnTo>
                <a:cubicBezTo>
                  <a:pt x="5310768" y="956257"/>
                  <a:pt x="5236632" y="1031186"/>
                  <a:pt x="5131601" y="1028700"/>
                </a:cubicBezTo>
                <a:cubicBezTo>
                  <a:pt x="3696056" y="1190897"/>
                  <a:pt x="3329705" y="1100862"/>
                  <a:pt x="2209606" y="1028700"/>
                </a:cubicBezTo>
                <a:cubicBezTo>
                  <a:pt x="1887416" y="1259169"/>
                  <a:pt x="1793399" y="1377512"/>
                  <a:pt x="1650416" y="1585906"/>
                </a:cubicBezTo>
                <a:cubicBezTo>
                  <a:pt x="1429255" y="1403727"/>
                  <a:pt x="1141893" y="1151004"/>
                  <a:pt x="883842" y="1028700"/>
                </a:cubicBezTo>
                <a:cubicBezTo>
                  <a:pt x="554304" y="965563"/>
                  <a:pt x="250728" y="1036614"/>
                  <a:pt x="171453" y="1028700"/>
                </a:cubicBezTo>
                <a:cubicBezTo>
                  <a:pt x="63034" y="1030954"/>
                  <a:pt x="-6870" y="947198"/>
                  <a:pt x="0" y="857247"/>
                </a:cubicBezTo>
                <a:lnTo>
                  <a:pt x="0" y="857250"/>
                </a:lnTo>
                <a:cubicBezTo>
                  <a:pt x="18556" y="730438"/>
                  <a:pt x="-4509" y="681784"/>
                  <a:pt x="0" y="600075"/>
                </a:cubicBezTo>
                <a:lnTo>
                  <a:pt x="0" y="600075"/>
                </a:lnTo>
                <a:cubicBezTo>
                  <a:pt x="4510" y="552452"/>
                  <a:pt x="-23240" y="247761"/>
                  <a:pt x="0" y="171453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18878"/>
                      <a:gd name="adj2" fmla="val 10416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93271BF-9441-8676-48AF-61164C41DF26}"/>
              </a:ext>
            </a:extLst>
          </p:cNvPr>
          <p:cNvSpPr/>
          <p:nvPr/>
        </p:nvSpPr>
        <p:spPr>
          <a:xfrm>
            <a:off x="7407233" y="814387"/>
            <a:ext cx="4502984" cy="1028700"/>
          </a:xfrm>
          <a:custGeom>
            <a:avLst/>
            <a:gdLst>
              <a:gd name="connsiteX0" fmla="*/ 0 w 4502984"/>
              <a:gd name="connsiteY0" fmla="*/ 171453 h 1028700"/>
              <a:gd name="connsiteX1" fmla="*/ 171453 w 4502984"/>
              <a:gd name="connsiteY1" fmla="*/ 0 h 1028700"/>
              <a:gd name="connsiteX2" fmla="*/ 750497 w 4502984"/>
              <a:gd name="connsiteY2" fmla="*/ 0 h 1028700"/>
              <a:gd name="connsiteX3" fmla="*/ 750497 w 4502984"/>
              <a:gd name="connsiteY3" fmla="*/ 0 h 1028700"/>
              <a:gd name="connsiteX4" fmla="*/ 1876243 w 4502984"/>
              <a:gd name="connsiteY4" fmla="*/ 0 h 1028700"/>
              <a:gd name="connsiteX5" fmla="*/ 4331531 w 4502984"/>
              <a:gd name="connsiteY5" fmla="*/ 0 h 1028700"/>
              <a:gd name="connsiteX6" fmla="*/ 4502984 w 4502984"/>
              <a:gd name="connsiteY6" fmla="*/ 171453 h 1028700"/>
              <a:gd name="connsiteX7" fmla="*/ 4502984 w 4502984"/>
              <a:gd name="connsiteY7" fmla="*/ 600075 h 1028700"/>
              <a:gd name="connsiteX8" fmla="*/ 4502984 w 4502984"/>
              <a:gd name="connsiteY8" fmla="*/ 600075 h 1028700"/>
              <a:gd name="connsiteX9" fmla="*/ 4502984 w 4502984"/>
              <a:gd name="connsiteY9" fmla="*/ 857250 h 1028700"/>
              <a:gd name="connsiteX10" fmla="*/ 4502984 w 4502984"/>
              <a:gd name="connsiteY10" fmla="*/ 857247 h 1028700"/>
              <a:gd name="connsiteX11" fmla="*/ 4331531 w 4502984"/>
              <a:gd name="connsiteY11" fmla="*/ 1028700 h 1028700"/>
              <a:gd name="connsiteX12" fmla="*/ 1876243 w 4502984"/>
              <a:gd name="connsiteY12" fmla="*/ 1028700 h 1028700"/>
              <a:gd name="connsiteX13" fmla="*/ 1009434 w 4502984"/>
              <a:gd name="connsiteY13" fmla="*/ 1471607 h 1028700"/>
              <a:gd name="connsiteX14" fmla="*/ 750497 w 4502984"/>
              <a:gd name="connsiteY14" fmla="*/ 1028700 h 1028700"/>
              <a:gd name="connsiteX15" fmla="*/ 171453 w 4502984"/>
              <a:gd name="connsiteY15" fmla="*/ 1028700 h 1028700"/>
              <a:gd name="connsiteX16" fmla="*/ 0 w 4502984"/>
              <a:gd name="connsiteY16" fmla="*/ 857247 h 1028700"/>
              <a:gd name="connsiteX17" fmla="*/ 0 w 4502984"/>
              <a:gd name="connsiteY17" fmla="*/ 857250 h 1028700"/>
              <a:gd name="connsiteX18" fmla="*/ 0 w 4502984"/>
              <a:gd name="connsiteY18" fmla="*/ 600075 h 1028700"/>
              <a:gd name="connsiteX19" fmla="*/ 0 w 4502984"/>
              <a:gd name="connsiteY19" fmla="*/ 600075 h 1028700"/>
              <a:gd name="connsiteX20" fmla="*/ 0 w 4502984"/>
              <a:gd name="connsiteY20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2984" h="1028700" extrusionOk="0">
                <a:moveTo>
                  <a:pt x="0" y="171453"/>
                </a:moveTo>
                <a:cubicBezTo>
                  <a:pt x="-7662" y="72036"/>
                  <a:pt x="71573" y="1948"/>
                  <a:pt x="171453" y="0"/>
                </a:cubicBezTo>
                <a:cubicBezTo>
                  <a:pt x="246304" y="-35950"/>
                  <a:pt x="587085" y="34298"/>
                  <a:pt x="750497" y="0"/>
                </a:cubicBezTo>
                <a:lnTo>
                  <a:pt x="750497" y="0"/>
                </a:lnTo>
                <a:cubicBezTo>
                  <a:pt x="1088641" y="-85268"/>
                  <a:pt x="1466614" y="-98385"/>
                  <a:pt x="1876243" y="0"/>
                </a:cubicBezTo>
                <a:cubicBezTo>
                  <a:pt x="2933005" y="-20187"/>
                  <a:pt x="3647497" y="-152480"/>
                  <a:pt x="4331531" y="0"/>
                </a:cubicBezTo>
                <a:cubicBezTo>
                  <a:pt x="4441082" y="1763"/>
                  <a:pt x="4507344" y="67789"/>
                  <a:pt x="4502984" y="171453"/>
                </a:cubicBezTo>
                <a:cubicBezTo>
                  <a:pt x="4475271" y="336544"/>
                  <a:pt x="4481670" y="389879"/>
                  <a:pt x="4502984" y="600075"/>
                </a:cubicBezTo>
                <a:lnTo>
                  <a:pt x="4502984" y="600075"/>
                </a:lnTo>
                <a:cubicBezTo>
                  <a:pt x="4512556" y="699570"/>
                  <a:pt x="4492432" y="732486"/>
                  <a:pt x="4502984" y="857250"/>
                </a:cubicBezTo>
                <a:lnTo>
                  <a:pt x="4502984" y="857247"/>
                </a:lnTo>
                <a:cubicBezTo>
                  <a:pt x="4510698" y="956257"/>
                  <a:pt x="4436562" y="1031186"/>
                  <a:pt x="4331531" y="1028700"/>
                </a:cubicBezTo>
                <a:cubicBezTo>
                  <a:pt x="3454379" y="1190897"/>
                  <a:pt x="2211388" y="1100862"/>
                  <a:pt x="1876243" y="1028700"/>
                </a:cubicBezTo>
                <a:cubicBezTo>
                  <a:pt x="1529205" y="1283151"/>
                  <a:pt x="1363764" y="1270389"/>
                  <a:pt x="1009434" y="1471607"/>
                </a:cubicBezTo>
                <a:cubicBezTo>
                  <a:pt x="885346" y="1339113"/>
                  <a:pt x="871479" y="1222567"/>
                  <a:pt x="750497" y="1028700"/>
                </a:cubicBezTo>
                <a:cubicBezTo>
                  <a:pt x="558665" y="1025201"/>
                  <a:pt x="402324" y="1012384"/>
                  <a:pt x="171453" y="1028700"/>
                </a:cubicBezTo>
                <a:cubicBezTo>
                  <a:pt x="63034" y="1030954"/>
                  <a:pt x="-6870" y="947198"/>
                  <a:pt x="0" y="857247"/>
                </a:cubicBezTo>
                <a:lnTo>
                  <a:pt x="0" y="857250"/>
                </a:lnTo>
                <a:cubicBezTo>
                  <a:pt x="18556" y="730438"/>
                  <a:pt x="-4509" y="681784"/>
                  <a:pt x="0" y="600075"/>
                </a:cubicBezTo>
                <a:lnTo>
                  <a:pt x="0" y="600075"/>
                </a:lnTo>
                <a:cubicBezTo>
                  <a:pt x="4510" y="552452"/>
                  <a:pt x="-23240" y="247761"/>
                  <a:pt x="0" y="171453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27583"/>
                      <a:gd name="adj2" fmla="val 930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72921-A95D-0538-8373-96063426796D}"/>
              </a:ext>
            </a:extLst>
          </p:cNvPr>
          <p:cNvSpPr txBox="1"/>
          <p:nvPr/>
        </p:nvSpPr>
        <p:spPr>
          <a:xfrm>
            <a:off x="800100" y="1005571"/>
            <a:ext cx="5251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What can your brother do?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DF8CB5-35FC-4B09-FA3B-76B1349E1492}"/>
              </a:ext>
            </a:extLst>
          </p:cNvPr>
          <p:cNvSpPr txBox="1"/>
          <p:nvPr/>
        </p:nvSpPr>
        <p:spPr>
          <a:xfrm>
            <a:off x="7546522" y="1025304"/>
            <a:ext cx="436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He can do </a:t>
            </a:r>
            <a:r>
              <a:rPr lang="en-US" sz="3600" dirty="0">
                <a:solidFill>
                  <a:srgbClr val="0070C0"/>
                </a:solidFill>
              </a:rPr>
              <a:t>gymnastics.</a:t>
            </a:r>
            <a:endParaRPr lang="en-VN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3AD3D62D-1387-F40F-DA53-2EAE032FE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0" t="18956" r="11372" b="4525"/>
          <a:stretch/>
        </p:blipFill>
        <p:spPr>
          <a:xfrm>
            <a:off x="4563891" y="2247962"/>
            <a:ext cx="3132865" cy="3467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7F2F06C-C9E1-A90B-80EA-DE31FCF21115}"/>
              </a:ext>
            </a:extLst>
          </p:cNvPr>
          <p:cNvSpPr/>
          <p:nvPr/>
        </p:nvSpPr>
        <p:spPr>
          <a:xfrm>
            <a:off x="800100" y="814387"/>
            <a:ext cx="5303054" cy="1028700"/>
          </a:xfrm>
          <a:custGeom>
            <a:avLst/>
            <a:gdLst>
              <a:gd name="connsiteX0" fmla="*/ 0 w 5303054"/>
              <a:gd name="connsiteY0" fmla="*/ 171453 h 1028700"/>
              <a:gd name="connsiteX1" fmla="*/ 171453 w 5303054"/>
              <a:gd name="connsiteY1" fmla="*/ 0 h 1028700"/>
              <a:gd name="connsiteX2" fmla="*/ 883842 w 5303054"/>
              <a:gd name="connsiteY2" fmla="*/ 0 h 1028700"/>
              <a:gd name="connsiteX3" fmla="*/ 883842 w 5303054"/>
              <a:gd name="connsiteY3" fmla="*/ 0 h 1028700"/>
              <a:gd name="connsiteX4" fmla="*/ 2209606 w 5303054"/>
              <a:gd name="connsiteY4" fmla="*/ 0 h 1028700"/>
              <a:gd name="connsiteX5" fmla="*/ 5131601 w 5303054"/>
              <a:gd name="connsiteY5" fmla="*/ 0 h 1028700"/>
              <a:gd name="connsiteX6" fmla="*/ 5303054 w 5303054"/>
              <a:gd name="connsiteY6" fmla="*/ 171453 h 1028700"/>
              <a:gd name="connsiteX7" fmla="*/ 5303054 w 5303054"/>
              <a:gd name="connsiteY7" fmla="*/ 600075 h 1028700"/>
              <a:gd name="connsiteX8" fmla="*/ 5303054 w 5303054"/>
              <a:gd name="connsiteY8" fmla="*/ 600075 h 1028700"/>
              <a:gd name="connsiteX9" fmla="*/ 5303054 w 5303054"/>
              <a:gd name="connsiteY9" fmla="*/ 857250 h 1028700"/>
              <a:gd name="connsiteX10" fmla="*/ 5303054 w 5303054"/>
              <a:gd name="connsiteY10" fmla="*/ 857247 h 1028700"/>
              <a:gd name="connsiteX11" fmla="*/ 5131601 w 5303054"/>
              <a:gd name="connsiteY11" fmla="*/ 1028700 h 1028700"/>
              <a:gd name="connsiteX12" fmla="*/ 2209606 w 5303054"/>
              <a:gd name="connsiteY12" fmla="*/ 1028700 h 1028700"/>
              <a:gd name="connsiteX13" fmla="*/ 1650416 w 5303054"/>
              <a:gd name="connsiteY13" fmla="*/ 1585906 h 1028700"/>
              <a:gd name="connsiteX14" fmla="*/ 883842 w 5303054"/>
              <a:gd name="connsiteY14" fmla="*/ 1028700 h 1028700"/>
              <a:gd name="connsiteX15" fmla="*/ 171453 w 5303054"/>
              <a:gd name="connsiteY15" fmla="*/ 1028700 h 1028700"/>
              <a:gd name="connsiteX16" fmla="*/ 0 w 5303054"/>
              <a:gd name="connsiteY16" fmla="*/ 857247 h 1028700"/>
              <a:gd name="connsiteX17" fmla="*/ 0 w 5303054"/>
              <a:gd name="connsiteY17" fmla="*/ 857250 h 1028700"/>
              <a:gd name="connsiteX18" fmla="*/ 0 w 5303054"/>
              <a:gd name="connsiteY18" fmla="*/ 600075 h 1028700"/>
              <a:gd name="connsiteX19" fmla="*/ 0 w 5303054"/>
              <a:gd name="connsiteY19" fmla="*/ 600075 h 1028700"/>
              <a:gd name="connsiteX20" fmla="*/ 0 w 5303054"/>
              <a:gd name="connsiteY20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03054" h="1028700" extrusionOk="0">
                <a:moveTo>
                  <a:pt x="0" y="171453"/>
                </a:moveTo>
                <a:cubicBezTo>
                  <a:pt x="-7662" y="72036"/>
                  <a:pt x="71573" y="1948"/>
                  <a:pt x="171453" y="0"/>
                </a:cubicBezTo>
                <a:cubicBezTo>
                  <a:pt x="492336" y="30854"/>
                  <a:pt x="758659" y="52221"/>
                  <a:pt x="883842" y="0"/>
                </a:cubicBezTo>
                <a:lnTo>
                  <a:pt x="883842" y="0"/>
                </a:lnTo>
                <a:cubicBezTo>
                  <a:pt x="1195527" y="-24972"/>
                  <a:pt x="2014598" y="-93743"/>
                  <a:pt x="2209606" y="0"/>
                </a:cubicBezTo>
                <a:cubicBezTo>
                  <a:pt x="2899635" y="-20187"/>
                  <a:pt x="3744251" y="-152480"/>
                  <a:pt x="5131601" y="0"/>
                </a:cubicBezTo>
                <a:cubicBezTo>
                  <a:pt x="5241152" y="1763"/>
                  <a:pt x="5307414" y="67789"/>
                  <a:pt x="5303054" y="171453"/>
                </a:cubicBezTo>
                <a:cubicBezTo>
                  <a:pt x="5275341" y="336544"/>
                  <a:pt x="5281740" y="389879"/>
                  <a:pt x="5303054" y="600075"/>
                </a:cubicBezTo>
                <a:lnTo>
                  <a:pt x="5303054" y="600075"/>
                </a:lnTo>
                <a:cubicBezTo>
                  <a:pt x="5312626" y="699570"/>
                  <a:pt x="5292502" y="732486"/>
                  <a:pt x="5303054" y="857250"/>
                </a:cubicBezTo>
                <a:lnTo>
                  <a:pt x="5303054" y="857247"/>
                </a:lnTo>
                <a:cubicBezTo>
                  <a:pt x="5310768" y="956257"/>
                  <a:pt x="5236632" y="1031186"/>
                  <a:pt x="5131601" y="1028700"/>
                </a:cubicBezTo>
                <a:cubicBezTo>
                  <a:pt x="3696056" y="1190897"/>
                  <a:pt x="3329705" y="1100862"/>
                  <a:pt x="2209606" y="1028700"/>
                </a:cubicBezTo>
                <a:cubicBezTo>
                  <a:pt x="1887416" y="1259169"/>
                  <a:pt x="1793399" y="1377512"/>
                  <a:pt x="1650416" y="1585906"/>
                </a:cubicBezTo>
                <a:cubicBezTo>
                  <a:pt x="1429255" y="1403727"/>
                  <a:pt x="1141893" y="1151004"/>
                  <a:pt x="883842" y="1028700"/>
                </a:cubicBezTo>
                <a:cubicBezTo>
                  <a:pt x="554304" y="965563"/>
                  <a:pt x="250728" y="1036614"/>
                  <a:pt x="171453" y="1028700"/>
                </a:cubicBezTo>
                <a:cubicBezTo>
                  <a:pt x="63034" y="1030954"/>
                  <a:pt x="-6870" y="947198"/>
                  <a:pt x="0" y="857247"/>
                </a:cubicBezTo>
                <a:lnTo>
                  <a:pt x="0" y="857250"/>
                </a:lnTo>
                <a:cubicBezTo>
                  <a:pt x="18556" y="730438"/>
                  <a:pt x="-4509" y="681784"/>
                  <a:pt x="0" y="600075"/>
                </a:cubicBezTo>
                <a:lnTo>
                  <a:pt x="0" y="600075"/>
                </a:lnTo>
                <a:cubicBezTo>
                  <a:pt x="4510" y="552452"/>
                  <a:pt x="-23240" y="247761"/>
                  <a:pt x="0" y="171453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18878"/>
                      <a:gd name="adj2" fmla="val 10416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AFBAFF8-24AC-0978-1AC1-F0A3F8F03EC9}"/>
              </a:ext>
            </a:extLst>
          </p:cNvPr>
          <p:cNvSpPr/>
          <p:nvPr/>
        </p:nvSpPr>
        <p:spPr>
          <a:xfrm>
            <a:off x="7407233" y="814387"/>
            <a:ext cx="4502984" cy="1028700"/>
          </a:xfrm>
          <a:custGeom>
            <a:avLst/>
            <a:gdLst>
              <a:gd name="connsiteX0" fmla="*/ 0 w 4502984"/>
              <a:gd name="connsiteY0" fmla="*/ 171453 h 1028700"/>
              <a:gd name="connsiteX1" fmla="*/ 171453 w 4502984"/>
              <a:gd name="connsiteY1" fmla="*/ 0 h 1028700"/>
              <a:gd name="connsiteX2" fmla="*/ 750497 w 4502984"/>
              <a:gd name="connsiteY2" fmla="*/ 0 h 1028700"/>
              <a:gd name="connsiteX3" fmla="*/ 750497 w 4502984"/>
              <a:gd name="connsiteY3" fmla="*/ 0 h 1028700"/>
              <a:gd name="connsiteX4" fmla="*/ 1876243 w 4502984"/>
              <a:gd name="connsiteY4" fmla="*/ 0 h 1028700"/>
              <a:gd name="connsiteX5" fmla="*/ 4331531 w 4502984"/>
              <a:gd name="connsiteY5" fmla="*/ 0 h 1028700"/>
              <a:gd name="connsiteX6" fmla="*/ 4502984 w 4502984"/>
              <a:gd name="connsiteY6" fmla="*/ 171453 h 1028700"/>
              <a:gd name="connsiteX7" fmla="*/ 4502984 w 4502984"/>
              <a:gd name="connsiteY7" fmla="*/ 600075 h 1028700"/>
              <a:gd name="connsiteX8" fmla="*/ 4502984 w 4502984"/>
              <a:gd name="connsiteY8" fmla="*/ 600075 h 1028700"/>
              <a:gd name="connsiteX9" fmla="*/ 4502984 w 4502984"/>
              <a:gd name="connsiteY9" fmla="*/ 857250 h 1028700"/>
              <a:gd name="connsiteX10" fmla="*/ 4502984 w 4502984"/>
              <a:gd name="connsiteY10" fmla="*/ 857247 h 1028700"/>
              <a:gd name="connsiteX11" fmla="*/ 4331531 w 4502984"/>
              <a:gd name="connsiteY11" fmla="*/ 1028700 h 1028700"/>
              <a:gd name="connsiteX12" fmla="*/ 1876243 w 4502984"/>
              <a:gd name="connsiteY12" fmla="*/ 1028700 h 1028700"/>
              <a:gd name="connsiteX13" fmla="*/ 1009434 w 4502984"/>
              <a:gd name="connsiteY13" fmla="*/ 1471607 h 1028700"/>
              <a:gd name="connsiteX14" fmla="*/ 750497 w 4502984"/>
              <a:gd name="connsiteY14" fmla="*/ 1028700 h 1028700"/>
              <a:gd name="connsiteX15" fmla="*/ 171453 w 4502984"/>
              <a:gd name="connsiteY15" fmla="*/ 1028700 h 1028700"/>
              <a:gd name="connsiteX16" fmla="*/ 0 w 4502984"/>
              <a:gd name="connsiteY16" fmla="*/ 857247 h 1028700"/>
              <a:gd name="connsiteX17" fmla="*/ 0 w 4502984"/>
              <a:gd name="connsiteY17" fmla="*/ 857250 h 1028700"/>
              <a:gd name="connsiteX18" fmla="*/ 0 w 4502984"/>
              <a:gd name="connsiteY18" fmla="*/ 600075 h 1028700"/>
              <a:gd name="connsiteX19" fmla="*/ 0 w 4502984"/>
              <a:gd name="connsiteY19" fmla="*/ 600075 h 1028700"/>
              <a:gd name="connsiteX20" fmla="*/ 0 w 4502984"/>
              <a:gd name="connsiteY20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2984" h="1028700" extrusionOk="0">
                <a:moveTo>
                  <a:pt x="0" y="171453"/>
                </a:moveTo>
                <a:cubicBezTo>
                  <a:pt x="-7662" y="72036"/>
                  <a:pt x="71573" y="1948"/>
                  <a:pt x="171453" y="0"/>
                </a:cubicBezTo>
                <a:cubicBezTo>
                  <a:pt x="246304" y="-35950"/>
                  <a:pt x="587085" y="34298"/>
                  <a:pt x="750497" y="0"/>
                </a:cubicBezTo>
                <a:lnTo>
                  <a:pt x="750497" y="0"/>
                </a:lnTo>
                <a:cubicBezTo>
                  <a:pt x="1088641" y="-85268"/>
                  <a:pt x="1466614" y="-98385"/>
                  <a:pt x="1876243" y="0"/>
                </a:cubicBezTo>
                <a:cubicBezTo>
                  <a:pt x="2933005" y="-20187"/>
                  <a:pt x="3647497" y="-152480"/>
                  <a:pt x="4331531" y="0"/>
                </a:cubicBezTo>
                <a:cubicBezTo>
                  <a:pt x="4441082" y="1763"/>
                  <a:pt x="4507344" y="67789"/>
                  <a:pt x="4502984" y="171453"/>
                </a:cubicBezTo>
                <a:cubicBezTo>
                  <a:pt x="4475271" y="336544"/>
                  <a:pt x="4481670" y="389879"/>
                  <a:pt x="4502984" y="600075"/>
                </a:cubicBezTo>
                <a:lnTo>
                  <a:pt x="4502984" y="600075"/>
                </a:lnTo>
                <a:cubicBezTo>
                  <a:pt x="4512556" y="699570"/>
                  <a:pt x="4492432" y="732486"/>
                  <a:pt x="4502984" y="857250"/>
                </a:cubicBezTo>
                <a:lnTo>
                  <a:pt x="4502984" y="857247"/>
                </a:lnTo>
                <a:cubicBezTo>
                  <a:pt x="4510698" y="956257"/>
                  <a:pt x="4436562" y="1031186"/>
                  <a:pt x="4331531" y="1028700"/>
                </a:cubicBezTo>
                <a:cubicBezTo>
                  <a:pt x="3454379" y="1190897"/>
                  <a:pt x="2211388" y="1100862"/>
                  <a:pt x="1876243" y="1028700"/>
                </a:cubicBezTo>
                <a:cubicBezTo>
                  <a:pt x="1529205" y="1283151"/>
                  <a:pt x="1363764" y="1270389"/>
                  <a:pt x="1009434" y="1471607"/>
                </a:cubicBezTo>
                <a:cubicBezTo>
                  <a:pt x="885346" y="1339113"/>
                  <a:pt x="871479" y="1222567"/>
                  <a:pt x="750497" y="1028700"/>
                </a:cubicBezTo>
                <a:cubicBezTo>
                  <a:pt x="558665" y="1025201"/>
                  <a:pt x="402324" y="1012384"/>
                  <a:pt x="171453" y="1028700"/>
                </a:cubicBezTo>
                <a:cubicBezTo>
                  <a:pt x="63034" y="1030954"/>
                  <a:pt x="-6870" y="947198"/>
                  <a:pt x="0" y="857247"/>
                </a:cubicBezTo>
                <a:lnTo>
                  <a:pt x="0" y="857250"/>
                </a:lnTo>
                <a:cubicBezTo>
                  <a:pt x="18556" y="730438"/>
                  <a:pt x="-4509" y="681784"/>
                  <a:pt x="0" y="600075"/>
                </a:cubicBezTo>
                <a:lnTo>
                  <a:pt x="0" y="600075"/>
                </a:lnTo>
                <a:cubicBezTo>
                  <a:pt x="4510" y="552452"/>
                  <a:pt x="-23240" y="247761"/>
                  <a:pt x="0" y="171453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27583"/>
                      <a:gd name="adj2" fmla="val 930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9DC3C-7C3B-35CC-0103-E41DD2E2AEEF}"/>
              </a:ext>
            </a:extLst>
          </p:cNvPr>
          <p:cNvSpPr txBox="1"/>
          <p:nvPr/>
        </p:nvSpPr>
        <p:spPr>
          <a:xfrm>
            <a:off x="1038146" y="1005571"/>
            <a:ext cx="482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What can your sister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E0AB74-1C44-0B7D-634E-0B892D08D9D7}"/>
              </a:ext>
            </a:extLst>
          </p:cNvPr>
          <p:cNvSpPr txBox="1"/>
          <p:nvPr/>
        </p:nvSpPr>
        <p:spPr>
          <a:xfrm>
            <a:off x="7696756" y="1011017"/>
            <a:ext cx="3975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She can </a:t>
            </a:r>
            <a:r>
              <a:rPr lang="vi-VN" sz="3600" dirty="0">
                <a:solidFill>
                  <a:srgbClr val="0070C0"/>
                </a:solidFill>
              </a:rPr>
              <a:t>ride a bike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en-VN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8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7F2F06C-C9E1-A90B-80EA-DE31FCF21115}"/>
              </a:ext>
            </a:extLst>
          </p:cNvPr>
          <p:cNvSpPr/>
          <p:nvPr/>
        </p:nvSpPr>
        <p:spPr>
          <a:xfrm>
            <a:off x="800100" y="814387"/>
            <a:ext cx="5303054" cy="1028700"/>
          </a:xfrm>
          <a:custGeom>
            <a:avLst/>
            <a:gdLst>
              <a:gd name="connsiteX0" fmla="*/ 0 w 5303054"/>
              <a:gd name="connsiteY0" fmla="*/ 171453 h 1028700"/>
              <a:gd name="connsiteX1" fmla="*/ 171453 w 5303054"/>
              <a:gd name="connsiteY1" fmla="*/ 0 h 1028700"/>
              <a:gd name="connsiteX2" fmla="*/ 883842 w 5303054"/>
              <a:gd name="connsiteY2" fmla="*/ 0 h 1028700"/>
              <a:gd name="connsiteX3" fmla="*/ 883842 w 5303054"/>
              <a:gd name="connsiteY3" fmla="*/ 0 h 1028700"/>
              <a:gd name="connsiteX4" fmla="*/ 2209606 w 5303054"/>
              <a:gd name="connsiteY4" fmla="*/ 0 h 1028700"/>
              <a:gd name="connsiteX5" fmla="*/ 5131601 w 5303054"/>
              <a:gd name="connsiteY5" fmla="*/ 0 h 1028700"/>
              <a:gd name="connsiteX6" fmla="*/ 5303054 w 5303054"/>
              <a:gd name="connsiteY6" fmla="*/ 171453 h 1028700"/>
              <a:gd name="connsiteX7" fmla="*/ 5303054 w 5303054"/>
              <a:gd name="connsiteY7" fmla="*/ 600075 h 1028700"/>
              <a:gd name="connsiteX8" fmla="*/ 5303054 w 5303054"/>
              <a:gd name="connsiteY8" fmla="*/ 600075 h 1028700"/>
              <a:gd name="connsiteX9" fmla="*/ 5303054 w 5303054"/>
              <a:gd name="connsiteY9" fmla="*/ 857250 h 1028700"/>
              <a:gd name="connsiteX10" fmla="*/ 5303054 w 5303054"/>
              <a:gd name="connsiteY10" fmla="*/ 857247 h 1028700"/>
              <a:gd name="connsiteX11" fmla="*/ 5131601 w 5303054"/>
              <a:gd name="connsiteY11" fmla="*/ 1028700 h 1028700"/>
              <a:gd name="connsiteX12" fmla="*/ 2209606 w 5303054"/>
              <a:gd name="connsiteY12" fmla="*/ 1028700 h 1028700"/>
              <a:gd name="connsiteX13" fmla="*/ 1650416 w 5303054"/>
              <a:gd name="connsiteY13" fmla="*/ 1585906 h 1028700"/>
              <a:gd name="connsiteX14" fmla="*/ 883842 w 5303054"/>
              <a:gd name="connsiteY14" fmla="*/ 1028700 h 1028700"/>
              <a:gd name="connsiteX15" fmla="*/ 171453 w 5303054"/>
              <a:gd name="connsiteY15" fmla="*/ 1028700 h 1028700"/>
              <a:gd name="connsiteX16" fmla="*/ 0 w 5303054"/>
              <a:gd name="connsiteY16" fmla="*/ 857247 h 1028700"/>
              <a:gd name="connsiteX17" fmla="*/ 0 w 5303054"/>
              <a:gd name="connsiteY17" fmla="*/ 857250 h 1028700"/>
              <a:gd name="connsiteX18" fmla="*/ 0 w 5303054"/>
              <a:gd name="connsiteY18" fmla="*/ 600075 h 1028700"/>
              <a:gd name="connsiteX19" fmla="*/ 0 w 5303054"/>
              <a:gd name="connsiteY19" fmla="*/ 600075 h 1028700"/>
              <a:gd name="connsiteX20" fmla="*/ 0 w 5303054"/>
              <a:gd name="connsiteY20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03054" h="1028700" extrusionOk="0">
                <a:moveTo>
                  <a:pt x="0" y="171453"/>
                </a:moveTo>
                <a:cubicBezTo>
                  <a:pt x="-7662" y="72036"/>
                  <a:pt x="71573" y="1948"/>
                  <a:pt x="171453" y="0"/>
                </a:cubicBezTo>
                <a:cubicBezTo>
                  <a:pt x="492336" y="30854"/>
                  <a:pt x="758659" y="52221"/>
                  <a:pt x="883842" y="0"/>
                </a:cubicBezTo>
                <a:lnTo>
                  <a:pt x="883842" y="0"/>
                </a:lnTo>
                <a:cubicBezTo>
                  <a:pt x="1195527" y="-24972"/>
                  <a:pt x="2014598" y="-93743"/>
                  <a:pt x="2209606" y="0"/>
                </a:cubicBezTo>
                <a:cubicBezTo>
                  <a:pt x="2899635" y="-20187"/>
                  <a:pt x="3744251" y="-152480"/>
                  <a:pt x="5131601" y="0"/>
                </a:cubicBezTo>
                <a:cubicBezTo>
                  <a:pt x="5241152" y="1763"/>
                  <a:pt x="5307414" y="67789"/>
                  <a:pt x="5303054" y="171453"/>
                </a:cubicBezTo>
                <a:cubicBezTo>
                  <a:pt x="5275341" y="336544"/>
                  <a:pt x="5281740" y="389879"/>
                  <a:pt x="5303054" y="600075"/>
                </a:cubicBezTo>
                <a:lnTo>
                  <a:pt x="5303054" y="600075"/>
                </a:lnTo>
                <a:cubicBezTo>
                  <a:pt x="5312626" y="699570"/>
                  <a:pt x="5292502" y="732486"/>
                  <a:pt x="5303054" y="857250"/>
                </a:cubicBezTo>
                <a:lnTo>
                  <a:pt x="5303054" y="857247"/>
                </a:lnTo>
                <a:cubicBezTo>
                  <a:pt x="5310768" y="956257"/>
                  <a:pt x="5236632" y="1031186"/>
                  <a:pt x="5131601" y="1028700"/>
                </a:cubicBezTo>
                <a:cubicBezTo>
                  <a:pt x="3696056" y="1190897"/>
                  <a:pt x="3329705" y="1100862"/>
                  <a:pt x="2209606" y="1028700"/>
                </a:cubicBezTo>
                <a:cubicBezTo>
                  <a:pt x="1887416" y="1259169"/>
                  <a:pt x="1793399" y="1377512"/>
                  <a:pt x="1650416" y="1585906"/>
                </a:cubicBezTo>
                <a:cubicBezTo>
                  <a:pt x="1429255" y="1403727"/>
                  <a:pt x="1141893" y="1151004"/>
                  <a:pt x="883842" y="1028700"/>
                </a:cubicBezTo>
                <a:cubicBezTo>
                  <a:pt x="554304" y="965563"/>
                  <a:pt x="250728" y="1036614"/>
                  <a:pt x="171453" y="1028700"/>
                </a:cubicBezTo>
                <a:cubicBezTo>
                  <a:pt x="63034" y="1030954"/>
                  <a:pt x="-6870" y="947198"/>
                  <a:pt x="0" y="857247"/>
                </a:cubicBezTo>
                <a:lnTo>
                  <a:pt x="0" y="857250"/>
                </a:lnTo>
                <a:cubicBezTo>
                  <a:pt x="18556" y="730438"/>
                  <a:pt x="-4509" y="681784"/>
                  <a:pt x="0" y="600075"/>
                </a:cubicBezTo>
                <a:lnTo>
                  <a:pt x="0" y="600075"/>
                </a:lnTo>
                <a:cubicBezTo>
                  <a:pt x="4510" y="552452"/>
                  <a:pt x="-23240" y="247761"/>
                  <a:pt x="0" y="171453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18878"/>
                      <a:gd name="adj2" fmla="val 10416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AFBAFF8-24AC-0978-1AC1-F0A3F8F03EC9}"/>
              </a:ext>
            </a:extLst>
          </p:cNvPr>
          <p:cNvSpPr/>
          <p:nvPr/>
        </p:nvSpPr>
        <p:spPr>
          <a:xfrm>
            <a:off x="7407233" y="814387"/>
            <a:ext cx="4502984" cy="1028700"/>
          </a:xfrm>
          <a:custGeom>
            <a:avLst/>
            <a:gdLst>
              <a:gd name="connsiteX0" fmla="*/ 0 w 4502984"/>
              <a:gd name="connsiteY0" fmla="*/ 171453 h 1028700"/>
              <a:gd name="connsiteX1" fmla="*/ 171453 w 4502984"/>
              <a:gd name="connsiteY1" fmla="*/ 0 h 1028700"/>
              <a:gd name="connsiteX2" fmla="*/ 750497 w 4502984"/>
              <a:gd name="connsiteY2" fmla="*/ 0 h 1028700"/>
              <a:gd name="connsiteX3" fmla="*/ 750497 w 4502984"/>
              <a:gd name="connsiteY3" fmla="*/ 0 h 1028700"/>
              <a:gd name="connsiteX4" fmla="*/ 1876243 w 4502984"/>
              <a:gd name="connsiteY4" fmla="*/ 0 h 1028700"/>
              <a:gd name="connsiteX5" fmla="*/ 4331531 w 4502984"/>
              <a:gd name="connsiteY5" fmla="*/ 0 h 1028700"/>
              <a:gd name="connsiteX6" fmla="*/ 4502984 w 4502984"/>
              <a:gd name="connsiteY6" fmla="*/ 171453 h 1028700"/>
              <a:gd name="connsiteX7" fmla="*/ 4502984 w 4502984"/>
              <a:gd name="connsiteY7" fmla="*/ 600075 h 1028700"/>
              <a:gd name="connsiteX8" fmla="*/ 4502984 w 4502984"/>
              <a:gd name="connsiteY8" fmla="*/ 600075 h 1028700"/>
              <a:gd name="connsiteX9" fmla="*/ 4502984 w 4502984"/>
              <a:gd name="connsiteY9" fmla="*/ 857250 h 1028700"/>
              <a:gd name="connsiteX10" fmla="*/ 4502984 w 4502984"/>
              <a:gd name="connsiteY10" fmla="*/ 857247 h 1028700"/>
              <a:gd name="connsiteX11" fmla="*/ 4331531 w 4502984"/>
              <a:gd name="connsiteY11" fmla="*/ 1028700 h 1028700"/>
              <a:gd name="connsiteX12" fmla="*/ 1876243 w 4502984"/>
              <a:gd name="connsiteY12" fmla="*/ 1028700 h 1028700"/>
              <a:gd name="connsiteX13" fmla="*/ 1009434 w 4502984"/>
              <a:gd name="connsiteY13" fmla="*/ 1471607 h 1028700"/>
              <a:gd name="connsiteX14" fmla="*/ 750497 w 4502984"/>
              <a:gd name="connsiteY14" fmla="*/ 1028700 h 1028700"/>
              <a:gd name="connsiteX15" fmla="*/ 171453 w 4502984"/>
              <a:gd name="connsiteY15" fmla="*/ 1028700 h 1028700"/>
              <a:gd name="connsiteX16" fmla="*/ 0 w 4502984"/>
              <a:gd name="connsiteY16" fmla="*/ 857247 h 1028700"/>
              <a:gd name="connsiteX17" fmla="*/ 0 w 4502984"/>
              <a:gd name="connsiteY17" fmla="*/ 857250 h 1028700"/>
              <a:gd name="connsiteX18" fmla="*/ 0 w 4502984"/>
              <a:gd name="connsiteY18" fmla="*/ 600075 h 1028700"/>
              <a:gd name="connsiteX19" fmla="*/ 0 w 4502984"/>
              <a:gd name="connsiteY19" fmla="*/ 600075 h 1028700"/>
              <a:gd name="connsiteX20" fmla="*/ 0 w 4502984"/>
              <a:gd name="connsiteY20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2984" h="1028700" extrusionOk="0">
                <a:moveTo>
                  <a:pt x="0" y="171453"/>
                </a:moveTo>
                <a:cubicBezTo>
                  <a:pt x="-7662" y="72036"/>
                  <a:pt x="71573" y="1948"/>
                  <a:pt x="171453" y="0"/>
                </a:cubicBezTo>
                <a:cubicBezTo>
                  <a:pt x="246304" y="-35950"/>
                  <a:pt x="587085" y="34298"/>
                  <a:pt x="750497" y="0"/>
                </a:cubicBezTo>
                <a:lnTo>
                  <a:pt x="750497" y="0"/>
                </a:lnTo>
                <a:cubicBezTo>
                  <a:pt x="1088641" y="-85268"/>
                  <a:pt x="1466614" y="-98385"/>
                  <a:pt x="1876243" y="0"/>
                </a:cubicBezTo>
                <a:cubicBezTo>
                  <a:pt x="2933005" y="-20187"/>
                  <a:pt x="3647497" y="-152480"/>
                  <a:pt x="4331531" y="0"/>
                </a:cubicBezTo>
                <a:cubicBezTo>
                  <a:pt x="4441082" y="1763"/>
                  <a:pt x="4507344" y="67789"/>
                  <a:pt x="4502984" y="171453"/>
                </a:cubicBezTo>
                <a:cubicBezTo>
                  <a:pt x="4475271" y="336544"/>
                  <a:pt x="4481670" y="389879"/>
                  <a:pt x="4502984" y="600075"/>
                </a:cubicBezTo>
                <a:lnTo>
                  <a:pt x="4502984" y="600075"/>
                </a:lnTo>
                <a:cubicBezTo>
                  <a:pt x="4512556" y="699570"/>
                  <a:pt x="4492432" y="732486"/>
                  <a:pt x="4502984" y="857250"/>
                </a:cubicBezTo>
                <a:lnTo>
                  <a:pt x="4502984" y="857247"/>
                </a:lnTo>
                <a:cubicBezTo>
                  <a:pt x="4510698" y="956257"/>
                  <a:pt x="4436562" y="1031186"/>
                  <a:pt x="4331531" y="1028700"/>
                </a:cubicBezTo>
                <a:cubicBezTo>
                  <a:pt x="3454379" y="1190897"/>
                  <a:pt x="2211388" y="1100862"/>
                  <a:pt x="1876243" y="1028700"/>
                </a:cubicBezTo>
                <a:cubicBezTo>
                  <a:pt x="1529205" y="1283151"/>
                  <a:pt x="1363764" y="1270389"/>
                  <a:pt x="1009434" y="1471607"/>
                </a:cubicBezTo>
                <a:cubicBezTo>
                  <a:pt x="885346" y="1339113"/>
                  <a:pt x="871479" y="1222567"/>
                  <a:pt x="750497" y="1028700"/>
                </a:cubicBezTo>
                <a:cubicBezTo>
                  <a:pt x="558665" y="1025201"/>
                  <a:pt x="402324" y="1012384"/>
                  <a:pt x="171453" y="1028700"/>
                </a:cubicBezTo>
                <a:cubicBezTo>
                  <a:pt x="63034" y="1030954"/>
                  <a:pt x="-6870" y="947198"/>
                  <a:pt x="0" y="857247"/>
                </a:cubicBezTo>
                <a:lnTo>
                  <a:pt x="0" y="857250"/>
                </a:lnTo>
                <a:cubicBezTo>
                  <a:pt x="18556" y="730438"/>
                  <a:pt x="-4509" y="681784"/>
                  <a:pt x="0" y="600075"/>
                </a:cubicBezTo>
                <a:lnTo>
                  <a:pt x="0" y="600075"/>
                </a:lnTo>
                <a:cubicBezTo>
                  <a:pt x="4510" y="552452"/>
                  <a:pt x="-23240" y="247761"/>
                  <a:pt x="0" y="171453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27583"/>
                      <a:gd name="adj2" fmla="val 930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9DC3C-7C3B-35CC-0103-E41DD2E2AEEF}"/>
              </a:ext>
            </a:extLst>
          </p:cNvPr>
          <p:cNvSpPr txBox="1"/>
          <p:nvPr/>
        </p:nvSpPr>
        <p:spPr>
          <a:xfrm>
            <a:off x="1038146" y="1005571"/>
            <a:ext cx="4960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What can your father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E0AB74-1C44-0B7D-634E-0B892D08D9D7}"/>
              </a:ext>
            </a:extLst>
          </p:cNvPr>
          <p:cNvSpPr txBox="1"/>
          <p:nvPr/>
        </p:nvSpPr>
        <p:spPr>
          <a:xfrm>
            <a:off x="7696756" y="1011017"/>
            <a:ext cx="3834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He can </a:t>
            </a:r>
            <a:r>
              <a:rPr lang="vi-VN" sz="3600" dirty="0">
                <a:solidFill>
                  <a:srgbClr val="0070C0"/>
                </a:solidFill>
              </a:rPr>
              <a:t>drive a car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en-VN" sz="3600" dirty="0">
              <a:solidFill>
                <a:srgbClr val="0070C0"/>
              </a:solidFill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AA375BB-586C-5C4D-D86D-97A178A51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5" t="23850" r="10271" b="5688"/>
          <a:stretch/>
        </p:blipFill>
        <p:spPr>
          <a:xfrm rot="474665">
            <a:off x="3828038" y="2296927"/>
            <a:ext cx="4074139" cy="3723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09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A07836-FAAF-D6B8-353B-F6C995082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36" t="24157" r="9183" b="3022"/>
          <a:stretch/>
        </p:blipFill>
        <p:spPr>
          <a:xfrm rot="824927">
            <a:off x="4484880" y="2457680"/>
            <a:ext cx="3857274" cy="3474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F993E99B-A7F5-FB91-C8C8-6801F39D4B8E}"/>
              </a:ext>
            </a:extLst>
          </p:cNvPr>
          <p:cNvSpPr/>
          <p:nvPr/>
        </p:nvSpPr>
        <p:spPr>
          <a:xfrm>
            <a:off x="800100" y="814387"/>
            <a:ext cx="5303054" cy="1028700"/>
          </a:xfrm>
          <a:custGeom>
            <a:avLst/>
            <a:gdLst>
              <a:gd name="connsiteX0" fmla="*/ 0 w 5303054"/>
              <a:gd name="connsiteY0" fmla="*/ 171453 h 1028700"/>
              <a:gd name="connsiteX1" fmla="*/ 171453 w 5303054"/>
              <a:gd name="connsiteY1" fmla="*/ 0 h 1028700"/>
              <a:gd name="connsiteX2" fmla="*/ 883842 w 5303054"/>
              <a:gd name="connsiteY2" fmla="*/ 0 h 1028700"/>
              <a:gd name="connsiteX3" fmla="*/ 883842 w 5303054"/>
              <a:gd name="connsiteY3" fmla="*/ 0 h 1028700"/>
              <a:gd name="connsiteX4" fmla="*/ 2209606 w 5303054"/>
              <a:gd name="connsiteY4" fmla="*/ 0 h 1028700"/>
              <a:gd name="connsiteX5" fmla="*/ 5131601 w 5303054"/>
              <a:gd name="connsiteY5" fmla="*/ 0 h 1028700"/>
              <a:gd name="connsiteX6" fmla="*/ 5303054 w 5303054"/>
              <a:gd name="connsiteY6" fmla="*/ 171453 h 1028700"/>
              <a:gd name="connsiteX7" fmla="*/ 5303054 w 5303054"/>
              <a:gd name="connsiteY7" fmla="*/ 600075 h 1028700"/>
              <a:gd name="connsiteX8" fmla="*/ 5303054 w 5303054"/>
              <a:gd name="connsiteY8" fmla="*/ 600075 h 1028700"/>
              <a:gd name="connsiteX9" fmla="*/ 5303054 w 5303054"/>
              <a:gd name="connsiteY9" fmla="*/ 857250 h 1028700"/>
              <a:gd name="connsiteX10" fmla="*/ 5303054 w 5303054"/>
              <a:gd name="connsiteY10" fmla="*/ 857247 h 1028700"/>
              <a:gd name="connsiteX11" fmla="*/ 5131601 w 5303054"/>
              <a:gd name="connsiteY11" fmla="*/ 1028700 h 1028700"/>
              <a:gd name="connsiteX12" fmla="*/ 2209606 w 5303054"/>
              <a:gd name="connsiteY12" fmla="*/ 1028700 h 1028700"/>
              <a:gd name="connsiteX13" fmla="*/ 1650416 w 5303054"/>
              <a:gd name="connsiteY13" fmla="*/ 1585906 h 1028700"/>
              <a:gd name="connsiteX14" fmla="*/ 883842 w 5303054"/>
              <a:gd name="connsiteY14" fmla="*/ 1028700 h 1028700"/>
              <a:gd name="connsiteX15" fmla="*/ 171453 w 5303054"/>
              <a:gd name="connsiteY15" fmla="*/ 1028700 h 1028700"/>
              <a:gd name="connsiteX16" fmla="*/ 0 w 5303054"/>
              <a:gd name="connsiteY16" fmla="*/ 857247 h 1028700"/>
              <a:gd name="connsiteX17" fmla="*/ 0 w 5303054"/>
              <a:gd name="connsiteY17" fmla="*/ 857250 h 1028700"/>
              <a:gd name="connsiteX18" fmla="*/ 0 w 5303054"/>
              <a:gd name="connsiteY18" fmla="*/ 600075 h 1028700"/>
              <a:gd name="connsiteX19" fmla="*/ 0 w 5303054"/>
              <a:gd name="connsiteY19" fmla="*/ 600075 h 1028700"/>
              <a:gd name="connsiteX20" fmla="*/ 0 w 5303054"/>
              <a:gd name="connsiteY20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03054" h="1028700" extrusionOk="0">
                <a:moveTo>
                  <a:pt x="0" y="171453"/>
                </a:moveTo>
                <a:cubicBezTo>
                  <a:pt x="-7662" y="72036"/>
                  <a:pt x="71573" y="1948"/>
                  <a:pt x="171453" y="0"/>
                </a:cubicBezTo>
                <a:cubicBezTo>
                  <a:pt x="492336" y="30854"/>
                  <a:pt x="758659" y="52221"/>
                  <a:pt x="883842" y="0"/>
                </a:cubicBezTo>
                <a:lnTo>
                  <a:pt x="883842" y="0"/>
                </a:lnTo>
                <a:cubicBezTo>
                  <a:pt x="1195527" y="-24972"/>
                  <a:pt x="2014598" y="-93743"/>
                  <a:pt x="2209606" y="0"/>
                </a:cubicBezTo>
                <a:cubicBezTo>
                  <a:pt x="2899635" y="-20187"/>
                  <a:pt x="3744251" y="-152480"/>
                  <a:pt x="5131601" y="0"/>
                </a:cubicBezTo>
                <a:cubicBezTo>
                  <a:pt x="5241152" y="1763"/>
                  <a:pt x="5307414" y="67789"/>
                  <a:pt x="5303054" y="171453"/>
                </a:cubicBezTo>
                <a:cubicBezTo>
                  <a:pt x="5275341" y="336544"/>
                  <a:pt x="5281740" y="389879"/>
                  <a:pt x="5303054" y="600075"/>
                </a:cubicBezTo>
                <a:lnTo>
                  <a:pt x="5303054" y="600075"/>
                </a:lnTo>
                <a:cubicBezTo>
                  <a:pt x="5312626" y="699570"/>
                  <a:pt x="5292502" y="732486"/>
                  <a:pt x="5303054" y="857250"/>
                </a:cubicBezTo>
                <a:lnTo>
                  <a:pt x="5303054" y="857247"/>
                </a:lnTo>
                <a:cubicBezTo>
                  <a:pt x="5310768" y="956257"/>
                  <a:pt x="5236632" y="1031186"/>
                  <a:pt x="5131601" y="1028700"/>
                </a:cubicBezTo>
                <a:cubicBezTo>
                  <a:pt x="3696056" y="1190897"/>
                  <a:pt x="3329705" y="1100862"/>
                  <a:pt x="2209606" y="1028700"/>
                </a:cubicBezTo>
                <a:cubicBezTo>
                  <a:pt x="1887416" y="1259169"/>
                  <a:pt x="1793399" y="1377512"/>
                  <a:pt x="1650416" y="1585906"/>
                </a:cubicBezTo>
                <a:cubicBezTo>
                  <a:pt x="1429255" y="1403727"/>
                  <a:pt x="1141893" y="1151004"/>
                  <a:pt x="883842" y="1028700"/>
                </a:cubicBezTo>
                <a:cubicBezTo>
                  <a:pt x="554304" y="965563"/>
                  <a:pt x="250728" y="1036614"/>
                  <a:pt x="171453" y="1028700"/>
                </a:cubicBezTo>
                <a:cubicBezTo>
                  <a:pt x="63034" y="1030954"/>
                  <a:pt x="-6870" y="947198"/>
                  <a:pt x="0" y="857247"/>
                </a:cubicBezTo>
                <a:lnTo>
                  <a:pt x="0" y="857250"/>
                </a:lnTo>
                <a:cubicBezTo>
                  <a:pt x="18556" y="730438"/>
                  <a:pt x="-4509" y="681784"/>
                  <a:pt x="0" y="600075"/>
                </a:cubicBezTo>
                <a:lnTo>
                  <a:pt x="0" y="600075"/>
                </a:lnTo>
                <a:cubicBezTo>
                  <a:pt x="4510" y="552452"/>
                  <a:pt x="-23240" y="247761"/>
                  <a:pt x="0" y="171453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18878"/>
                      <a:gd name="adj2" fmla="val 10416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5AF8F99-1328-B0C7-7E3C-24E8F0492AC0}"/>
              </a:ext>
            </a:extLst>
          </p:cNvPr>
          <p:cNvSpPr/>
          <p:nvPr/>
        </p:nvSpPr>
        <p:spPr>
          <a:xfrm>
            <a:off x="7407233" y="814387"/>
            <a:ext cx="4502984" cy="1028700"/>
          </a:xfrm>
          <a:custGeom>
            <a:avLst/>
            <a:gdLst>
              <a:gd name="connsiteX0" fmla="*/ 0 w 4502984"/>
              <a:gd name="connsiteY0" fmla="*/ 171453 h 1028700"/>
              <a:gd name="connsiteX1" fmla="*/ 171453 w 4502984"/>
              <a:gd name="connsiteY1" fmla="*/ 0 h 1028700"/>
              <a:gd name="connsiteX2" fmla="*/ 750497 w 4502984"/>
              <a:gd name="connsiteY2" fmla="*/ 0 h 1028700"/>
              <a:gd name="connsiteX3" fmla="*/ 750497 w 4502984"/>
              <a:gd name="connsiteY3" fmla="*/ 0 h 1028700"/>
              <a:gd name="connsiteX4" fmla="*/ 1876243 w 4502984"/>
              <a:gd name="connsiteY4" fmla="*/ 0 h 1028700"/>
              <a:gd name="connsiteX5" fmla="*/ 4331531 w 4502984"/>
              <a:gd name="connsiteY5" fmla="*/ 0 h 1028700"/>
              <a:gd name="connsiteX6" fmla="*/ 4502984 w 4502984"/>
              <a:gd name="connsiteY6" fmla="*/ 171453 h 1028700"/>
              <a:gd name="connsiteX7" fmla="*/ 4502984 w 4502984"/>
              <a:gd name="connsiteY7" fmla="*/ 600075 h 1028700"/>
              <a:gd name="connsiteX8" fmla="*/ 4502984 w 4502984"/>
              <a:gd name="connsiteY8" fmla="*/ 600075 h 1028700"/>
              <a:gd name="connsiteX9" fmla="*/ 4502984 w 4502984"/>
              <a:gd name="connsiteY9" fmla="*/ 857250 h 1028700"/>
              <a:gd name="connsiteX10" fmla="*/ 4502984 w 4502984"/>
              <a:gd name="connsiteY10" fmla="*/ 857247 h 1028700"/>
              <a:gd name="connsiteX11" fmla="*/ 4331531 w 4502984"/>
              <a:gd name="connsiteY11" fmla="*/ 1028700 h 1028700"/>
              <a:gd name="connsiteX12" fmla="*/ 1876243 w 4502984"/>
              <a:gd name="connsiteY12" fmla="*/ 1028700 h 1028700"/>
              <a:gd name="connsiteX13" fmla="*/ 1009434 w 4502984"/>
              <a:gd name="connsiteY13" fmla="*/ 1471607 h 1028700"/>
              <a:gd name="connsiteX14" fmla="*/ 750497 w 4502984"/>
              <a:gd name="connsiteY14" fmla="*/ 1028700 h 1028700"/>
              <a:gd name="connsiteX15" fmla="*/ 171453 w 4502984"/>
              <a:gd name="connsiteY15" fmla="*/ 1028700 h 1028700"/>
              <a:gd name="connsiteX16" fmla="*/ 0 w 4502984"/>
              <a:gd name="connsiteY16" fmla="*/ 857247 h 1028700"/>
              <a:gd name="connsiteX17" fmla="*/ 0 w 4502984"/>
              <a:gd name="connsiteY17" fmla="*/ 857250 h 1028700"/>
              <a:gd name="connsiteX18" fmla="*/ 0 w 4502984"/>
              <a:gd name="connsiteY18" fmla="*/ 600075 h 1028700"/>
              <a:gd name="connsiteX19" fmla="*/ 0 w 4502984"/>
              <a:gd name="connsiteY19" fmla="*/ 600075 h 1028700"/>
              <a:gd name="connsiteX20" fmla="*/ 0 w 4502984"/>
              <a:gd name="connsiteY20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2984" h="1028700" extrusionOk="0">
                <a:moveTo>
                  <a:pt x="0" y="171453"/>
                </a:moveTo>
                <a:cubicBezTo>
                  <a:pt x="-7662" y="72036"/>
                  <a:pt x="71573" y="1948"/>
                  <a:pt x="171453" y="0"/>
                </a:cubicBezTo>
                <a:cubicBezTo>
                  <a:pt x="246304" y="-35950"/>
                  <a:pt x="587085" y="34298"/>
                  <a:pt x="750497" y="0"/>
                </a:cubicBezTo>
                <a:lnTo>
                  <a:pt x="750497" y="0"/>
                </a:lnTo>
                <a:cubicBezTo>
                  <a:pt x="1088641" y="-85268"/>
                  <a:pt x="1466614" y="-98385"/>
                  <a:pt x="1876243" y="0"/>
                </a:cubicBezTo>
                <a:cubicBezTo>
                  <a:pt x="2933005" y="-20187"/>
                  <a:pt x="3647497" y="-152480"/>
                  <a:pt x="4331531" y="0"/>
                </a:cubicBezTo>
                <a:cubicBezTo>
                  <a:pt x="4441082" y="1763"/>
                  <a:pt x="4507344" y="67789"/>
                  <a:pt x="4502984" y="171453"/>
                </a:cubicBezTo>
                <a:cubicBezTo>
                  <a:pt x="4475271" y="336544"/>
                  <a:pt x="4481670" y="389879"/>
                  <a:pt x="4502984" y="600075"/>
                </a:cubicBezTo>
                <a:lnTo>
                  <a:pt x="4502984" y="600075"/>
                </a:lnTo>
                <a:cubicBezTo>
                  <a:pt x="4512556" y="699570"/>
                  <a:pt x="4492432" y="732486"/>
                  <a:pt x="4502984" y="857250"/>
                </a:cubicBezTo>
                <a:lnTo>
                  <a:pt x="4502984" y="857247"/>
                </a:lnTo>
                <a:cubicBezTo>
                  <a:pt x="4510698" y="956257"/>
                  <a:pt x="4436562" y="1031186"/>
                  <a:pt x="4331531" y="1028700"/>
                </a:cubicBezTo>
                <a:cubicBezTo>
                  <a:pt x="3454379" y="1190897"/>
                  <a:pt x="2211388" y="1100862"/>
                  <a:pt x="1876243" y="1028700"/>
                </a:cubicBezTo>
                <a:cubicBezTo>
                  <a:pt x="1529205" y="1283151"/>
                  <a:pt x="1363764" y="1270389"/>
                  <a:pt x="1009434" y="1471607"/>
                </a:cubicBezTo>
                <a:cubicBezTo>
                  <a:pt x="885346" y="1339113"/>
                  <a:pt x="871479" y="1222567"/>
                  <a:pt x="750497" y="1028700"/>
                </a:cubicBezTo>
                <a:cubicBezTo>
                  <a:pt x="558665" y="1025201"/>
                  <a:pt x="402324" y="1012384"/>
                  <a:pt x="171453" y="1028700"/>
                </a:cubicBezTo>
                <a:cubicBezTo>
                  <a:pt x="63034" y="1030954"/>
                  <a:pt x="-6870" y="947198"/>
                  <a:pt x="0" y="857247"/>
                </a:cubicBezTo>
                <a:lnTo>
                  <a:pt x="0" y="857250"/>
                </a:lnTo>
                <a:cubicBezTo>
                  <a:pt x="18556" y="730438"/>
                  <a:pt x="-4509" y="681784"/>
                  <a:pt x="0" y="600075"/>
                </a:cubicBezTo>
                <a:lnTo>
                  <a:pt x="0" y="600075"/>
                </a:lnTo>
                <a:cubicBezTo>
                  <a:pt x="4510" y="552452"/>
                  <a:pt x="-23240" y="247761"/>
                  <a:pt x="0" y="171453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27583"/>
                      <a:gd name="adj2" fmla="val 930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C07FE-3A68-60AB-29F9-E0B8446732F1}"/>
              </a:ext>
            </a:extLst>
          </p:cNvPr>
          <p:cNvSpPr txBox="1"/>
          <p:nvPr/>
        </p:nvSpPr>
        <p:spPr>
          <a:xfrm>
            <a:off x="1038146" y="1005571"/>
            <a:ext cx="4947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What can your friend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CDAB6-050D-16F0-59CF-D92D33999763}"/>
              </a:ext>
            </a:extLst>
          </p:cNvPr>
          <p:cNvSpPr txBox="1"/>
          <p:nvPr/>
        </p:nvSpPr>
        <p:spPr>
          <a:xfrm>
            <a:off x="7407233" y="1005571"/>
            <a:ext cx="4499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She can play the guitar.</a:t>
            </a:r>
          </a:p>
        </p:txBody>
      </p:sp>
    </p:spTree>
    <p:extLst>
      <p:ext uri="{BB962C8B-B14F-4D97-AF65-F5344CB8AC3E}">
        <p14:creationId xmlns:p14="http://schemas.microsoft.com/office/powerpoint/2010/main" val="487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5158" y="230957"/>
            <a:ext cx="11054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/>
              <a:t>Tuesday, October 14</a:t>
            </a:r>
            <a:r>
              <a:rPr lang="en-US" sz="4000" b="1" baseline="30000" dirty="0"/>
              <a:t>th</a:t>
            </a:r>
            <a:r>
              <a:rPr lang="en-US" sz="4000" b="1" dirty="0"/>
              <a:t> 2025</a:t>
            </a:r>
          </a:p>
          <a:p>
            <a:pPr algn="ctr"/>
            <a:r>
              <a:rPr lang="en-US" sz="4000" b="1" dirty="0"/>
              <a:t>Unit 2 – Lesson 3.1</a:t>
            </a:r>
          </a:p>
        </p:txBody>
      </p:sp>
      <p:sp>
        <p:nvSpPr>
          <p:cNvPr id="5" name="Rectangle 4"/>
          <p:cNvSpPr/>
          <p:nvPr/>
        </p:nvSpPr>
        <p:spPr>
          <a:xfrm>
            <a:off x="776500" y="1461332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3600" i="1" dirty="0">
              <a:solidFill>
                <a:schemeClr val="accent5"/>
              </a:solidFill>
            </a:endParaRPr>
          </a:p>
          <a:p>
            <a:pPr marL="228600"/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play the guitar, </a:t>
            </a:r>
          </a:p>
          <a:p>
            <a:pPr marL="228600"/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play the piano, </a:t>
            </a:r>
          </a:p>
          <a:p>
            <a:pPr marL="228600"/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drive a car, </a:t>
            </a:r>
          </a:p>
          <a:p>
            <a:pPr marL="228600"/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ride a bike, </a:t>
            </a:r>
          </a:p>
          <a:p>
            <a:pPr marL="228600"/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do gymnastics, </a:t>
            </a:r>
          </a:p>
          <a:p>
            <a:pPr marL="228600"/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play the drums.</a:t>
            </a:r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2015330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28600"/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- What can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you</a:t>
            </a:r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do? </a:t>
            </a:r>
          </a:p>
          <a:p>
            <a:pPr marL="228600"/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- I can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play the piano</a:t>
            </a:r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 marL="228600"/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- What can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your mom </a:t>
            </a:r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do?</a:t>
            </a:r>
          </a:p>
          <a:p>
            <a:pPr marL="228600"/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She</a:t>
            </a:r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can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drive a car</a:t>
            </a:r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228600"/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- What can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your friends </a:t>
            </a:r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do?</a:t>
            </a:r>
          </a:p>
          <a:p>
            <a:pPr marL="228600"/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They</a:t>
            </a:r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can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ride bikes</a:t>
            </a:r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VN" sz="3600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55097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o 3">
            <a:extLst>
              <a:ext uri="{FF2B5EF4-FFF2-40B4-BE49-F238E27FC236}">
                <a16:creationId xmlns:a16="http://schemas.microsoft.com/office/drawing/2014/main" id="{01FD686A-6606-49DC-8CFB-349D5B202C30}"/>
              </a:ext>
            </a:extLst>
          </p:cNvPr>
          <p:cNvGrpSpPr>
            <a:grpSpLocks/>
          </p:cNvGrpSpPr>
          <p:nvPr/>
        </p:nvGrpSpPr>
        <p:grpSpPr bwMode="auto">
          <a:xfrm>
            <a:off x="1882775" y="190500"/>
            <a:ext cx="8426451" cy="5164139"/>
            <a:chOff x="-2878211" y="899630"/>
            <a:chExt cx="7785174" cy="4751809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CB406A9D-7002-4AF3-881A-052BA5B838CD}"/>
                </a:ext>
              </a:extLst>
            </p:cNvPr>
            <p:cNvSpPr/>
            <p:nvPr/>
          </p:nvSpPr>
          <p:spPr>
            <a:xfrm>
              <a:off x="-2772610" y="963903"/>
              <a:ext cx="7622372" cy="462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2" name="Marco 1">
              <a:extLst>
                <a:ext uri="{FF2B5EF4-FFF2-40B4-BE49-F238E27FC236}">
                  <a16:creationId xmlns:a16="http://schemas.microsoft.com/office/drawing/2014/main" id="{1D44E9A8-D917-4C7B-A4D3-C3537C40834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668436A-3546-4FB2-A438-86C07B452A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51089" y="2565400"/>
            <a:ext cx="7556500" cy="1600200"/>
          </a:xfrm>
        </p:spPr>
        <p:txBody>
          <a:bodyPr/>
          <a:lstStyle/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n-US" sz="2400" dirty="0">
                <a:latin typeface="Comic Sans MS" panose="030F0702030302020204" pitchFamily="66" charset="0"/>
              </a:rPr>
              <a:t>&gt; </a:t>
            </a:r>
            <a:r>
              <a:rPr lang="es-ES" altLang="en-US" sz="2400" dirty="0" err="1">
                <a:latin typeface="Comic Sans MS" panose="030F0702030302020204" pitchFamily="66" charset="0"/>
              </a:rPr>
              <a:t>Someone</a:t>
            </a:r>
            <a:r>
              <a:rPr lang="es-ES" altLang="en-US" sz="2400" dirty="0">
                <a:latin typeface="Comic Sans MS" panose="030F0702030302020204" pitchFamily="66" charset="0"/>
              </a:rPr>
              <a:t> has </a:t>
            </a:r>
            <a:r>
              <a:rPr lang="es-ES" altLang="en-US" sz="2400" dirty="0" err="1">
                <a:latin typeface="Comic Sans MS" panose="030F0702030302020204" pitchFamily="66" charset="0"/>
              </a:rPr>
              <a:t>deleted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some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words</a:t>
            </a:r>
            <a:r>
              <a:rPr lang="es-ES" altLang="en-US" sz="2400" dirty="0">
                <a:latin typeface="Comic Sans MS" panose="030F0702030302020204" pitchFamily="66" charset="0"/>
              </a:rPr>
              <a:t>.</a:t>
            </a:r>
          </a:p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n-US" sz="2400" dirty="0">
                <a:latin typeface="Comic Sans MS" panose="030F0702030302020204" pitchFamily="66" charset="0"/>
              </a:rPr>
              <a:t>&gt; </a:t>
            </a:r>
            <a:r>
              <a:rPr lang="es-ES" altLang="en-US" sz="2400" dirty="0" err="1">
                <a:latin typeface="Comic Sans MS" panose="030F0702030302020204" pitchFamily="66" charset="0"/>
              </a:rPr>
              <a:t>Guess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the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deleted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word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within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the</a:t>
            </a:r>
            <a:r>
              <a:rPr lang="es-ES" altLang="en-US" sz="2400" dirty="0">
                <a:latin typeface="Comic Sans MS" panose="030F0702030302020204" pitchFamily="66" charset="0"/>
              </a:rPr>
              <a:t> time </a:t>
            </a:r>
            <a:r>
              <a:rPr lang="es-ES" altLang="en-US" sz="2400" dirty="0" err="1">
                <a:latin typeface="Comic Sans MS" panose="030F0702030302020204" pitchFamily="66" charset="0"/>
              </a:rPr>
              <a:t>limit</a:t>
            </a:r>
            <a:r>
              <a:rPr lang="es-ES" altLang="en-US" sz="2400" dirty="0">
                <a:latin typeface="Comic Sans MS" panose="030F0702030302020204" pitchFamily="66" charset="0"/>
              </a:rPr>
              <a:t> (12 </a:t>
            </a:r>
            <a:r>
              <a:rPr lang="es-ES" altLang="en-US" sz="2400" dirty="0" err="1">
                <a:latin typeface="Comic Sans MS" panose="030F0702030302020204" pitchFamily="66" charset="0"/>
              </a:rPr>
              <a:t>seconds</a:t>
            </a:r>
            <a:r>
              <a:rPr lang="es-ES" altLang="en-US" sz="2400" dirty="0">
                <a:latin typeface="Comic Sans MS" panose="030F0702030302020204" pitchFamily="66" charset="0"/>
              </a:rPr>
              <a:t>).</a:t>
            </a:r>
          </a:p>
        </p:txBody>
      </p:sp>
      <p:grpSp>
        <p:nvGrpSpPr>
          <p:cNvPr id="16389" name="18 Grupo">
            <a:extLst>
              <a:ext uri="{FF2B5EF4-FFF2-40B4-BE49-F238E27FC236}">
                <a16:creationId xmlns:a16="http://schemas.microsoft.com/office/drawing/2014/main" id="{71FD82F3-F550-4D90-A995-0232E50834F5}"/>
              </a:ext>
            </a:extLst>
          </p:cNvPr>
          <p:cNvGrpSpPr>
            <a:grpSpLocks/>
          </p:cNvGrpSpPr>
          <p:nvPr/>
        </p:nvGrpSpPr>
        <p:grpSpPr bwMode="auto">
          <a:xfrm>
            <a:off x="2938465" y="706438"/>
            <a:ext cx="6357937" cy="1262063"/>
            <a:chOff x="1410847" y="227956"/>
            <a:chExt cx="5627321" cy="976004"/>
          </a:xfrm>
        </p:grpSpPr>
        <p:sp>
          <p:nvSpPr>
            <p:cNvPr id="16404" name="19 Forma libre">
              <a:extLst>
                <a:ext uri="{FF2B5EF4-FFF2-40B4-BE49-F238E27FC236}">
                  <a16:creationId xmlns:a16="http://schemas.microsoft.com/office/drawing/2014/main" id="{C2E7E7C5-FA18-4D29-BE1B-268936C6F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847" y="227956"/>
              <a:ext cx="5627321" cy="976004"/>
            </a:xfrm>
            <a:custGeom>
              <a:avLst/>
              <a:gdLst/>
              <a:ahLst/>
              <a:cxnLst/>
              <a:rect l="0" t="0" r="r" b="b"/>
              <a:pathLst>
                <a:path w="5627321" h="976004">
                  <a:moveTo>
                    <a:pt x="402713" y="92084"/>
                  </a:moveTo>
                  <a:cubicBezTo>
                    <a:pt x="323973" y="109864"/>
                    <a:pt x="170078" y="52200"/>
                    <a:pt x="158873" y="153044"/>
                  </a:cubicBezTo>
                  <a:cubicBezTo>
                    <a:pt x="155461" y="183755"/>
                    <a:pt x="169033" y="214004"/>
                    <a:pt x="174113" y="244484"/>
                  </a:cubicBezTo>
                  <a:cubicBezTo>
                    <a:pt x="90911" y="410887"/>
                    <a:pt x="198438" y="221039"/>
                    <a:pt x="97913" y="335924"/>
                  </a:cubicBezTo>
                  <a:cubicBezTo>
                    <a:pt x="73790" y="363493"/>
                    <a:pt x="36953" y="427364"/>
                    <a:pt x="36953" y="427364"/>
                  </a:cubicBezTo>
                  <a:cubicBezTo>
                    <a:pt x="12007" y="527148"/>
                    <a:pt x="0" y="547868"/>
                    <a:pt x="36953" y="686444"/>
                  </a:cubicBezTo>
                  <a:cubicBezTo>
                    <a:pt x="41672" y="704142"/>
                    <a:pt x="69059" y="704671"/>
                    <a:pt x="82673" y="716924"/>
                  </a:cubicBezTo>
                  <a:cubicBezTo>
                    <a:pt x="133287" y="762476"/>
                    <a:pt x="163183" y="830856"/>
                    <a:pt x="235073" y="838844"/>
                  </a:cubicBezTo>
                  <a:cubicBezTo>
                    <a:pt x="310975" y="847278"/>
                    <a:pt x="387473" y="849004"/>
                    <a:pt x="463673" y="854084"/>
                  </a:cubicBezTo>
                  <a:cubicBezTo>
                    <a:pt x="478913" y="869324"/>
                    <a:pt x="493029" y="885778"/>
                    <a:pt x="509393" y="899804"/>
                  </a:cubicBezTo>
                  <a:cubicBezTo>
                    <a:pt x="528678" y="916334"/>
                    <a:pt x="548300" y="932922"/>
                    <a:pt x="570353" y="945524"/>
                  </a:cubicBezTo>
                  <a:cubicBezTo>
                    <a:pt x="613493" y="970175"/>
                    <a:pt x="732464" y="973696"/>
                    <a:pt x="753233" y="976004"/>
                  </a:cubicBezTo>
                  <a:cubicBezTo>
                    <a:pt x="814193" y="970924"/>
                    <a:pt x="875414" y="968351"/>
                    <a:pt x="936113" y="960764"/>
                  </a:cubicBezTo>
                  <a:cubicBezTo>
                    <a:pt x="993126" y="953637"/>
                    <a:pt x="992183" y="942937"/>
                    <a:pt x="1042793" y="930284"/>
                  </a:cubicBezTo>
                  <a:cubicBezTo>
                    <a:pt x="1067923" y="924002"/>
                    <a:pt x="1093863" y="921326"/>
                    <a:pt x="1118993" y="915044"/>
                  </a:cubicBezTo>
                  <a:cubicBezTo>
                    <a:pt x="1134578" y="911148"/>
                    <a:pt x="1148790" y="901927"/>
                    <a:pt x="1164713" y="899804"/>
                  </a:cubicBezTo>
                  <a:cubicBezTo>
                    <a:pt x="1225348" y="891719"/>
                    <a:pt x="1286758" y="890968"/>
                    <a:pt x="1347593" y="884564"/>
                  </a:cubicBezTo>
                  <a:cubicBezTo>
                    <a:pt x="1383317" y="880804"/>
                    <a:pt x="1418713" y="874404"/>
                    <a:pt x="1454273" y="869324"/>
                  </a:cubicBezTo>
                  <a:cubicBezTo>
                    <a:pt x="1469513" y="864244"/>
                    <a:pt x="1485625" y="861268"/>
                    <a:pt x="1499993" y="854084"/>
                  </a:cubicBezTo>
                  <a:cubicBezTo>
                    <a:pt x="1516376" y="845893"/>
                    <a:pt x="1527403" y="824099"/>
                    <a:pt x="1545713" y="823604"/>
                  </a:cubicBezTo>
                  <a:lnTo>
                    <a:pt x="2063873" y="838844"/>
                  </a:lnTo>
                  <a:cubicBezTo>
                    <a:pt x="2162228" y="832287"/>
                    <a:pt x="2294992" y="829196"/>
                    <a:pt x="2399153" y="808364"/>
                  </a:cubicBezTo>
                  <a:cubicBezTo>
                    <a:pt x="2414905" y="805214"/>
                    <a:pt x="2429633" y="798204"/>
                    <a:pt x="2444873" y="793124"/>
                  </a:cubicBezTo>
                  <a:cubicBezTo>
                    <a:pt x="2587113" y="798204"/>
                    <a:pt x="2729523" y="799754"/>
                    <a:pt x="2871593" y="808364"/>
                  </a:cubicBezTo>
                  <a:cubicBezTo>
                    <a:pt x="2962161" y="813853"/>
                    <a:pt x="2924078" y="823414"/>
                    <a:pt x="2993513" y="838844"/>
                  </a:cubicBezTo>
                  <a:cubicBezTo>
                    <a:pt x="3023678" y="845547"/>
                    <a:pt x="3054473" y="849004"/>
                    <a:pt x="3084953" y="854084"/>
                  </a:cubicBezTo>
                  <a:cubicBezTo>
                    <a:pt x="3272913" y="849004"/>
                    <a:pt x="3461039" y="848234"/>
                    <a:pt x="3648833" y="838844"/>
                  </a:cubicBezTo>
                  <a:cubicBezTo>
                    <a:pt x="3664877" y="838042"/>
                    <a:pt x="3679788" y="829932"/>
                    <a:pt x="3694553" y="823604"/>
                  </a:cubicBezTo>
                  <a:cubicBezTo>
                    <a:pt x="3715435" y="814655"/>
                    <a:pt x="3735193" y="803284"/>
                    <a:pt x="3755513" y="793124"/>
                  </a:cubicBezTo>
                  <a:cubicBezTo>
                    <a:pt x="3775833" y="798204"/>
                    <a:pt x="3796026" y="803820"/>
                    <a:pt x="3816473" y="808364"/>
                  </a:cubicBezTo>
                  <a:cubicBezTo>
                    <a:pt x="3841759" y="813983"/>
                    <a:pt x="3870183" y="810753"/>
                    <a:pt x="3892673" y="823604"/>
                  </a:cubicBezTo>
                  <a:cubicBezTo>
                    <a:pt x="3908576" y="832691"/>
                    <a:pt x="3908850" y="857882"/>
                    <a:pt x="3923153" y="869324"/>
                  </a:cubicBezTo>
                  <a:cubicBezTo>
                    <a:pt x="3933091" y="877274"/>
                    <a:pt x="4025850" y="898808"/>
                    <a:pt x="4029833" y="899804"/>
                  </a:cubicBezTo>
                  <a:cubicBezTo>
                    <a:pt x="4039161" y="899286"/>
                    <a:pt x="4350075" y="888323"/>
                    <a:pt x="4426073" y="869324"/>
                  </a:cubicBezTo>
                  <a:cubicBezTo>
                    <a:pt x="4448113" y="863814"/>
                    <a:pt x="4466151" y="847793"/>
                    <a:pt x="4487033" y="838844"/>
                  </a:cubicBezTo>
                  <a:cubicBezTo>
                    <a:pt x="4501798" y="832516"/>
                    <a:pt x="4517513" y="828684"/>
                    <a:pt x="4532753" y="823604"/>
                  </a:cubicBezTo>
                  <a:cubicBezTo>
                    <a:pt x="4588633" y="828684"/>
                    <a:pt x="4644847" y="830909"/>
                    <a:pt x="4700393" y="838844"/>
                  </a:cubicBezTo>
                  <a:cubicBezTo>
                    <a:pt x="4716296" y="841116"/>
                    <a:pt x="4730528" y="850188"/>
                    <a:pt x="4746113" y="854084"/>
                  </a:cubicBezTo>
                  <a:cubicBezTo>
                    <a:pt x="4771243" y="860366"/>
                    <a:pt x="4797183" y="863042"/>
                    <a:pt x="4822313" y="869324"/>
                  </a:cubicBezTo>
                  <a:cubicBezTo>
                    <a:pt x="4837898" y="873220"/>
                    <a:pt x="4852002" y="883530"/>
                    <a:pt x="4868033" y="884564"/>
                  </a:cubicBezTo>
                  <a:cubicBezTo>
                    <a:pt x="5010068" y="893728"/>
                    <a:pt x="5152513" y="894724"/>
                    <a:pt x="5294753" y="899804"/>
                  </a:cubicBezTo>
                  <a:cubicBezTo>
                    <a:pt x="5370953" y="894724"/>
                    <a:pt x="5449264" y="903086"/>
                    <a:pt x="5523353" y="884564"/>
                  </a:cubicBezTo>
                  <a:cubicBezTo>
                    <a:pt x="5538938" y="880668"/>
                    <a:pt x="5528558" y="851388"/>
                    <a:pt x="5538593" y="838844"/>
                  </a:cubicBezTo>
                  <a:cubicBezTo>
                    <a:pt x="5550035" y="824541"/>
                    <a:pt x="5569073" y="818524"/>
                    <a:pt x="5584313" y="808364"/>
                  </a:cubicBezTo>
                  <a:cubicBezTo>
                    <a:pt x="5579233" y="777884"/>
                    <a:pt x="5575776" y="747089"/>
                    <a:pt x="5569073" y="716924"/>
                  </a:cubicBezTo>
                  <a:cubicBezTo>
                    <a:pt x="5560103" y="676560"/>
                    <a:pt x="5541990" y="647517"/>
                    <a:pt x="5523353" y="610244"/>
                  </a:cubicBezTo>
                  <a:cubicBezTo>
                    <a:pt x="5528236" y="590712"/>
                    <a:pt x="5542901" y="525428"/>
                    <a:pt x="5553833" y="503564"/>
                  </a:cubicBezTo>
                  <a:cubicBezTo>
                    <a:pt x="5562024" y="487181"/>
                    <a:pt x="5575226" y="473747"/>
                    <a:pt x="5584313" y="457844"/>
                  </a:cubicBezTo>
                  <a:cubicBezTo>
                    <a:pt x="5595585" y="438119"/>
                    <a:pt x="5604633" y="417204"/>
                    <a:pt x="5614793" y="396884"/>
                  </a:cubicBezTo>
                  <a:cubicBezTo>
                    <a:pt x="5609713" y="305444"/>
                    <a:pt x="5627321" y="209834"/>
                    <a:pt x="5599553" y="122564"/>
                  </a:cubicBezTo>
                  <a:cubicBezTo>
                    <a:pt x="5588446" y="87656"/>
                    <a:pt x="5538593" y="81924"/>
                    <a:pt x="5508113" y="61604"/>
                  </a:cubicBezTo>
                  <a:cubicBezTo>
                    <a:pt x="5415706" y="0"/>
                    <a:pt x="5480634" y="32782"/>
                    <a:pt x="5294753" y="15884"/>
                  </a:cubicBezTo>
                  <a:cubicBezTo>
                    <a:pt x="5243953" y="20964"/>
                    <a:pt x="5191149" y="16110"/>
                    <a:pt x="5142353" y="31124"/>
                  </a:cubicBezTo>
                  <a:cubicBezTo>
                    <a:pt x="5052621" y="58734"/>
                    <a:pt x="5139367" y="133719"/>
                    <a:pt x="5035673" y="168284"/>
                  </a:cubicBezTo>
                  <a:cubicBezTo>
                    <a:pt x="4891002" y="216508"/>
                    <a:pt x="4976230" y="195855"/>
                    <a:pt x="4776593" y="214004"/>
                  </a:cubicBezTo>
                  <a:lnTo>
                    <a:pt x="4304153" y="198764"/>
                  </a:lnTo>
                  <a:cubicBezTo>
                    <a:pt x="4253160" y="196277"/>
                    <a:pt x="4202293" y="190744"/>
                    <a:pt x="4151753" y="183524"/>
                  </a:cubicBezTo>
                  <a:cubicBezTo>
                    <a:pt x="4131018" y="180562"/>
                    <a:pt x="4111729" y="168900"/>
                    <a:pt x="4090793" y="168284"/>
                  </a:cubicBezTo>
                  <a:cubicBezTo>
                    <a:pt x="3765774" y="158725"/>
                    <a:pt x="3440553" y="158124"/>
                    <a:pt x="3115433" y="153044"/>
                  </a:cubicBezTo>
                  <a:cubicBezTo>
                    <a:pt x="3064633" y="76844"/>
                    <a:pt x="3100193" y="117484"/>
                    <a:pt x="2993513" y="46364"/>
                  </a:cubicBezTo>
                  <a:cubicBezTo>
                    <a:pt x="2978273" y="36204"/>
                    <a:pt x="2965860" y="18895"/>
                    <a:pt x="2947793" y="15884"/>
                  </a:cubicBezTo>
                  <a:lnTo>
                    <a:pt x="2856353" y="644"/>
                  </a:lnTo>
                  <a:cubicBezTo>
                    <a:pt x="2841113" y="10804"/>
                    <a:pt x="2823585" y="18172"/>
                    <a:pt x="2810633" y="31124"/>
                  </a:cubicBezTo>
                  <a:cubicBezTo>
                    <a:pt x="2797681" y="44076"/>
                    <a:pt x="2798114" y="73252"/>
                    <a:pt x="2780153" y="76844"/>
                  </a:cubicBezTo>
                  <a:cubicBezTo>
                    <a:pt x="2739992" y="84876"/>
                    <a:pt x="2698873" y="66684"/>
                    <a:pt x="2658233" y="61604"/>
                  </a:cubicBezTo>
                  <a:cubicBezTo>
                    <a:pt x="2597273" y="71764"/>
                    <a:pt x="2531466" y="66186"/>
                    <a:pt x="2475353" y="92084"/>
                  </a:cubicBezTo>
                  <a:cubicBezTo>
                    <a:pt x="2456335" y="100861"/>
                    <a:pt x="2469480" y="134310"/>
                    <a:pt x="2460113" y="153044"/>
                  </a:cubicBezTo>
                  <a:cubicBezTo>
                    <a:pt x="2443730" y="185809"/>
                    <a:pt x="2399153" y="244484"/>
                    <a:pt x="2399153" y="244484"/>
                  </a:cubicBezTo>
                  <a:cubicBezTo>
                    <a:pt x="2284235" y="206178"/>
                    <a:pt x="2425886" y="257850"/>
                    <a:pt x="2307713" y="198764"/>
                  </a:cubicBezTo>
                  <a:cubicBezTo>
                    <a:pt x="2293345" y="191580"/>
                    <a:pt x="2277233" y="188604"/>
                    <a:pt x="2261993" y="183524"/>
                  </a:cubicBezTo>
                  <a:cubicBezTo>
                    <a:pt x="2231513" y="188604"/>
                    <a:pt x="2200718" y="192061"/>
                    <a:pt x="2170553" y="198764"/>
                  </a:cubicBezTo>
                  <a:cubicBezTo>
                    <a:pt x="2154871" y="202249"/>
                    <a:pt x="2140850" y="212772"/>
                    <a:pt x="2124833" y="214004"/>
                  </a:cubicBezTo>
                  <a:cubicBezTo>
                    <a:pt x="2008227" y="222974"/>
                    <a:pt x="1891153" y="224164"/>
                    <a:pt x="1774313" y="229244"/>
                  </a:cubicBezTo>
                  <a:cubicBezTo>
                    <a:pt x="1753993" y="234324"/>
                    <a:pt x="1734298" y="244484"/>
                    <a:pt x="1713353" y="244484"/>
                  </a:cubicBezTo>
                  <a:cubicBezTo>
                    <a:pt x="1697289" y="244484"/>
                    <a:pt x="1682675" y="234885"/>
                    <a:pt x="1667633" y="229244"/>
                  </a:cubicBezTo>
                  <a:cubicBezTo>
                    <a:pt x="1642018" y="219638"/>
                    <a:pt x="1618746" y="200310"/>
                    <a:pt x="1591433" y="198764"/>
                  </a:cubicBezTo>
                  <a:cubicBezTo>
                    <a:pt x="1347930" y="184981"/>
                    <a:pt x="1103753" y="188604"/>
                    <a:pt x="859913" y="183524"/>
                  </a:cubicBezTo>
                  <a:cubicBezTo>
                    <a:pt x="844673" y="173364"/>
                    <a:pt x="825635" y="167347"/>
                    <a:pt x="814193" y="153044"/>
                  </a:cubicBezTo>
                  <a:cubicBezTo>
                    <a:pt x="804158" y="140500"/>
                    <a:pt x="812319" y="116235"/>
                    <a:pt x="798953" y="107324"/>
                  </a:cubicBezTo>
                  <a:cubicBezTo>
                    <a:pt x="777400" y="92956"/>
                    <a:pt x="748153" y="97164"/>
                    <a:pt x="722753" y="92084"/>
                  </a:cubicBezTo>
                  <a:cubicBezTo>
                    <a:pt x="699637" y="76673"/>
                    <a:pt x="662861" y="46364"/>
                    <a:pt x="631313" y="46364"/>
                  </a:cubicBezTo>
                  <a:cubicBezTo>
                    <a:pt x="560012" y="46364"/>
                    <a:pt x="481453" y="74304"/>
                    <a:pt x="402713" y="92084"/>
                  </a:cubicBez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grpSp>
          <p:nvGrpSpPr>
            <p:cNvPr id="16405" name="Group 3">
              <a:extLst>
                <a:ext uri="{FF2B5EF4-FFF2-40B4-BE49-F238E27FC236}">
                  <a16:creationId xmlns:a16="http://schemas.microsoft.com/office/drawing/2014/main" id="{CF452F48-6FD4-401D-89D1-B94D20588D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3" y="404813"/>
              <a:ext cx="5113341" cy="647700"/>
              <a:chOff x="1909" y="439"/>
              <a:chExt cx="5700" cy="905"/>
            </a:xfrm>
          </p:grpSpPr>
          <p:sp>
            <p:nvSpPr>
              <p:cNvPr id="16406" name="Freeform 4">
                <a:extLst>
                  <a:ext uri="{FF2B5EF4-FFF2-40B4-BE49-F238E27FC236}">
                    <a16:creationId xmlns:a16="http://schemas.microsoft.com/office/drawing/2014/main" id="{AE1A0EE5-91AA-4548-B816-0D2A40238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603"/>
                <a:ext cx="609" cy="741"/>
              </a:xfrm>
              <a:custGeom>
                <a:avLst/>
                <a:gdLst>
                  <a:gd name="T0" fmla="*/ 575 w 609"/>
                  <a:gd name="T1" fmla="*/ 412 h 741"/>
                  <a:gd name="T2" fmla="*/ 568 w 609"/>
                  <a:gd name="T3" fmla="*/ 496 h 741"/>
                  <a:gd name="T4" fmla="*/ 572 w 609"/>
                  <a:gd name="T5" fmla="*/ 536 h 741"/>
                  <a:gd name="T6" fmla="*/ 575 w 609"/>
                  <a:gd name="T7" fmla="*/ 603 h 741"/>
                  <a:gd name="T8" fmla="*/ 575 w 609"/>
                  <a:gd name="T9" fmla="*/ 677 h 741"/>
                  <a:gd name="T10" fmla="*/ 575 w 609"/>
                  <a:gd name="T11" fmla="*/ 741 h 741"/>
                  <a:gd name="T12" fmla="*/ 544 w 609"/>
                  <a:gd name="T13" fmla="*/ 690 h 741"/>
                  <a:gd name="T14" fmla="*/ 531 w 609"/>
                  <a:gd name="T15" fmla="*/ 623 h 741"/>
                  <a:gd name="T16" fmla="*/ 521 w 609"/>
                  <a:gd name="T17" fmla="*/ 597 h 741"/>
                  <a:gd name="T18" fmla="*/ 527 w 609"/>
                  <a:gd name="T19" fmla="*/ 563 h 741"/>
                  <a:gd name="T20" fmla="*/ 531 w 609"/>
                  <a:gd name="T21" fmla="*/ 520 h 741"/>
                  <a:gd name="T22" fmla="*/ 524 w 609"/>
                  <a:gd name="T23" fmla="*/ 443 h 741"/>
                  <a:gd name="T24" fmla="*/ 497 w 609"/>
                  <a:gd name="T25" fmla="*/ 436 h 741"/>
                  <a:gd name="T26" fmla="*/ 435 w 609"/>
                  <a:gd name="T27" fmla="*/ 449 h 741"/>
                  <a:gd name="T28" fmla="*/ 364 w 609"/>
                  <a:gd name="T29" fmla="*/ 483 h 741"/>
                  <a:gd name="T30" fmla="*/ 292 w 609"/>
                  <a:gd name="T31" fmla="*/ 499 h 741"/>
                  <a:gd name="T32" fmla="*/ 245 w 609"/>
                  <a:gd name="T33" fmla="*/ 499 h 741"/>
                  <a:gd name="T34" fmla="*/ 211 w 609"/>
                  <a:gd name="T35" fmla="*/ 506 h 741"/>
                  <a:gd name="T36" fmla="*/ 163 w 609"/>
                  <a:gd name="T37" fmla="*/ 510 h 741"/>
                  <a:gd name="T38" fmla="*/ 88 w 609"/>
                  <a:gd name="T39" fmla="*/ 496 h 741"/>
                  <a:gd name="T40" fmla="*/ 13 w 609"/>
                  <a:gd name="T41" fmla="*/ 399 h 741"/>
                  <a:gd name="T42" fmla="*/ 6 w 609"/>
                  <a:gd name="T43" fmla="*/ 352 h 741"/>
                  <a:gd name="T44" fmla="*/ 17 w 609"/>
                  <a:gd name="T45" fmla="*/ 319 h 741"/>
                  <a:gd name="T46" fmla="*/ 40 w 609"/>
                  <a:gd name="T47" fmla="*/ 282 h 741"/>
                  <a:gd name="T48" fmla="*/ 61 w 609"/>
                  <a:gd name="T49" fmla="*/ 252 h 741"/>
                  <a:gd name="T50" fmla="*/ 68 w 609"/>
                  <a:gd name="T51" fmla="*/ 228 h 741"/>
                  <a:gd name="T52" fmla="*/ 74 w 609"/>
                  <a:gd name="T53" fmla="*/ 228 h 741"/>
                  <a:gd name="T54" fmla="*/ 95 w 609"/>
                  <a:gd name="T55" fmla="*/ 211 h 741"/>
                  <a:gd name="T56" fmla="*/ 105 w 609"/>
                  <a:gd name="T57" fmla="*/ 201 h 741"/>
                  <a:gd name="T58" fmla="*/ 129 w 609"/>
                  <a:gd name="T59" fmla="*/ 181 h 741"/>
                  <a:gd name="T60" fmla="*/ 177 w 609"/>
                  <a:gd name="T61" fmla="*/ 138 h 741"/>
                  <a:gd name="T62" fmla="*/ 231 w 609"/>
                  <a:gd name="T63" fmla="*/ 101 h 741"/>
                  <a:gd name="T64" fmla="*/ 265 w 609"/>
                  <a:gd name="T65" fmla="*/ 88 h 741"/>
                  <a:gd name="T66" fmla="*/ 292 w 609"/>
                  <a:gd name="T67" fmla="*/ 74 h 741"/>
                  <a:gd name="T68" fmla="*/ 343 w 609"/>
                  <a:gd name="T69" fmla="*/ 51 h 741"/>
                  <a:gd name="T70" fmla="*/ 384 w 609"/>
                  <a:gd name="T71" fmla="*/ 31 h 741"/>
                  <a:gd name="T72" fmla="*/ 422 w 609"/>
                  <a:gd name="T73" fmla="*/ 14 h 741"/>
                  <a:gd name="T74" fmla="*/ 463 w 609"/>
                  <a:gd name="T75" fmla="*/ 7 h 741"/>
                  <a:gd name="T76" fmla="*/ 517 w 609"/>
                  <a:gd name="T77" fmla="*/ 7 h 741"/>
                  <a:gd name="T78" fmla="*/ 555 w 609"/>
                  <a:gd name="T79" fmla="*/ 47 h 741"/>
                  <a:gd name="T80" fmla="*/ 483 w 609"/>
                  <a:gd name="T81" fmla="*/ 54 h 741"/>
                  <a:gd name="T82" fmla="*/ 412 w 609"/>
                  <a:gd name="T83" fmla="*/ 64 h 741"/>
                  <a:gd name="T84" fmla="*/ 354 w 609"/>
                  <a:gd name="T85" fmla="*/ 77 h 741"/>
                  <a:gd name="T86" fmla="*/ 292 w 609"/>
                  <a:gd name="T87" fmla="*/ 104 h 741"/>
                  <a:gd name="T88" fmla="*/ 241 w 609"/>
                  <a:gd name="T89" fmla="*/ 138 h 741"/>
                  <a:gd name="T90" fmla="*/ 197 w 609"/>
                  <a:gd name="T91" fmla="*/ 168 h 741"/>
                  <a:gd name="T92" fmla="*/ 132 w 609"/>
                  <a:gd name="T93" fmla="*/ 221 h 741"/>
                  <a:gd name="T94" fmla="*/ 68 w 609"/>
                  <a:gd name="T95" fmla="*/ 305 h 741"/>
                  <a:gd name="T96" fmla="*/ 47 w 609"/>
                  <a:gd name="T97" fmla="*/ 392 h 741"/>
                  <a:gd name="T98" fmla="*/ 64 w 609"/>
                  <a:gd name="T99" fmla="*/ 426 h 741"/>
                  <a:gd name="T100" fmla="*/ 163 w 609"/>
                  <a:gd name="T101" fmla="*/ 463 h 741"/>
                  <a:gd name="T102" fmla="*/ 272 w 609"/>
                  <a:gd name="T103" fmla="*/ 469 h 741"/>
                  <a:gd name="T104" fmla="*/ 384 w 609"/>
                  <a:gd name="T105" fmla="*/ 446 h 741"/>
                  <a:gd name="T106" fmla="*/ 476 w 609"/>
                  <a:gd name="T107" fmla="*/ 416 h 741"/>
                  <a:gd name="T108" fmla="*/ 521 w 609"/>
                  <a:gd name="T109" fmla="*/ 399 h 741"/>
                  <a:gd name="T110" fmla="*/ 541 w 609"/>
                  <a:gd name="T111" fmla="*/ 369 h 741"/>
                  <a:gd name="T112" fmla="*/ 534 w 609"/>
                  <a:gd name="T113" fmla="*/ 309 h 741"/>
                  <a:gd name="T114" fmla="*/ 595 w 609"/>
                  <a:gd name="T115" fmla="*/ 335 h 7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9"/>
                  <a:gd name="T175" fmla="*/ 0 h 741"/>
                  <a:gd name="T176" fmla="*/ 609 w 609"/>
                  <a:gd name="T177" fmla="*/ 741 h 7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9" h="741">
                    <a:moveTo>
                      <a:pt x="609" y="335"/>
                    </a:moveTo>
                    <a:lnTo>
                      <a:pt x="575" y="396"/>
                    </a:lnTo>
                    <a:lnTo>
                      <a:pt x="572" y="406"/>
                    </a:lnTo>
                    <a:lnTo>
                      <a:pt x="575" y="412"/>
                    </a:lnTo>
                    <a:lnTo>
                      <a:pt x="585" y="426"/>
                    </a:lnTo>
                    <a:lnTo>
                      <a:pt x="578" y="429"/>
                    </a:lnTo>
                    <a:lnTo>
                      <a:pt x="575" y="469"/>
                    </a:lnTo>
                    <a:lnTo>
                      <a:pt x="568" y="496"/>
                    </a:lnTo>
                    <a:lnTo>
                      <a:pt x="578" y="506"/>
                    </a:lnTo>
                    <a:lnTo>
                      <a:pt x="565" y="516"/>
                    </a:lnTo>
                    <a:lnTo>
                      <a:pt x="565" y="530"/>
                    </a:lnTo>
                    <a:lnTo>
                      <a:pt x="572" y="536"/>
                    </a:lnTo>
                    <a:lnTo>
                      <a:pt x="568" y="556"/>
                    </a:lnTo>
                    <a:lnTo>
                      <a:pt x="572" y="580"/>
                    </a:lnTo>
                    <a:lnTo>
                      <a:pt x="568" y="597"/>
                    </a:lnTo>
                    <a:lnTo>
                      <a:pt x="575" y="603"/>
                    </a:lnTo>
                    <a:lnTo>
                      <a:pt x="568" y="613"/>
                    </a:lnTo>
                    <a:lnTo>
                      <a:pt x="572" y="637"/>
                    </a:lnTo>
                    <a:lnTo>
                      <a:pt x="565" y="664"/>
                    </a:lnTo>
                    <a:lnTo>
                      <a:pt x="575" y="677"/>
                    </a:lnTo>
                    <a:lnTo>
                      <a:pt x="572" y="704"/>
                    </a:lnTo>
                    <a:lnTo>
                      <a:pt x="585" y="727"/>
                    </a:lnTo>
                    <a:lnTo>
                      <a:pt x="582" y="737"/>
                    </a:lnTo>
                    <a:lnTo>
                      <a:pt x="575" y="741"/>
                    </a:lnTo>
                    <a:lnTo>
                      <a:pt x="568" y="734"/>
                    </a:lnTo>
                    <a:lnTo>
                      <a:pt x="561" y="727"/>
                    </a:lnTo>
                    <a:lnTo>
                      <a:pt x="558" y="694"/>
                    </a:lnTo>
                    <a:lnTo>
                      <a:pt x="544" y="690"/>
                    </a:lnTo>
                    <a:lnTo>
                      <a:pt x="544" y="677"/>
                    </a:lnTo>
                    <a:lnTo>
                      <a:pt x="534" y="647"/>
                    </a:lnTo>
                    <a:lnTo>
                      <a:pt x="534" y="630"/>
                    </a:lnTo>
                    <a:lnTo>
                      <a:pt x="531" y="623"/>
                    </a:lnTo>
                    <a:lnTo>
                      <a:pt x="531" y="610"/>
                    </a:lnTo>
                    <a:lnTo>
                      <a:pt x="524" y="607"/>
                    </a:lnTo>
                    <a:lnTo>
                      <a:pt x="527" y="597"/>
                    </a:lnTo>
                    <a:lnTo>
                      <a:pt x="521" y="597"/>
                    </a:lnTo>
                    <a:lnTo>
                      <a:pt x="524" y="593"/>
                    </a:lnTo>
                    <a:lnTo>
                      <a:pt x="531" y="597"/>
                    </a:lnTo>
                    <a:lnTo>
                      <a:pt x="524" y="580"/>
                    </a:lnTo>
                    <a:lnTo>
                      <a:pt x="527" y="563"/>
                    </a:lnTo>
                    <a:lnTo>
                      <a:pt x="524" y="550"/>
                    </a:lnTo>
                    <a:lnTo>
                      <a:pt x="531" y="540"/>
                    </a:lnTo>
                    <a:lnTo>
                      <a:pt x="524" y="536"/>
                    </a:lnTo>
                    <a:lnTo>
                      <a:pt x="531" y="520"/>
                    </a:lnTo>
                    <a:lnTo>
                      <a:pt x="524" y="473"/>
                    </a:lnTo>
                    <a:lnTo>
                      <a:pt x="531" y="453"/>
                    </a:lnTo>
                    <a:lnTo>
                      <a:pt x="527" y="446"/>
                    </a:lnTo>
                    <a:lnTo>
                      <a:pt x="524" y="443"/>
                    </a:lnTo>
                    <a:lnTo>
                      <a:pt x="524" y="436"/>
                    </a:lnTo>
                    <a:lnTo>
                      <a:pt x="517" y="419"/>
                    </a:lnTo>
                    <a:lnTo>
                      <a:pt x="507" y="426"/>
                    </a:lnTo>
                    <a:lnTo>
                      <a:pt x="497" y="436"/>
                    </a:lnTo>
                    <a:lnTo>
                      <a:pt x="490" y="443"/>
                    </a:lnTo>
                    <a:lnTo>
                      <a:pt x="476" y="446"/>
                    </a:lnTo>
                    <a:lnTo>
                      <a:pt x="456" y="446"/>
                    </a:lnTo>
                    <a:lnTo>
                      <a:pt x="435" y="449"/>
                    </a:lnTo>
                    <a:lnTo>
                      <a:pt x="422" y="456"/>
                    </a:lnTo>
                    <a:lnTo>
                      <a:pt x="415" y="466"/>
                    </a:lnTo>
                    <a:lnTo>
                      <a:pt x="377" y="473"/>
                    </a:lnTo>
                    <a:lnTo>
                      <a:pt x="364" y="483"/>
                    </a:lnTo>
                    <a:lnTo>
                      <a:pt x="340" y="483"/>
                    </a:lnTo>
                    <a:lnTo>
                      <a:pt x="326" y="493"/>
                    </a:lnTo>
                    <a:lnTo>
                      <a:pt x="306" y="489"/>
                    </a:lnTo>
                    <a:lnTo>
                      <a:pt x="292" y="499"/>
                    </a:lnTo>
                    <a:lnTo>
                      <a:pt x="279" y="496"/>
                    </a:lnTo>
                    <a:lnTo>
                      <a:pt x="269" y="506"/>
                    </a:lnTo>
                    <a:lnTo>
                      <a:pt x="255" y="503"/>
                    </a:lnTo>
                    <a:lnTo>
                      <a:pt x="245" y="499"/>
                    </a:lnTo>
                    <a:lnTo>
                      <a:pt x="228" y="506"/>
                    </a:lnTo>
                    <a:lnTo>
                      <a:pt x="217" y="503"/>
                    </a:lnTo>
                    <a:lnTo>
                      <a:pt x="214" y="506"/>
                    </a:lnTo>
                    <a:lnTo>
                      <a:pt x="211" y="506"/>
                    </a:lnTo>
                    <a:lnTo>
                      <a:pt x="204" y="506"/>
                    </a:lnTo>
                    <a:lnTo>
                      <a:pt x="190" y="516"/>
                    </a:lnTo>
                    <a:lnTo>
                      <a:pt x="173" y="503"/>
                    </a:lnTo>
                    <a:lnTo>
                      <a:pt x="163" y="510"/>
                    </a:lnTo>
                    <a:lnTo>
                      <a:pt x="132" y="496"/>
                    </a:lnTo>
                    <a:lnTo>
                      <a:pt x="126" y="503"/>
                    </a:lnTo>
                    <a:lnTo>
                      <a:pt x="112" y="496"/>
                    </a:lnTo>
                    <a:lnTo>
                      <a:pt x="88" y="496"/>
                    </a:lnTo>
                    <a:lnTo>
                      <a:pt x="78" y="486"/>
                    </a:lnTo>
                    <a:lnTo>
                      <a:pt x="57" y="473"/>
                    </a:lnTo>
                    <a:lnTo>
                      <a:pt x="20" y="432"/>
                    </a:lnTo>
                    <a:lnTo>
                      <a:pt x="13" y="399"/>
                    </a:lnTo>
                    <a:lnTo>
                      <a:pt x="3" y="386"/>
                    </a:lnTo>
                    <a:lnTo>
                      <a:pt x="10" y="369"/>
                    </a:lnTo>
                    <a:lnTo>
                      <a:pt x="3" y="359"/>
                    </a:lnTo>
                    <a:lnTo>
                      <a:pt x="6" y="352"/>
                    </a:lnTo>
                    <a:lnTo>
                      <a:pt x="0" y="339"/>
                    </a:lnTo>
                    <a:lnTo>
                      <a:pt x="3" y="335"/>
                    </a:lnTo>
                    <a:lnTo>
                      <a:pt x="17" y="332"/>
                    </a:lnTo>
                    <a:lnTo>
                      <a:pt x="17" y="319"/>
                    </a:lnTo>
                    <a:lnTo>
                      <a:pt x="27" y="302"/>
                    </a:lnTo>
                    <a:lnTo>
                      <a:pt x="27" y="305"/>
                    </a:lnTo>
                    <a:lnTo>
                      <a:pt x="37" y="292"/>
                    </a:lnTo>
                    <a:lnTo>
                      <a:pt x="40" y="282"/>
                    </a:lnTo>
                    <a:lnTo>
                      <a:pt x="37" y="275"/>
                    </a:lnTo>
                    <a:lnTo>
                      <a:pt x="47" y="272"/>
                    </a:lnTo>
                    <a:lnTo>
                      <a:pt x="54" y="265"/>
                    </a:lnTo>
                    <a:lnTo>
                      <a:pt x="61" y="252"/>
                    </a:lnTo>
                    <a:lnTo>
                      <a:pt x="64" y="235"/>
                    </a:lnTo>
                    <a:lnTo>
                      <a:pt x="57" y="252"/>
                    </a:lnTo>
                    <a:lnTo>
                      <a:pt x="61" y="238"/>
                    </a:lnTo>
                    <a:lnTo>
                      <a:pt x="68" y="228"/>
                    </a:lnTo>
                    <a:lnTo>
                      <a:pt x="71" y="225"/>
                    </a:lnTo>
                    <a:lnTo>
                      <a:pt x="78" y="221"/>
                    </a:lnTo>
                    <a:lnTo>
                      <a:pt x="74" y="228"/>
                    </a:lnTo>
                    <a:lnTo>
                      <a:pt x="81" y="225"/>
                    </a:lnTo>
                    <a:lnTo>
                      <a:pt x="85" y="215"/>
                    </a:lnTo>
                    <a:lnTo>
                      <a:pt x="85" y="211"/>
                    </a:lnTo>
                    <a:lnTo>
                      <a:pt x="95" y="211"/>
                    </a:lnTo>
                    <a:lnTo>
                      <a:pt x="91" y="215"/>
                    </a:lnTo>
                    <a:lnTo>
                      <a:pt x="98" y="211"/>
                    </a:lnTo>
                    <a:lnTo>
                      <a:pt x="102" y="198"/>
                    </a:lnTo>
                    <a:lnTo>
                      <a:pt x="105" y="201"/>
                    </a:lnTo>
                    <a:lnTo>
                      <a:pt x="105" y="195"/>
                    </a:lnTo>
                    <a:lnTo>
                      <a:pt x="115" y="195"/>
                    </a:lnTo>
                    <a:lnTo>
                      <a:pt x="126" y="188"/>
                    </a:lnTo>
                    <a:lnTo>
                      <a:pt x="129" y="181"/>
                    </a:lnTo>
                    <a:lnTo>
                      <a:pt x="136" y="168"/>
                    </a:lnTo>
                    <a:lnTo>
                      <a:pt x="156" y="165"/>
                    </a:lnTo>
                    <a:lnTo>
                      <a:pt x="170" y="148"/>
                    </a:lnTo>
                    <a:lnTo>
                      <a:pt x="177" y="138"/>
                    </a:lnTo>
                    <a:lnTo>
                      <a:pt x="190" y="131"/>
                    </a:lnTo>
                    <a:lnTo>
                      <a:pt x="194" y="121"/>
                    </a:lnTo>
                    <a:lnTo>
                      <a:pt x="214" y="118"/>
                    </a:lnTo>
                    <a:lnTo>
                      <a:pt x="231" y="101"/>
                    </a:lnTo>
                    <a:lnTo>
                      <a:pt x="245" y="98"/>
                    </a:lnTo>
                    <a:lnTo>
                      <a:pt x="258" y="91"/>
                    </a:lnTo>
                    <a:lnTo>
                      <a:pt x="262" y="84"/>
                    </a:lnTo>
                    <a:lnTo>
                      <a:pt x="265" y="88"/>
                    </a:lnTo>
                    <a:lnTo>
                      <a:pt x="272" y="81"/>
                    </a:lnTo>
                    <a:lnTo>
                      <a:pt x="272" y="77"/>
                    </a:lnTo>
                    <a:lnTo>
                      <a:pt x="282" y="71"/>
                    </a:lnTo>
                    <a:lnTo>
                      <a:pt x="292" y="74"/>
                    </a:lnTo>
                    <a:lnTo>
                      <a:pt x="299" y="61"/>
                    </a:lnTo>
                    <a:lnTo>
                      <a:pt x="313" y="54"/>
                    </a:lnTo>
                    <a:lnTo>
                      <a:pt x="333" y="54"/>
                    </a:lnTo>
                    <a:lnTo>
                      <a:pt x="343" y="51"/>
                    </a:lnTo>
                    <a:lnTo>
                      <a:pt x="354" y="37"/>
                    </a:lnTo>
                    <a:lnTo>
                      <a:pt x="364" y="41"/>
                    </a:lnTo>
                    <a:lnTo>
                      <a:pt x="377" y="27"/>
                    </a:lnTo>
                    <a:lnTo>
                      <a:pt x="384" y="31"/>
                    </a:lnTo>
                    <a:lnTo>
                      <a:pt x="405" y="24"/>
                    </a:lnTo>
                    <a:lnTo>
                      <a:pt x="412" y="21"/>
                    </a:lnTo>
                    <a:lnTo>
                      <a:pt x="415" y="17"/>
                    </a:lnTo>
                    <a:lnTo>
                      <a:pt x="422" y="14"/>
                    </a:lnTo>
                    <a:lnTo>
                      <a:pt x="425" y="14"/>
                    </a:lnTo>
                    <a:lnTo>
                      <a:pt x="446" y="14"/>
                    </a:lnTo>
                    <a:lnTo>
                      <a:pt x="452" y="4"/>
                    </a:lnTo>
                    <a:lnTo>
                      <a:pt x="463" y="7"/>
                    </a:lnTo>
                    <a:lnTo>
                      <a:pt x="483" y="4"/>
                    </a:lnTo>
                    <a:lnTo>
                      <a:pt x="486" y="0"/>
                    </a:lnTo>
                    <a:lnTo>
                      <a:pt x="500" y="7"/>
                    </a:lnTo>
                    <a:lnTo>
                      <a:pt x="517" y="7"/>
                    </a:lnTo>
                    <a:lnTo>
                      <a:pt x="534" y="24"/>
                    </a:lnTo>
                    <a:lnTo>
                      <a:pt x="544" y="27"/>
                    </a:lnTo>
                    <a:lnTo>
                      <a:pt x="558" y="37"/>
                    </a:lnTo>
                    <a:lnTo>
                      <a:pt x="555" y="47"/>
                    </a:lnTo>
                    <a:lnTo>
                      <a:pt x="548" y="57"/>
                    </a:lnTo>
                    <a:lnTo>
                      <a:pt x="524" y="67"/>
                    </a:lnTo>
                    <a:lnTo>
                      <a:pt x="493" y="47"/>
                    </a:lnTo>
                    <a:lnTo>
                      <a:pt x="483" y="54"/>
                    </a:lnTo>
                    <a:lnTo>
                      <a:pt x="466" y="47"/>
                    </a:lnTo>
                    <a:lnTo>
                      <a:pt x="456" y="54"/>
                    </a:lnTo>
                    <a:lnTo>
                      <a:pt x="439" y="47"/>
                    </a:lnTo>
                    <a:lnTo>
                      <a:pt x="412" y="64"/>
                    </a:lnTo>
                    <a:lnTo>
                      <a:pt x="398" y="57"/>
                    </a:lnTo>
                    <a:lnTo>
                      <a:pt x="374" y="64"/>
                    </a:lnTo>
                    <a:lnTo>
                      <a:pt x="364" y="71"/>
                    </a:lnTo>
                    <a:lnTo>
                      <a:pt x="354" y="77"/>
                    </a:lnTo>
                    <a:lnTo>
                      <a:pt x="343" y="88"/>
                    </a:lnTo>
                    <a:lnTo>
                      <a:pt x="333" y="91"/>
                    </a:lnTo>
                    <a:lnTo>
                      <a:pt x="323" y="88"/>
                    </a:lnTo>
                    <a:lnTo>
                      <a:pt x="292" y="104"/>
                    </a:lnTo>
                    <a:lnTo>
                      <a:pt x="269" y="118"/>
                    </a:lnTo>
                    <a:lnTo>
                      <a:pt x="255" y="124"/>
                    </a:lnTo>
                    <a:lnTo>
                      <a:pt x="245" y="128"/>
                    </a:lnTo>
                    <a:lnTo>
                      <a:pt x="241" y="138"/>
                    </a:lnTo>
                    <a:lnTo>
                      <a:pt x="234" y="138"/>
                    </a:lnTo>
                    <a:lnTo>
                      <a:pt x="224" y="151"/>
                    </a:lnTo>
                    <a:lnTo>
                      <a:pt x="211" y="155"/>
                    </a:lnTo>
                    <a:lnTo>
                      <a:pt x="197" y="168"/>
                    </a:lnTo>
                    <a:lnTo>
                      <a:pt x="180" y="181"/>
                    </a:lnTo>
                    <a:lnTo>
                      <a:pt x="163" y="188"/>
                    </a:lnTo>
                    <a:lnTo>
                      <a:pt x="156" y="195"/>
                    </a:lnTo>
                    <a:lnTo>
                      <a:pt x="132" y="221"/>
                    </a:lnTo>
                    <a:lnTo>
                      <a:pt x="115" y="235"/>
                    </a:lnTo>
                    <a:lnTo>
                      <a:pt x="98" y="258"/>
                    </a:lnTo>
                    <a:lnTo>
                      <a:pt x="68" y="285"/>
                    </a:lnTo>
                    <a:lnTo>
                      <a:pt x="68" y="305"/>
                    </a:lnTo>
                    <a:lnTo>
                      <a:pt x="64" y="312"/>
                    </a:lnTo>
                    <a:lnTo>
                      <a:pt x="47" y="362"/>
                    </a:lnTo>
                    <a:lnTo>
                      <a:pt x="47" y="379"/>
                    </a:lnTo>
                    <a:lnTo>
                      <a:pt x="47" y="392"/>
                    </a:lnTo>
                    <a:lnTo>
                      <a:pt x="54" y="402"/>
                    </a:lnTo>
                    <a:lnTo>
                      <a:pt x="61" y="409"/>
                    </a:lnTo>
                    <a:lnTo>
                      <a:pt x="64" y="419"/>
                    </a:lnTo>
                    <a:lnTo>
                      <a:pt x="64" y="426"/>
                    </a:lnTo>
                    <a:lnTo>
                      <a:pt x="74" y="439"/>
                    </a:lnTo>
                    <a:lnTo>
                      <a:pt x="102" y="456"/>
                    </a:lnTo>
                    <a:lnTo>
                      <a:pt x="129" y="466"/>
                    </a:lnTo>
                    <a:lnTo>
                      <a:pt x="163" y="463"/>
                    </a:lnTo>
                    <a:lnTo>
                      <a:pt x="200" y="473"/>
                    </a:lnTo>
                    <a:lnTo>
                      <a:pt x="207" y="469"/>
                    </a:lnTo>
                    <a:lnTo>
                      <a:pt x="214" y="473"/>
                    </a:lnTo>
                    <a:lnTo>
                      <a:pt x="272" y="469"/>
                    </a:lnTo>
                    <a:lnTo>
                      <a:pt x="303" y="459"/>
                    </a:lnTo>
                    <a:lnTo>
                      <a:pt x="340" y="456"/>
                    </a:lnTo>
                    <a:lnTo>
                      <a:pt x="340" y="453"/>
                    </a:lnTo>
                    <a:lnTo>
                      <a:pt x="384" y="446"/>
                    </a:lnTo>
                    <a:lnTo>
                      <a:pt x="384" y="443"/>
                    </a:lnTo>
                    <a:lnTo>
                      <a:pt x="439" y="429"/>
                    </a:lnTo>
                    <a:lnTo>
                      <a:pt x="452" y="419"/>
                    </a:lnTo>
                    <a:lnTo>
                      <a:pt x="476" y="416"/>
                    </a:lnTo>
                    <a:lnTo>
                      <a:pt x="500" y="412"/>
                    </a:lnTo>
                    <a:lnTo>
                      <a:pt x="517" y="409"/>
                    </a:lnTo>
                    <a:lnTo>
                      <a:pt x="514" y="399"/>
                    </a:lnTo>
                    <a:lnTo>
                      <a:pt x="521" y="399"/>
                    </a:lnTo>
                    <a:lnTo>
                      <a:pt x="521" y="396"/>
                    </a:lnTo>
                    <a:lnTo>
                      <a:pt x="534" y="392"/>
                    </a:lnTo>
                    <a:lnTo>
                      <a:pt x="531" y="382"/>
                    </a:lnTo>
                    <a:lnTo>
                      <a:pt x="541" y="369"/>
                    </a:lnTo>
                    <a:lnTo>
                      <a:pt x="541" y="349"/>
                    </a:lnTo>
                    <a:lnTo>
                      <a:pt x="534" y="342"/>
                    </a:lnTo>
                    <a:lnTo>
                      <a:pt x="538" y="325"/>
                    </a:lnTo>
                    <a:lnTo>
                      <a:pt x="534" y="309"/>
                    </a:lnTo>
                    <a:lnTo>
                      <a:pt x="565" y="305"/>
                    </a:lnTo>
                    <a:lnTo>
                      <a:pt x="572" y="315"/>
                    </a:lnTo>
                    <a:lnTo>
                      <a:pt x="582" y="315"/>
                    </a:lnTo>
                    <a:lnTo>
                      <a:pt x="595" y="335"/>
                    </a:lnTo>
                    <a:lnTo>
                      <a:pt x="609" y="33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07" name="Freeform 5">
                <a:extLst>
                  <a:ext uri="{FF2B5EF4-FFF2-40B4-BE49-F238E27FC236}">
                    <a16:creationId xmlns:a16="http://schemas.microsoft.com/office/drawing/2014/main" id="{518BDD88-2373-466C-88FD-C8EDA7AAF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711"/>
                <a:ext cx="463" cy="435"/>
              </a:xfrm>
              <a:custGeom>
                <a:avLst/>
                <a:gdLst>
                  <a:gd name="T0" fmla="*/ 460 w 463"/>
                  <a:gd name="T1" fmla="*/ 381 h 435"/>
                  <a:gd name="T2" fmla="*/ 453 w 463"/>
                  <a:gd name="T3" fmla="*/ 402 h 435"/>
                  <a:gd name="T4" fmla="*/ 436 w 463"/>
                  <a:gd name="T5" fmla="*/ 415 h 435"/>
                  <a:gd name="T6" fmla="*/ 395 w 463"/>
                  <a:gd name="T7" fmla="*/ 432 h 435"/>
                  <a:gd name="T8" fmla="*/ 361 w 463"/>
                  <a:gd name="T9" fmla="*/ 432 h 435"/>
                  <a:gd name="T10" fmla="*/ 313 w 463"/>
                  <a:gd name="T11" fmla="*/ 391 h 435"/>
                  <a:gd name="T12" fmla="*/ 296 w 463"/>
                  <a:gd name="T13" fmla="*/ 345 h 435"/>
                  <a:gd name="T14" fmla="*/ 293 w 463"/>
                  <a:gd name="T15" fmla="*/ 278 h 435"/>
                  <a:gd name="T16" fmla="*/ 293 w 463"/>
                  <a:gd name="T17" fmla="*/ 197 h 435"/>
                  <a:gd name="T18" fmla="*/ 266 w 463"/>
                  <a:gd name="T19" fmla="*/ 221 h 435"/>
                  <a:gd name="T20" fmla="*/ 238 w 463"/>
                  <a:gd name="T21" fmla="*/ 247 h 435"/>
                  <a:gd name="T22" fmla="*/ 218 w 463"/>
                  <a:gd name="T23" fmla="*/ 274 h 435"/>
                  <a:gd name="T24" fmla="*/ 187 w 463"/>
                  <a:gd name="T25" fmla="*/ 314 h 435"/>
                  <a:gd name="T26" fmla="*/ 147 w 463"/>
                  <a:gd name="T27" fmla="*/ 358 h 435"/>
                  <a:gd name="T28" fmla="*/ 99 w 463"/>
                  <a:gd name="T29" fmla="*/ 412 h 435"/>
                  <a:gd name="T30" fmla="*/ 38 w 463"/>
                  <a:gd name="T31" fmla="*/ 422 h 435"/>
                  <a:gd name="T32" fmla="*/ 31 w 463"/>
                  <a:gd name="T33" fmla="*/ 408 h 435"/>
                  <a:gd name="T34" fmla="*/ 10 w 463"/>
                  <a:gd name="T35" fmla="*/ 378 h 435"/>
                  <a:gd name="T36" fmla="*/ 0 w 463"/>
                  <a:gd name="T37" fmla="*/ 348 h 435"/>
                  <a:gd name="T38" fmla="*/ 0 w 463"/>
                  <a:gd name="T39" fmla="*/ 308 h 435"/>
                  <a:gd name="T40" fmla="*/ 10 w 463"/>
                  <a:gd name="T41" fmla="*/ 258 h 435"/>
                  <a:gd name="T42" fmla="*/ 10 w 463"/>
                  <a:gd name="T43" fmla="*/ 231 h 435"/>
                  <a:gd name="T44" fmla="*/ 10 w 463"/>
                  <a:gd name="T45" fmla="*/ 197 h 435"/>
                  <a:gd name="T46" fmla="*/ 17 w 463"/>
                  <a:gd name="T47" fmla="*/ 77 h 435"/>
                  <a:gd name="T48" fmla="*/ 10 w 463"/>
                  <a:gd name="T49" fmla="*/ 6 h 435"/>
                  <a:gd name="T50" fmla="*/ 44 w 463"/>
                  <a:gd name="T51" fmla="*/ 13 h 435"/>
                  <a:gd name="T52" fmla="*/ 41 w 463"/>
                  <a:gd name="T53" fmla="*/ 124 h 435"/>
                  <a:gd name="T54" fmla="*/ 34 w 463"/>
                  <a:gd name="T55" fmla="*/ 167 h 435"/>
                  <a:gd name="T56" fmla="*/ 34 w 463"/>
                  <a:gd name="T57" fmla="*/ 194 h 435"/>
                  <a:gd name="T58" fmla="*/ 27 w 463"/>
                  <a:gd name="T59" fmla="*/ 227 h 435"/>
                  <a:gd name="T60" fmla="*/ 34 w 463"/>
                  <a:gd name="T61" fmla="*/ 268 h 435"/>
                  <a:gd name="T62" fmla="*/ 34 w 463"/>
                  <a:gd name="T63" fmla="*/ 321 h 435"/>
                  <a:gd name="T64" fmla="*/ 38 w 463"/>
                  <a:gd name="T65" fmla="*/ 348 h 435"/>
                  <a:gd name="T66" fmla="*/ 61 w 463"/>
                  <a:gd name="T67" fmla="*/ 385 h 435"/>
                  <a:gd name="T68" fmla="*/ 102 w 463"/>
                  <a:gd name="T69" fmla="*/ 355 h 435"/>
                  <a:gd name="T70" fmla="*/ 113 w 463"/>
                  <a:gd name="T71" fmla="*/ 338 h 435"/>
                  <a:gd name="T72" fmla="*/ 140 w 463"/>
                  <a:gd name="T73" fmla="*/ 318 h 435"/>
                  <a:gd name="T74" fmla="*/ 174 w 463"/>
                  <a:gd name="T75" fmla="*/ 284 h 435"/>
                  <a:gd name="T76" fmla="*/ 211 w 463"/>
                  <a:gd name="T77" fmla="*/ 247 h 435"/>
                  <a:gd name="T78" fmla="*/ 238 w 463"/>
                  <a:gd name="T79" fmla="*/ 211 h 435"/>
                  <a:gd name="T80" fmla="*/ 252 w 463"/>
                  <a:gd name="T81" fmla="*/ 197 h 435"/>
                  <a:gd name="T82" fmla="*/ 286 w 463"/>
                  <a:gd name="T83" fmla="*/ 160 h 435"/>
                  <a:gd name="T84" fmla="*/ 296 w 463"/>
                  <a:gd name="T85" fmla="*/ 150 h 435"/>
                  <a:gd name="T86" fmla="*/ 310 w 463"/>
                  <a:gd name="T87" fmla="*/ 120 h 435"/>
                  <a:gd name="T88" fmla="*/ 334 w 463"/>
                  <a:gd name="T89" fmla="*/ 50 h 435"/>
                  <a:gd name="T90" fmla="*/ 337 w 463"/>
                  <a:gd name="T91" fmla="*/ 40 h 435"/>
                  <a:gd name="T92" fmla="*/ 368 w 463"/>
                  <a:gd name="T93" fmla="*/ 6 h 435"/>
                  <a:gd name="T94" fmla="*/ 368 w 463"/>
                  <a:gd name="T95" fmla="*/ 73 h 435"/>
                  <a:gd name="T96" fmla="*/ 330 w 463"/>
                  <a:gd name="T97" fmla="*/ 144 h 435"/>
                  <a:gd name="T98" fmla="*/ 324 w 463"/>
                  <a:gd name="T99" fmla="*/ 197 h 435"/>
                  <a:gd name="T100" fmla="*/ 317 w 463"/>
                  <a:gd name="T101" fmla="*/ 311 h 435"/>
                  <a:gd name="T102" fmla="*/ 320 w 463"/>
                  <a:gd name="T103" fmla="*/ 324 h 435"/>
                  <a:gd name="T104" fmla="*/ 337 w 463"/>
                  <a:gd name="T105" fmla="*/ 371 h 435"/>
                  <a:gd name="T106" fmla="*/ 378 w 463"/>
                  <a:gd name="T107" fmla="*/ 398 h 435"/>
                  <a:gd name="T108" fmla="*/ 416 w 463"/>
                  <a:gd name="T109" fmla="*/ 391 h 4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63"/>
                  <a:gd name="T166" fmla="*/ 0 h 435"/>
                  <a:gd name="T167" fmla="*/ 463 w 463"/>
                  <a:gd name="T168" fmla="*/ 435 h 4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63" h="435">
                    <a:moveTo>
                      <a:pt x="436" y="378"/>
                    </a:moveTo>
                    <a:lnTo>
                      <a:pt x="453" y="378"/>
                    </a:lnTo>
                    <a:lnTo>
                      <a:pt x="460" y="381"/>
                    </a:lnTo>
                    <a:lnTo>
                      <a:pt x="463" y="385"/>
                    </a:lnTo>
                    <a:lnTo>
                      <a:pt x="460" y="395"/>
                    </a:lnTo>
                    <a:lnTo>
                      <a:pt x="453" y="402"/>
                    </a:lnTo>
                    <a:lnTo>
                      <a:pt x="443" y="405"/>
                    </a:lnTo>
                    <a:lnTo>
                      <a:pt x="439" y="412"/>
                    </a:lnTo>
                    <a:lnTo>
                      <a:pt x="436" y="415"/>
                    </a:lnTo>
                    <a:lnTo>
                      <a:pt x="422" y="422"/>
                    </a:lnTo>
                    <a:lnTo>
                      <a:pt x="409" y="428"/>
                    </a:lnTo>
                    <a:lnTo>
                      <a:pt x="395" y="432"/>
                    </a:lnTo>
                    <a:lnTo>
                      <a:pt x="375" y="435"/>
                    </a:lnTo>
                    <a:lnTo>
                      <a:pt x="371" y="432"/>
                    </a:lnTo>
                    <a:lnTo>
                      <a:pt x="361" y="432"/>
                    </a:lnTo>
                    <a:lnTo>
                      <a:pt x="351" y="425"/>
                    </a:lnTo>
                    <a:lnTo>
                      <a:pt x="344" y="422"/>
                    </a:lnTo>
                    <a:lnTo>
                      <a:pt x="313" y="391"/>
                    </a:lnTo>
                    <a:lnTo>
                      <a:pt x="307" y="358"/>
                    </a:lnTo>
                    <a:lnTo>
                      <a:pt x="296" y="348"/>
                    </a:lnTo>
                    <a:lnTo>
                      <a:pt x="296" y="345"/>
                    </a:lnTo>
                    <a:lnTo>
                      <a:pt x="290" y="318"/>
                    </a:lnTo>
                    <a:lnTo>
                      <a:pt x="290" y="291"/>
                    </a:lnTo>
                    <a:lnTo>
                      <a:pt x="293" y="278"/>
                    </a:lnTo>
                    <a:lnTo>
                      <a:pt x="296" y="268"/>
                    </a:lnTo>
                    <a:lnTo>
                      <a:pt x="290" y="244"/>
                    </a:lnTo>
                    <a:lnTo>
                      <a:pt x="293" y="197"/>
                    </a:lnTo>
                    <a:lnTo>
                      <a:pt x="283" y="204"/>
                    </a:lnTo>
                    <a:lnTo>
                      <a:pt x="276" y="214"/>
                    </a:lnTo>
                    <a:lnTo>
                      <a:pt x="266" y="221"/>
                    </a:lnTo>
                    <a:lnTo>
                      <a:pt x="256" y="234"/>
                    </a:lnTo>
                    <a:lnTo>
                      <a:pt x="249" y="234"/>
                    </a:lnTo>
                    <a:lnTo>
                      <a:pt x="238" y="247"/>
                    </a:lnTo>
                    <a:lnTo>
                      <a:pt x="235" y="258"/>
                    </a:lnTo>
                    <a:lnTo>
                      <a:pt x="225" y="264"/>
                    </a:lnTo>
                    <a:lnTo>
                      <a:pt x="218" y="274"/>
                    </a:lnTo>
                    <a:lnTo>
                      <a:pt x="204" y="301"/>
                    </a:lnTo>
                    <a:lnTo>
                      <a:pt x="194" y="311"/>
                    </a:lnTo>
                    <a:lnTo>
                      <a:pt x="187" y="314"/>
                    </a:lnTo>
                    <a:lnTo>
                      <a:pt x="177" y="321"/>
                    </a:lnTo>
                    <a:lnTo>
                      <a:pt x="150" y="358"/>
                    </a:lnTo>
                    <a:lnTo>
                      <a:pt x="147" y="358"/>
                    </a:lnTo>
                    <a:lnTo>
                      <a:pt x="123" y="388"/>
                    </a:lnTo>
                    <a:lnTo>
                      <a:pt x="106" y="398"/>
                    </a:lnTo>
                    <a:lnTo>
                      <a:pt x="99" y="412"/>
                    </a:lnTo>
                    <a:lnTo>
                      <a:pt x="58" y="432"/>
                    </a:lnTo>
                    <a:lnTo>
                      <a:pt x="41" y="422"/>
                    </a:lnTo>
                    <a:lnTo>
                      <a:pt x="38" y="422"/>
                    </a:lnTo>
                    <a:lnTo>
                      <a:pt x="31" y="422"/>
                    </a:lnTo>
                    <a:lnTo>
                      <a:pt x="31" y="415"/>
                    </a:lnTo>
                    <a:lnTo>
                      <a:pt x="31" y="408"/>
                    </a:lnTo>
                    <a:lnTo>
                      <a:pt x="21" y="402"/>
                    </a:lnTo>
                    <a:lnTo>
                      <a:pt x="24" y="391"/>
                    </a:lnTo>
                    <a:lnTo>
                      <a:pt x="10" y="378"/>
                    </a:lnTo>
                    <a:lnTo>
                      <a:pt x="21" y="368"/>
                    </a:lnTo>
                    <a:lnTo>
                      <a:pt x="10" y="368"/>
                    </a:lnTo>
                    <a:lnTo>
                      <a:pt x="0" y="348"/>
                    </a:lnTo>
                    <a:lnTo>
                      <a:pt x="10" y="341"/>
                    </a:lnTo>
                    <a:lnTo>
                      <a:pt x="0" y="328"/>
                    </a:lnTo>
                    <a:lnTo>
                      <a:pt x="0" y="308"/>
                    </a:lnTo>
                    <a:lnTo>
                      <a:pt x="4" y="298"/>
                    </a:lnTo>
                    <a:lnTo>
                      <a:pt x="4" y="281"/>
                    </a:lnTo>
                    <a:lnTo>
                      <a:pt x="10" y="258"/>
                    </a:lnTo>
                    <a:lnTo>
                      <a:pt x="0" y="251"/>
                    </a:lnTo>
                    <a:lnTo>
                      <a:pt x="7" y="241"/>
                    </a:lnTo>
                    <a:lnTo>
                      <a:pt x="10" y="231"/>
                    </a:lnTo>
                    <a:lnTo>
                      <a:pt x="4" y="214"/>
                    </a:lnTo>
                    <a:lnTo>
                      <a:pt x="7" y="211"/>
                    </a:lnTo>
                    <a:lnTo>
                      <a:pt x="10" y="197"/>
                    </a:lnTo>
                    <a:lnTo>
                      <a:pt x="10" y="184"/>
                    </a:lnTo>
                    <a:lnTo>
                      <a:pt x="4" y="150"/>
                    </a:lnTo>
                    <a:lnTo>
                      <a:pt x="17" y="77"/>
                    </a:lnTo>
                    <a:lnTo>
                      <a:pt x="10" y="36"/>
                    </a:lnTo>
                    <a:lnTo>
                      <a:pt x="7" y="16"/>
                    </a:lnTo>
                    <a:lnTo>
                      <a:pt x="10" y="6"/>
                    </a:lnTo>
                    <a:lnTo>
                      <a:pt x="24" y="0"/>
                    </a:lnTo>
                    <a:lnTo>
                      <a:pt x="38" y="3"/>
                    </a:lnTo>
                    <a:lnTo>
                      <a:pt x="44" y="13"/>
                    </a:lnTo>
                    <a:lnTo>
                      <a:pt x="41" y="36"/>
                    </a:lnTo>
                    <a:lnTo>
                      <a:pt x="41" y="90"/>
                    </a:lnTo>
                    <a:lnTo>
                      <a:pt x="41" y="124"/>
                    </a:lnTo>
                    <a:lnTo>
                      <a:pt x="34" y="140"/>
                    </a:lnTo>
                    <a:lnTo>
                      <a:pt x="38" y="150"/>
                    </a:lnTo>
                    <a:lnTo>
                      <a:pt x="34" y="167"/>
                    </a:lnTo>
                    <a:lnTo>
                      <a:pt x="34" y="180"/>
                    </a:lnTo>
                    <a:lnTo>
                      <a:pt x="34" y="187"/>
                    </a:lnTo>
                    <a:lnTo>
                      <a:pt x="34" y="194"/>
                    </a:lnTo>
                    <a:lnTo>
                      <a:pt x="31" y="204"/>
                    </a:lnTo>
                    <a:lnTo>
                      <a:pt x="38" y="214"/>
                    </a:lnTo>
                    <a:lnTo>
                      <a:pt x="27" y="227"/>
                    </a:lnTo>
                    <a:lnTo>
                      <a:pt x="34" y="237"/>
                    </a:lnTo>
                    <a:lnTo>
                      <a:pt x="31" y="251"/>
                    </a:lnTo>
                    <a:lnTo>
                      <a:pt x="34" y="268"/>
                    </a:lnTo>
                    <a:lnTo>
                      <a:pt x="34" y="288"/>
                    </a:lnTo>
                    <a:lnTo>
                      <a:pt x="38" y="298"/>
                    </a:lnTo>
                    <a:lnTo>
                      <a:pt x="34" y="321"/>
                    </a:lnTo>
                    <a:lnTo>
                      <a:pt x="34" y="328"/>
                    </a:lnTo>
                    <a:lnTo>
                      <a:pt x="41" y="338"/>
                    </a:lnTo>
                    <a:lnTo>
                      <a:pt x="38" y="348"/>
                    </a:lnTo>
                    <a:lnTo>
                      <a:pt x="41" y="365"/>
                    </a:lnTo>
                    <a:lnTo>
                      <a:pt x="51" y="371"/>
                    </a:lnTo>
                    <a:lnTo>
                      <a:pt x="61" y="385"/>
                    </a:lnTo>
                    <a:lnTo>
                      <a:pt x="72" y="381"/>
                    </a:lnTo>
                    <a:lnTo>
                      <a:pt x="82" y="375"/>
                    </a:lnTo>
                    <a:lnTo>
                      <a:pt x="102" y="355"/>
                    </a:lnTo>
                    <a:lnTo>
                      <a:pt x="99" y="355"/>
                    </a:lnTo>
                    <a:lnTo>
                      <a:pt x="109" y="348"/>
                    </a:lnTo>
                    <a:lnTo>
                      <a:pt x="113" y="338"/>
                    </a:lnTo>
                    <a:lnTo>
                      <a:pt x="130" y="335"/>
                    </a:lnTo>
                    <a:lnTo>
                      <a:pt x="130" y="321"/>
                    </a:lnTo>
                    <a:lnTo>
                      <a:pt x="140" y="318"/>
                    </a:lnTo>
                    <a:lnTo>
                      <a:pt x="153" y="304"/>
                    </a:lnTo>
                    <a:lnTo>
                      <a:pt x="174" y="298"/>
                    </a:lnTo>
                    <a:lnTo>
                      <a:pt x="174" y="284"/>
                    </a:lnTo>
                    <a:lnTo>
                      <a:pt x="191" y="271"/>
                    </a:lnTo>
                    <a:lnTo>
                      <a:pt x="198" y="254"/>
                    </a:lnTo>
                    <a:lnTo>
                      <a:pt x="211" y="247"/>
                    </a:lnTo>
                    <a:lnTo>
                      <a:pt x="215" y="234"/>
                    </a:lnTo>
                    <a:lnTo>
                      <a:pt x="225" y="231"/>
                    </a:lnTo>
                    <a:lnTo>
                      <a:pt x="238" y="211"/>
                    </a:lnTo>
                    <a:lnTo>
                      <a:pt x="242" y="211"/>
                    </a:lnTo>
                    <a:lnTo>
                      <a:pt x="242" y="204"/>
                    </a:lnTo>
                    <a:lnTo>
                      <a:pt x="252" y="197"/>
                    </a:lnTo>
                    <a:lnTo>
                      <a:pt x="259" y="184"/>
                    </a:lnTo>
                    <a:lnTo>
                      <a:pt x="283" y="174"/>
                    </a:lnTo>
                    <a:lnTo>
                      <a:pt x="286" y="160"/>
                    </a:lnTo>
                    <a:lnTo>
                      <a:pt x="293" y="157"/>
                    </a:lnTo>
                    <a:lnTo>
                      <a:pt x="293" y="150"/>
                    </a:lnTo>
                    <a:lnTo>
                      <a:pt x="296" y="150"/>
                    </a:lnTo>
                    <a:lnTo>
                      <a:pt x="300" y="130"/>
                    </a:lnTo>
                    <a:lnTo>
                      <a:pt x="313" y="124"/>
                    </a:lnTo>
                    <a:lnTo>
                      <a:pt x="310" y="120"/>
                    </a:lnTo>
                    <a:lnTo>
                      <a:pt x="327" y="63"/>
                    </a:lnTo>
                    <a:lnTo>
                      <a:pt x="334" y="63"/>
                    </a:lnTo>
                    <a:lnTo>
                      <a:pt x="334" y="50"/>
                    </a:lnTo>
                    <a:lnTo>
                      <a:pt x="334" y="47"/>
                    </a:lnTo>
                    <a:lnTo>
                      <a:pt x="337" y="40"/>
                    </a:lnTo>
                    <a:lnTo>
                      <a:pt x="344" y="26"/>
                    </a:lnTo>
                    <a:lnTo>
                      <a:pt x="351" y="10"/>
                    </a:lnTo>
                    <a:lnTo>
                      <a:pt x="368" y="6"/>
                    </a:lnTo>
                    <a:lnTo>
                      <a:pt x="364" y="13"/>
                    </a:lnTo>
                    <a:lnTo>
                      <a:pt x="375" y="33"/>
                    </a:lnTo>
                    <a:lnTo>
                      <a:pt x="368" y="73"/>
                    </a:lnTo>
                    <a:lnTo>
                      <a:pt x="354" y="97"/>
                    </a:lnTo>
                    <a:lnTo>
                      <a:pt x="344" y="134"/>
                    </a:lnTo>
                    <a:lnTo>
                      <a:pt x="330" y="144"/>
                    </a:lnTo>
                    <a:lnTo>
                      <a:pt x="330" y="167"/>
                    </a:lnTo>
                    <a:lnTo>
                      <a:pt x="324" y="180"/>
                    </a:lnTo>
                    <a:lnTo>
                      <a:pt x="324" y="197"/>
                    </a:lnTo>
                    <a:lnTo>
                      <a:pt x="317" y="204"/>
                    </a:lnTo>
                    <a:lnTo>
                      <a:pt x="320" y="251"/>
                    </a:lnTo>
                    <a:lnTo>
                      <a:pt x="317" y="311"/>
                    </a:lnTo>
                    <a:lnTo>
                      <a:pt x="320" y="318"/>
                    </a:lnTo>
                    <a:lnTo>
                      <a:pt x="317" y="324"/>
                    </a:lnTo>
                    <a:lnTo>
                      <a:pt x="320" y="324"/>
                    </a:lnTo>
                    <a:lnTo>
                      <a:pt x="320" y="341"/>
                    </a:lnTo>
                    <a:lnTo>
                      <a:pt x="334" y="361"/>
                    </a:lnTo>
                    <a:lnTo>
                      <a:pt x="337" y="371"/>
                    </a:lnTo>
                    <a:lnTo>
                      <a:pt x="351" y="378"/>
                    </a:lnTo>
                    <a:lnTo>
                      <a:pt x="354" y="385"/>
                    </a:lnTo>
                    <a:lnTo>
                      <a:pt x="378" y="398"/>
                    </a:lnTo>
                    <a:lnTo>
                      <a:pt x="392" y="398"/>
                    </a:lnTo>
                    <a:lnTo>
                      <a:pt x="402" y="398"/>
                    </a:lnTo>
                    <a:lnTo>
                      <a:pt x="416" y="391"/>
                    </a:lnTo>
                    <a:lnTo>
                      <a:pt x="422" y="388"/>
                    </a:lnTo>
                    <a:lnTo>
                      <a:pt x="436" y="37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08" name="Freeform 6">
                <a:extLst>
                  <a:ext uri="{FF2B5EF4-FFF2-40B4-BE49-F238E27FC236}">
                    <a16:creationId xmlns:a16="http://schemas.microsoft.com/office/drawing/2014/main" id="{EE06CFE7-C83B-483A-B79C-CB74189165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650"/>
                <a:ext cx="276" cy="540"/>
              </a:xfrm>
              <a:custGeom>
                <a:avLst/>
                <a:gdLst>
                  <a:gd name="T0" fmla="*/ 232 w 276"/>
                  <a:gd name="T1" fmla="*/ 429 h 540"/>
                  <a:gd name="T2" fmla="*/ 218 w 276"/>
                  <a:gd name="T3" fmla="*/ 449 h 540"/>
                  <a:gd name="T4" fmla="*/ 194 w 276"/>
                  <a:gd name="T5" fmla="*/ 463 h 540"/>
                  <a:gd name="T6" fmla="*/ 167 w 276"/>
                  <a:gd name="T7" fmla="*/ 483 h 540"/>
                  <a:gd name="T8" fmla="*/ 96 w 276"/>
                  <a:gd name="T9" fmla="*/ 493 h 540"/>
                  <a:gd name="T10" fmla="*/ 55 w 276"/>
                  <a:gd name="T11" fmla="*/ 476 h 540"/>
                  <a:gd name="T12" fmla="*/ 34 w 276"/>
                  <a:gd name="T13" fmla="*/ 449 h 540"/>
                  <a:gd name="T14" fmla="*/ 24 w 276"/>
                  <a:gd name="T15" fmla="*/ 416 h 540"/>
                  <a:gd name="T16" fmla="*/ 24 w 276"/>
                  <a:gd name="T17" fmla="*/ 382 h 540"/>
                  <a:gd name="T18" fmla="*/ 31 w 276"/>
                  <a:gd name="T19" fmla="*/ 335 h 540"/>
                  <a:gd name="T20" fmla="*/ 41 w 276"/>
                  <a:gd name="T21" fmla="*/ 302 h 540"/>
                  <a:gd name="T22" fmla="*/ 68 w 276"/>
                  <a:gd name="T23" fmla="*/ 265 h 540"/>
                  <a:gd name="T24" fmla="*/ 102 w 276"/>
                  <a:gd name="T25" fmla="*/ 262 h 540"/>
                  <a:gd name="T26" fmla="*/ 147 w 276"/>
                  <a:gd name="T27" fmla="*/ 248 h 540"/>
                  <a:gd name="T28" fmla="*/ 177 w 276"/>
                  <a:gd name="T29" fmla="*/ 225 h 540"/>
                  <a:gd name="T30" fmla="*/ 228 w 276"/>
                  <a:gd name="T31" fmla="*/ 158 h 540"/>
                  <a:gd name="T32" fmla="*/ 242 w 276"/>
                  <a:gd name="T33" fmla="*/ 91 h 540"/>
                  <a:gd name="T34" fmla="*/ 228 w 276"/>
                  <a:gd name="T35" fmla="*/ 41 h 540"/>
                  <a:gd name="T36" fmla="*/ 225 w 276"/>
                  <a:gd name="T37" fmla="*/ 27 h 540"/>
                  <a:gd name="T38" fmla="*/ 198 w 276"/>
                  <a:gd name="T39" fmla="*/ 7 h 540"/>
                  <a:gd name="T40" fmla="*/ 177 w 276"/>
                  <a:gd name="T41" fmla="*/ 0 h 540"/>
                  <a:gd name="T42" fmla="*/ 154 w 276"/>
                  <a:gd name="T43" fmla="*/ 17 h 540"/>
                  <a:gd name="T44" fmla="*/ 130 w 276"/>
                  <a:gd name="T45" fmla="*/ 34 h 540"/>
                  <a:gd name="T46" fmla="*/ 106 w 276"/>
                  <a:gd name="T47" fmla="*/ 57 h 540"/>
                  <a:gd name="T48" fmla="*/ 92 w 276"/>
                  <a:gd name="T49" fmla="*/ 71 h 540"/>
                  <a:gd name="T50" fmla="*/ 68 w 276"/>
                  <a:gd name="T51" fmla="*/ 118 h 540"/>
                  <a:gd name="T52" fmla="*/ 51 w 276"/>
                  <a:gd name="T53" fmla="*/ 154 h 540"/>
                  <a:gd name="T54" fmla="*/ 34 w 276"/>
                  <a:gd name="T55" fmla="*/ 164 h 540"/>
                  <a:gd name="T56" fmla="*/ 21 w 276"/>
                  <a:gd name="T57" fmla="*/ 178 h 540"/>
                  <a:gd name="T58" fmla="*/ 17 w 276"/>
                  <a:gd name="T59" fmla="*/ 225 h 540"/>
                  <a:gd name="T60" fmla="*/ 21 w 276"/>
                  <a:gd name="T61" fmla="*/ 258 h 540"/>
                  <a:gd name="T62" fmla="*/ 11 w 276"/>
                  <a:gd name="T63" fmla="*/ 295 h 540"/>
                  <a:gd name="T64" fmla="*/ 7 w 276"/>
                  <a:gd name="T65" fmla="*/ 352 h 540"/>
                  <a:gd name="T66" fmla="*/ 11 w 276"/>
                  <a:gd name="T67" fmla="*/ 459 h 540"/>
                  <a:gd name="T68" fmla="*/ 24 w 276"/>
                  <a:gd name="T69" fmla="*/ 493 h 540"/>
                  <a:gd name="T70" fmla="*/ 55 w 276"/>
                  <a:gd name="T71" fmla="*/ 526 h 540"/>
                  <a:gd name="T72" fmla="*/ 96 w 276"/>
                  <a:gd name="T73" fmla="*/ 533 h 540"/>
                  <a:gd name="T74" fmla="*/ 137 w 276"/>
                  <a:gd name="T75" fmla="*/ 540 h 540"/>
                  <a:gd name="T76" fmla="*/ 160 w 276"/>
                  <a:gd name="T77" fmla="*/ 529 h 540"/>
                  <a:gd name="T78" fmla="*/ 184 w 276"/>
                  <a:gd name="T79" fmla="*/ 513 h 540"/>
                  <a:gd name="T80" fmla="*/ 225 w 276"/>
                  <a:gd name="T81" fmla="*/ 483 h 540"/>
                  <a:gd name="T82" fmla="*/ 256 w 276"/>
                  <a:gd name="T83" fmla="*/ 459 h 540"/>
                  <a:gd name="T84" fmla="*/ 276 w 276"/>
                  <a:gd name="T85" fmla="*/ 412 h 540"/>
                  <a:gd name="T86" fmla="*/ 259 w 276"/>
                  <a:gd name="T87" fmla="*/ 399 h 540"/>
                  <a:gd name="T88" fmla="*/ 164 w 276"/>
                  <a:gd name="T89" fmla="*/ 171 h 540"/>
                  <a:gd name="T90" fmla="*/ 147 w 276"/>
                  <a:gd name="T91" fmla="*/ 195 h 540"/>
                  <a:gd name="T92" fmla="*/ 126 w 276"/>
                  <a:gd name="T93" fmla="*/ 205 h 540"/>
                  <a:gd name="T94" fmla="*/ 85 w 276"/>
                  <a:gd name="T95" fmla="*/ 221 h 540"/>
                  <a:gd name="T96" fmla="*/ 58 w 276"/>
                  <a:gd name="T97" fmla="*/ 205 h 540"/>
                  <a:gd name="T98" fmla="*/ 82 w 276"/>
                  <a:gd name="T99" fmla="*/ 161 h 540"/>
                  <a:gd name="T100" fmla="*/ 89 w 276"/>
                  <a:gd name="T101" fmla="*/ 141 h 540"/>
                  <a:gd name="T102" fmla="*/ 120 w 276"/>
                  <a:gd name="T103" fmla="*/ 94 h 540"/>
                  <a:gd name="T104" fmla="*/ 126 w 276"/>
                  <a:gd name="T105" fmla="*/ 77 h 540"/>
                  <a:gd name="T106" fmla="*/ 133 w 276"/>
                  <a:gd name="T107" fmla="*/ 71 h 540"/>
                  <a:gd name="T108" fmla="*/ 143 w 276"/>
                  <a:gd name="T109" fmla="*/ 64 h 540"/>
                  <a:gd name="T110" fmla="*/ 174 w 276"/>
                  <a:gd name="T111" fmla="*/ 51 h 540"/>
                  <a:gd name="T112" fmla="*/ 194 w 276"/>
                  <a:gd name="T113" fmla="*/ 47 h 540"/>
                  <a:gd name="T114" fmla="*/ 222 w 276"/>
                  <a:gd name="T115" fmla="*/ 84 h 540"/>
                  <a:gd name="T116" fmla="*/ 205 w 276"/>
                  <a:gd name="T117" fmla="*/ 128 h 540"/>
                  <a:gd name="T118" fmla="*/ 188 w 276"/>
                  <a:gd name="T119" fmla="*/ 154 h 5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6"/>
                  <a:gd name="T181" fmla="*/ 0 h 540"/>
                  <a:gd name="T182" fmla="*/ 276 w 276"/>
                  <a:gd name="T183" fmla="*/ 540 h 5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6" h="540">
                    <a:moveTo>
                      <a:pt x="259" y="399"/>
                    </a:moveTo>
                    <a:lnTo>
                      <a:pt x="249" y="419"/>
                    </a:lnTo>
                    <a:lnTo>
                      <a:pt x="232" y="429"/>
                    </a:lnTo>
                    <a:lnTo>
                      <a:pt x="228" y="436"/>
                    </a:lnTo>
                    <a:lnTo>
                      <a:pt x="218" y="442"/>
                    </a:lnTo>
                    <a:lnTo>
                      <a:pt x="218" y="449"/>
                    </a:lnTo>
                    <a:lnTo>
                      <a:pt x="211" y="452"/>
                    </a:lnTo>
                    <a:lnTo>
                      <a:pt x="194" y="459"/>
                    </a:lnTo>
                    <a:lnTo>
                      <a:pt x="194" y="463"/>
                    </a:lnTo>
                    <a:lnTo>
                      <a:pt x="184" y="463"/>
                    </a:lnTo>
                    <a:lnTo>
                      <a:pt x="177" y="476"/>
                    </a:lnTo>
                    <a:lnTo>
                      <a:pt x="167" y="483"/>
                    </a:lnTo>
                    <a:lnTo>
                      <a:pt x="157" y="489"/>
                    </a:lnTo>
                    <a:lnTo>
                      <a:pt x="130" y="493"/>
                    </a:lnTo>
                    <a:lnTo>
                      <a:pt x="96" y="493"/>
                    </a:lnTo>
                    <a:lnTo>
                      <a:pt x="68" y="486"/>
                    </a:lnTo>
                    <a:lnTo>
                      <a:pt x="68" y="483"/>
                    </a:lnTo>
                    <a:lnTo>
                      <a:pt x="55" y="476"/>
                    </a:lnTo>
                    <a:lnTo>
                      <a:pt x="45" y="466"/>
                    </a:lnTo>
                    <a:lnTo>
                      <a:pt x="38" y="456"/>
                    </a:lnTo>
                    <a:lnTo>
                      <a:pt x="34" y="449"/>
                    </a:lnTo>
                    <a:lnTo>
                      <a:pt x="31" y="442"/>
                    </a:lnTo>
                    <a:lnTo>
                      <a:pt x="28" y="429"/>
                    </a:lnTo>
                    <a:lnTo>
                      <a:pt x="24" y="416"/>
                    </a:lnTo>
                    <a:lnTo>
                      <a:pt x="24" y="409"/>
                    </a:lnTo>
                    <a:lnTo>
                      <a:pt x="28" y="396"/>
                    </a:lnTo>
                    <a:lnTo>
                      <a:pt x="24" y="382"/>
                    </a:lnTo>
                    <a:lnTo>
                      <a:pt x="31" y="379"/>
                    </a:lnTo>
                    <a:lnTo>
                      <a:pt x="24" y="339"/>
                    </a:lnTo>
                    <a:lnTo>
                      <a:pt x="31" y="335"/>
                    </a:lnTo>
                    <a:lnTo>
                      <a:pt x="31" y="325"/>
                    </a:lnTo>
                    <a:lnTo>
                      <a:pt x="34" y="308"/>
                    </a:lnTo>
                    <a:lnTo>
                      <a:pt x="41" y="302"/>
                    </a:lnTo>
                    <a:lnTo>
                      <a:pt x="45" y="278"/>
                    </a:lnTo>
                    <a:lnTo>
                      <a:pt x="58" y="262"/>
                    </a:lnTo>
                    <a:lnTo>
                      <a:pt x="68" y="265"/>
                    </a:lnTo>
                    <a:lnTo>
                      <a:pt x="75" y="265"/>
                    </a:lnTo>
                    <a:lnTo>
                      <a:pt x="85" y="272"/>
                    </a:lnTo>
                    <a:lnTo>
                      <a:pt x="102" y="262"/>
                    </a:lnTo>
                    <a:lnTo>
                      <a:pt x="116" y="262"/>
                    </a:lnTo>
                    <a:lnTo>
                      <a:pt x="137" y="245"/>
                    </a:lnTo>
                    <a:lnTo>
                      <a:pt x="147" y="248"/>
                    </a:lnTo>
                    <a:lnTo>
                      <a:pt x="150" y="245"/>
                    </a:lnTo>
                    <a:lnTo>
                      <a:pt x="150" y="241"/>
                    </a:lnTo>
                    <a:lnTo>
                      <a:pt x="177" y="225"/>
                    </a:lnTo>
                    <a:lnTo>
                      <a:pt x="208" y="201"/>
                    </a:lnTo>
                    <a:lnTo>
                      <a:pt x="211" y="185"/>
                    </a:lnTo>
                    <a:lnTo>
                      <a:pt x="228" y="158"/>
                    </a:lnTo>
                    <a:lnTo>
                      <a:pt x="239" y="128"/>
                    </a:lnTo>
                    <a:lnTo>
                      <a:pt x="246" y="121"/>
                    </a:lnTo>
                    <a:lnTo>
                      <a:pt x="242" y="91"/>
                    </a:lnTo>
                    <a:lnTo>
                      <a:pt x="246" y="81"/>
                    </a:lnTo>
                    <a:lnTo>
                      <a:pt x="242" y="54"/>
                    </a:lnTo>
                    <a:lnTo>
                      <a:pt x="228" y="41"/>
                    </a:lnTo>
                    <a:lnTo>
                      <a:pt x="232" y="37"/>
                    </a:lnTo>
                    <a:lnTo>
                      <a:pt x="225" y="27"/>
                    </a:lnTo>
                    <a:lnTo>
                      <a:pt x="211" y="20"/>
                    </a:lnTo>
                    <a:lnTo>
                      <a:pt x="205" y="7"/>
                    </a:lnTo>
                    <a:lnTo>
                      <a:pt x="198" y="7"/>
                    </a:lnTo>
                    <a:lnTo>
                      <a:pt x="194" y="4"/>
                    </a:lnTo>
                    <a:lnTo>
                      <a:pt x="184" y="7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57" y="7"/>
                    </a:lnTo>
                    <a:lnTo>
                      <a:pt x="154" y="17"/>
                    </a:lnTo>
                    <a:lnTo>
                      <a:pt x="150" y="17"/>
                    </a:lnTo>
                    <a:lnTo>
                      <a:pt x="143" y="17"/>
                    </a:lnTo>
                    <a:lnTo>
                      <a:pt x="130" y="34"/>
                    </a:lnTo>
                    <a:lnTo>
                      <a:pt x="116" y="41"/>
                    </a:lnTo>
                    <a:lnTo>
                      <a:pt x="109" y="51"/>
                    </a:lnTo>
                    <a:lnTo>
                      <a:pt x="106" y="57"/>
                    </a:lnTo>
                    <a:lnTo>
                      <a:pt x="99" y="61"/>
                    </a:lnTo>
                    <a:lnTo>
                      <a:pt x="96" y="71"/>
                    </a:lnTo>
                    <a:lnTo>
                      <a:pt x="92" y="71"/>
                    </a:lnTo>
                    <a:lnTo>
                      <a:pt x="89" y="84"/>
                    </a:lnTo>
                    <a:lnTo>
                      <a:pt x="82" y="91"/>
                    </a:lnTo>
                    <a:lnTo>
                      <a:pt x="68" y="118"/>
                    </a:lnTo>
                    <a:lnTo>
                      <a:pt x="62" y="141"/>
                    </a:lnTo>
                    <a:lnTo>
                      <a:pt x="55" y="148"/>
                    </a:lnTo>
                    <a:lnTo>
                      <a:pt x="51" y="154"/>
                    </a:lnTo>
                    <a:lnTo>
                      <a:pt x="55" y="161"/>
                    </a:lnTo>
                    <a:lnTo>
                      <a:pt x="41" y="164"/>
                    </a:lnTo>
                    <a:lnTo>
                      <a:pt x="34" y="164"/>
                    </a:lnTo>
                    <a:lnTo>
                      <a:pt x="28" y="164"/>
                    </a:lnTo>
                    <a:lnTo>
                      <a:pt x="21" y="158"/>
                    </a:lnTo>
                    <a:lnTo>
                      <a:pt x="21" y="178"/>
                    </a:lnTo>
                    <a:lnTo>
                      <a:pt x="24" y="211"/>
                    </a:lnTo>
                    <a:lnTo>
                      <a:pt x="21" y="215"/>
                    </a:lnTo>
                    <a:lnTo>
                      <a:pt x="17" y="225"/>
                    </a:lnTo>
                    <a:lnTo>
                      <a:pt x="28" y="235"/>
                    </a:lnTo>
                    <a:lnTo>
                      <a:pt x="17" y="241"/>
                    </a:lnTo>
                    <a:lnTo>
                      <a:pt x="21" y="258"/>
                    </a:lnTo>
                    <a:lnTo>
                      <a:pt x="21" y="268"/>
                    </a:lnTo>
                    <a:lnTo>
                      <a:pt x="14" y="285"/>
                    </a:lnTo>
                    <a:lnTo>
                      <a:pt x="11" y="295"/>
                    </a:lnTo>
                    <a:lnTo>
                      <a:pt x="11" y="312"/>
                    </a:lnTo>
                    <a:lnTo>
                      <a:pt x="7" y="329"/>
                    </a:lnTo>
                    <a:lnTo>
                      <a:pt x="7" y="352"/>
                    </a:lnTo>
                    <a:lnTo>
                      <a:pt x="0" y="372"/>
                    </a:lnTo>
                    <a:lnTo>
                      <a:pt x="0" y="409"/>
                    </a:lnTo>
                    <a:lnTo>
                      <a:pt x="11" y="459"/>
                    </a:lnTo>
                    <a:lnTo>
                      <a:pt x="11" y="466"/>
                    </a:lnTo>
                    <a:lnTo>
                      <a:pt x="21" y="479"/>
                    </a:lnTo>
                    <a:lnTo>
                      <a:pt x="24" y="493"/>
                    </a:lnTo>
                    <a:lnTo>
                      <a:pt x="41" y="499"/>
                    </a:lnTo>
                    <a:lnTo>
                      <a:pt x="41" y="513"/>
                    </a:lnTo>
                    <a:lnTo>
                      <a:pt x="55" y="526"/>
                    </a:lnTo>
                    <a:lnTo>
                      <a:pt x="75" y="529"/>
                    </a:lnTo>
                    <a:lnTo>
                      <a:pt x="82" y="536"/>
                    </a:lnTo>
                    <a:lnTo>
                      <a:pt x="96" y="533"/>
                    </a:lnTo>
                    <a:lnTo>
                      <a:pt x="113" y="540"/>
                    </a:lnTo>
                    <a:lnTo>
                      <a:pt x="130" y="533"/>
                    </a:lnTo>
                    <a:lnTo>
                      <a:pt x="137" y="540"/>
                    </a:lnTo>
                    <a:lnTo>
                      <a:pt x="143" y="533"/>
                    </a:lnTo>
                    <a:lnTo>
                      <a:pt x="154" y="529"/>
                    </a:lnTo>
                    <a:lnTo>
                      <a:pt x="160" y="529"/>
                    </a:lnTo>
                    <a:lnTo>
                      <a:pt x="164" y="526"/>
                    </a:lnTo>
                    <a:lnTo>
                      <a:pt x="177" y="526"/>
                    </a:lnTo>
                    <a:lnTo>
                      <a:pt x="184" y="513"/>
                    </a:lnTo>
                    <a:lnTo>
                      <a:pt x="194" y="516"/>
                    </a:lnTo>
                    <a:lnTo>
                      <a:pt x="198" y="503"/>
                    </a:lnTo>
                    <a:lnTo>
                      <a:pt x="225" y="483"/>
                    </a:lnTo>
                    <a:lnTo>
                      <a:pt x="235" y="483"/>
                    </a:lnTo>
                    <a:lnTo>
                      <a:pt x="246" y="459"/>
                    </a:lnTo>
                    <a:lnTo>
                      <a:pt x="256" y="459"/>
                    </a:lnTo>
                    <a:lnTo>
                      <a:pt x="266" y="429"/>
                    </a:lnTo>
                    <a:lnTo>
                      <a:pt x="273" y="419"/>
                    </a:lnTo>
                    <a:lnTo>
                      <a:pt x="276" y="412"/>
                    </a:lnTo>
                    <a:lnTo>
                      <a:pt x="276" y="406"/>
                    </a:lnTo>
                    <a:lnTo>
                      <a:pt x="269" y="396"/>
                    </a:lnTo>
                    <a:lnTo>
                      <a:pt x="259" y="399"/>
                    </a:lnTo>
                    <a:close/>
                    <a:moveTo>
                      <a:pt x="188" y="158"/>
                    </a:moveTo>
                    <a:lnTo>
                      <a:pt x="177" y="168"/>
                    </a:lnTo>
                    <a:lnTo>
                      <a:pt x="164" y="171"/>
                    </a:lnTo>
                    <a:lnTo>
                      <a:pt x="160" y="181"/>
                    </a:lnTo>
                    <a:lnTo>
                      <a:pt x="154" y="181"/>
                    </a:lnTo>
                    <a:lnTo>
                      <a:pt x="147" y="195"/>
                    </a:lnTo>
                    <a:lnTo>
                      <a:pt x="137" y="198"/>
                    </a:lnTo>
                    <a:lnTo>
                      <a:pt x="130" y="201"/>
                    </a:lnTo>
                    <a:lnTo>
                      <a:pt x="126" y="205"/>
                    </a:lnTo>
                    <a:lnTo>
                      <a:pt x="120" y="201"/>
                    </a:lnTo>
                    <a:lnTo>
                      <a:pt x="116" y="208"/>
                    </a:lnTo>
                    <a:lnTo>
                      <a:pt x="85" y="221"/>
                    </a:lnTo>
                    <a:lnTo>
                      <a:pt x="68" y="218"/>
                    </a:lnTo>
                    <a:lnTo>
                      <a:pt x="65" y="208"/>
                    </a:lnTo>
                    <a:lnTo>
                      <a:pt x="58" y="205"/>
                    </a:lnTo>
                    <a:lnTo>
                      <a:pt x="68" y="188"/>
                    </a:lnTo>
                    <a:lnTo>
                      <a:pt x="79" y="171"/>
                    </a:lnTo>
                    <a:lnTo>
                      <a:pt x="82" y="161"/>
                    </a:lnTo>
                    <a:lnTo>
                      <a:pt x="85" y="154"/>
                    </a:lnTo>
                    <a:lnTo>
                      <a:pt x="89" y="144"/>
                    </a:lnTo>
                    <a:lnTo>
                      <a:pt x="89" y="141"/>
                    </a:lnTo>
                    <a:lnTo>
                      <a:pt x="99" y="134"/>
                    </a:lnTo>
                    <a:lnTo>
                      <a:pt x="113" y="104"/>
                    </a:lnTo>
                    <a:lnTo>
                      <a:pt x="120" y="94"/>
                    </a:lnTo>
                    <a:lnTo>
                      <a:pt x="123" y="87"/>
                    </a:lnTo>
                    <a:lnTo>
                      <a:pt x="126" y="81"/>
                    </a:lnTo>
                    <a:lnTo>
                      <a:pt x="126" y="77"/>
                    </a:lnTo>
                    <a:lnTo>
                      <a:pt x="130" y="74"/>
                    </a:lnTo>
                    <a:lnTo>
                      <a:pt x="130" y="71"/>
                    </a:lnTo>
                    <a:lnTo>
                      <a:pt x="133" y="71"/>
                    </a:lnTo>
                    <a:lnTo>
                      <a:pt x="137" y="71"/>
                    </a:lnTo>
                    <a:lnTo>
                      <a:pt x="140" y="71"/>
                    </a:lnTo>
                    <a:lnTo>
                      <a:pt x="143" y="64"/>
                    </a:lnTo>
                    <a:lnTo>
                      <a:pt x="157" y="57"/>
                    </a:lnTo>
                    <a:lnTo>
                      <a:pt x="167" y="57"/>
                    </a:lnTo>
                    <a:lnTo>
                      <a:pt x="174" y="51"/>
                    </a:lnTo>
                    <a:lnTo>
                      <a:pt x="177" y="47"/>
                    </a:lnTo>
                    <a:lnTo>
                      <a:pt x="184" y="47"/>
                    </a:lnTo>
                    <a:lnTo>
                      <a:pt x="194" y="47"/>
                    </a:lnTo>
                    <a:lnTo>
                      <a:pt x="215" y="54"/>
                    </a:lnTo>
                    <a:lnTo>
                      <a:pt x="218" y="74"/>
                    </a:lnTo>
                    <a:lnTo>
                      <a:pt x="222" y="84"/>
                    </a:lnTo>
                    <a:lnTo>
                      <a:pt x="218" y="101"/>
                    </a:lnTo>
                    <a:lnTo>
                      <a:pt x="215" y="111"/>
                    </a:lnTo>
                    <a:lnTo>
                      <a:pt x="205" y="128"/>
                    </a:lnTo>
                    <a:lnTo>
                      <a:pt x="201" y="141"/>
                    </a:lnTo>
                    <a:lnTo>
                      <a:pt x="194" y="151"/>
                    </a:lnTo>
                    <a:lnTo>
                      <a:pt x="188" y="154"/>
                    </a:lnTo>
                    <a:lnTo>
                      <a:pt x="188" y="15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09" name="Freeform 7">
                <a:extLst>
                  <a:ext uri="{FF2B5EF4-FFF2-40B4-BE49-F238E27FC236}">
                    <a16:creationId xmlns:a16="http://schemas.microsoft.com/office/drawing/2014/main" id="{1589EEC2-35E3-4DF0-B88F-E5577B879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674"/>
                <a:ext cx="365" cy="482"/>
              </a:xfrm>
              <a:custGeom>
                <a:avLst/>
                <a:gdLst>
                  <a:gd name="T0" fmla="*/ 355 w 365"/>
                  <a:gd name="T1" fmla="*/ 402 h 482"/>
                  <a:gd name="T2" fmla="*/ 331 w 365"/>
                  <a:gd name="T3" fmla="*/ 442 h 482"/>
                  <a:gd name="T4" fmla="*/ 290 w 365"/>
                  <a:gd name="T5" fmla="*/ 459 h 482"/>
                  <a:gd name="T6" fmla="*/ 256 w 365"/>
                  <a:gd name="T7" fmla="*/ 469 h 482"/>
                  <a:gd name="T8" fmla="*/ 225 w 365"/>
                  <a:gd name="T9" fmla="*/ 475 h 482"/>
                  <a:gd name="T10" fmla="*/ 198 w 365"/>
                  <a:gd name="T11" fmla="*/ 479 h 482"/>
                  <a:gd name="T12" fmla="*/ 178 w 365"/>
                  <a:gd name="T13" fmla="*/ 479 h 482"/>
                  <a:gd name="T14" fmla="*/ 147 w 365"/>
                  <a:gd name="T15" fmla="*/ 482 h 482"/>
                  <a:gd name="T16" fmla="*/ 123 w 365"/>
                  <a:gd name="T17" fmla="*/ 475 h 482"/>
                  <a:gd name="T18" fmla="*/ 89 w 365"/>
                  <a:gd name="T19" fmla="*/ 472 h 482"/>
                  <a:gd name="T20" fmla="*/ 52 w 365"/>
                  <a:gd name="T21" fmla="*/ 469 h 482"/>
                  <a:gd name="T22" fmla="*/ 31 w 365"/>
                  <a:gd name="T23" fmla="*/ 465 h 482"/>
                  <a:gd name="T24" fmla="*/ 4 w 365"/>
                  <a:gd name="T25" fmla="*/ 439 h 482"/>
                  <a:gd name="T26" fmla="*/ 21 w 365"/>
                  <a:gd name="T27" fmla="*/ 405 h 482"/>
                  <a:gd name="T28" fmla="*/ 34 w 365"/>
                  <a:gd name="T29" fmla="*/ 405 h 482"/>
                  <a:gd name="T30" fmla="*/ 52 w 365"/>
                  <a:gd name="T31" fmla="*/ 412 h 482"/>
                  <a:gd name="T32" fmla="*/ 55 w 365"/>
                  <a:gd name="T33" fmla="*/ 439 h 482"/>
                  <a:gd name="T34" fmla="*/ 92 w 365"/>
                  <a:gd name="T35" fmla="*/ 449 h 482"/>
                  <a:gd name="T36" fmla="*/ 263 w 365"/>
                  <a:gd name="T37" fmla="*/ 425 h 482"/>
                  <a:gd name="T38" fmla="*/ 297 w 365"/>
                  <a:gd name="T39" fmla="*/ 412 h 482"/>
                  <a:gd name="T40" fmla="*/ 321 w 365"/>
                  <a:gd name="T41" fmla="*/ 398 h 482"/>
                  <a:gd name="T42" fmla="*/ 324 w 365"/>
                  <a:gd name="T43" fmla="*/ 382 h 482"/>
                  <a:gd name="T44" fmla="*/ 314 w 365"/>
                  <a:gd name="T45" fmla="*/ 355 h 482"/>
                  <a:gd name="T46" fmla="*/ 290 w 365"/>
                  <a:gd name="T47" fmla="*/ 341 h 482"/>
                  <a:gd name="T48" fmla="*/ 273 w 365"/>
                  <a:gd name="T49" fmla="*/ 335 h 482"/>
                  <a:gd name="T50" fmla="*/ 256 w 365"/>
                  <a:gd name="T51" fmla="*/ 328 h 482"/>
                  <a:gd name="T52" fmla="*/ 215 w 365"/>
                  <a:gd name="T53" fmla="*/ 315 h 482"/>
                  <a:gd name="T54" fmla="*/ 195 w 365"/>
                  <a:gd name="T55" fmla="*/ 308 h 482"/>
                  <a:gd name="T56" fmla="*/ 147 w 365"/>
                  <a:gd name="T57" fmla="*/ 284 h 482"/>
                  <a:gd name="T58" fmla="*/ 103 w 365"/>
                  <a:gd name="T59" fmla="*/ 261 h 482"/>
                  <a:gd name="T60" fmla="*/ 52 w 365"/>
                  <a:gd name="T61" fmla="*/ 191 h 482"/>
                  <a:gd name="T62" fmla="*/ 55 w 365"/>
                  <a:gd name="T63" fmla="*/ 117 h 482"/>
                  <a:gd name="T64" fmla="*/ 82 w 365"/>
                  <a:gd name="T65" fmla="*/ 80 h 482"/>
                  <a:gd name="T66" fmla="*/ 106 w 365"/>
                  <a:gd name="T67" fmla="*/ 53 h 482"/>
                  <a:gd name="T68" fmla="*/ 205 w 365"/>
                  <a:gd name="T69" fmla="*/ 10 h 482"/>
                  <a:gd name="T70" fmla="*/ 276 w 365"/>
                  <a:gd name="T71" fmla="*/ 10 h 482"/>
                  <a:gd name="T72" fmla="*/ 293 w 365"/>
                  <a:gd name="T73" fmla="*/ 27 h 482"/>
                  <a:gd name="T74" fmla="*/ 300 w 365"/>
                  <a:gd name="T75" fmla="*/ 63 h 482"/>
                  <a:gd name="T76" fmla="*/ 286 w 365"/>
                  <a:gd name="T77" fmla="*/ 67 h 482"/>
                  <a:gd name="T78" fmla="*/ 246 w 365"/>
                  <a:gd name="T79" fmla="*/ 50 h 482"/>
                  <a:gd name="T80" fmla="*/ 225 w 365"/>
                  <a:gd name="T81" fmla="*/ 40 h 482"/>
                  <a:gd name="T82" fmla="*/ 188 w 365"/>
                  <a:gd name="T83" fmla="*/ 57 h 482"/>
                  <a:gd name="T84" fmla="*/ 154 w 365"/>
                  <a:gd name="T85" fmla="*/ 70 h 482"/>
                  <a:gd name="T86" fmla="*/ 126 w 365"/>
                  <a:gd name="T87" fmla="*/ 84 h 482"/>
                  <a:gd name="T88" fmla="*/ 103 w 365"/>
                  <a:gd name="T89" fmla="*/ 107 h 482"/>
                  <a:gd name="T90" fmla="*/ 79 w 365"/>
                  <a:gd name="T91" fmla="*/ 134 h 482"/>
                  <a:gd name="T92" fmla="*/ 75 w 365"/>
                  <a:gd name="T93" fmla="*/ 184 h 482"/>
                  <a:gd name="T94" fmla="*/ 89 w 365"/>
                  <a:gd name="T95" fmla="*/ 217 h 482"/>
                  <a:gd name="T96" fmla="*/ 137 w 365"/>
                  <a:gd name="T97" fmla="*/ 251 h 482"/>
                  <a:gd name="T98" fmla="*/ 191 w 365"/>
                  <a:gd name="T99" fmla="*/ 264 h 482"/>
                  <a:gd name="T100" fmla="*/ 242 w 365"/>
                  <a:gd name="T101" fmla="*/ 291 h 482"/>
                  <a:gd name="T102" fmla="*/ 286 w 365"/>
                  <a:gd name="T103" fmla="*/ 308 h 482"/>
                  <a:gd name="T104" fmla="*/ 317 w 365"/>
                  <a:gd name="T105" fmla="*/ 318 h 482"/>
                  <a:gd name="T106" fmla="*/ 344 w 365"/>
                  <a:gd name="T107" fmla="*/ 348 h 482"/>
                  <a:gd name="T108" fmla="*/ 358 w 365"/>
                  <a:gd name="T109" fmla="*/ 361 h 4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65"/>
                  <a:gd name="T166" fmla="*/ 0 h 482"/>
                  <a:gd name="T167" fmla="*/ 365 w 365"/>
                  <a:gd name="T168" fmla="*/ 482 h 4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65" h="482">
                    <a:moveTo>
                      <a:pt x="365" y="385"/>
                    </a:moveTo>
                    <a:lnTo>
                      <a:pt x="358" y="392"/>
                    </a:lnTo>
                    <a:lnTo>
                      <a:pt x="355" y="402"/>
                    </a:lnTo>
                    <a:lnTo>
                      <a:pt x="344" y="425"/>
                    </a:lnTo>
                    <a:lnTo>
                      <a:pt x="331" y="435"/>
                    </a:lnTo>
                    <a:lnTo>
                      <a:pt x="331" y="442"/>
                    </a:lnTo>
                    <a:lnTo>
                      <a:pt x="321" y="442"/>
                    </a:lnTo>
                    <a:lnTo>
                      <a:pt x="307" y="459"/>
                    </a:lnTo>
                    <a:lnTo>
                      <a:pt x="290" y="459"/>
                    </a:lnTo>
                    <a:lnTo>
                      <a:pt x="280" y="465"/>
                    </a:lnTo>
                    <a:lnTo>
                      <a:pt x="269" y="469"/>
                    </a:lnTo>
                    <a:lnTo>
                      <a:pt x="256" y="469"/>
                    </a:lnTo>
                    <a:lnTo>
                      <a:pt x="242" y="469"/>
                    </a:lnTo>
                    <a:lnTo>
                      <a:pt x="242" y="475"/>
                    </a:lnTo>
                    <a:lnTo>
                      <a:pt x="225" y="475"/>
                    </a:lnTo>
                    <a:lnTo>
                      <a:pt x="212" y="475"/>
                    </a:lnTo>
                    <a:lnTo>
                      <a:pt x="198" y="475"/>
                    </a:lnTo>
                    <a:lnTo>
                      <a:pt x="198" y="479"/>
                    </a:lnTo>
                    <a:lnTo>
                      <a:pt x="191" y="475"/>
                    </a:lnTo>
                    <a:lnTo>
                      <a:pt x="184" y="479"/>
                    </a:lnTo>
                    <a:lnTo>
                      <a:pt x="178" y="479"/>
                    </a:lnTo>
                    <a:lnTo>
                      <a:pt x="164" y="479"/>
                    </a:lnTo>
                    <a:lnTo>
                      <a:pt x="154" y="475"/>
                    </a:lnTo>
                    <a:lnTo>
                      <a:pt x="147" y="482"/>
                    </a:lnTo>
                    <a:lnTo>
                      <a:pt x="143" y="479"/>
                    </a:lnTo>
                    <a:lnTo>
                      <a:pt x="133" y="482"/>
                    </a:lnTo>
                    <a:lnTo>
                      <a:pt x="123" y="475"/>
                    </a:lnTo>
                    <a:lnTo>
                      <a:pt x="113" y="475"/>
                    </a:lnTo>
                    <a:lnTo>
                      <a:pt x="106" y="479"/>
                    </a:lnTo>
                    <a:lnTo>
                      <a:pt x="89" y="472"/>
                    </a:lnTo>
                    <a:lnTo>
                      <a:pt x="69" y="469"/>
                    </a:lnTo>
                    <a:lnTo>
                      <a:pt x="52" y="472"/>
                    </a:lnTo>
                    <a:lnTo>
                      <a:pt x="52" y="469"/>
                    </a:lnTo>
                    <a:lnTo>
                      <a:pt x="41" y="475"/>
                    </a:lnTo>
                    <a:lnTo>
                      <a:pt x="34" y="469"/>
                    </a:lnTo>
                    <a:lnTo>
                      <a:pt x="31" y="465"/>
                    </a:lnTo>
                    <a:lnTo>
                      <a:pt x="17" y="462"/>
                    </a:lnTo>
                    <a:lnTo>
                      <a:pt x="7" y="452"/>
                    </a:lnTo>
                    <a:lnTo>
                      <a:pt x="4" y="439"/>
                    </a:lnTo>
                    <a:lnTo>
                      <a:pt x="0" y="418"/>
                    </a:lnTo>
                    <a:lnTo>
                      <a:pt x="21" y="415"/>
                    </a:lnTo>
                    <a:lnTo>
                      <a:pt x="21" y="405"/>
                    </a:lnTo>
                    <a:lnTo>
                      <a:pt x="24" y="398"/>
                    </a:lnTo>
                    <a:lnTo>
                      <a:pt x="28" y="405"/>
                    </a:lnTo>
                    <a:lnTo>
                      <a:pt x="34" y="405"/>
                    </a:lnTo>
                    <a:lnTo>
                      <a:pt x="34" y="412"/>
                    </a:lnTo>
                    <a:lnTo>
                      <a:pt x="45" y="405"/>
                    </a:lnTo>
                    <a:lnTo>
                      <a:pt x="52" y="412"/>
                    </a:lnTo>
                    <a:lnTo>
                      <a:pt x="48" y="422"/>
                    </a:lnTo>
                    <a:lnTo>
                      <a:pt x="55" y="422"/>
                    </a:lnTo>
                    <a:lnTo>
                      <a:pt x="55" y="439"/>
                    </a:lnTo>
                    <a:lnTo>
                      <a:pt x="82" y="445"/>
                    </a:lnTo>
                    <a:lnTo>
                      <a:pt x="92" y="452"/>
                    </a:lnTo>
                    <a:lnTo>
                      <a:pt x="92" y="449"/>
                    </a:lnTo>
                    <a:lnTo>
                      <a:pt x="218" y="439"/>
                    </a:lnTo>
                    <a:lnTo>
                      <a:pt x="263" y="432"/>
                    </a:lnTo>
                    <a:lnTo>
                      <a:pt x="263" y="425"/>
                    </a:lnTo>
                    <a:lnTo>
                      <a:pt x="276" y="422"/>
                    </a:lnTo>
                    <a:lnTo>
                      <a:pt x="276" y="418"/>
                    </a:lnTo>
                    <a:lnTo>
                      <a:pt x="297" y="412"/>
                    </a:lnTo>
                    <a:lnTo>
                      <a:pt x="317" y="402"/>
                    </a:lnTo>
                    <a:lnTo>
                      <a:pt x="321" y="405"/>
                    </a:lnTo>
                    <a:lnTo>
                      <a:pt x="321" y="398"/>
                    </a:lnTo>
                    <a:lnTo>
                      <a:pt x="327" y="392"/>
                    </a:lnTo>
                    <a:lnTo>
                      <a:pt x="331" y="388"/>
                    </a:lnTo>
                    <a:lnTo>
                      <a:pt x="324" y="382"/>
                    </a:lnTo>
                    <a:lnTo>
                      <a:pt x="327" y="372"/>
                    </a:lnTo>
                    <a:lnTo>
                      <a:pt x="317" y="361"/>
                    </a:lnTo>
                    <a:lnTo>
                      <a:pt x="314" y="355"/>
                    </a:lnTo>
                    <a:lnTo>
                      <a:pt x="303" y="348"/>
                    </a:lnTo>
                    <a:lnTo>
                      <a:pt x="300" y="351"/>
                    </a:lnTo>
                    <a:lnTo>
                      <a:pt x="290" y="341"/>
                    </a:lnTo>
                    <a:lnTo>
                      <a:pt x="286" y="341"/>
                    </a:lnTo>
                    <a:lnTo>
                      <a:pt x="283" y="335"/>
                    </a:lnTo>
                    <a:lnTo>
                      <a:pt x="273" y="335"/>
                    </a:lnTo>
                    <a:lnTo>
                      <a:pt x="269" y="328"/>
                    </a:lnTo>
                    <a:lnTo>
                      <a:pt x="263" y="325"/>
                    </a:lnTo>
                    <a:lnTo>
                      <a:pt x="256" y="328"/>
                    </a:lnTo>
                    <a:lnTo>
                      <a:pt x="239" y="325"/>
                    </a:lnTo>
                    <a:lnTo>
                      <a:pt x="225" y="315"/>
                    </a:lnTo>
                    <a:lnTo>
                      <a:pt x="215" y="315"/>
                    </a:lnTo>
                    <a:lnTo>
                      <a:pt x="205" y="308"/>
                    </a:lnTo>
                    <a:lnTo>
                      <a:pt x="198" y="311"/>
                    </a:lnTo>
                    <a:lnTo>
                      <a:pt x="195" y="308"/>
                    </a:lnTo>
                    <a:lnTo>
                      <a:pt x="188" y="308"/>
                    </a:lnTo>
                    <a:lnTo>
                      <a:pt x="178" y="298"/>
                    </a:lnTo>
                    <a:lnTo>
                      <a:pt x="147" y="284"/>
                    </a:lnTo>
                    <a:lnTo>
                      <a:pt x="137" y="271"/>
                    </a:lnTo>
                    <a:lnTo>
                      <a:pt x="103" y="264"/>
                    </a:lnTo>
                    <a:lnTo>
                      <a:pt x="103" y="261"/>
                    </a:lnTo>
                    <a:lnTo>
                      <a:pt x="75" y="241"/>
                    </a:lnTo>
                    <a:lnTo>
                      <a:pt x="62" y="207"/>
                    </a:lnTo>
                    <a:lnTo>
                      <a:pt x="52" y="191"/>
                    </a:lnTo>
                    <a:lnTo>
                      <a:pt x="52" y="144"/>
                    </a:lnTo>
                    <a:lnTo>
                      <a:pt x="52" y="137"/>
                    </a:lnTo>
                    <a:lnTo>
                      <a:pt x="55" y="117"/>
                    </a:lnTo>
                    <a:lnTo>
                      <a:pt x="62" y="100"/>
                    </a:lnTo>
                    <a:lnTo>
                      <a:pt x="75" y="90"/>
                    </a:lnTo>
                    <a:lnTo>
                      <a:pt x="82" y="80"/>
                    </a:lnTo>
                    <a:lnTo>
                      <a:pt x="89" y="80"/>
                    </a:lnTo>
                    <a:lnTo>
                      <a:pt x="96" y="67"/>
                    </a:lnTo>
                    <a:lnTo>
                      <a:pt x="106" y="53"/>
                    </a:lnTo>
                    <a:lnTo>
                      <a:pt x="120" y="43"/>
                    </a:lnTo>
                    <a:lnTo>
                      <a:pt x="174" y="17"/>
                    </a:lnTo>
                    <a:lnTo>
                      <a:pt x="205" y="10"/>
                    </a:lnTo>
                    <a:lnTo>
                      <a:pt x="232" y="0"/>
                    </a:lnTo>
                    <a:lnTo>
                      <a:pt x="276" y="3"/>
                    </a:lnTo>
                    <a:lnTo>
                      <a:pt x="276" y="10"/>
                    </a:lnTo>
                    <a:lnTo>
                      <a:pt x="280" y="10"/>
                    </a:lnTo>
                    <a:lnTo>
                      <a:pt x="293" y="17"/>
                    </a:lnTo>
                    <a:lnTo>
                      <a:pt x="293" y="27"/>
                    </a:lnTo>
                    <a:lnTo>
                      <a:pt x="303" y="33"/>
                    </a:lnTo>
                    <a:lnTo>
                      <a:pt x="300" y="53"/>
                    </a:lnTo>
                    <a:lnTo>
                      <a:pt x="300" y="63"/>
                    </a:lnTo>
                    <a:lnTo>
                      <a:pt x="297" y="70"/>
                    </a:lnTo>
                    <a:lnTo>
                      <a:pt x="290" y="73"/>
                    </a:lnTo>
                    <a:lnTo>
                      <a:pt x="286" y="67"/>
                    </a:lnTo>
                    <a:lnTo>
                      <a:pt x="276" y="50"/>
                    </a:lnTo>
                    <a:lnTo>
                      <a:pt x="252" y="47"/>
                    </a:lnTo>
                    <a:lnTo>
                      <a:pt x="246" y="50"/>
                    </a:lnTo>
                    <a:lnTo>
                      <a:pt x="232" y="40"/>
                    </a:lnTo>
                    <a:lnTo>
                      <a:pt x="229" y="37"/>
                    </a:lnTo>
                    <a:lnTo>
                      <a:pt x="225" y="40"/>
                    </a:lnTo>
                    <a:lnTo>
                      <a:pt x="215" y="47"/>
                    </a:lnTo>
                    <a:lnTo>
                      <a:pt x="201" y="50"/>
                    </a:lnTo>
                    <a:lnTo>
                      <a:pt x="188" y="57"/>
                    </a:lnTo>
                    <a:lnTo>
                      <a:pt x="174" y="63"/>
                    </a:lnTo>
                    <a:lnTo>
                      <a:pt x="164" y="70"/>
                    </a:lnTo>
                    <a:lnTo>
                      <a:pt x="154" y="70"/>
                    </a:lnTo>
                    <a:lnTo>
                      <a:pt x="143" y="77"/>
                    </a:lnTo>
                    <a:lnTo>
                      <a:pt x="137" y="80"/>
                    </a:lnTo>
                    <a:lnTo>
                      <a:pt x="126" y="84"/>
                    </a:lnTo>
                    <a:lnTo>
                      <a:pt x="123" y="90"/>
                    </a:lnTo>
                    <a:lnTo>
                      <a:pt x="116" y="94"/>
                    </a:lnTo>
                    <a:lnTo>
                      <a:pt x="103" y="107"/>
                    </a:lnTo>
                    <a:lnTo>
                      <a:pt x="92" y="124"/>
                    </a:lnTo>
                    <a:lnTo>
                      <a:pt x="82" y="130"/>
                    </a:lnTo>
                    <a:lnTo>
                      <a:pt x="79" y="134"/>
                    </a:lnTo>
                    <a:lnTo>
                      <a:pt x="69" y="181"/>
                    </a:lnTo>
                    <a:lnTo>
                      <a:pt x="75" y="181"/>
                    </a:lnTo>
                    <a:lnTo>
                      <a:pt x="75" y="184"/>
                    </a:lnTo>
                    <a:lnTo>
                      <a:pt x="79" y="201"/>
                    </a:lnTo>
                    <a:lnTo>
                      <a:pt x="89" y="214"/>
                    </a:lnTo>
                    <a:lnTo>
                      <a:pt x="89" y="217"/>
                    </a:lnTo>
                    <a:lnTo>
                      <a:pt x="116" y="238"/>
                    </a:lnTo>
                    <a:lnTo>
                      <a:pt x="123" y="238"/>
                    </a:lnTo>
                    <a:lnTo>
                      <a:pt x="137" y="251"/>
                    </a:lnTo>
                    <a:lnTo>
                      <a:pt x="157" y="251"/>
                    </a:lnTo>
                    <a:lnTo>
                      <a:pt x="167" y="261"/>
                    </a:lnTo>
                    <a:lnTo>
                      <a:pt x="191" y="264"/>
                    </a:lnTo>
                    <a:lnTo>
                      <a:pt x="198" y="271"/>
                    </a:lnTo>
                    <a:lnTo>
                      <a:pt x="239" y="284"/>
                    </a:lnTo>
                    <a:lnTo>
                      <a:pt x="242" y="291"/>
                    </a:lnTo>
                    <a:lnTo>
                      <a:pt x="246" y="291"/>
                    </a:lnTo>
                    <a:lnTo>
                      <a:pt x="269" y="298"/>
                    </a:lnTo>
                    <a:lnTo>
                      <a:pt x="286" y="308"/>
                    </a:lnTo>
                    <a:lnTo>
                      <a:pt x="290" y="311"/>
                    </a:lnTo>
                    <a:lnTo>
                      <a:pt x="297" y="318"/>
                    </a:lnTo>
                    <a:lnTo>
                      <a:pt x="317" y="318"/>
                    </a:lnTo>
                    <a:lnTo>
                      <a:pt x="331" y="328"/>
                    </a:lnTo>
                    <a:lnTo>
                      <a:pt x="338" y="338"/>
                    </a:lnTo>
                    <a:lnTo>
                      <a:pt x="344" y="348"/>
                    </a:lnTo>
                    <a:lnTo>
                      <a:pt x="344" y="351"/>
                    </a:lnTo>
                    <a:lnTo>
                      <a:pt x="348" y="358"/>
                    </a:lnTo>
                    <a:lnTo>
                      <a:pt x="358" y="361"/>
                    </a:lnTo>
                    <a:lnTo>
                      <a:pt x="355" y="368"/>
                    </a:lnTo>
                    <a:lnTo>
                      <a:pt x="365" y="38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0" name="Freeform 8">
                <a:extLst>
                  <a:ext uri="{FF2B5EF4-FFF2-40B4-BE49-F238E27FC236}">
                    <a16:creationId xmlns:a16="http://schemas.microsoft.com/office/drawing/2014/main" id="{B5DF36F8-7199-446B-BCCA-26D864A34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674"/>
                <a:ext cx="364" cy="482"/>
              </a:xfrm>
              <a:custGeom>
                <a:avLst/>
                <a:gdLst>
                  <a:gd name="T0" fmla="*/ 354 w 364"/>
                  <a:gd name="T1" fmla="*/ 402 h 482"/>
                  <a:gd name="T2" fmla="*/ 330 w 364"/>
                  <a:gd name="T3" fmla="*/ 442 h 482"/>
                  <a:gd name="T4" fmla="*/ 290 w 364"/>
                  <a:gd name="T5" fmla="*/ 459 h 482"/>
                  <a:gd name="T6" fmla="*/ 255 w 364"/>
                  <a:gd name="T7" fmla="*/ 469 h 482"/>
                  <a:gd name="T8" fmla="*/ 225 w 364"/>
                  <a:gd name="T9" fmla="*/ 475 h 482"/>
                  <a:gd name="T10" fmla="*/ 198 w 364"/>
                  <a:gd name="T11" fmla="*/ 479 h 482"/>
                  <a:gd name="T12" fmla="*/ 177 w 364"/>
                  <a:gd name="T13" fmla="*/ 479 h 482"/>
                  <a:gd name="T14" fmla="*/ 146 w 364"/>
                  <a:gd name="T15" fmla="*/ 482 h 482"/>
                  <a:gd name="T16" fmla="*/ 123 w 364"/>
                  <a:gd name="T17" fmla="*/ 475 h 482"/>
                  <a:gd name="T18" fmla="*/ 89 w 364"/>
                  <a:gd name="T19" fmla="*/ 472 h 482"/>
                  <a:gd name="T20" fmla="*/ 51 w 364"/>
                  <a:gd name="T21" fmla="*/ 469 h 482"/>
                  <a:gd name="T22" fmla="*/ 31 w 364"/>
                  <a:gd name="T23" fmla="*/ 465 h 482"/>
                  <a:gd name="T24" fmla="*/ 3 w 364"/>
                  <a:gd name="T25" fmla="*/ 439 h 482"/>
                  <a:gd name="T26" fmla="*/ 21 w 364"/>
                  <a:gd name="T27" fmla="*/ 405 h 482"/>
                  <a:gd name="T28" fmla="*/ 34 w 364"/>
                  <a:gd name="T29" fmla="*/ 405 h 482"/>
                  <a:gd name="T30" fmla="*/ 51 w 364"/>
                  <a:gd name="T31" fmla="*/ 412 h 482"/>
                  <a:gd name="T32" fmla="*/ 55 w 364"/>
                  <a:gd name="T33" fmla="*/ 439 h 482"/>
                  <a:gd name="T34" fmla="*/ 92 w 364"/>
                  <a:gd name="T35" fmla="*/ 449 h 482"/>
                  <a:gd name="T36" fmla="*/ 262 w 364"/>
                  <a:gd name="T37" fmla="*/ 425 h 482"/>
                  <a:gd name="T38" fmla="*/ 296 w 364"/>
                  <a:gd name="T39" fmla="*/ 412 h 482"/>
                  <a:gd name="T40" fmla="*/ 320 w 364"/>
                  <a:gd name="T41" fmla="*/ 398 h 482"/>
                  <a:gd name="T42" fmla="*/ 324 w 364"/>
                  <a:gd name="T43" fmla="*/ 382 h 482"/>
                  <a:gd name="T44" fmla="*/ 313 w 364"/>
                  <a:gd name="T45" fmla="*/ 355 h 482"/>
                  <a:gd name="T46" fmla="*/ 290 w 364"/>
                  <a:gd name="T47" fmla="*/ 341 h 482"/>
                  <a:gd name="T48" fmla="*/ 272 w 364"/>
                  <a:gd name="T49" fmla="*/ 335 h 482"/>
                  <a:gd name="T50" fmla="*/ 255 w 364"/>
                  <a:gd name="T51" fmla="*/ 328 h 482"/>
                  <a:gd name="T52" fmla="*/ 215 w 364"/>
                  <a:gd name="T53" fmla="*/ 315 h 482"/>
                  <a:gd name="T54" fmla="*/ 194 w 364"/>
                  <a:gd name="T55" fmla="*/ 308 h 482"/>
                  <a:gd name="T56" fmla="*/ 146 w 364"/>
                  <a:gd name="T57" fmla="*/ 284 h 482"/>
                  <a:gd name="T58" fmla="*/ 102 w 364"/>
                  <a:gd name="T59" fmla="*/ 261 h 482"/>
                  <a:gd name="T60" fmla="*/ 51 w 364"/>
                  <a:gd name="T61" fmla="*/ 191 h 482"/>
                  <a:gd name="T62" fmla="*/ 55 w 364"/>
                  <a:gd name="T63" fmla="*/ 117 h 482"/>
                  <a:gd name="T64" fmla="*/ 82 w 364"/>
                  <a:gd name="T65" fmla="*/ 80 h 482"/>
                  <a:gd name="T66" fmla="*/ 106 w 364"/>
                  <a:gd name="T67" fmla="*/ 53 h 482"/>
                  <a:gd name="T68" fmla="*/ 204 w 364"/>
                  <a:gd name="T69" fmla="*/ 10 h 482"/>
                  <a:gd name="T70" fmla="*/ 276 w 364"/>
                  <a:gd name="T71" fmla="*/ 10 h 482"/>
                  <a:gd name="T72" fmla="*/ 293 w 364"/>
                  <a:gd name="T73" fmla="*/ 27 h 482"/>
                  <a:gd name="T74" fmla="*/ 300 w 364"/>
                  <a:gd name="T75" fmla="*/ 63 h 482"/>
                  <a:gd name="T76" fmla="*/ 286 w 364"/>
                  <a:gd name="T77" fmla="*/ 67 h 482"/>
                  <a:gd name="T78" fmla="*/ 245 w 364"/>
                  <a:gd name="T79" fmla="*/ 50 h 482"/>
                  <a:gd name="T80" fmla="*/ 225 w 364"/>
                  <a:gd name="T81" fmla="*/ 40 h 482"/>
                  <a:gd name="T82" fmla="*/ 187 w 364"/>
                  <a:gd name="T83" fmla="*/ 57 h 482"/>
                  <a:gd name="T84" fmla="*/ 153 w 364"/>
                  <a:gd name="T85" fmla="*/ 70 h 482"/>
                  <a:gd name="T86" fmla="*/ 126 w 364"/>
                  <a:gd name="T87" fmla="*/ 84 h 482"/>
                  <a:gd name="T88" fmla="*/ 102 w 364"/>
                  <a:gd name="T89" fmla="*/ 107 h 482"/>
                  <a:gd name="T90" fmla="*/ 78 w 364"/>
                  <a:gd name="T91" fmla="*/ 134 h 482"/>
                  <a:gd name="T92" fmla="*/ 75 w 364"/>
                  <a:gd name="T93" fmla="*/ 184 h 482"/>
                  <a:gd name="T94" fmla="*/ 89 w 364"/>
                  <a:gd name="T95" fmla="*/ 217 h 482"/>
                  <a:gd name="T96" fmla="*/ 136 w 364"/>
                  <a:gd name="T97" fmla="*/ 251 h 482"/>
                  <a:gd name="T98" fmla="*/ 191 w 364"/>
                  <a:gd name="T99" fmla="*/ 264 h 482"/>
                  <a:gd name="T100" fmla="*/ 242 w 364"/>
                  <a:gd name="T101" fmla="*/ 291 h 482"/>
                  <a:gd name="T102" fmla="*/ 286 w 364"/>
                  <a:gd name="T103" fmla="*/ 308 h 482"/>
                  <a:gd name="T104" fmla="*/ 317 w 364"/>
                  <a:gd name="T105" fmla="*/ 318 h 482"/>
                  <a:gd name="T106" fmla="*/ 344 w 364"/>
                  <a:gd name="T107" fmla="*/ 348 h 482"/>
                  <a:gd name="T108" fmla="*/ 358 w 364"/>
                  <a:gd name="T109" fmla="*/ 361 h 4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64"/>
                  <a:gd name="T166" fmla="*/ 0 h 482"/>
                  <a:gd name="T167" fmla="*/ 364 w 364"/>
                  <a:gd name="T168" fmla="*/ 482 h 4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64" h="482">
                    <a:moveTo>
                      <a:pt x="364" y="385"/>
                    </a:moveTo>
                    <a:lnTo>
                      <a:pt x="358" y="392"/>
                    </a:lnTo>
                    <a:lnTo>
                      <a:pt x="354" y="402"/>
                    </a:lnTo>
                    <a:lnTo>
                      <a:pt x="344" y="425"/>
                    </a:lnTo>
                    <a:lnTo>
                      <a:pt x="330" y="435"/>
                    </a:lnTo>
                    <a:lnTo>
                      <a:pt x="330" y="442"/>
                    </a:lnTo>
                    <a:lnTo>
                      <a:pt x="320" y="442"/>
                    </a:lnTo>
                    <a:lnTo>
                      <a:pt x="307" y="459"/>
                    </a:lnTo>
                    <a:lnTo>
                      <a:pt x="290" y="459"/>
                    </a:lnTo>
                    <a:lnTo>
                      <a:pt x="279" y="465"/>
                    </a:lnTo>
                    <a:lnTo>
                      <a:pt x="269" y="469"/>
                    </a:lnTo>
                    <a:lnTo>
                      <a:pt x="255" y="469"/>
                    </a:lnTo>
                    <a:lnTo>
                      <a:pt x="242" y="469"/>
                    </a:lnTo>
                    <a:lnTo>
                      <a:pt x="242" y="475"/>
                    </a:lnTo>
                    <a:lnTo>
                      <a:pt x="225" y="475"/>
                    </a:lnTo>
                    <a:lnTo>
                      <a:pt x="211" y="475"/>
                    </a:lnTo>
                    <a:lnTo>
                      <a:pt x="198" y="475"/>
                    </a:lnTo>
                    <a:lnTo>
                      <a:pt x="198" y="479"/>
                    </a:lnTo>
                    <a:lnTo>
                      <a:pt x="191" y="475"/>
                    </a:lnTo>
                    <a:lnTo>
                      <a:pt x="184" y="479"/>
                    </a:lnTo>
                    <a:lnTo>
                      <a:pt x="177" y="479"/>
                    </a:lnTo>
                    <a:lnTo>
                      <a:pt x="164" y="479"/>
                    </a:lnTo>
                    <a:lnTo>
                      <a:pt x="153" y="475"/>
                    </a:lnTo>
                    <a:lnTo>
                      <a:pt x="146" y="482"/>
                    </a:lnTo>
                    <a:lnTo>
                      <a:pt x="143" y="479"/>
                    </a:lnTo>
                    <a:lnTo>
                      <a:pt x="133" y="482"/>
                    </a:lnTo>
                    <a:lnTo>
                      <a:pt x="123" y="475"/>
                    </a:lnTo>
                    <a:lnTo>
                      <a:pt x="112" y="475"/>
                    </a:lnTo>
                    <a:lnTo>
                      <a:pt x="106" y="479"/>
                    </a:lnTo>
                    <a:lnTo>
                      <a:pt x="89" y="472"/>
                    </a:lnTo>
                    <a:lnTo>
                      <a:pt x="68" y="469"/>
                    </a:lnTo>
                    <a:lnTo>
                      <a:pt x="51" y="472"/>
                    </a:lnTo>
                    <a:lnTo>
                      <a:pt x="51" y="469"/>
                    </a:lnTo>
                    <a:lnTo>
                      <a:pt x="41" y="475"/>
                    </a:lnTo>
                    <a:lnTo>
                      <a:pt x="34" y="469"/>
                    </a:lnTo>
                    <a:lnTo>
                      <a:pt x="31" y="465"/>
                    </a:lnTo>
                    <a:lnTo>
                      <a:pt x="17" y="462"/>
                    </a:lnTo>
                    <a:lnTo>
                      <a:pt x="7" y="452"/>
                    </a:lnTo>
                    <a:lnTo>
                      <a:pt x="3" y="439"/>
                    </a:lnTo>
                    <a:lnTo>
                      <a:pt x="0" y="418"/>
                    </a:lnTo>
                    <a:lnTo>
                      <a:pt x="21" y="415"/>
                    </a:lnTo>
                    <a:lnTo>
                      <a:pt x="21" y="405"/>
                    </a:lnTo>
                    <a:lnTo>
                      <a:pt x="24" y="398"/>
                    </a:lnTo>
                    <a:lnTo>
                      <a:pt x="27" y="405"/>
                    </a:lnTo>
                    <a:lnTo>
                      <a:pt x="34" y="405"/>
                    </a:lnTo>
                    <a:lnTo>
                      <a:pt x="34" y="412"/>
                    </a:lnTo>
                    <a:lnTo>
                      <a:pt x="44" y="405"/>
                    </a:lnTo>
                    <a:lnTo>
                      <a:pt x="51" y="412"/>
                    </a:lnTo>
                    <a:lnTo>
                      <a:pt x="48" y="422"/>
                    </a:lnTo>
                    <a:lnTo>
                      <a:pt x="55" y="422"/>
                    </a:lnTo>
                    <a:lnTo>
                      <a:pt x="55" y="439"/>
                    </a:lnTo>
                    <a:lnTo>
                      <a:pt x="82" y="445"/>
                    </a:lnTo>
                    <a:lnTo>
                      <a:pt x="92" y="452"/>
                    </a:lnTo>
                    <a:lnTo>
                      <a:pt x="92" y="449"/>
                    </a:lnTo>
                    <a:lnTo>
                      <a:pt x="218" y="439"/>
                    </a:lnTo>
                    <a:lnTo>
                      <a:pt x="262" y="432"/>
                    </a:lnTo>
                    <a:lnTo>
                      <a:pt x="262" y="425"/>
                    </a:lnTo>
                    <a:lnTo>
                      <a:pt x="276" y="422"/>
                    </a:lnTo>
                    <a:lnTo>
                      <a:pt x="276" y="418"/>
                    </a:lnTo>
                    <a:lnTo>
                      <a:pt x="296" y="412"/>
                    </a:lnTo>
                    <a:lnTo>
                      <a:pt x="317" y="402"/>
                    </a:lnTo>
                    <a:lnTo>
                      <a:pt x="320" y="405"/>
                    </a:lnTo>
                    <a:lnTo>
                      <a:pt x="320" y="398"/>
                    </a:lnTo>
                    <a:lnTo>
                      <a:pt x="327" y="392"/>
                    </a:lnTo>
                    <a:lnTo>
                      <a:pt x="330" y="388"/>
                    </a:lnTo>
                    <a:lnTo>
                      <a:pt x="324" y="382"/>
                    </a:lnTo>
                    <a:lnTo>
                      <a:pt x="327" y="372"/>
                    </a:lnTo>
                    <a:lnTo>
                      <a:pt x="317" y="361"/>
                    </a:lnTo>
                    <a:lnTo>
                      <a:pt x="313" y="355"/>
                    </a:lnTo>
                    <a:lnTo>
                      <a:pt x="303" y="348"/>
                    </a:lnTo>
                    <a:lnTo>
                      <a:pt x="300" y="351"/>
                    </a:lnTo>
                    <a:lnTo>
                      <a:pt x="290" y="341"/>
                    </a:lnTo>
                    <a:lnTo>
                      <a:pt x="286" y="341"/>
                    </a:lnTo>
                    <a:lnTo>
                      <a:pt x="283" y="335"/>
                    </a:lnTo>
                    <a:lnTo>
                      <a:pt x="272" y="335"/>
                    </a:lnTo>
                    <a:lnTo>
                      <a:pt x="269" y="328"/>
                    </a:lnTo>
                    <a:lnTo>
                      <a:pt x="262" y="325"/>
                    </a:lnTo>
                    <a:lnTo>
                      <a:pt x="255" y="328"/>
                    </a:lnTo>
                    <a:lnTo>
                      <a:pt x="238" y="325"/>
                    </a:lnTo>
                    <a:lnTo>
                      <a:pt x="225" y="315"/>
                    </a:lnTo>
                    <a:lnTo>
                      <a:pt x="215" y="315"/>
                    </a:lnTo>
                    <a:lnTo>
                      <a:pt x="204" y="308"/>
                    </a:lnTo>
                    <a:lnTo>
                      <a:pt x="198" y="311"/>
                    </a:lnTo>
                    <a:lnTo>
                      <a:pt x="194" y="308"/>
                    </a:lnTo>
                    <a:lnTo>
                      <a:pt x="187" y="308"/>
                    </a:lnTo>
                    <a:lnTo>
                      <a:pt x="177" y="298"/>
                    </a:lnTo>
                    <a:lnTo>
                      <a:pt x="146" y="284"/>
                    </a:lnTo>
                    <a:lnTo>
                      <a:pt x="136" y="271"/>
                    </a:lnTo>
                    <a:lnTo>
                      <a:pt x="102" y="264"/>
                    </a:lnTo>
                    <a:lnTo>
                      <a:pt x="102" y="261"/>
                    </a:lnTo>
                    <a:lnTo>
                      <a:pt x="75" y="241"/>
                    </a:lnTo>
                    <a:lnTo>
                      <a:pt x="61" y="207"/>
                    </a:lnTo>
                    <a:lnTo>
                      <a:pt x="51" y="191"/>
                    </a:lnTo>
                    <a:lnTo>
                      <a:pt x="51" y="144"/>
                    </a:lnTo>
                    <a:lnTo>
                      <a:pt x="51" y="137"/>
                    </a:lnTo>
                    <a:lnTo>
                      <a:pt x="55" y="117"/>
                    </a:lnTo>
                    <a:lnTo>
                      <a:pt x="61" y="100"/>
                    </a:lnTo>
                    <a:lnTo>
                      <a:pt x="75" y="90"/>
                    </a:lnTo>
                    <a:lnTo>
                      <a:pt x="82" y="80"/>
                    </a:lnTo>
                    <a:lnTo>
                      <a:pt x="89" y="80"/>
                    </a:lnTo>
                    <a:lnTo>
                      <a:pt x="95" y="67"/>
                    </a:lnTo>
                    <a:lnTo>
                      <a:pt x="106" y="53"/>
                    </a:lnTo>
                    <a:lnTo>
                      <a:pt x="119" y="43"/>
                    </a:lnTo>
                    <a:lnTo>
                      <a:pt x="174" y="17"/>
                    </a:lnTo>
                    <a:lnTo>
                      <a:pt x="204" y="10"/>
                    </a:lnTo>
                    <a:lnTo>
                      <a:pt x="232" y="0"/>
                    </a:lnTo>
                    <a:lnTo>
                      <a:pt x="276" y="3"/>
                    </a:lnTo>
                    <a:lnTo>
                      <a:pt x="276" y="10"/>
                    </a:lnTo>
                    <a:lnTo>
                      <a:pt x="279" y="10"/>
                    </a:lnTo>
                    <a:lnTo>
                      <a:pt x="293" y="17"/>
                    </a:lnTo>
                    <a:lnTo>
                      <a:pt x="293" y="27"/>
                    </a:lnTo>
                    <a:lnTo>
                      <a:pt x="303" y="33"/>
                    </a:lnTo>
                    <a:lnTo>
                      <a:pt x="300" y="53"/>
                    </a:lnTo>
                    <a:lnTo>
                      <a:pt x="300" y="63"/>
                    </a:lnTo>
                    <a:lnTo>
                      <a:pt x="296" y="70"/>
                    </a:lnTo>
                    <a:lnTo>
                      <a:pt x="290" y="73"/>
                    </a:lnTo>
                    <a:lnTo>
                      <a:pt x="286" y="67"/>
                    </a:lnTo>
                    <a:lnTo>
                      <a:pt x="276" y="50"/>
                    </a:lnTo>
                    <a:lnTo>
                      <a:pt x="252" y="47"/>
                    </a:lnTo>
                    <a:lnTo>
                      <a:pt x="245" y="50"/>
                    </a:lnTo>
                    <a:lnTo>
                      <a:pt x="232" y="40"/>
                    </a:lnTo>
                    <a:lnTo>
                      <a:pt x="228" y="37"/>
                    </a:lnTo>
                    <a:lnTo>
                      <a:pt x="225" y="40"/>
                    </a:lnTo>
                    <a:lnTo>
                      <a:pt x="215" y="47"/>
                    </a:lnTo>
                    <a:lnTo>
                      <a:pt x="201" y="50"/>
                    </a:lnTo>
                    <a:lnTo>
                      <a:pt x="187" y="57"/>
                    </a:lnTo>
                    <a:lnTo>
                      <a:pt x="174" y="63"/>
                    </a:lnTo>
                    <a:lnTo>
                      <a:pt x="164" y="70"/>
                    </a:lnTo>
                    <a:lnTo>
                      <a:pt x="153" y="70"/>
                    </a:lnTo>
                    <a:lnTo>
                      <a:pt x="143" y="77"/>
                    </a:lnTo>
                    <a:lnTo>
                      <a:pt x="136" y="80"/>
                    </a:lnTo>
                    <a:lnTo>
                      <a:pt x="126" y="84"/>
                    </a:lnTo>
                    <a:lnTo>
                      <a:pt x="123" y="90"/>
                    </a:lnTo>
                    <a:lnTo>
                      <a:pt x="116" y="94"/>
                    </a:lnTo>
                    <a:lnTo>
                      <a:pt x="102" y="107"/>
                    </a:lnTo>
                    <a:lnTo>
                      <a:pt x="92" y="124"/>
                    </a:lnTo>
                    <a:lnTo>
                      <a:pt x="82" y="130"/>
                    </a:lnTo>
                    <a:lnTo>
                      <a:pt x="78" y="134"/>
                    </a:lnTo>
                    <a:lnTo>
                      <a:pt x="68" y="181"/>
                    </a:lnTo>
                    <a:lnTo>
                      <a:pt x="75" y="181"/>
                    </a:lnTo>
                    <a:lnTo>
                      <a:pt x="75" y="184"/>
                    </a:lnTo>
                    <a:lnTo>
                      <a:pt x="78" y="201"/>
                    </a:lnTo>
                    <a:lnTo>
                      <a:pt x="89" y="214"/>
                    </a:lnTo>
                    <a:lnTo>
                      <a:pt x="89" y="217"/>
                    </a:lnTo>
                    <a:lnTo>
                      <a:pt x="116" y="238"/>
                    </a:lnTo>
                    <a:lnTo>
                      <a:pt x="123" y="238"/>
                    </a:lnTo>
                    <a:lnTo>
                      <a:pt x="136" y="251"/>
                    </a:lnTo>
                    <a:lnTo>
                      <a:pt x="157" y="251"/>
                    </a:lnTo>
                    <a:lnTo>
                      <a:pt x="167" y="261"/>
                    </a:lnTo>
                    <a:lnTo>
                      <a:pt x="191" y="264"/>
                    </a:lnTo>
                    <a:lnTo>
                      <a:pt x="198" y="271"/>
                    </a:lnTo>
                    <a:lnTo>
                      <a:pt x="238" y="284"/>
                    </a:lnTo>
                    <a:lnTo>
                      <a:pt x="242" y="291"/>
                    </a:lnTo>
                    <a:lnTo>
                      <a:pt x="245" y="291"/>
                    </a:lnTo>
                    <a:lnTo>
                      <a:pt x="269" y="298"/>
                    </a:lnTo>
                    <a:lnTo>
                      <a:pt x="286" y="308"/>
                    </a:lnTo>
                    <a:lnTo>
                      <a:pt x="290" y="311"/>
                    </a:lnTo>
                    <a:lnTo>
                      <a:pt x="296" y="318"/>
                    </a:lnTo>
                    <a:lnTo>
                      <a:pt x="317" y="318"/>
                    </a:lnTo>
                    <a:lnTo>
                      <a:pt x="330" y="328"/>
                    </a:lnTo>
                    <a:lnTo>
                      <a:pt x="337" y="338"/>
                    </a:lnTo>
                    <a:lnTo>
                      <a:pt x="344" y="348"/>
                    </a:lnTo>
                    <a:lnTo>
                      <a:pt x="344" y="351"/>
                    </a:lnTo>
                    <a:lnTo>
                      <a:pt x="347" y="358"/>
                    </a:lnTo>
                    <a:lnTo>
                      <a:pt x="358" y="361"/>
                    </a:lnTo>
                    <a:lnTo>
                      <a:pt x="354" y="368"/>
                    </a:lnTo>
                    <a:lnTo>
                      <a:pt x="364" y="38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1" name="Freeform 9">
                <a:extLst>
                  <a:ext uri="{FF2B5EF4-FFF2-40B4-BE49-F238E27FC236}">
                    <a16:creationId xmlns:a16="http://schemas.microsoft.com/office/drawing/2014/main" id="{BB7984B4-9AB8-4EF8-A707-0B9980E83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536"/>
                <a:ext cx="344" cy="610"/>
              </a:xfrm>
              <a:custGeom>
                <a:avLst/>
                <a:gdLst>
                  <a:gd name="T0" fmla="*/ 275 w 344"/>
                  <a:gd name="T1" fmla="*/ 205 h 610"/>
                  <a:gd name="T2" fmla="*/ 333 w 344"/>
                  <a:gd name="T3" fmla="*/ 205 h 610"/>
                  <a:gd name="T4" fmla="*/ 340 w 344"/>
                  <a:gd name="T5" fmla="*/ 225 h 610"/>
                  <a:gd name="T6" fmla="*/ 306 w 344"/>
                  <a:gd name="T7" fmla="*/ 232 h 610"/>
                  <a:gd name="T8" fmla="*/ 248 w 344"/>
                  <a:gd name="T9" fmla="*/ 238 h 610"/>
                  <a:gd name="T10" fmla="*/ 204 w 344"/>
                  <a:gd name="T11" fmla="*/ 248 h 610"/>
                  <a:gd name="T12" fmla="*/ 177 w 344"/>
                  <a:gd name="T13" fmla="*/ 248 h 610"/>
                  <a:gd name="T14" fmla="*/ 156 w 344"/>
                  <a:gd name="T15" fmla="*/ 258 h 610"/>
                  <a:gd name="T16" fmla="*/ 132 w 344"/>
                  <a:gd name="T17" fmla="*/ 262 h 610"/>
                  <a:gd name="T18" fmla="*/ 105 w 344"/>
                  <a:gd name="T19" fmla="*/ 268 h 610"/>
                  <a:gd name="T20" fmla="*/ 98 w 344"/>
                  <a:gd name="T21" fmla="*/ 392 h 610"/>
                  <a:gd name="T22" fmla="*/ 105 w 344"/>
                  <a:gd name="T23" fmla="*/ 476 h 610"/>
                  <a:gd name="T24" fmla="*/ 119 w 344"/>
                  <a:gd name="T25" fmla="*/ 526 h 610"/>
                  <a:gd name="T26" fmla="*/ 156 w 344"/>
                  <a:gd name="T27" fmla="*/ 556 h 610"/>
                  <a:gd name="T28" fmla="*/ 252 w 344"/>
                  <a:gd name="T29" fmla="*/ 566 h 610"/>
                  <a:gd name="T30" fmla="*/ 309 w 344"/>
                  <a:gd name="T31" fmla="*/ 556 h 610"/>
                  <a:gd name="T32" fmla="*/ 306 w 344"/>
                  <a:gd name="T33" fmla="*/ 587 h 610"/>
                  <a:gd name="T34" fmla="*/ 252 w 344"/>
                  <a:gd name="T35" fmla="*/ 603 h 610"/>
                  <a:gd name="T36" fmla="*/ 214 w 344"/>
                  <a:gd name="T37" fmla="*/ 610 h 610"/>
                  <a:gd name="T38" fmla="*/ 166 w 344"/>
                  <a:gd name="T39" fmla="*/ 607 h 610"/>
                  <a:gd name="T40" fmla="*/ 102 w 344"/>
                  <a:gd name="T41" fmla="*/ 546 h 610"/>
                  <a:gd name="T42" fmla="*/ 81 w 344"/>
                  <a:gd name="T43" fmla="*/ 426 h 610"/>
                  <a:gd name="T44" fmla="*/ 71 w 344"/>
                  <a:gd name="T45" fmla="*/ 386 h 610"/>
                  <a:gd name="T46" fmla="*/ 81 w 344"/>
                  <a:gd name="T47" fmla="*/ 355 h 610"/>
                  <a:gd name="T48" fmla="*/ 75 w 344"/>
                  <a:gd name="T49" fmla="*/ 312 h 610"/>
                  <a:gd name="T50" fmla="*/ 78 w 344"/>
                  <a:gd name="T51" fmla="*/ 258 h 610"/>
                  <a:gd name="T52" fmla="*/ 54 w 344"/>
                  <a:gd name="T53" fmla="*/ 255 h 610"/>
                  <a:gd name="T54" fmla="*/ 17 w 344"/>
                  <a:gd name="T55" fmla="*/ 245 h 610"/>
                  <a:gd name="T56" fmla="*/ 6 w 344"/>
                  <a:gd name="T57" fmla="*/ 215 h 610"/>
                  <a:gd name="T58" fmla="*/ 17 w 344"/>
                  <a:gd name="T59" fmla="*/ 205 h 610"/>
                  <a:gd name="T60" fmla="*/ 85 w 344"/>
                  <a:gd name="T61" fmla="*/ 208 h 610"/>
                  <a:gd name="T62" fmla="*/ 81 w 344"/>
                  <a:gd name="T63" fmla="*/ 141 h 610"/>
                  <a:gd name="T64" fmla="*/ 81 w 344"/>
                  <a:gd name="T65" fmla="*/ 114 h 610"/>
                  <a:gd name="T66" fmla="*/ 78 w 344"/>
                  <a:gd name="T67" fmla="*/ 51 h 610"/>
                  <a:gd name="T68" fmla="*/ 75 w 344"/>
                  <a:gd name="T69" fmla="*/ 14 h 610"/>
                  <a:gd name="T70" fmla="*/ 95 w 344"/>
                  <a:gd name="T71" fmla="*/ 7 h 610"/>
                  <a:gd name="T72" fmla="*/ 112 w 344"/>
                  <a:gd name="T73" fmla="*/ 17 h 610"/>
                  <a:gd name="T74" fmla="*/ 115 w 344"/>
                  <a:gd name="T75" fmla="*/ 44 h 610"/>
                  <a:gd name="T76" fmla="*/ 112 w 344"/>
                  <a:gd name="T77" fmla="*/ 71 h 610"/>
                  <a:gd name="T78" fmla="*/ 115 w 344"/>
                  <a:gd name="T79" fmla="*/ 98 h 610"/>
                  <a:gd name="T80" fmla="*/ 109 w 344"/>
                  <a:gd name="T81" fmla="*/ 175 h 610"/>
                  <a:gd name="T82" fmla="*/ 115 w 344"/>
                  <a:gd name="T83" fmla="*/ 215 h 6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4"/>
                  <a:gd name="T127" fmla="*/ 0 h 610"/>
                  <a:gd name="T128" fmla="*/ 344 w 344"/>
                  <a:gd name="T129" fmla="*/ 610 h 6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4" h="610">
                    <a:moveTo>
                      <a:pt x="146" y="205"/>
                    </a:moveTo>
                    <a:lnTo>
                      <a:pt x="211" y="208"/>
                    </a:lnTo>
                    <a:lnTo>
                      <a:pt x="275" y="205"/>
                    </a:lnTo>
                    <a:lnTo>
                      <a:pt x="289" y="208"/>
                    </a:lnTo>
                    <a:lnTo>
                      <a:pt x="296" y="205"/>
                    </a:lnTo>
                    <a:lnTo>
                      <a:pt x="333" y="205"/>
                    </a:lnTo>
                    <a:lnTo>
                      <a:pt x="340" y="208"/>
                    </a:lnTo>
                    <a:lnTo>
                      <a:pt x="344" y="215"/>
                    </a:lnTo>
                    <a:lnTo>
                      <a:pt x="340" y="225"/>
                    </a:lnTo>
                    <a:lnTo>
                      <a:pt x="326" y="228"/>
                    </a:lnTo>
                    <a:lnTo>
                      <a:pt x="320" y="228"/>
                    </a:lnTo>
                    <a:lnTo>
                      <a:pt x="306" y="232"/>
                    </a:lnTo>
                    <a:lnTo>
                      <a:pt x="292" y="228"/>
                    </a:lnTo>
                    <a:lnTo>
                      <a:pt x="269" y="232"/>
                    </a:lnTo>
                    <a:lnTo>
                      <a:pt x="248" y="238"/>
                    </a:lnTo>
                    <a:lnTo>
                      <a:pt x="231" y="242"/>
                    </a:lnTo>
                    <a:lnTo>
                      <a:pt x="214" y="238"/>
                    </a:lnTo>
                    <a:lnTo>
                      <a:pt x="204" y="248"/>
                    </a:lnTo>
                    <a:lnTo>
                      <a:pt x="194" y="248"/>
                    </a:lnTo>
                    <a:lnTo>
                      <a:pt x="194" y="242"/>
                    </a:lnTo>
                    <a:lnTo>
                      <a:pt x="177" y="248"/>
                    </a:lnTo>
                    <a:lnTo>
                      <a:pt x="170" y="248"/>
                    </a:lnTo>
                    <a:lnTo>
                      <a:pt x="166" y="258"/>
                    </a:lnTo>
                    <a:lnTo>
                      <a:pt x="156" y="258"/>
                    </a:lnTo>
                    <a:lnTo>
                      <a:pt x="139" y="255"/>
                    </a:lnTo>
                    <a:lnTo>
                      <a:pt x="136" y="258"/>
                    </a:lnTo>
                    <a:lnTo>
                      <a:pt x="132" y="262"/>
                    </a:lnTo>
                    <a:lnTo>
                      <a:pt x="126" y="258"/>
                    </a:lnTo>
                    <a:lnTo>
                      <a:pt x="112" y="258"/>
                    </a:lnTo>
                    <a:lnTo>
                      <a:pt x="105" y="268"/>
                    </a:lnTo>
                    <a:lnTo>
                      <a:pt x="102" y="322"/>
                    </a:lnTo>
                    <a:lnTo>
                      <a:pt x="102" y="352"/>
                    </a:lnTo>
                    <a:lnTo>
                      <a:pt x="98" y="392"/>
                    </a:lnTo>
                    <a:lnTo>
                      <a:pt x="102" y="436"/>
                    </a:lnTo>
                    <a:lnTo>
                      <a:pt x="105" y="459"/>
                    </a:lnTo>
                    <a:lnTo>
                      <a:pt x="105" y="476"/>
                    </a:lnTo>
                    <a:lnTo>
                      <a:pt x="115" y="503"/>
                    </a:lnTo>
                    <a:lnTo>
                      <a:pt x="115" y="510"/>
                    </a:lnTo>
                    <a:lnTo>
                      <a:pt x="119" y="526"/>
                    </a:lnTo>
                    <a:lnTo>
                      <a:pt x="136" y="543"/>
                    </a:lnTo>
                    <a:lnTo>
                      <a:pt x="139" y="553"/>
                    </a:lnTo>
                    <a:lnTo>
                      <a:pt x="156" y="556"/>
                    </a:lnTo>
                    <a:lnTo>
                      <a:pt x="166" y="570"/>
                    </a:lnTo>
                    <a:lnTo>
                      <a:pt x="204" y="580"/>
                    </a:lnTo>
                    <a:lnTo>
                      <a:pt x="252" y="566"/>
                    </a:lnTo>
                    <a:lnTo>
                      <a:pt x="265" y="570"/>
                    </a:lnTo>
                    <a:lnTo>
                      <a:pt x="299" y="553"/>
                    </a:lnTo>
                    <a:lnTo>
                      <a:pt x="309" y="556"/>
                    </a:lnTo>
                    <a:lnTo>
                      <a:pt x="316" y="570"/>
                    </a:lnTo>
                    <a:lnTo>
                      <a:pt x="313" y="577"/>
                    </a:lnTo>
                    <a:lnTo>
                      <a:pt x="306" y="587"/>
                    </a:lnTo>
                    <a:lnTo>
                      <a:pt x="299" y="583"/>
                    </a:lnTo>
                    <a:lnTo>
                      <a:pt x="282" y="597"/>
                    </a:lnTo>
                    <a:lnTo>
                      <a:pt x="252" y="603"/>
                    </a:lnTo>
                    <a:lnTo>
                      <a:pt x="241" y="610"/>
                    </a:lnTo>
                    <a:lnTo>
                      <a:pt x="231" y="603"/>
                    </a:lnTo>
                    <a:lnTo>
                      <a:pt x="214" y="610"/>
                    </a:lnTo>
                    <a:lnTo>
                      <a:pt x="194" y="610"/>
                    </a:lnTo>
                    <a:lnTo>
                      <a:pt x="177" y="607"/>
                    </a:lnTo>
                    <a:lnTo>
                      <a:pt x="166" y="607"/>
                    </a:lnTo>
                    <a:lnTo>
                      <a:pt x="129" y="583"/>
                    </a:lnTo>
                    <a:lnTo>
                      <a:pt x="112" y="560"/>
                    </a:lnTo>
                    <a:lnTo>
                      <a:pt x="102" y="546"/>
                    </a:lnTo>
                    <a:lnTo>
                      <a:pt x="85" y="493"/>
                    </a:lnTo>
                    <a:lnTo>
                      <a:pt x="75" y="446"/>
                    </a:lnTo>
                    <a:lnTo>
                      <a:pt x="81" y="426"/>
                    </a:lnTo>
                    <a:lnTo>
                      <a:pt x="71" y="416"/>
                    </a:lnTo>
                    <a:lnTo>
                      <a:pt x="75" y="406"/>
                    </a:lnTo>
                    <a:lnTo>
                      <a:pt x="71" y="386"/>
                    </a:lnTo>
                    <a:lnTo>
                      <a:pt x="81" y="376"/>
                    </a:lnTo>
                    <a:lnTo>
                      <a:pt x="78" y="366"/>
                    </a:lnTo>
                    <a:lnTo>
                      <a:pt x="81" y="355"/>
                    </a:lnTo>
                    <a:lnTo>
                      <a:pt x="75" y="342"/>
                    </a:lnTo>
                    <a:lnTo>
                      <a:pt x="78" y="322"/>
                    </a:lnTo>
                    <a:lnTo>
                      <a:pt x="75" y="312"/>
                    </a:lnTo>
                    <a:lnTo>
                      <a:pt x="81" y="309"/>
                    </a:lnTo>
                    <a:lnTo>
                      <a:pt x="81" y="268"/>
                    </a:lnTo>
                    <a:lnTo>
                      <a:pt x="78" y="258"/>
                    </a:lnTo>
                    <a:lnTo>
                      <a:pt x="71" y="255"/>
                    </a:lnTo>
                    <a:lnTo>
                      <a:pt x="68" y="258"/>
                    </a:lnTo>
                    <a:lnTo>
                      <a:pt x="54" y="255"/>
                    </a:lnTo>
                    <a:lnTo>
                      <a:pt x="40" y="258"/>
                    </a:lnTo>
                    <a:lnTo>
                      <a:pt x="23" y="245"/>
                    </a:lnTo>
                    <a:lnTo>
                      <a:pt x="17" y="245"/>
                    </a:lnTo>
                    <a:lnTo>
                      <a:pt x="6" y="242"/>
                    </a:lnTo>
                    <a:lnTo>
                      <a:pt x="6" y="232"/>
                    </a:lnTo>
                    <a:lnTo>
                      <a:pt x="6" y="215"/>
                    </a:lnTo>
                    <a:lnTo>
                      <a:pt x="0" y="211"/>
                    </a:lnTo>
                    <a:lnTo>
                      <a:pt x="3" y="201"/>
                    </a:lnTo>
                    <a:lnTo>
                      <a:pt x="17" y="205"/>
                    </a:lnTo>
                    <a:lnTo>
                      <a:pt x="27" y="201"/>
                    </a:lnTo>
                    <a:lnTo>
                      <a:pt x="44" y="208"/>
                    </a:lnTo>
                    <a:lnTo>
                      <a:pt x="85" y="208"/>
                    </a:lnTo>
                    <a:lnTo>
                      <a:pt x="88" y="181"/>
                    </a:lnTo>
                    <a:lnTo>
                      <a:pt x="88" y="158"/>
                    </a:lnTo>
                    <a:lnTo>
                      <a:pt x="81" y="141"/>
                    </a:lnTo>
                    <a:lnTo>
                      <a:pt x="88" y="134"/>
                    </a:lnTo>
                    <a:lnTo>
                      <a:pt x="88" y="124"/>
                    </a:lnTo>
                    <a:lnTo>
                      <a:pt x="81" y="114"/>
                    </a:lnTo>
                    <a:lnTo>
                      <a:pt x="85" y="74"/>
                    </a:lnTo>
                    <a:lnTo>
                      <a:pt x="75" y="61"/>
                    </a:lnTo>
                    <a:lnTo>
                      <a:pt x="78" y="51"/>
                    </a:lnTo>
                    <a:lnTo>
                      <a:pt x="71" y="47"/>
                    </a:lnTo>
                    <a:lnTo>
                      <a:pt x="68" y="41"/>
                    </a:lnTo>
                    <a:lnTo>
                      <a:pt x="75" y="14"/>
                    </a:lnTo>
                    <a:lnTo>
                      <a:pt x="81" y="4"/>
                    </a:lnTo>
                    <a:lnTo>
                      <a:pt x="85" y="0"/>
                    </a:lnTo>
                    <a:lnTo>
                      <a:pt x="95" y="7"/>
                    </a:lnTo>
                    <a:lnTo>
                      <a:pt x="105" y="11"/>
                    </a:lnTo>
                    <a:lnTo>
                      <a:pt x="112" y="17"/>
                    </a:lnTo>
                    <a:lnTo>
                      <a:pt x="109" y="27"/>
                    </a:lnTo>
                    <a:lnTo>
                      <a:pt x="115" y="44"/>
                    </a:lnTo>
                    <a:lnTo>
                      <a:pt x="115" y="51"/>
                    </a:lnTo>
                    <a:lnTo>
                      <a:pt x="115" y="54"/>
                    </a:lnTo>
                    <a:lnTo>
                      <a:pt x="112" y="71"/>
                    </a:lnTo>
                    <a:lnTo>
                      <a:pt x="115" y="78"/>
                    </a:lnTo>
                    <a:lnTo>
                      <a:pt x="115" y="88"/>
                    </a:lnTo>
                    <a:lnTo>
                      <a:pt x="115" y="98"/>
                    </a:lnTo>
                    <a:lnTo>
                      <a:pt x="109" y="114"/>
                    </a:lnTo>
                    <a:lnTo>
                      <a:pt x="112" y="141"/>
                    </a:lnTo>
                    <a:lnTo>
                      <a:pt x="109" y="175"/>
                    </a:lnTo>
                    <a:lnTo>
                      <a:pt x="112" y="178"/>
                    </a:lnTo>
                    <a:lnTo>
                      <a:pt x="109" y="188"/>
                    </a:lnTo>
                    <a:lnTo>
                      <a:pt x="115" y="215"/>
                    </a:lnTo>
                    <a:lnTo>
                      <a:pt x="132" y="215"/>
                    </a:lnTo>
                    <a:lnTo>
                      <a:pt x="146" y="20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2" name="Freeform 10">
                <a:extLst>
                  <a:ext uri="{FF2B5EF4-FFF2-40B4-BE49-F238E27FC236}">
                    <a16:creationId xmlns:a16="http://schemas.microsoft.com/office/drawing/2014/main" id="{3981B2BA-7735-4D75-A372-A383C44D6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476"/>
                <a:ext cx="365" cy="697"/>
              </a:xfrm>
              <a:custGeom>
                <a:avLst/>
                <a:gdLst>
                  <a:gd name="T0" fmla="*/ 358 w 365"/>
                  <a:gd name="T1" fmla="*/ 690 h 697"/>
                  <a:gd name="T2" fmla="*/ 324 w 365"/>
                  <a:gd name="T3" fmla="*/ 670 h 697"/>
                  <a:gd name="T4" fmla="*/ 317 w 365"/>
                  <a:gd name="T5" fmla="*/ 610 h 697"/>
                  <a:gd name="T6" fmla="*/ 314 w 365"/>
                  <a:gd name="T7" fmla="*/ 563 h 697"/>
                  <a:gd name="T8" fmla="*/ 314 w 365"/>
                  <a:gd name="T9" fmla="*/ 509 h 697"/>
                  <a:gd name="T10" fmla="*/ 317 w 365"/>
                  <a:gd name="T11" fmla="*/ 466 h 697"/>
                  <a:gd name="T12" fmla="*/ 310 w 365"/>
                  <a:gd name="T13" fmla="*/ 345 h 697"/>
                  <a:gd name="T14" fmla="*/ 307 w 365"/>
                  <a:gd name="T15" fmla="*/ 278 h 697"/>
                  <a:gd name="T16" fmla="*/ 263 w 365"/>
                  <a:gd name="T17" fmla="*/ 295 h 697"/>
                  <a:gd name="T18" fmla="*/ 208 w 365"/>
                  <a:gd name="T19" fmla="*/ 348 h 697"/>
                  <a:gd name="T20" fmla="*/ 177 w 365"/>
                  <a:gd name="T21" fmla="*/ 395 h 697"/>
                  <a:gd name="T22" fmla="*/ 154 w 365"/>
                  <a:gd name="T23" fmla="*/ 436 h 697"/>
                  <a:gd name="T24" fmla="*/ 126 w 365"/>
                  <a:gd name="T25" fmla="*/ 499 h 697"/>
                  <a:gd name="T26" fmla="*/ 109 w 365"/>
                  <a:gd name="T27" fmla="*/ 549 h 697"/>
                  <a:gd name="T28" fmla="*/ 82 w 365"/>
                  <a:gd name="T29" fmla="*/ 600 h 697"/>
                  <a:gd name="T30" fmla="*/ 45 w 365"/>
                  <a:gd name="T31" fmla="*/ 670 h 697"/>
                  <a:gd name="T32" fmla="*/ 28 w 365"/>
                  <a:gd name="T33" fmla="*/ 680 h 697"/>
                  <a:gd name="T34" fmla="*/ 14 w 365"/>
                  <a:gd name="T35" fmla="*/ 580 h 697"/>
                  <a:gd name="T36" fmla="*/ 14 w 365"/>
                  <a:gd name="T37" fmla="*/ 503 h 697"/>
                  <a:gd name="T38" fmla="*/ 28 w 365"/>
                  <a:gd name="T39" fmla="*/ 395 h 697"/>
                  <a:gd name="T40" fmla="*/ 28 w 365"/>
                  <a:gd name="T41" fmla="*/ 372 h 697"/>
                  <a:gd name="T42" fmla="*/ 34 w 365"/>
                  <a:gd name="T43" fmla="*/ 305 h 697"/>
                  <a:gd name="T44" fmla="*/ 38 w 365"/>
                  <a:gd name="T45" fmla="*/ 255 h 697"/>
                  <a:gd name="T46" fmla="*/ 34 w 365"/>
                  <a:gd name="T47" fmla="*/ 201 h 697"/>
                  <a:gd name="T48" fmla="*/ 34 w 365"/>
                  <a:gd name="T49" fmla="*/ 174 h 697"/>
                  <a:gd name="T50" fmla="*/ 21 w 365"/>
                  <a:gd name="T51" fmla="*/ 97 h 697"/>
                  <a:gd name="T52" fmla="*/ 14 w 365"/>
                  <a:gd name="T53" fmla="*/ 4 h 697"/>
                  <a:gd name="T54" fmla="*/ 21 w 365"/>
                  <a:gd name="T55" fmla="*/ 14 h 697"/>
                  <a:gd name="T56" fmla="*/ 45 w 365"/>
                  <a:gd name="T57" fmla="*/ 47 h 697"/>
                  <a:gd name="T58" fmla="*/ 55 w 365"/>
                  <a:gd name="T59" fmla="*/ 87 h 697"/>
                  <a:gd name="T60" fmla="*/ 58 w 365"/>
                  <a:gd name="T61" fmla="*/ 131 h 697"/>
                  <a:gd name="T62" fmla="*/ 62 w 365"/>
                  <a:gd name="T63" fmla="*/ 221 h 697"/>
                  <a:gd name="T64" fmla="*/ 62 w 365"/>
                  <a:gd name="T65" fmla="*/ 285 h 697"/>
                  <a:gd name="T66" fmla="*/ 55 w 365"/>
                  <a:gd name="T67" fmla="*/ 385 h 697"/>
                  <a:gd name="T68" fmla="*/ 48 w 365"/>
                  <a:gd name="T69" fmla="*/ 439 h 697"/>
                  <a:gd name="T70" fmla="*/ 48 w 365"/>
                  <a:gd name="T71" fmla="*/ 469 h 697"/>
                  <a:gd name="T72" fmla="*/ 41 w 365"/>
                  <a:gd name="T73" fmla="*/ 546 h 697"/>
                  <a:gd name="T74" fmla="*/ 41 w 365"/>
                  <a:gd name="T75" fmla="*/ 593 h 697"/>
                  <a:gd name="T76" fmla="*/ 72 w 365"/>
                  <a:gd name="T77" fmla="*/ 539 h 697"/>
                  <a:gd name="T78" fmla="*/ 92 w 365"/>
                  <a:gd name="T79" fmla="*/ 493 h 697"/>
                  <a:gd name="T80" fmla="*/ 113 w 365"/>
                  <a:gd name="T81" fmla="*/ 452 h 697"/>
                  <a:gd name="T82" fmla="*/ 123 w 365"/>
                  <a:gd name="T83" fmla="*/ 422 h 697"/>
                  <a:gd name="T84" fmla="*/ 130 w 365"/>
                  <a:gd name="T85" fmla="*/ 415 h 697"/>
                  <a:gd name="T86" fmla="*/ 154 w 365"/>
                  <a:gd name="T87" fmla="*/ 379 h 697"/>
                  <a:gd name="T88" fmla="*/ 167 w 365"/>
                  <a:gd name="T89" fmla="*/ 355 h 697"/>
                  <a:gd name="T90" fmla="*/ 177 w 365"/>
                  <a:gd name="T91" fmla="*/ 335 h 697"/>
                  <a:gd name="T92" fmla="*/ 188 w 365"/>
                  <a:gd name="T93" fmla="*/ 328 h 697"/>
                  <a:gd name="T94" fmla="*/ 198 w 365"/>
                  <a:gd name="T95" fmla="*/ 318 h 697"/>
                  <a:gd name="T96" fmla="*/ 201 w 365"/>
                  <a:gd name="T97" fmla="*/ 308 h 697"/>
                  <a:gd name="T98" fmla="*/ 225 w 365"/>
                  <a:gd name="T99" fmla="*/ 278 h 697"/>
                  <a:gd name="T100" fmla="*/ 242 w 365"/>
                  <a:gd name="T101" fmla="*/ 258 h 697"/>
                  <a:gd name="T102" fmla="*/ 266 w 365"/>
                  <a:gd name="T103" fmla="*/ 245 h 697"/>
                  <a:gd name="T104" fmla="*/ 286 w 365"/>
                  <a:gd name="T105" fmla="*/ 228 h 697"/>
                  <a:gd name="T106" fmla="*/ 310 w 365"/>
                  <a:gd name="T107" fmla="*/ 238 h 697"/>
                  <a:gd name="T108" fmla="*/ 331 w 365"/>
                  <a:gd name="T109" fmla="*/ 268 h 697"/>
                  <a:gd name="T110" fmla="*/ 341 w 365"/>
                  <a:gd name="T111" fmla="*/ 419 h 697"/>
                  <a:gd name="T112" fmla="*/ 341 w 365"/>
                  <a:gd name="T113" fmla="*/ 519 h 697"/>
                  <a:gd name="T114" fmla="*/ 341 w 365"/>
                  <a:gd name="T115" fmla="*/ 596 h 697"/>
                  <a:gd name="T116" fmla="*/ 354 w 365"/>
                  <a:gd name="T117" fmla="*/ 640 h 6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5"/>
                  <a:gd name="T178" fmla="*/ 0 h 697"/>
                  <a:gd name="T179" fmla="*/ 365 w 365"/>
                  <a:gd name="T180" fmla="*/ 697 h 6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5" h="697">
                    <a:moveTo>
                      <a:pt x="365" y="660"/>
                    </a:moveTo>
                    <a:lnTo>
                      <a:pt x="365" y="673"/>
                    </a:lnTo>
                    <a:lnTo>
                      <a:pt x="358" y="690"/>
                    </a:lnTo>
                    <a:lnTo>
                      <a:pt x="344" y="697"/>
                    </a:lnTo>
                    <a:lnTo>
                      <a:pt x="331" y="690"/>
                    </a:lnTo>
                    <a:lnTo>
                      <a:pt x="324" y="670"/>
                    </a:lnTo>
                    <a:lnTo>
                      <a:pt x="317" y="637"/>
                    </a:lnTo>
                    <a:lnTo>
                      <a:pt x="317" y="626"/>
                    </a:lnTo>
                    <a:lnTo>
                      <a:pt x="317" y="610"/>
                    </a:lnTo>
                    <a:lnTo>
                      <a:pt x="314" y="596"/>
                    </a:lnTo>
                    <a:lnTo>
                      <a:pt x="307" y="583"/>
                    </a:lnTo>
                    <a:lnTo>
                      <a:pt x="314" y="563"/>
                    </a:lnTo>
                    <a:lnTo>
                      <a:pt x="310" y="539"/>
                    </a:lnTo>
                    <a:lnTo>
                      <a:pt x="314" y="526"/>
                    </a:lnTo>
                    <a:lnTo>
                      <a:pt x="314" y="509"/>
                    </a:lnTo>
                    <a:lnTo>
                      <a:pt x="317" y="493"/>
                    </a:lnTo>
                    <a:lnTo>
                      <a:pt x="314" y="476"/>
                    </a:lnTo>
                    <a:lnTo>
                      <a:pt x="317" y="466"/>
                    </a:lnTo>
                    <a:lnTo>
                      <a:pt x="317" y="429"/>
                    </a:lnTo>
                    <a:lnTo>
                      <a:pt x="317" y="379"/>
                    </a:lnTo>
                    <a:lnTo>
                      <a:pt x="310" y="345"/>
                    </a:lnTo>
                    <a:lnTo>
                      <a:pt x="314" y="332"/>
                    </a:lnTo>
                    <a:lnTo>
                      <a:pt x="307" y="288"/>
                    </a:lnTo>
                    <a:lnTo>
                      <a:pt x="307" y="278"/>
                    </a:lnTo>
                    <a:lnTo>
                      <a:pt x="290" y="268"/>
                    </a:lnTo>
                    <a:lnTo>
                      <a:pt x="273" y="288"/>
                    </a:lnTo>
                    <a:lnTo>
                      <a:pt x="263" y="295"/>
                    </a:lnTo>
                    <a:lnTo>
                      <a:pt x="246" y="302"/>
                    </a:lnTo>
                    <a:lnTo>
                      <a:pt x="218" y="345"/>
                    </a:lnTo>
                    <a:lnTo>
                      <a:pt x="208" y="348"/>
                    </a:lnTo>
                    <a:lnTo>
                      <a:pt x="184" y="392"/>
                    </a:lnTo>
                    <a:lnTo>
                      <a:pt x="184" y="395"/>
                    </a:lnTo>
                    <a:lnTo>
                      <a:pt x="177" y="395"/>
                    </a:lnTo>
                    <a:lnTo>
                      <a:pt x="174" y="405"/>
                    </a:lnTo>
                    <a:lnTo>
                      <a:pt x="164" y="415"/>
                    </a:lnTo>
                    <a:lnTo>
                      <a:pt x="154" y="436"/>
                    </a:lnTo>
                    <a:lnTo>
                      <a:pt x="143" y="472"/>
                    </a:lnTo>
                    <a:lnTo>
                      <a:pt x="130" y="493"/>
                    </a:lnTo>
                    <a:lnTo>
                      <a:pt x="126" y="499"/>
                    </a:lnTo>
                    <a:lnTo>
                      <a:pt x="123" y="513"/>
                    </a:lnTo>
                    <a:lnTo>
                      <a:pt x="113" y="519"/>
                    </a:lnTo>
                    <a:lnTo>
                      <a:pt x="109" y="549"/>
                    </a:lnTo>
                    <a:lnTo>
                      <a:pt x="89" y="570"/>
                    </a:lnTo>
                    <a:lnTo>
                      <a:pt x="85" y="600"/>
                    </a:lnTo>
                    <a:lnTo>
                      <a:pt x="82" y="600"/>
                    </a:lnTo>
                    <a:lnTo>
                      <a:pt x="75" y="620"/>
                    </a:lnTo>
                    <a:lnTo>
                      <a:pt x="62" y="650"/>
                    </a:lnTo>
                    <a:lnTo>
                      <a:pt x="45" y="670"/>
                    </a:lnTo>
                    <a:lnTo>
                      <a:pt x="38" y="683"/>
                    </a:lnTo>
                    <a:lnTo>
                      <a:pt x="34" y="680"/>
                    </a:lnTo>
                    <a:lnTo>
                      <a:pt x="28" y="680"/>
                    </a:lnTo>
                    <a:lnTo>
                      <a:pt x="24" y="673"/>
                    </a:lnTo>
                    <a:lnTo>
                      <a:pt x="14" y="637"/>
                    </a:lnTo>
                    <a:lnTo>
                      <a:pt x="14" y="580"/>
                    </a:lnTo>
                    <a:lnTo>
                      <a:pt x="11" y="563"/>
                    </a:lnTo>
                    <a:lnTo>
                      <a:pt x="14" y="539"/>
                    </a:lnTo>
                    <a:lnTo>
                      <a:pt x="14" y="503"/>
                    </a:lnTo>
                    <a:lnTo>
                      <a:pt x="17" y="503"/>
                    </a:lnTo>
                    <a:lnTo>
                      <a:pt x="24" y="412"/>
                    </a:lnTo>
                    <a:lnTo>
                      <a:pt x="28" y="395"/>
                    </a:lnTo>
                    <a:lnTo>
                      <a:pt x="28" y="382"/>
                    </a:lnTo>
                    <a:lnTo>
                      <a:pt x="31" y="379"/>
                    </a:lnTo>
                    <a:lnTo>
                      <a:pt x="28" y="372"/>
                    </a:lnTo>
                    <a:lnTo>
                      <a:pt x="34" y="335"/>
                    </a:lnTo>
                    <a:lnTo>
                      <a:pt x="38" y="318"/>
                    </a:lnTo>
                    <a:lnTo>
                      <a:pt x="34" y="305"/>
                    </a:lnTo>
                    <a:lnTo>
                      <a:pt x="38" y="295"/>
                    </a:lnTo>
                    <a:lnTo>
                      <a:pt x="34" y="288"/>
                    </a:lnTo>
                    <a:lnTo>
                      <a:pt x="38" y="255"/>
                    </a:lnTo>
                    <a:lnTo>
                      <a:pt x="34" y="248"/>
                    </a:lnTo>
                    <a:lnTo>
                      <a:pt x="34" y="241"/>
                    </a:lnTo>
                    <a:lnTo>
                      <a:pt x="34" y="201"/>
                    </a:lnTo>
                    <a:lnTo>
                      <a:pt x="28" y="184"/>
                    </a:lnTo>
                    <a:lnTo>
                      <a:pt x="34" y="184"/>
                    </a:lnTo>
                    <a:lnTo>
                      <a:pt x="34" y="174"/>
                    </a:lnTo>
                    <a:lnTo>
                      <a:pt x="28" y="131"/>
                    </a:lnTo>
                    <a:lnTo>
                      <a:pt x="28" y="107"/>
                    </a:lnTo>
                    <a:lnTo>
                      <a:pt x="21" y="97"/>
                    </a:lnTo>
                    <a:lnTo>
                      <a:pt x="17" y="64"/>
                    </a:lnTo>
                    <a:lnTo>
                      <a:pt x="0" y="20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1" y="14"/>
                    </a:lnTo>
                    <a:lnTo>
                      <a:pt x="34" y="27"/>
                    </a:lnTo>
                    <a:lnTo>
                      <a:pt x="41" y="40"/>
                    </a:lnTo>
                    <a:lnTo>
                      <a:pt x="45" y="47"/>
                    </a:lnTo>
                    <a:lnTo>
                      <a:pt x="51" y="57"/>
                    </a:lnTo>
                    <a:lnTo>
                      <a:pt x="48" y="67"/>
                    </a:lnTo>
                    <a:lnTo>
                      <a:pt x="55" y="87"/>
                    </a:lnTo>
                    <a:lnTo>
                      <a:pt x="48" y="94"/>
                    </a:lnTo>
                    <a:lnTo>
                      <a:pt x="58" y="104"/>
                    </a:lnTo>
                    <a:lnTo>
                      <a:pt x="58" y="131"/>
                    </a:lnTo>
                    <a:lnTo>
                      <a:pt x="58" y="184"/>
                    </a:lnTo>
                    <a:lnTo>
                      <a:pt x="65" y="211"/>
                    </a:lnTo>
                    <a:lnTo>
                      <a:pt x="62" y="221"/>
                    </a:lnTo>
                    <a:lnTo>
                      <a:pt x="62" y="241"/>
                    </a:lnTo>
                    <a:lnTo>
                      <a:pt x="58" y="261"/>
                    </a:lnTo>
                    <a:lnTo>
                      <a:pt x="62" y="285"/>
                    </a:lnTo>
                    <a:lnTo>
                      <a:pt x="55" y="312"/>
                    </a:lnTo>
                    <a:lnTo>
                      <a:pt x="58" y="322"/>
                    </a:lnTo>
                    <a:lnTo>
                      <a:pt x="55" y="385"/>
                    </a:lnTo>
                    <a:lnTo>
                      <a:pt x="58" y="395"/>
                    </a:lnTo>
                    <a:lnTo>
                      <a:pt x="55" y="402"/>
                    </a:lnTo>
                    <a:lnTo>
                      <a:pt x="48" y="439"/>
                    </a:lnTo>
                    <a:lnTo>
                      <a:pt x="45" y="449"/>
                    </a:lnTo>
                    <a:lnTo>
                      <a:pt x="48" y="462"/>
                    </a:lnTo>
                    <a:lnTo>
                      <a:pt x="48" y="469"/>
                    </a:lnTo>
                    <a:lnTo>
                      <a:pt x="45" y="506"/>
                    </a:lnTo>
                    <a:lnTo>
                      <a:pt x="34" y="536"/>
                    </a:lnTo>
                    <a:lnTo>
                      <a:pt x="41" y="546"/>
                    </a:lnTo>
                    <a:lnTo>
                      <a:pt x="45" y="553"/>
                    </a:lnTo>
                    <a:lnTo>
                      <a:pt x="38" y="570"/>
                    </a:lnTo>
                    <a:lnTo>
                      <a:pt x="41" y="593"/>
                    </a:lnTo>
                    <a:lnTo>
                      <a:pt x="51" y="586"/>
                    </a:lnTo>
                    <a:lnTo>
                      <a:pt x="55" y="573"/>
                    </a:lnTo>
                    <a:lnTo>
                      <a:pt x="72" y="539"/>
                    </a:lnTo>
                    <a:lnTo>
                      <a:pt x="79" y="513"/>
                    </a:lnTo>
                    <a:lnTo>
                      <a:pt x="89" y="506"/>
                    </a:lnTo>
                    <a:lnTo>
                      <a:pt x="92" y="493"/>
                    </a:lnTo>
                    <a:lnTo>
                      <a:pt x="99" y="486"/>
                    </a:lnTo>
                    <a:lnTo>
                      <a:pt x="109" y="466"/>
                    </a:lnTo>
                    <a:lnTo>
                      <a:pt x="113" y="452"/>
                    </a:lnTo>
                    <a:lnTo>
                      <a:pt x="116" y="446"/>
                    </a:lnTo>
                    <a:lnTo>
                      <a:pt x="123" y="436"/>
                    </a:lnTo>
                    <a:lnTo>
                      <a:pt x="123" y="422"/>
                    </a:lnTo>
                    <a:lnTo>
                      <a:pt x="120" y="419"/>
                    </a:lnTo>
                    <a:lnTo>
                      <a:pt x="126" y="412"/>
                    </a:lnTo>
                    <a:lnTo>
                      <a:pt x="130" y="415"/>
                    </a:lnTo>
                    <a:lnTo>
                      <a:pt x="143" y="395"/>
                    </a:lnTo>
                    <a:lnTo>
                      <a:pt x="154" y="382"/>
                    </a:lnTo>
                    <a:lnTo>
                      <a:pt x="154" y="379"/>
                    </a:lnTo>
                    <a:lnTo>
                      <a:pt x="160" y="372"/>
                    </a:lnTo>
                    <a:lnTo>
                      <a:pt x="164" y="359"/>
                    </a:lnTo>
                    <a:lnTo>
                      <a:pt x="167" y="355"/>
                    </a:lnTo>
                    <a:lnTo>
                      <a:pt x="167" y="352"/>
                    </a:lnTo>
                    <a:lnTo>
                      <a:pt x="177" y="348"/>
                    </a:lnTo>
                    <a:lnTo>
                      <a:pt x="177" y="335"/>
                    </a:lnTo>
                    <a:lnTo>
                      <a:pt x="184" y="335"/>
                    </a:lnTo>
                    <a:lnTo>
                      <a:pt x="181" y="328"/>
                    </a:lnTo>
                    <a:lnTo>
                      <a:pt x="188" y="328"/>
                    </a:lnTo>
                    <a:lnTo>
                      <a:pt x="188" y="322"/>
                    </a:lnTo>
                    <a:lnTo>
                      <a:pt x="198" y="315"/>
                    </a:lnTo>
                    <a:lnTo>
                      <a:pt x="198" y="318"/>
                    </a:lnTo>
                    <a:lnTo>
                      <a:pt x="198" y="308"/>
                    </a:lnTo>
                    <a:lnTo>
                      <a:pt x="201" y="308"/>
                    </a:lnTo>
                    <a:lnTo>
                      <a:pt x="211" y="305"/>
                    </a:lnTo>
                    <a:lnTo>
                      <a:pt x="215" y="288"/>
                    </a:lnTo>
                    <a:lnTo>
                      <a:pt x="225" y="278"/>
                    </a:lnTo>
                    <a:lnTo>
                      <a:pt x="229" y="285"/>
                    </a:lnTo>
                    <a:lnTo>
                      <a:pt x="235" y="261"/>
                    </a:lnTo>
                    <a:lnTo>
                      <a:pt x="242" y="258"/>
                    </a:lnTo>
                    <a:lnTo>
                      <a:pt x="246" y="251"/>
                    </a:lnTo>
                    <a:lnTo>
                      <a:pt x="252" y="248"/>
                    </a:lnTo>
                    <a:lnTo>
                      <a:pt x="266" y="245"/>
                    </a:lnTo>
                    <a:lnTo>
                      <a:pt x="273" y="241"/>
                    </a:lnTo>
                    <a:lnTo>
                      <a:pt x="269" y="238"/>
                    </a:lnTo>
                    <a:lnTo>
                      <a:pt x="286" y="228"/>
                    </a:lnTo>
                    <a:lnTo>
                      <a:pt x="293" y="225"/>
                    </a:lnTo>
                    <a:lnTo>
                      <a:pt x="300" y="228"/>
                    </a:lnTo>
                    <a:lnTo>
                      <a:pt x="310" y="238"/>
                    </a:lnTo>
                    <a:lnTo>
                      <a:pt x="317" y="248"/>
                    </a:lnTo>
                    <a:lnTo>
                      <a:pt x="327" y="258"/>
                    </a:lnTo>
                    <a:lnTo>
                      <a:pt x="331" y="268"/>
                    </a:lnTo>
                    <a:lnTo>
                      <a:pt x="341" y="292"/>
                    </a:lnTo>
                    <a:lnTo>
                      <a:pt x="341" y="375"/>
                    </a:lnTo>
                    <a:lnTo>
                      <a:pt x="341" y="419"/>
                    </a:lnTo>
                    <a:lnTo>
                      <a:pt x="344" y="429"/>
                    </a:lnTo>
                    <a:lnTo>
                      <a:pt x="344" y="506"/>
                    </a:lnTo>
                    <a:lnTo>
                      <a:pt x="341" y="519"/>
                    </a:lnTo>
                    <a:lnTo>
                      <a:pt x="341" y="546"/>
                    </a:lnTo>
                    <a:lnTo>
                      <a:pt x="344" y="570"/>
                    </a:lnTo>
                    <a:lnTo>
                      <a:pt x="341" y="596"/>
                    </a:lnTo>
                    <a:lnTo>
                      <a:pt x="344" y="606"/>
                    </a:lnTo>
                    <a:lnTo>
                      <a:pt x="344" y="630"/>
                    </a:lnTo>
                    <a:lnTo>
                      <a:pt x="354" y="640"/>
                    </a:lnTo>
                    <a:lnTo>
                      <a:pt x="354" y="653"/>
                    </a:lnTo>
                    <a:lnTo>
                      <a:pt x="365" y="660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3" name="Freeform 11">
                <a:extLst>
                  <a:ext uri="{FF2B5EF4-FFF2-40B4-BE49-F238E27FC236}">
                    <a16:creationId xmlns:a16="http://schemas.microsoft.com/office/drawing/2014/main" id="{FCE00295-A07A-4DB4-9D03-9503A73500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3" y="650"/>
                <a:ext cx="276" cy="540"/>
              </a:xfrm>
              <a:custGeom>
                <a:avLst/>
                <a:gdLst>
                  <a:gd name="T0" fmla="*/ 232 w 276"/>
                  <a:gd name="T1" fmla="*/ 429 h 540"/>
                  <a:gd name="T2" fmla="*/ 218 w 276"/>
                  <a:gd name="T3" fmla="*/ 449 h 540"/>
                  <a:gd name="T4" fmla="*/ 195 w 276"/>
                  <a:gd name="T5" fmla="*/ 463 h 540"/>
                  <a:gd name="T6" fmla="*/ 167 w 276"/>
                  <a:gd name="T7" fmla="*/ 483 h 540"/>
                  <a:gd name="T8" fmla="*/ 96 w 276"/>
                  <a:gd name="T9" fmla="*/ 493 h 540"/>
                  <a:gd name="T10" fmla="*/ 55 w 276"/>
                  <a:gd name="T11" fmla="*/ 476 h 540"/>
                  <a:gd name="T12" fmla="*/ 34 w 276"/>
                  <a:gd name="T13" fmla="*/ 449 h 540"/>
                  <a:gd name="T14" fmla="*/ 24 w 276"/>
                  <a:gd name="T15" fmla="*/ 416 h 540"/>
                  <a:gd name="T16" fmla="*/ 24 w 276"/>
                  <a:gd name="T17" fmla="*/ 382 h 540"/>
                  <a:gd name="T18" fmla="*/ 31 w 276"/>
                  <a:gd name="T19" fmla="*/ 335 h 540"/>
                  <a:gd name="T20" fmla="*/ 41 w 276"/>
                  <a:gd name="T21" fmla="*/ 302 h 540"/>
                  <a:gd name="T22" fmla="*/ 69 w 276"/>
                  <a:gd name="T23" fmla="*/ 265 h 540"/>
                  <a:gd name="T24" fmla="*/ 103 w 276"/>
                  <a:gd name="T25" fmla="*/ 262 h 540"/>
                  <a:gd name="T26" fmla="*/ 147 w 276"/>
                  <a:gd name="T27" fmla="*/ 248 h 540"/>
                  <a:gd name="T28" fmla="*/ 177 w 276"/>
                  <a:gd name="T29" fmla="*/ 225 h 540"/>
                  <a:gd name="T30" fmla="*/ 229 w 276"/>
                  <a:gd name="T31" fmla="*/ 158 h 540"/>
                  <a:gd name="T32" fmla="*/ 242 w 276"/>
                  <a:gd name="T33" fmla="*/ 91 h 540"/>
                  <a:gd name="T34" fmla="*/ 229 w 276"/>
                  <a:gd name="T35" fmla="*/ 41 h 540"/>
                  <a:gd name="T36" fmla="*/ 225 w 276"/>
                  <a:gd name="T37" fmla="*/ 27 h 540"/>
                  <a:gd name="T38" fmla="*/ 198 w 276"/>
                  <a:gd name="T39" fmla="*/ 7 h 540"/>
                  <a:gd name="T40" fmla="*/ 177 w 276"/>
                  <a:gd name="T41" fmla="*/ 0 h 540"/>
                  <a:gd name="T42" fmla="*/ 154 w 276"/>
                  <a:gd name="T43" fmla="*/ 17 h 540"/>
                  <a:gd name="T44" fmla="*/ 130 w 276"/>
                  <a:gd name="T45" fmla="*/ 34 h 540"/>
                  <a:gd name="T46" fmla="*/ 106 w 276"/>
                  <a:gd name="T47" fmla="*/ 57 h 540"/>
                  <a:gd name="T48" fmla="*/ 92 w 276"/>
                  <a:gd name="T49" fmla="*/ 71 h 540"/>
                  <a:gd name="T50" fmla="*/ 69 w 276"/>
                  <a:gd name="T51" fmla="*/ 118 h 540"/>
                  <a:gd name="T52" fmla="*/ 51 w 276"/>
                  <a:gd name="T53" fmla="*/ 154 h 540"/>
                  <a:gd name="T54" fmla="*/ 34 w 276"/>
                  <a:gd name="T55" fmla="*/ 164 h 540"/>
                  <a:gd name="T56" fmla="*/ 21 w 276"/>
                  <a:gd name="T57" fmla="*/ 178 h 540"/>
                  <a:gd name="T58" fmla="*/ 17 w 276"/>
                  <a:gd name="T59" fmla="*/ 225 h 540"/>
                  <a:gd name="T60" fmla="*/ 21 w 276"/>
                  <a:gd name="T61" fmla="*/ 258 h 540"/>
                  <a:gd name="T62" fmla="*/ 11 w 276"/>
                  <a:gd name="T63" fmla="*/ 295 h 540"/>
                  <a:gd name="T64" fmla="*/ 7 w 276"/>
                  <a:gd name="T65" fmla="*/ 352 h 540"/>
                  <a:gd name="T66" fmla="*/ 11 w 276"/>
                  <a:gd name="T67" fmla="*/ 459 h 540"/>
                  <a:gd name="T68" fmla="*/ 24 w 276"/>
                  <a:gd name="T69" fmla="*/ 493 h 540"/>
                  <a:gd name="T70" fmla="*/ 55 w 276"/>
                  <a:gd name="T71" fmla="*/ 526 h 540"/>
                  <a:gd name="T72" fmla="*/ 96 w 276"/>
                  <a:gd name="T73" fmla="*/ 533 h 540"/>
                  <a:gd name="T74" fmla="*/ 137 w 276"/>
                  <a:gd name="T75" fmla="*/ 540 h 540"/>
                  <a:gd name="T76" fmla="*/ 160 w 276"/>
                  <a:gd name="T77" fmla="*/ 529 h 540"/>
                  <a:gd name="T78" fmla="*/ 184 w 276"/>
                  <a:gd name="T79" fmla="*/ 513 h 540"/>
                  <a:gd name="T80" fmla="*/ 225 w 276"/>
                  <a:gd name="T81" fmla="*/ 483 h 540"/>
                  <a:gd name="T82" fmla="*/ 256 w 276"/>
                  <a:gd name="T83" fmla="*/ 459 h 540"/>
                  <a:gd name="T84" fmla="*/ 276 w 276"/>
                  <a:gd name="T85" fmla="*/ 412 h 540"/>
                  <a:gd name="T86" fmla="*/ 259 w 276"/>
                  <a:gd name="T87" fmla="*/ 399 h 540"/>
                  <a:gd name="T88" fmla="*/ 164 w 276"/>
                  <a:gd name="T89" fmla="*/ 171 h 540"/>
                  <a:gd name="T90" fmla="*/ 147 w 276"/>
                  <a:gd name="T91" fmla="*/ 195 h 540"/>
                  <a:gd name="T92" fmla="*/ 126 w 276"/>
                  <a:gd name="T93" fmla="*/ 205 h 540"/>
                  <a:gd name="T94" fmla="*/ 86 w 276"/>
                  <a:gd name="T95" fmla="*/ 221 h 540"/>
                  <a:gd name="T96" fmla="*/ 58 w 276"/>
                  <a:gd name="T97" fmla="*/ 205 h 540"/>
                  <a:gd name="T98" fmla="*/ 82 w 276"/>
                  <a:gd name="T99" fmla="*/ 161 h 540"/>
                  <a:gd name="T100" fmla="*/ 89 w 276"/>
                  <a:gd name="T101" fmla="*/ 141 h 540"/>
                  <a:gd name="T102" fmla="*/ 120 w 276"/>
                  <a:gd name="T103" fmla="*/ 94 h 540"/>
                  <a:gd name="T104" fmla="*/ 126 w 276"/>
                  <a:gd name="T105" fmla="*/ 77 h 540"/>
                  <a:gd name="T106" fmla="*/ 133 w 276"/>
                  <a:gd name="T107" fmla="*/ 71 h 540"/>
                  <a:gd name="T108" fmla="*/ 143 w 276"/>
                  <a:gd name="T109" fmla="*/ 64 h 540"/>
                  <a:gd name="T110" fmla="*/ 174 w 276"/>
                  <a:gd name="T111" fmla="*/ 51 h 540"/>
                  <a:gd name="T112" fmla="*/ 195 w 276"/>
                  <a:gd name="T113" fmla="*/ 47 h 540"/>
                  <a:gd name="T114" fmla="*/ 222 w 276"/>
                  <a:gd name="T115" fmla="*/ 84 h 540"/>
                  <a:gd name="T116" fmla="*/ 205 w 276"/>
                  <a:gd name="T117" fmla="*/ 128 h 540"/>
                  <a:gd name="T118" fmla="*/ 188 w 276"/>
                  <a:gd name="T119" fmla="*/ 154 h 5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6"/>
                  <a:gd name="T181" fmla="*/ 0 h 540"/>
                  <a:gd name="T182" fmla="*/ 276 w 276"/>
                  <a:gd name="T183" fmla="*/ 540 h 5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6" h="540">
                    <a:moveTo>
                      <a:pt x="259" y="399"/>
                    </a:moveTo>
                    <a:lnTo>
                      <a:pt x="249" y="419"/>
                    </a:lnTo>
                    <a:lnTo>
                      <a:pt x="232" y="429"/>
                    </a:lnTo>
                    <a:lnTo>
                      <a:pt x="229" y="436"/>
                    </a:lnTo>
                    <a:lnTo>
                      <a:pt x="218" y="442"/>
                    </a:lnTo>
                    <a:lnTo>
                      <a:pt x="218" y="449"/>
                    </a:lnTo>
                    <a:lnTo>
                      <a:pt x="212" y="452"/>
                    </a:lnTo>
                    <a:lnTo>
                      <a:pt x="195" y="459"/>
                    </a:lnTo>
                    <a:lnTo>
                      <a:pt x="195" y="463"/>
                    </a:lnTo>
                    <a:lnTo>
                      <a:pt x="184" y="463"/>
                    </a:lnTo>
                    <a:lnTo>
                      <a:pt x="177" y="476"/>
                    </a:lnTo>
                    <a:lnTo>
                      <a:pt x="167" y="483"/>
                    </a:lnTo>
                    <a:lnTo>
                      <a:pt x="157" y="489"/>
                    </a:lnTo>
                    <a:lnTo>
                      <a:pt x="130" y="493"/>
                    </a:lnTo>
                    <a:lnTo>
                      <a:pt x="96" y="493"/>
                    </a:lnTo>
                    <a:lnTo>
                      <a:pt x="69" y="486"/>
                    </a:lnTo>
                    <a:lnTo>
                      <a:pt x="69" y="483"/>
                    </a:lnTo>
                    <a:lnTo>
                      <a:pt x="55" y="476"/>
                    </a:lnTo>
                    <a:lnTo>
                      <a:pt x="45" y="466"/>
                    </a:lnTo>
                    <a:lnTo>
                      <a:pt x="38" y="456"/>
                    </a:lnTo>
                    <a:lnTo>
                      <a:pt x="34" y="449"/>
                    </a:lnTo>
                    <a:lnTo>
                      <a:pt x="31" y="442"/>
                    </a:lnTo>
                    <a:lnTo>
                      <a:pt x="28" y="429"/>
                    </a:lnTo>
                    <a:lnTo>
                      <a:pt x="24" y="416"/>
                    </a:lnTo>
                    <a:lnTo>
                      <a:pt x="24" y="409"/>
                    </a:lnTo>
                    <a:lnTo>
                      <a:pt x="28" y="396"/>
                    </a:lnTo>
                    <a:lnTo>
                      <a:pt x="24" y="382"/>
                    </a:lnTo>
                    <a:lnTo>
                      <a:pt x="31" y="379"/>
                    </a:lnTo>
                    <a:lnTo>
                      <a:pt x="24" y="339"/>
                    </a:lnTo>
                    <a:lnTo>
                      <a:pt x="31" y="335"/>
                    </a:lnTo>
                    <a:lnTo>
                      <a:pt x="31" y="325"/>
                    </a:lnTo>
                    <a:lnTo>
                      <a:pt x="34" y="308"/>
                    </a:lnTo>
                    <a:lnTo>
                      <a:pt x="41" y="302"/>
                    </a:lnTo>
                    <a:lnTo>
                      <a:pt x="45" y="278"/>
                    </a:lnTo>
                    <a:lnTo>
                      <a:pt x="58" y="262"/>
                    </a:lnTo>
                    <a:lnTo>
                      <a:pt x="69" y="265"/>
                    </a:lnTo>
                    <a:lnTo>
                      <a:pt x="75" y="265"/>
                    </a:lnTo>
                    <a:lnTo>
                      <a:pt x="86" y="272"/>
                    </a:lnTo>
                    <a:lnTo>
                      <a:pt x="103" y="262"/>
                    </a:lnTo>
                    <a:lnTo>
                      <a:pt x="116" y="262"/>
                    </a:lnTo>
                    <a:lnTo>
                      <a:pt x="137" y="245"/>
                    </a:lnTo>
                    <a:lnTo>
                      <a:pt x="147" y="248"/>
                    </a:lnTo>
                    <a:lnTo>
                      <a:pt x="150" y="245"/>
                    </a:lnTo>
                    <a:lnTo>
                      <a:pt x="150" y="241"/>
                    </a:lnTo>
                    <a:lnTo>
                      <a:pt x="177" y="225"/>
                    </a:lnTo>
                    <a:lnTo>
                      <a:pt x="208" y="201"/>
                    </a:lnTo>
                    <a:lnTo>
                      <a:pt x="212" y="185"/>
                    </a:lnTo>
                    <a:lnTo>
                      <a:pt x="229" y="158"/>
                    </a:lnTo>
                    <a:lnTo>
                      <a:pt x="239" y="128"/>
                    </a:lnTo>
                    <a:lnTo>
                      <a:pt x="246" y="121"/>
                    </a:lnTo>
                    <a:lnTo>
                      <a:pt x="242" y="91"/>
                    </a:lnTo>
                    <a:lnTo>
                      <a:pt x="246" y="81"/>
                    </a:lnTo>
                    <a:lnTo>
                      <a:pt x="242" y="54"/>
                    </a:lnTo>
                    <a:lnTo>
                      <a:pt x="229" y="41"/>
                    </a:lnTo>
                    <a:lnTo>
                      <a:pt x="232" y="37"/>
                    </a:lnTo>
                    <a:lnTo>
                      <a:pt x="225" y="27"/>
                    </a:lnTo>
                    <a:lnTo>
                      <a:pt x="212" y="20"/>
                    </a:lnTo>
                    <a:lnTo>
                      <a:pt x="205" y="7"/>
                    </a:lnTo>
                    <a:lnTo>
                      <a:pt x="198" y="7"/>
                    </a:lnTo>
                    <a:lnTo>
                      <a:pt x="195" y="4"/>
                    </a:lnTo>
                    <a:lnTo>
                      <a:pt x="184" y="7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57" y="7"/>
                    </a:lnTo>
                    <a:lnTo>
                      <a:pt x="154" y="17"/>
                    </a:lnTo>
                    <a:lnTo>
                      <a:pt x="150" y="17"/>
                    </a:lnTo>
                    <a:lnTo>
                      <a:pt x="143" y="17"/>
                    </a:lnTo>
                    <a:lnTo>
                      <a:pt x="130" y="34"/>
                    </a:lnTo>
                    <a:lnTo>
                      <a:pt x="116" y="41"/>
                    </a:lnTo>
                    <a:lnTo>
                      <a:pt x="109" y="51"/>
                    </a:lnTo>
                    <a:lnTo>
                      <a:pt x="106" y="57"/>
                    </a:lnTo>
                    <a:lnTo>
                      <a:pt x="99" y="61"/>
                    </a:lnTo>
                    <a:lnTo>
                      <a:pt x="96" y="71"/>
                    </a:lnTo>
                    <a:lnTo>
                      <a:pt x="92" y="71"/>
                    </a:lnTo>
                    <a:lnTo>
                      <a:pt x="89" y="84"/>
                    </a:lnTo>
                    <a:lnTo>
                      <a:pt x="82" y="91"/>
                    </a:lnTo>
                    <a:lnTo>
                      <a:pt x="69" y="118"/>
                    </a:lnTo>
                    <a:lnTo>
                      <a:pt x="62" y="141"/>
                    </a:lnTo>
                    <a:lnTo>
                      <a:pt x="55" y="148"/>
                    </a:lnTo>
                    <a:lnTo>
                      <a:pt x="51" y="154"/>
                    </a:lnTo>
                    <a:lnTo>
                      <a:pt x="55" y="161"/>
                    </a:lnTo>
                    <a:lnTo>
                      <a:pt x="41" y="164"/>
                    </a:lnTo>
                    <a:lnTo>
                      <a:pt x="34" y="164"/>
                    </a:lnTo>
                    <a:lnTo>
                      <a:pt x="28" y="164"/>
                    </a:lnTo>
                    <a:lnTo>
                      <a:pt x="21" y="158"/>
                    </a:lnTo>
                    <a:lnTo>
                      <a:pt x="21" y="178"/>
                    </a:lnTo>
                    <a:lnTo>
                      <a:pt x="24" y="211"/>
                    </a:lnTo>
                    <a:lnTo>
                      <a:pt x="21" y="215"/>
                    </a:lnTo>
                    <a:lnTo>
                      <a:pt x="17" y="225"/>
                    </a:lnTo>
                    <a:lnTo>
                      <a:pt x="28" y="235"/>
                    </a:lnTo>
                    <a:lnTo>
                      <a:pt x="17" y="241"/>
                    </a:lnTo>
                    <a:lnTo>
                      <a:pt x="21" y="258"/>
                    </a:lnTo>
                    <a:lnTo>
                      <a:pt x="21" y="268"/>
                    </a:lnTo>
                    <a:lnTo>
                      <a:pt x="14" y="285"/>
                    </a:lnTo>
                    <a:lnTo>
                      <a:pt x="11" y="295"/>
                    </a:lnTo>
                    <a:lnTo>
                      <a:pt x="11" y="312"/>
                    </a:lnTo>
                    <a:lnTo>
                      <a:pt x="7" y="329"/>
                    </a:lnTo>
                    <a:lnTo>
                      <a:pt x="7" y="352"/>
                    </a:lnTo>
                    <a:lnTo>
                      <a:pt x="0" y="372"/>
                    </a:lnTo>
                    <a:lnTo>
                      <a:pt x="0" y="409"/>
                    </a:lnTo>
                    <a:lnTo>
                      <a:pt x="11" y="459"/>
                    </a:lnTo>
                    <a:lnTo>
                      <a:pt x="11" y="466"/>
                    </a:lnTo>
                    <a:lnTo>
                      <a:pt x="21" y="479"/>
                    </a:lnTo>
                    <a:lnTo>
                      <a:pt x="24" y="493"/>
                    </a:lnTo>
                    <a:lnTo>
                      <a:pt x="41" y="499"/>
                    </a:lnTo>
                    <a:lnTo>
                      <a:pt x="41" y="513"/>
                    </a:lnTo>
                    <a:lnTo>
                      <a:pt x="55" y="526"/>
                    </a:lnTo>
                    <a:lnTo>
                      <a:pt x="75" y="529"/>
                    </a:lnTo>
                    <a:lnTo>
                      <a:pt x="82" y="536"/>
                    </a:lnTo>
                    <a:lnTo>
                      <a:pt x="96" y="533"/>
                    </a:lnTo>
                    <a:lnTo>
                      <a:pt x="113" y="540"/>
                    </a:lnTo>
                    <a:lnTo>
                      <a:pt x="130" y="533"/>
                    </a:lnTo>
                    <a:lnTo>
                      <a:pt x="137" y="540"/>
                    </a:lnTo>
                    <a:lnTo>
                      <a:pt x="143" y="533"/>
                    </a:lnTo>
                    <a:lnTo>
                      <a:pt x="154" y="529"/>
                    </a:lnTo>
                    <a:lnTo>
                      <a:pt x="160" y="529"/>
                    </a:lnTo>
                    <a:lnTo>
                      <a:pt x="164" y="526"/>
                    </a:lnTo>
                    <a:lnTo>
                      <a:pt x="177" y="526"/>
                    </a:lnTo>
                    <a:lnTo>
                      <a:pt x="184" y="513"/>
                    </a:lnTo>
                    <a:lnTo>
                      <a:pt x="195" y="516"/>
                    </a:lnTo>
                    <a:lnTo>
                      <a:pt x="198" y="503"/>
                    </a:lnTo>
                    <a:lnTo>
                      <a:pt x="225" y="483"/>
                    </a:lnTo>
                    <a:lnTo>
                      <a:pt x="235" y="483"/>
                    </a:lnTo>
                    <a:lnTo>
                      <a:pt x="246" y="459"/>
                    </a:lnTo>
                    <a:lnTo>
                      <a:pt x="256" y="459"/>
                    </a:lnTo>
                    <a:lnTo>
                      <a:pt x="266" y="429"/>
                    </a:lnTo>
                    <a:lnTo>
                      <a:pt x="273" y="419"/>
                    </a:lnTo>
                    <a:lnTo>
                      <a:pt x="276" y="412"/>
                    </a:lnTo>
                    <a:lnTo>
                      <a:pt x="276" y="406"/>
                    </a:lnTo>
                    <a:lnTo>
                      <a:pt x="269" y="396"/>
                    </a:lnTo>
                    <a:lnTo>
                      <a:pt x="259" y="399"/>
                    </a:lnTo>
                    <a:close/>
                    <a:moveTo>
                      <a:pt x="188" y="158"/>
                    </a:moveTo>
                    <a:lnTo>
                      <a:pt x="177" y="168"/>
                    </a:lnTo>
                    <a:lnTo>
                      <a:pt x="164" y="171"/>
                    </a:lnTo>
                    <a:lnTo>
                      <a:pt x="160" y="181"/>
                    </a:lnTo>
                    <a:lnTo>
                      <a:pt x="154" y="181"/>
                    </a:lnTo>
                    <a:lnTo>
                      <a:pt x="147" y="195"/>
                    </a:lnTo>
                    <a:lnTo>
                      <a:pt x="137" y="198"/>
                    </a:lnTo>
                    <a:lnTo>
                      <a:pt x="130" y="201"/>
                    </a:lnTo>
                    <a:lnTo>
                      <a:pt x="126" y="205"/>
                    </a:lnTo>
                    <a:lnTo>
                      <a:pt x="120" y="201"/>
                    </a:lnTo>
                    <a:lnTo>
                      <a:pt x="116" y="208"/>
                    </a:lnTo>
                    <a:lnTo>
                      <a:pt x="86" y="221"/>
                    </a:lnTo>
                    <a:lnTo>
                      <a:pt x="69" y="218"/>
                    </a:lnTo>
                    <a:lnTo>
                      <a:pt x="65" y="208"/>
                    </a:lnTo>
                    <a:lnTo>
                      <a:pt x="58" y="205"/>
                    </a:lnTo>
                    <a:lnTo>
                      <a:pt x="69" y="188"/>
                    </a:lnTo>
                    <a:lnTo>
                      <a:pt x="79" y="171"/>
                    </a:lnTo>
                    <a:lnTo>
                      <a:pt x="82" y="161"/>
                    </a:lnTo>
                    <a:lnTo>
                      <a:pt x="86" y="154"/>
                    </a:lnTo>
                    <a:lnTo>
                      <a:pt x="89" y="144"/>
                    </a:lnTo>
                    <a:lnTo>
                      <a:pt x="89" y="141"/>
                    </a:lnTo>
                    <a:lnTo>
                      <a:pt x="99" y="134"/>
                    </a:lnTo>
                    <a:lnTo>
                      <a:pt x="113" y="104"/>
                    </a:lnTo>
                    <a:lnTo>
                      <a:pt x="120" y="94"/>
                    </a:lnTo>
                    <a:lnTo>
                      <a:pt x="123" y="87"/>
                    </a:lnTo>
                    <a:lnTo>
                      <a:pt x="126" y="81"/>
                    </a:lnTo>
                    <a:lnTo>
                      <a:pt x="126" y="77"/>
                    </a:lnTo>
                    <a:lnTo>
                      <a:pt x="130" y="74"/>
                    </a:lnTo>
                    <a:lnTo>
                      <a:pt x="130" y="71"/>
                    </a:lnTo>
                    <a:lnTo>
                      <a:pt x="133" y="71"/>
                    </a:lnTo>
                    <a:lnTo>
                      <a:pt x="137" y="71"/>
                    </a:lnTo>
                    <a:lnTo>
                      <a:pt x="140" y="71"/>
                    </a:lnTo>
                    <a:lnTo>
                      <a:pt x="143" y="64"/>
                    </a:lnTo>
                    <a:lnTo>
                      <a:pt x="157" y="57"/>
                    </a:lnTo>
                    <a:lnTo>
                      <a:pt x="167" y="57"/>
                    </a:lnTo>
                    <a:lnTo>
                      <a:pt x="174" y="51"/>
                    </a:lnTo>
                    <a:lnTo>
                      <a:pt x="177" y="47"/>
                    </a:lnTo>
                    <a:lnTo>
                      <a:pt x="184" y="47"/>
                    </a:lnTo>
                    <a:lnTo>
                      <a:pt x="195" y="47"/>
                    </a:lnTo>
                    <a:lnTo>
                      <a:pt x="215" y="54"/>
                    </a:lnTo>
                    <a:lnTo>
                      <a:pt x="218" y="74"/>
                    </a:lnTo>
                    <a:lnTo>
                      <a:pt x="222" y="84"/>
                    </a:lnTo>
                    <a:lnTo>
                      <a:pt x="218" y="101"/>
                    </a:lnTo>
                    <a:lnTo>
                      <a:pt x="215" y="111"/>
                    </a:lnTo>
                    <a:lnTo>
                      <a:pt x="205" y="128"/>
                    </a:lnTo>
                    <a:lnTo>
                      <a:pt x="201" y="141"/>
                    </a:lnTo>
                    <a:lnTo>
                      <a:pt x="195" y="151"/>
                    </a:lnTo>
                    <a:lnTo>
                      <a:pt x="188" y="154"/>
                    </a:lnTo>
                    <a:lnTo>
                      <a:pt x="188" y="15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4" name="Freeform 12">
                <a:extLst>
                  <a:ext uri="{FF2B5EF4-FFF2-40B4-BE49-F238E27FC236}">
                    <a16:creationId xmlns:a16="http://schemas.microsoft.com/office/drawing/2014/main" id="{BFA1308D-1189-4BB3-8824-0023AC782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" y="664"/>
                <a:ext cx="616" cy="485"/>
              </a:xfrm>
              <a:custGeom>
                <a:avLst/>
                <a:gdLst>
                  <a:gd name="T0" fmla="*/ 613 w 616"/>
                  <a:gd name="T1" fmla="*/ 60 h 485"/>
                  <a:gd name="T2" fmla="*/ 585 w 616"/>
                  <a:gd name="T3" fmla="*/ 157 h 485"/>
                  <a:gd name="T4" fmla="*/ 541 w 616"/>
                  <a:gd name="T5" fmla="*/ 248 h 485"/>
                  <a:gd name="T6" fmla="*/ 494 w 616"/>
                  <a:gd name="T7" fmla="*/ 345 h 485"/>
                  <a:gd name="T8" fmla="*/ 442 w 616"/>
                  <a:gd name="T9" fmla="*/ 475 h 485"/>
                  <a:gd name="T10" fmla="*/ 402 w 616"/>
                  <a:gd name="T11" fmla="*/ 425 h 485"/>
                  <a:gd name="T12" fmla="*/ 371 w 616"/>
                  <a:gd name="T13" fmla="*/ 341 h 485"/>
                  <a:gd name="T14" fmla="*/ 306 w 616"/>
                  <a:gd name="T15" fmla="*/ 191 h 485"/>
                  <a:gd name="T16" fmla="*/ 272 w 616"/>
                  <a:gd name="T17" fmla="*/ 224 h 485"/>
                  <a:gd name="T18" fmla="*/ 214 w 616"/>
                  <a:gd name="T19" fmla="*/ 298 h 485"/>
                  <a:gd name="T20" fmla="*/ 180 w 616"/>
                  <a:gd name="T21" fmla="*/ 375 h 485"/>
                  <a:gd name="T22" fmla="*/ 167 w 616"/>
                  <a:gd name="T23" fmla="*/ 412 h 485"/>
                  <a:gd name="T24" fmla="*/ 160 w 616"/>
                  <a:gd name="T25" fmla="*/ 442 h 485"/>
                  <a:gd name="T26" fmla="*/ 146 w 616"/>
                  <a:gd name="T27" fmla="*/ 475 h 485"/>
                  <a:gd name="T28" fmla="*/ 122 w 616"/>
                  <a:gd name="T29" fmla="*/ 469 h 485"/>
                  <a:gd name="T30" fmla="*/ 102 w 616"/>
                  <a:gd name="T31" fmla="*/ 408 h 485"/>
                  <a:gd name="T32" fmla="*/ 85 w 616"/>
                  <a:gd name="T33" fmla="*/ 338 h 485"/>
                  <a:gd name="T34" fmla="*/ 75 w 616"/>
                  <a:gd name="T35" fmla="*/ 284 h 485"/>
                  <a:gd name="T36" fmla="*/ 54 w 616"/>
                  <a:gd name="T37" fmla="*/ 214 h 485"/>
                  <a:gd name="T38" fmla="*/ 44 w 616"/>
                  <a:gd name="T39" fmla="*/ 164 h 485"/>
                  <a:gd name="T40" fmla="*/ 24 w 616"/>
                  <a:gd name="T41" fmla="*/ 100 h 485"/>
                  <a:gd name="T42" fmla="*/ 20 w 616"/>
                  <a:gd name="T43" fmla="*/ 70 h 485"/>
                  <a:gd name="T44" fmla="*/ 13 w 616"/>
                  <a:gd name="T45" fmla="*/ 30 h 485"/>
                  <a:gd name="T46" fmla="*/ 30 w 616"/>
                  <a:gd name="T47" fmla="*/ 16 h 485"/>
                  <a:gd name="T48" fmla="*/ 51 w 616"/>
                  <a:gd name="T49" fmla="*/ 47 h 485"/>
                  <a:gd name="T50" fmla="*/ 54 w 616"/>
                  <a:gd name="T51" fmla="*/ 70 h 485"/>
                  <a:gd name="T52" fmla="*/ 61 w 616"/>
                  <a:gd name="T53" fmla="*/ 120 h 485"/>
                  <a:gd name="T54" fmla="*/ 78 w 616"/>
                  <a:gd name="T55" fmla="*/ 221 h 485"/>
                  <a:gd name="T56" fmla="*/ 105 w 616"/>
                  <a:gd name="T57" fmla="*/ 315 h 485"/>
                  <a:gd name="T58" fmla="*/ 116 w 616"/>
                  <a:gd name="T59" fmla="*/ 382 h 485"/>
                  <a:gd name="T60" fmla="*/ 136 w 616"/>
                  <a:gd name="T61" fmla="*/ 405 h 485"/>
                  <a:gd name="T62" fmla="*/ 191 w 616"/>
                  <a:gd name="T63" fmla="*/ 294 h 485"/>
                  <a:gd name="T64" fmla="*/ 204 w 616"/>
                  <a:gd name="T65" fmla="*/ 268 h 485"/>
                  <a:gd name="T66" fmla="*/ 221 w 616"/>
                  <a:gd name="T67" fmla="*/ 248 h 485"/>
                  <a:gd name="T68" fmla="*/ 228 w 616"/>
                  <a:gd name="T69" fmla="*/ 231 h 485"/>
                  <a:gd name="T70" fmla="*/ 238 w 616"/>
                  <a:gd name="T71" fmla="*/ 227 h 485"/>
                  <a:gd name="T72" fmla="*/ 242 w 616"/>
                  <a:gd name="T73" fmla="*/ 217 h 485"/>
                  <a:gd name="T74" fmla="*/ 245 w 616"/>
                  <a:gd name="T75" fmla="*/ 197 h 485"/>
                  <a:gd name="T76" fmla="*/ 259 w 616"/>
                  <a:gd name="T77" fmla="*/ 197 h 485"/>
                  <a:gd name="T78" fmla="*/ 262 w 616"/>
                  <a:gd name="T79" fmla="*/ 160 h 485"/>
                  <a:gd name="T80" fmla="*/ 279 w 616"/>
                  <a:gd name="T81" fmla="*/ 150 h 485"/>
                  <a:gd name="T82" fmla="*/ 279 w 616"/>
                  <a:gd name="T83" fmla="*/ 134 h 485"/>
                  <a:gd name="T84" fmla="*/ 276 w 616"/>
                  <a:gd name="T85" fmla="*/ 104 h 485"/>
                  <a:gd name="T86" fmla="*/ 316 w 616"/>
                  <a:gd name="T87" fmla="*/ 104 h 485"/>
                  <a:gd name="T88" fmla="*/ 327 w 616"/>
                  <a:gd name="T89" fmla="*/ 144 h 485"/>
                  <a:gd name="T90" fmla="*/ 334 w 616"/>
                  <a:gd name="T91" fmla="*/ 194 h 485"/>
                  <a:gd name="T92" fmla="*/ 357 w 616"/>
                  <a:gd name="T93" fmla="*/ 244 h 485"/>
                  <a:gd name="T94" fmla="*/ 385 w 616"/>
                  <a:gd name="T95" fmla="*/ 325 h 485"/>
                  <a:gd name="T96" fmla="*/ 463 w 616"/>
                  <a:gd name="T97" fmla="*/ 335 h 485"/>
                  <a:gd name="T98" fmla="*/ 494 w 616"/>
                  <a:gd name="T99" fmla="*/ 291 h 485"/>
                  <a:gd name="T100" fmla="*/ 514 w 616"/>
                  <a:gd name="T101" fmla="*/ 244 h 485"/>
                  <a:gd name="T102" fmla="*/ 521 w 616"/>
                  <a:gd name="T103" fmla="*/ 224 h 485"/>
                  <a:gd name="T104" fmla="*/ 548 w 616"/>
                  <a:gd name="T105" fmla="*/ 167 h 485"/>
                  <a:gd name="T106" fmla="*/ 572 w 616"/>
                  <a:gd name="T107" fmla="*/ 114 h 485"/>
                  <a:gd name="T108" fmla="*/ 572 w 616"/>
                  <a:gd name="T109" fmla="*/ 20 h 485"/>
                  <a:gd name="T110" fmla="*/ 589 w 616"/>
                  <a:gd name="T111" fmla="*/ 6 h 485"/>
                  <a:gd name="T112" fmla="*/ 603 w 616"/>
                  <a:gd name="T113" fmla="*/ 23 h 4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16"/>
                  <a:gd name="T172" fmla="*/ 0 h 485"/>
                  <a:gd name="T173" fmla="*/ 616 w 616"/>
                  <a:gd name="T174" fmla="*/ 485 h 4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16" h="485">
                    <a:moveTo>
                      <a:pt x="616" y="37"/>
                    </a:moveTo>
                    <a:lnTo>
                      <a:pt x="613" y="50"/>
                    </a:lnTo>
                    <a:lnTo>
                      <a:pt x="613" y="60"/>
                    </a:lnTo>
                    <a:lnTo>
                      <a:pt x="603" y="114"/>
                    </a:lnTo>
                    <a:lnTo>
                      <a:pt x="589" y="130"/>
                    </a:lnTo>
                    <a:lnTo>
                      <a:pt x="585" y="157"/>
                    </a:lnTo>
                    <a:lnTo>
                      <a:pt x="575" y="171"/>
                    </a:lnTo>
                    <a:lnTo>
                      <a:pt x="558" y="214"/>
                    </a:lnTo>
                    <a:lnTo>
                      <a:pt x="541" y="248"/>
                    </a:lnTo>
                    <a:lnTo>
                      <a:pt x="514" y="298"/>
                    </a:lnTo>
                    <a:lnTo>
                      <a:pt x="507" y="315"/>
                    </a:lnTo>
                    <a:lnTo>
                      <a:pt x="494" y="345"/>
                    </a:lnTo>
                    <a:lnTo>
                      <a:pt x="477" y="388"/>
                    </a:lnTo>
                    <a:lnTo>
                      <a:pt x="446" y="452"/>
                    </a:lnTo>
                    <a:lnTo>
                      <a:pt x="442" y="475"/>
                    </a:lnTo>
                    <a:lnTo>
                      <a:pt x="436" y="485"/>
                    </a:lnTo>
                    <a:lnTo>
                      <a:pt x="415" y="475"/>
                    </a:lnTo>
                    <a:lnTo>
                      <a:pt x="402" y="425"/>
                    </a:lnTo>
                    <a:lnTo>
                      <a:pt x="385" y="392"/>
                    </a:lnTo>
                    <a:lnTo>
                      <a:pt x="385" y="382"/>
                    </a:lnTo>
                    <a:lnTo>
                      <a:pt x="371" y="341"/>
                    </a:lnTo>
                    <a:lnTo>
                      <a:pt x="364" y="335"/>
                    </a:lnTo>
                    <a:lnTo>
                      <a:pt x="334" y="251"/>
                    </a:lnTo>
                    <a:lnTo>
                      <a:pt x="306" y="191"/>
                    </a:lnTo>
                    <a:lnTo>
                      <a:pt x="299" y="187"/>
                    </a:lnTo>
                    <a:lnTo>
                      <a:pt x="289" y="191"/>
                    </a:lnTo>
                    <a:lnTo>
                      <a:pt x="272" y="224"/>
                    </a:lnTo>
                    <a:lnTo>
                      <a:pt x="255" y="238"/>
                    </a:lnTo>
                    <a:lnTo>
                      <a:pt x="231" y="278"/>
                    </a:lnTo>
                    <a:lnTo>
                      <a:pt x="214" y="298"/>
                    </a:lnTo>
                    <a:lnTo>
                      <a:pt x="208" y="331"/>
                    </a:lnTo>
                    <a:lnTo>
                      <a:pt x="184" y="361"/>
                    </a:lnTo>
                    <a:lnTo>
                      <a:pt x="180" y="375"/>
                    </a:lnTo>
                    <a:lnTo>
                      <a:pt x="173" y="392"/>
                    </a:lnTo>
                    <a:lnTo>
                      <a:pt x="170" y="405"/>
                    </a:lnTo>
                    <a:lnTo>
                      <a:pt x="167" y="412"/>
                    </a:lnTo>
                    <a:lnTo>
                      <a:pt x="167" y="415"/>
                    </a:lnTo>
                    <a:lnTo>
                      <a:pt x="167" y="428"/>
                    </a:lnTo>
                    <a:lnTo>
                      <a:pt x="160" y="442"/>
                    </a:lnTo>
                    <a:lnTo>
                      <a:pt x="150" y="472"/>
                    </a:lnTo>
                    <a:lnTo>
                      <a:pt x="150" y="475"/>
                    </a:lnTo>
                    <a:lnTo>
                      <a:pt x="146" y="475"/>
                    </a:lnTo>
                    <a:lnTo>
                      <a:pt x="129" y="482"/>
                    </a:lnTo>
                    <a:lnTo>
                      <a:pt x="122" y="475"/>
                    </a:lnTo>
                    <a:lnTo>
                      <a:pt x="122" y="469"/>
                    </a:lnTo>
                    <a:lnTo>
                      <a:pt x="112" y="455"/>
                    </a:lnTo>
                    <a:lnTo>
                      <a:pt x="109" y="428"/>
                    </a:lnTo>
                    <a:lnTo>
                      <a:pt x="102" y="408"/>
                    </a:lnTo>
                    <a:lnTo>
                      <a:pt x="102" y="395"/>
                    </a:lnTo>
                    <a:lnTo>
                      <a:pt x="99" y="388"/>
                    </a:lnTo>
                    <a:lnTo>
                      <a:pt x="85" y="338"/>
                    </a:lnTo>
                    <a:lnTo>
                      <a:pt x="82" y="305"/>
                    </a:lnTo>
                    <a:lnTo>
                      <a:pt x="75" y="294"/>
                    </a:lnTo>
                    <a:lnTo>
                      <a:pt x="75" y="284"/>
                    </a:lnTo>
                    <a:lnTo>
                      <a:pt x="65" y="254"/>
                    </a:lnTo>
                    <a:lnTo>
                      <a:pt x="65" y="244"/>
                    </a:lnTo>
                    <a:lnTo>
                      <a:pt x="54" y="214"/>
                    </a:lnTo>
                    <a:lnTo>
                      <a:pt x="44" y="194"/>
                    </a:lnTo>
                    <a:lnTo>
                      <a:pt x="47" y="174"/>
                    </a:lnTo>
                    <a:lnTo>
                      <a:pt x="44" y="164"/>
                    </a:lnTo>
                    <a:lnTo>
                      <a:pt x="34" y="130"/>
                    </a:lnTo>
                    <a:lnTo>
                      <a:pt x="30" y="117"/>
                    </a:lnTo>
                    <a:lnTo>
                      <a:pt x="24" y="100"/>
                    </a:lnTo>
                    <a:lnTo>
                      <a:pt x="20" y="90"/>
                    </a:lnTo>
                    <a:lnTo>
                      <a:pt x="17" y="80"/>
                    </a:lnTo>
                    <a:lnTo>
                      <a:pt x="20" y="70"/>
                    </a:lnTo>
                    <a:lnTo>
                      <a:pt x="13" y="70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13" y="23"/>
                    </a:lnTo>
                    <a:lnTo>
                      <a:pt x="17" y="20"/>
                    </a:lnTo>
                    <a:lnTo>
                      <a:pt x="30" y="16"/>
                    </a:lnTo>
                    <a:lnTo>
                      <a:pt x="37" y="27"/>
                    </a:lnTo>
                    <a:lnTo>
                      <a:pt x="47" y="27"/>
                    </a:lnTo>
                    <a:lnTo>
                      <a:pt x="51" y="47"/>
                    </a:lnTo>
                    <a:lnTo>
                      <a:pt x="54" y="50"/>
                    </a:lnTo>
                    <a:lnTo>
                      <a:pt x="54" y="60"/>
                    </a:lnTo>
                    <a:lnTo>
                      <a:pt x="54" y="70"/>
                    </a:lnTo>
                    <a:lnTo>
                      <a:pt x="54" y="83"/>
                    </a:lnTo>
                    <a:lnTo>
                      <a:pt x="65" y="104"/>
                    </a:lnTo>
                    <a:lnTo>
                      <a:pt x="61" y="120"/>
                    </a:lnTo>
                    <a:lnTo>
                      <a:pt x="75" y="171"/>
                    </a:lnTo>
                    <a:lnTo>
                      <a:pt x="71" y="184"/>
                    </a:lnTo>
                    <a:lnTo>
                      <a:pt x="78" y="221"/>
                    </a:lnTo>
                    <a:lnTo>
                      <a:pt x="92" y="254"/>
                    </a:lnTo>
                    <a:lnTo>
                      <a:pt x="99" y="305"/>
                    </a:lnTo>
                    <a:lnTo>
                      <a:pt x="105" y="315"/>
                    </a:lnTo>
                    <a:lnTo>
                      <a:pt x="105" y="338"/>
                    </a:lnTo>
                    <a:lnTo>
                      <a:pt x="112" y="365"/>
                    </a:lnTo>
                    <a:lnTo>
                      <a:pt x="116" y="382"/>
                    </a:lnTo>
                    <a:lnTo>
                      <a:pt x="126" y="392"/>
                    </a:lnTo>
                    <a:lnTo>
                      <a:pt x="129" y="405"/>
                    </a:lnTo>
                    <a:lnTo>
                      <a:pt x="136" y="405"/>
                    </a:lnTo>
                    <a:lnTo>
                      <a:pt x="184" y="315"/>
                    </a:lnTo>
                    <a:lnTo>
                      <a:pt x="191" y="311"/>
                    </a:lnTo>
                    <a:lnTo>
                      <a:pt x="191" y="294"/>
                    </a:lnTo>
                    <a:lnTo>
                      <a:pt x="201" y="288"/>
                    </a:lnTo>
                    <a:lnTo>
                      <a:pt x="204" y="281"/>
                    </a:lnTo>
                    <a:lnTo>
                      <a:pt x="204" y="268"/>
                    </a:lnTo>
                    <a:lnTo>
                      <a:pt x="208" y="258"/>
                    </a:lnTo>
                    <a:lnTo>
                      <a:pt x="214" y="244"/>
                    </a:lnTo>
                    <a:lnTo>
                      <a:pt x="221" y="248"/>
                    </a:lnTo>
                    <a:lnTo>
                      <a:pt x="228" y="248"/>
                    </a:lnTo>
                    <a:lnTo>
                      <a:pt x="225" y="238"/>
                    </a:lnTo>
                    <a:lnTo>
                      <a:pt x="228" y="231"/>
                    </a:lnTo>
                    <a:lnTo>
                      <a:pt x="235" y="227"/>
                    </a:lnTo>
                    <a:lnTo>
                      <a:pt x="238" y="227"/>
                    </a:lnTo>
                    <a:lnTo>
                      <a:pt x="235" y="224"/>
                    </a:lnTo>
                    <a:lnTo>
                      <a:pt x="242" y="217"/>
                    </a:lnTo>
                    <a:lnTo>
                      <a:pt x="242" y="207"/>
                    </a:lnTo>
                    <a:lnTo>
                      <a:pt x="242" y="204"/>
                    </a:lnTo>
                    <a:lnTo>
                      <a:pt x="245" y="197"/>
                    </a:lnTo>
                    <a:lnTo>
                      <a:pt x="245" y="204"/>
                    </a:lnTo>
                    <a:lnTo>
                      <a:pt x="255" y="197"/>
                    </a:lnTo>
                    <a:lnTo>
                      <a:pt x="259" y="197"/>
                    </a:lnTo>
                    <a:lnTo>
                      <a:pt x="259" y="184"/>
                    </a:lnTo>
                    <a:lnTo>
                      <a:pt x="265" y="174"/>
                    </a:lnTo>
                    <a:lnTo>
                      <a:pt x="262" y="160"/>
                    </a:lnTo>
                    <a:lnTo>
                      <a:pt x="265" y="160"/>
                    </a:lnTo>
                    <a:lnTo>
                      <a:pt x="269" y="154"/>
                    </a:lnTo>
                    <a:lnTo>
                      <a:pt x="279" y="150"/>
                    </a:lnTo>
                    <a:lnTo>
                      <a:pt x="272" y="144"/>
                    </a:lnTo>
                    <a:lnTo>
                      <a:pt x="279" y="140"/>
                    </a:lnTo>
                    <a:lnTo>
                      <a:pt x="279" y="134"/>
                    </a:lnTo>
                    <a:lnTo>
                      <a:pt x="289" y="134"/>
                    </a:lnTo>
                    <a:lnTo>
                      <a:pt x="279" y="120"/>
                    </a:lnTo>
                    <a:lnTo>
                      <a:pt x="276" y="104"/>
                    </a:lnTo>
                    <a:lnTo>
                      <a:pt x="282" y="80"/>
                    </a:lnTo>
                    <a:lnTo>
                      <a:pt x="299" y="80"/>
                    </a:lnTo>
                    <a:lnTo>
                      <a:pt x="316" y="104"/>
                    </a:lnTo>
                    <a:lnTo>
                      <a:pt x="320" y="124"/>
                    </a:lnTo>
                    <a:lnTo>
                      <a:pt x="320" y="134"/>
                    </a:lnTo>
                    <a:lnTo>
                      <a:pt x="327" y="144"/>
                    </a:lnTo>
                    <a:lnTo>
                      <a:pt x="327" y="157"/>
                    </a:lnTo>
                    <a:lnTo>
                      <a:pt x="334" y="181"/>
                    </a:lnTo>
                    <a:lnTo>
                      <a:pt x="334" y="194"/>
                    </a:lnTo>
                    <a:lnTo>
                      <a:pt x="351" y="227"/>
                    </a:lnTo>
                    <a:lnTo>
                      <a:pt x="351" y="238"/>
                    </a:lnTo>
                    <a:lnTo>
                      <a:pt x="357" y="244"/>
                    </a:lnTo>
                    <a:lnTo>
                      <a:pt x="371" y="291"/>
                    </a:lnTo>
                    <a:lnTo>
                      <a:pt x="374" y="308"/>
                    </a:lnTo>
                    <a:lnTo>
                      <a:pt x="385" y="325"/>
                    </a:lnTo>
                    <a:lnTo>
                      <a:pt x="415" y="402"/>
                    </a:lnTo>
                    <a:lnTo>
                      <a:pt x="432" y="405"/>
                    </a:lnTo>
                    <a:lnTo>
                      <a:pt x="463" y="335"/>
                    </a:lnTo>
                    <a:lnTo>
                      <a:pt x="477" y="321"/>
                    </a:lnTo>
                    <a:lnTo>
                      <a:pt x="483" y="298"/>
                    </a:lnTo>
                    <a:lnTo>
                      <a:pt x="494" y="291"/>
                    </a:lnTo>
                    <a:lnTo>
                      <a:pt x="494" y="274"/>
                    </a:lnTo>
                    <a:lnTo>
                      <a:pt x="511" y="258"/>
                    </a:lnTo>
                    <a:lnTo>
                      <a:pt x="514" y="244"/>
                    </a:lnTo>
                    <a:lnTo>
                      <a:pt x="514" y="227"/>
                    </a:lnTo>
                    <a:lnTo>
                      <a:pt x="521" y="227"/>
                    </a:lnTo>
                    <a:lnTo>
                      <a:pt x="521" y="224"/>
                    </a:lnTo>
                    <a:lnTo>
                      <a:pt x="528" y="217"/>
                    </a:lnTo>
                    <a:lnTo>
                      <a:pt x="545" y="181"/>
                    </a:lnTo>
                    <a:lnTo>
                      <a:pt x="548" y="167"/>
                    </a:lnTo>
                    <a:lnTo>
                      <a:pt x="558" y="147"/>
                    </a:lnTo>
                    <a:lnTo>
                      <a:pt x="558" y="137"/>
                    </a:lnTo>
                    <a:lnTo>
                      <a:pt x="572" y="114"/>
                    </a:lnTo>
                    <a:lnTo>
                      <a:pt x="582" y="80"/>
                    </a:lnTo>
                    <a:lnTo>
                      <a:pt x="572" y="47"/>
                    </a:lnTo>
                    <a:lnTo>
                      <a:pt x="572" y="20"/>
                    </a:lnTo>
                    <a:lnTo>
                      <a:pt x="572" y="6"/>
                    </a:lnTo>
                    <a:lnTo>
                      <a:pt x="579" y="0"/>
                    </a:lnTo>
                    <a:lnTo>
                      <a:pt x="589" y="6"/>
                    </a:lnTo>
                    <a:lnTo>
                      <a:pt x="592" y="10"/>
                    </a:lnTo>
                    <a:lnTo>
                      <a:pt x="603" y="13"/>
                    </a:lnTo>
                    <a:lnTo>
                      <a:pt x="603" y="23"/>
                    </a:lnTo>
                    <a:lnTo>
                      <a:pt x="616" y="37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5" name="Freeform 13">
                <a:extLst>
                  <a:ext uri="{FF2B5EF4-FFF2-40B4-BE49-F238E27FC236}">
                    <a16:creationId xmlns:a16="http://schemas.microsoft.com/office/drawing/2014/main" id="{55EFB987-089D-4C0A-98AC-A1BA4B1AD7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85" y="694"/>
                <a:ext cx="313" cy="489"/>
              </a:xfrm>
              <a:custGeom>
                <a:avLst/>
                <a:gdLst>
                  <a:gd name="T0" fmla="*/ 289 w 313"/>
                  <a:gd name="T1" fmla="*/ 97 h 489"/>
                  <a:gd name="T2" fmla="*/ 259 w 313"/>
                  <a:gd name="T3" fmla="*/ 53 h 489"/>
                  <a:gd name="T4" fmla="*/ 235 w 313"/>
                  <a:gd name="T5" fmla="*/ 30 h 489"/>
                  <a:gd name="T6" fmla="*/ 215 w 313"/>
                  <a:gd name="T7" fmla="*/ 20 h 489"/>
                  <a:gd name="T8" fmla="*/ 187 w 313"/>
                  <a:gd name="T9" fmla="*/ 0 h 489"/>
                  <a:gd name="T10" fmla="*/ 150 w 313"/>
                  <a:gd name="T11" fmla="*/ 3 h 489"/>
                  <a:gd name="T12" fmla="*/ 126 w 313"/>
                  <a:gd name="T13" fmla="*/ 10 h 489"/>
                  <a:gd name="T14" fmla="*/ 99 w 313"/>
                  <a:gd name="T15" fmla="*/ 43 h 489"/>
                  <a:gd name="T16" fmla="*/ 82 w 313"/>
                  <a:gd name="T17" fmla="*/ 77 h 489"/>
                  <a:gd name="T18" fmla="*/ 68 w 313"/>
                  <a:gd name="T19" fmla="*/ 97 h 489"/>
                  <a:gd name="T20" fmla="*/ 54 w 313"/>
                  <a:gd name="T21" fmla="*/ 130 h 489"/>
                  <a:gd name="T22" fmla="*/ 37 w 313"/>
                  <a:gd name="T23" fmla="*/ 161 h 489"/>
                  <a:gd name="T24" fmla="*/ 34 w 313"/>
                  <a:gd name="T25" fmla="*/ 201 h 489"/>
                  <a:gd name="T26" fmla="*/ 34 w 313"/>
                  <a:gd name="T27" fmla="*/ 234 h 489"/>
                  <a:gd name="T28" fmla="*/ 20 w 313"/>
                  <a:gd name="T29" fmla="*/ 254 h 489"/>
                  <a:gd name="T30" fmla="*/ 7 w 313"/>
                  <a:gd name="T31" fmla="*/ 291 h 489"/>
                  <a:gd name="T32" fmla="*/ 7 w 313"/>
                  <a:gd name="T33" fmla="*/ 315 h 489"/>
                  <a:gd name="T34" fmla="*/ 0 w 313"/>
                  <a:gd name="T35" fmla="*/ 345 h 489"/>
                  <a:gd name="T36" fmla="*/ 14 w 313"/>
                  <a:gd name="T37" fmla="*/ 425 h 489"/>
                  <a:gd name="T38" fmla="*/ 37 w 313"/>
                  <a:gd name="T39" fmla="*/ 479 h 489"/>
                  <a:gd name="T40" fmla="*/ 89 w 313"/>
                  <a:gd name="T41" fmla="*/ 482 h 489"/>
                  <a:gd name="T42" fmla="*/ 119 w 313"/>
                  <a:gd name="T43" fmla="*/ 472 h 489"/>
                  <a:gd name="T44" fmla="*/ 146 w 313"/>
                  <a:gd name="T45" fmla="*/ 462 h 489"/>
                  <a:gd name="T46" fmla="*/ 180 w 313"/>
                  <a:gd name="T47" fmla="*/ 435 h 489"/>
                  <a:gd name="T48" fmla="*/ 204 w 313"/>
                  <a:gd name="T49" fmla="*/ 425 h 489"/>
                  <a:gd name="T50" fmla="*/ 221 w 313"/>
                  <a:gd name="T51" fmla="*/ 405 h 489"/>
                  <a:gd name="T52" fmla="*/ 249 w 313"/>
                  <a:gd name="T53" fmla="*/ 378 h 489"/>
                  <a:gd name="T54" fmla="*/ 272 w 313"/>
                  <a:gd name="T55" fmla="*/ 338 h 489"/>
                  <a:gd name="T56" fmla="*/ 286 w 313"/>
                  <a:gd name="T57" fmla="*/ 308 h 489"/>
                  <a:gd name="T58" fmla="*/ 300 w 313"/>
                  <a:gd name="T59" fmla="*/ 264 h 489"/>
                  <a:gd name="T60" fmla="*/ 310 w 313"/>
                  <a:gd name="T61" fmla="*/ 224 h 489"/>
                  <a:gd name="T62" fmla="*/ 306 w 313"/>
                  <a:gd name="T63" fmla="*/ 154 h 489"/>
                  <a:gd name="T64" fmla="*/ 279 w 313"/>
                  <a:gd name="T65" fmla="*/ 251 h 489"/>
                  <a:gd name="T66" fmla="*/ 279 w 313"/>
                  <a:gd name="T67" fmla="*/ 275 h 489"/>
                  <a:gd name="T68" fmla="*/ 276 w 313"/>
                  <a:gd name="T69" fmla="*/ 295 h 489"/>
                  <a:gd name="T70" fmla="*/ 255 w 313"/>
                  <a:gd name="T71" fmla="*/ 341 h 489"/>
                  <a:gd name="T72" fmla="*/ 228 w 313"/>
                  <a:gd name="T73" fmla="*/ 368 h 489"/>
                  <a:gd name="T74" fmla="*/ 191 w 313"/>
                  <a:gd name="T75" fmla="*/ 395 h 489"/>
                  <a:gd name="T76" fmla="*/ 174 w 313"/>
                  <a:gd name="T77" fmla="*/ 422 h 489"/>
                  <a:gd name="T78" fmla="*/ 146 w 313"/>
                  <a:gd name="T79" fmla="*/ 425 h 489"/>
                  <a:gd name="T80" fmla="*/ 123 w 313"/>
                  <a:gd name="T81" fmla="*/ 435 h 489"/>
                  <a:gd name="T82" fmla="*/ 85 w 313"/>
                  <a:gd name="T83" fmla="*/ 445 h 489"/>
                  <a:gd name="T84" fmla="*/ 61 w 313"/>
                  <a:gd name="T85" fmla="*/ 452 h 489"/>
                  <a:gd name="T86" fmla="*/ 41 w 313"/>
                  <a:gd name="T87" fmla="*/ 435 h 489"/>
                  <a:gd name="T88" fmla="*/ 31 w 313"/>
                  <a:gd name="T89" fmla="*/ 372 h 489"/>
                  <a:gd name="T90" fmla="*/ 37 w 313"/>
                  <a:gd name="T91" fmla="*/ 298 h 489"/>
                  <a:gd name="T92" fmla="*/ 41 w 313"/>
                  <a:gd name="T93" fmla="*/ 268 h 489"/>
                  <a:gd name="T94" fmla="*/ 54 w 313"/>
                  <a:gd name="T95" fmla="*/ 234 h 489"/>
                  <a:gd name="T96" fmla="*/ 61 w 313"/>
                  <a:gd name="T97" fmla="*/ 208 h 489"/>
                  <a:gd name="T98" fmla="*/ 71 w 313"/>
                  <a:gd name="T99" fmla="*/ 171 h 489"/>
                  <a:gd name="T100" fmla="*/ 89 w 313"/>
                  <a:gd name="T101" fmla="*/ 127 h 489"/>
                  <a:gd name="T102" fmla="*/ 133 w 313"/>
                  <a:gd name="T103" fmla="*/ 90 h 489"/>
                  <a:gd name="T104" fmla="*/ 153 w 313"/>
                  <a:gd name="T105" fmla="*/ 47 h 489"/>
                  <a:gd name="T106" fmla="*/ 177 w 313"/>
                  <a:gd name="T107" fmla="*/ 37 h 489"/>
                  <a:gd name="T108" fmla="*/ 228 w 313"/>
                  <a:gd name="T109" fmla="*/ 60 h 489"/>
                  <a:gd name="T110" fmla="*/ 238 w 313"/>
                  <a:gd name="T111" fmla="*/ 84 h 489"/>
                  <a:gd name="T112" fmla="*/ 252 w 313"/>
                  <a:gd name="T113" fmla="*/ 97 h 489"/>
                  <a:gd name="T114" fmla="*/ 255 w 313"/>
                  <a:gd name="T115" fmla="*/ 107 h 489"/>
                  <a:gd name="T116" fmla="*/ 262 w 313"/>
                  <a:gd name="T117" fmla="*/ 120 h 489"/>
                  <a:gd name="T118" fmla="*/ 276 w 313"/>
                  <a:gd name="T119" fmla="*/ 167 h 489"/>
                  <a:gd name="T120" fmla="*/ 286 w 313"/>
                  <a:gd name="T121" fmla="*/ 197 h 489"/>
                  <a:gd name="T122" fmla="*/ 289 w 313"/>
                  <a:gd name="T123" fmla="*/ 208 h 4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13"/>
                  <a:gd name="T187" fmla="*/ 0 h 489"/>
                  <a:gd name="T188" fmla="*/ 313 w 313"/>
                  <a:gd name="T189" fmla="*/ 489 h 4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13" h="489">
                    <a:moveTo>
                      <a:pt x="306" y="154"/>
                    </a:moveTo>
                    <a:lnTo>
                      <a:pt x="306" y="144"/>
                    </a:lnTo>
                    <a:lnTo>
                      <a:pt x="289" y="97"/>
                    </a:lnTo>
                    <a:lnTo>
                      <a:pt x="276" y="74"/>
                    </a:lnTo>
                    <a:lnTo>
                      <a:pt x="266" y="67"/>
                    </a:lnTo>
                    <a:lnTo>
                      <a:pt x="259" y="53"/>
                    </a:lnTo>
                    <a:lnTo>
                      <a:pt x="249" y="43"/>
                    </a:lnTo>
                    <a:lnTo>
                      <a:pt x="238" y="30"/>
                    </a:lnTo>
                    <a:lnTo>
                      <a:pt x="235" y="30"/>
                    </a:lnTo>
                    <a:lnTo>
                      <a:pt x="232" y="27"/>
                    </a:lnTo>
                    <a:lnTo>
                      <a:pt x="228" y="20"/>
                    </a:lnTo>
                    <a:lnTo>
                      <a:pt x="215" y="20"/>
                    </a:lnTo>
                    <a:lnTo>
                      <a:pt x="201" y="10"/>
                    </a:lnTo>
                    <a:lnTo>
                      <a:pt x="187" y="7"/>
                    </a:lnTo>
                    <a:lnTo>
                      <a:pt x="187" y="0"/>
                    </a:lnTo>
                    <a:lnTo>
                      <a:pt x="174" y="7"/>
                    </a:lnTo>
                    <a:lnTo>
                      <a:pt x="160" y="7"/>
                    </a:lnTo>
                    <a:lnTo>
                      <a:pt x="150" y="3"/>
                    </a:lnTo>
                    <a:lnTo>
                      <a:pt x="143" y="3"/>
                    </a:lnTo>
                    <a:lnTo>
                      <a:pt x="133" y="10"/>
                    </a:lnTo>
                    <a:lnTo>
                      <a:pt x="126" y="10"/>
                    </a:lnTo>
                    <a:lnTo>
                      <a:pt x="119" y="27"/>
                    </a:lnTo>
                    <a:lnTo>
                      <a:pt x="109" y="37"/>
                    </a:lnTo>
                    <a:lnTo>
                      <a:pt x="99" y="43"/>
                    </a:lnTo>
                    <a:lnTo>
                      <a:pt x="82" y="47"/>
                    </a:lnTo>
                    <a:lnTo>
                      <a:pt x="85" y="64"/>
                    </a:lnTo>
                    <a:lnTo>
                      <a:pt x="82" y="77"/>
                    </a:lnTo>
                    <a:lnTo>
                      <a:pt x="71" y="84"/>
                    </a:lnTo>
                    <a:lnTo>
                      <a:pt x="71" y="94"/>
                    </a:lnTo>
                    <a:lnTo>
                      <a:pt x="68" y="97"/>
                    </a:lnTo>
                    <a:lnTo>
                      <a:pt x="61" y="104"/>
                    </a:lnTo>
                    <a:lnTo>
                      <a:pt x="51" y="120"/>
                    </a:lnTo>
                    <a:lnTo>
                      <a:pt x="54" y="130"/>
                    </a:lnTo>
                    <a:lnTo>
                      <a:pt x="51" y="141"/>
                    </a:lnTo>
                    <a:lnTo>
                      <a:pt x="41" y="147"/>
                    </a:lnTo>
                    <a:lnTo>
                      <a:pt x="37" y="161"/>
                    </a:lnTo>
                    <a:lnTo>
                      <a:pt x="41" y="177"/>
                    </a:lnTo>
                    <a:lnTo>
                      <a:pt x="37" y="191"/>
                    </a:lnTo>
                    <a:lnTo>
                      <a:pt x="34" y="201"/>
                    </a:lnTo>
                    <a:lnTo>
                      <a:pt x="34" y="211"/>
                    </a:lnTo>
                    <a:lnTo>
                      <a:pt x="31" y="228"/>
                    </a:lnTo>
                    <a:lnTo>
                      <a:pt x="34" y="234"/>
                    </a:lnTo>
                    <a:lnTo>
                      <a:pt x="31" y="244"/>
                    </a:lnTo>
                    <a:lnTo>
                      <a:pt x="24" y="254"/>
                    </a:lnTo>
                    <a:lnTo>
                      <a:pt x="20" y="254"/>
                    </a:lnTo>
                    <a:lnTo>
                      <a:pt x="14" y="278"/>
                    </a:lnTo>
                    <a:lnTo>
                      <a:pt x="14" y="281"/>
                    </a:lnTo>
                    <a:lnTo>
                      <a:pt x="7" y="291"/>
                    </a:lnTo>
                    <a:lnTo>
                      <a:pt x="3" y="301"/>
                    </a:lnTo>
                    <a:lnTo>
                      <a:pt x="3" y="305"/>
                    </a:lnTo>
                    <a:lnTo>
                      <a:pt x="7" y="315"/>
                    </a:lnTo>
                    <a:lnTo>
                      <a:pt x="7" y="325"/>
                    </a:lnTo>
                    <a:lnTo>
                      <a:pt x="7" y="328"/>
                    </a:lnTo>
                    <a:lnTo>
                      <a:pt x="0" y="345"/>
                    </a:lnTo>
                    <a:lnTo>
                      <a:pt x="7" y="375"/>
                    </a:lnTo>
                    <a:lnTo>
                      <a:pt x="0" y="388"/>
                    </a:lnTo>
                    <a:lnTo>
                      <a:pt x="14" y="425"/>
                    </a:lnTo>
                    <a:lnTo>
                      <a:pt x="10" y="439"/>
                    </a:lnTo>
                    <a:lnTo>
                      <a:pt x="27" y="459"/>
                    </a:lnTo>
                    <a:lnTo>
                      <a:pt x="37" y="479"/>
                    </a:lnTo>
                    <a:lnTo>
                      <a:pt x="71" y="482"/>
                    </a:lnTo>
                    <a:lnTo>
                      <a:pt x="85" y="489"/>
                    </a:lnTo>
                    <a:lnTo>
                      <a:pt x="89" y="482"/>
                    </a:lnTo>
                    <a:lnTo>
                      <a:pt x="102" y="489"/>
                    </a:lnTo>
                    <a:lnTo>
                      <a:pt x="109" y="475"/>
                    </a:lnTo>
                    <a:lnTo>
                      <a:pt x="119" y="472"/>
                    </a:lnTo>
                    <a:lnTo>
                      <a:pt x="133" y="462"/>
                    </a:lnTo>
                    <a:lnTo>
                      <a:pt x="140" y="462"/>
                    </a:lnTo>
                    <a:lnTo>
                      <a:pt x="146" y="462"/>
                    </a:lnTo>
                    <a:lnTo>
                      <a:pt x="153" y="455"/>
                    </a:lnTo>
                    <a:lnTo>
                      <a:pt x="174" y="449"/>
                    </a:lnTo>
                    <a:lnTo>
                      <a:pt x="180" y="435"/>
                    </a:lnTo>
                    <a:lnTo>
                      <a:pt x="187" y="432"/>
                    </a:lnTo>
                    <a:lnTo>
                      <a:pt x="194" y="429"/>
                    </a:lnTo>
                    <a:lnTo>
                      <a:pt x="204" y="425"/>
                    </a:lnTo>
                    <a:lnTo>
                      <a:pt x="208" y="422"/>
                    </a:lnTo>
                    <a:lnTo>
                      <a:pt x="211" y="419"/>
                    </a:lnTo>
                    <a:lnTo>
                      <a:pt x="221" y="405"/>
                    </a:lnTo>
                    <a:lnTo>
                      <a:pt x="232" y="402"/>
                    </a:lnTo>
                    <a:lnTo>
                      <a:pt x="235" y="388"/>
                    </a:lnTo>
                    <a:lnTo>
                      <a:pt x="249" y="378"/>
                    </a:lnTo>
                    <a:lnTo>
                      <a:pt x="255" y="362"/>
                    </a:lnTo>
                    <a:lnTo>
                      <a:pt x="266" y="352"/>
                    </a:lnTo>
                    <a:lnTo>
                      <a:pt x="272" y="338"/>
                    </a:lnTo>
                    <a:lnTo>
                      <a:pt x="279" y="335"/>
                    </a:lnTo>
                    <a:lnTo>
                      <a:pt x="283" y="318"/>
                    </a:lnTo>
                    <a:lnTo>
                      <a:pt x="286" y="308"/>
                    </a:lnTo>
                    <a:lnTo>
                      <a:pt x="293" y="298"/>
                    </a:lnTo>
                    <a:lnTo>
                      <a:pt x="300" y="278"/>
                    </a:lnTo>
                    <a:lnTo>
                      <a:pt x="300" y="264"/>
                    </a:lnTo>
                    <a:lnTo>
                      <a:pt x="306" y="254"/>
                    </a:lnTo>
                    <a:lnTo>
                      <a:pt x="306" y="248"/>
                    </a:lnTo>
                    <a:lnTo>
                      <a:pt x="310" y="224"/>
                    </a:lnTo>
                    <a:lnTo>
                      <a:pt x="306" y="214"/>
                    </a:lnTo>
                    <a:lnTo>
                      <a:pt x="313" y="194"/>
                    </a:lnTo>
                    <a:lnTo>
                      <a:pt x="306" y="154"/>
                    </a:lnTo>
                    <a:close/>
                    <a:moveTo>
                      <a:pt x="286" y="228"/>
                    </a:moveTo>
                    <a:lnTo>
                      <a:pt x="283" y="238"/>
                    </a:lnTo>
                    <a:lnTo>
                      <a:pt x="279" y="251"/>
                    </a:lnTo>
                    <a:lnTo>
                      <a:pt x="283" y="258"/>
                    </a:lnTo>
                    <a:lnTo>
                      <a:pt x="283" y="264"/>
                    </a:lnTo>
                    <a:lnTo>
                      <a:pt x="279" y="275"/>
                    </a:lnTo>
                    <a:lnTo>
                      <a:pt x="286" y="275"/>
                    </a:lnTo>
                    <a:lnTo>
                      <a:pt x="276" y="291"/>
                    </a:lnTo>
                    <a:lnTo>
                      <a:pt x="276" y="295"/>
                    </a:lnTo>
                    <a:lnTo>
                      <a:pt x="262" y="301"/>
                    </a:lnTo>
                    <a:lnTo>
                      <a:pt x="266" y="311"/>
                    </a:lnTo>
                    <a:lnTo>
                      <a:pt x="255" y="341"/>
                    </a:lnTo>
                    <a:lnTo>
                      <a:pt x="242" y="348"/>
                    </a:lnTo>
                    <a:lnTo>
                      <a:pt x="232" y="358"/>
                    </a:lnTo>
                    <a:lnTo>
                      <a:pt x="228" y="368"/>
                    </a:lnTo>
                    <a:lnTo>
                      <a:pt x="211" y="385"/>
                    </a:lnTo>
                    <a:lnTo>
                      <a:pt x="204" y="395"/>
                    </a:lnTo>
                    <a:lnTo>
                      <a:pt x="191" y="395"/>
                    </a:lnTo>
                    <a:lnTo>
                      <a:pt x="187" y="402"/>
                    </a:lnTo>
                    <a:lnTo>
                      <a:pt x="177" y="408"/>
                    </a:lnTo>
                    <a:lnTo>
                      <a:pt x="174" y="422"/>
                    </a:lnTo>
                    <a:lnTo>
                      <a:pt x="163" y="422"/>
                    </a:lnTo>
                    <a:lnTo>
                      <a:pt x="160" y="432"/>
                    </a:lnTo>
                    <a:lnTo>
                      <a:pt x="146" y="425"/>
                    </a:lnTo>
                    <a:lnTo>
                      <a:pt x="143" y="435"/>
                    </a:lnTo>
                    <a:lnTo>
                      <a:pt x="133" y="439"/>
                    </a:lnTo>
                    <a:lnTo>
                      <a:pt x="123" y="435"/>
                    </a:lnTo>
                    <a:lnTo>
                      <a:pt x="119" y="442"/>
                    </a:lnTo>
                    <a:lnTo>
                      <a:pt x="109" y="445"/>
                    </a:lnTo>
                    <a:lnTo>
                      <a:pt x="85" y="445"/>
                    </a:lnTo>
                    <a:lnTo>
                      <a:pt x="75" y="452"/>
                    </a:lnTo>
                    <a:lnTo>
                      <a:pt x="68" y="449"/>
                    </a:lnTo>
                    <a:lnTo>
                      <a:pt x="61" y="452"/>
                    </a:lnTo>
                    <a:lnTo>
                      <a:pt x="58" y="445"/>
                    </a:lnTo>
                    <a:lnTo>
                      <a:pt x="44" y="439"/>
                    </a:lnTo>
                    <a:lnTo>
                      <a:pt x="41" y="435"/>
                    </a:lnTo>
                    <a:lnTo>
                      <a:pt x="27" y="415"/>
                    </a:lnTo>
                    <a:lnTo>
                      <a:pt x="24" y="388"/>
                    </a:lnTo>
                    <a:lnTo>
                      <a:pt x="31" y="372"/>
                    </a:lnTo>
                    <a:lnTo>
                      <a:pt x="31" y="345"/>
                    </a:lnTo>
                    <a:lnTo>
                      <a:pt x="24" y="335"/>
                    </a:lnTo>
                    <a:lnTo>
                      <a:pt x="37" y="298"/>
                    </a:lnTo>
                    <a:lnTo>
                      <a:pt x="37" y="285"/>
                    </a:lnTo>
                    <a:lnTo>
                      <a:pt x="41" y="278"/>
                    </a:lnTo>
                    <a:lnTo>
                      <a:pt x="41" y="268"/>
                    </a:lnTo>
                    <a:lnTo>
                      <a:pt x="48" y="254"/>
                    </a:lnTo>
                    <a:lnTo>
                      <a:pt x="48" y="244"/>
                    </a:lnTo>
                    <a:lnTo>
                      <a:pt x="54" y="234"/>
                    </a:lnTo>
                    <a:lnTo>
                      <a:pt x="58" y="228"/>
                    </a:lnTo>
                    <a:lnTo>
                      <a:pt x="58" y="214"/>
                    </a:lnTo>
                    <a:lnTo>
                      <a:pt x="61" y="208"/>
                    </a:lnTo>
                    <a:lnTo>
                      <a:pt x="71" y="201"/>
                    </a:lnTo>
                    <a:lnTo>
                      <a:pt x="71" y="181"/>
                    </a:lnTo>
                    <a:lnTo>
                      <a:pt x="71" y="171"/>
                    </a:lnTo>
                    <a:lnTo>
                      <a:pt x="75" y="167"/>
                    </a:lnTo>
                    <a:lnTo>
                      <a:pt x="82" y="161"/>
                    </a:lnTo>
                    <a:lnTo>
                      <a:pt x="89" y="127"/>
                    </a:lnTo>
                    <a:lnTo>
                      <a:pt x="99" y="120"/>
                    </a:lnTo>
                    <a:lnTo>
                      <a:pt x="102" y="110"/>
                    </a:lnTo>
                    <a:lnTo>
                      <a:pt x="133" y="90"/>
                    </a:lnTo>
                    <a:lnTo>
                      <a:pt x="153" y="87"/>
                    </a:lnTo>
                    <a:lnTo>
                      <a:pt x="150" y="53"/>
                    </a:lnTo>
                    <a:lnTo>
                      <a:pt x="153" y="47"/>
                    </a:lnTo>
                    <a:lnTo>
                      <a:pt x="157" y="40"/>
                    </a:lnTo>
                    <a:lnTo>
                      <a:pt x="167" y="37"/>
                    </a:lnTo>
                    <a:lnTo>
                      <a:pt x="177" y="37"/>
                    </a:lnTo>
                    <a:lnTo>
                      <a:pt x="191" y="37"/>
                    </a:lnTo>
                    <a:lnTo>
                      <a:pt x="218" y="50"/>
                    </a:lnTo>
                    <a:lnTo>
                      <a:pt x="228" y="60"/>
                    </a:lnTo>
                    <a:lnTo>
                      <a:pt x="238" y="67"/>
                    </a:lnTo>
                    <a:lnTo>
                      <a:pt x="235" y="74"/>
                    </a:lnTo>
                    <a:lnTo>
                      <a:pt x="238" y="84"/>
                    </a:lnTo>
                    <a:lnTo>
                      <a:pt x="249" y="84"/>
                    </a:lnTo>
                    <a:lnTo>
                      <a:pt x="255" y="87"/>
                    </a:lnTo>
                    <a:lnTo>
                      <a:pt x="252" y="97"/>
                    </a:lnTo>
                    <a:lnTo>
                      <a:pt x="252" y="100"/>
                    </a:lnTo>
                    <a:lnTo>
                      <a:pt x="252" y="104"/>
                    </a:lnTo>
                    <a:lnTo>
                      <a:pt x="255" y="107"/>
                    </a:lnTo>
                    <a:lnTo>
                      <a:pt x="259" y="114"/>
                    </a:lnTo>
                    <a:lnTo>
                      <a:pt x="259" y="117"/>
                    </a:lnTo>
                    <a:lnTo>
                      <a:pt x="262" y="120"/>
                    </a:lnTo>
                    <a:lnTo>
                      <a:pt x="269" y="127"/>
                    </a:lnTo>
                    <a:lnTo>
                      <a:pt x="279" y="144"/>
                    </a:lnTo>
                    <a:lnTo>
                      <a:pt x="276" y="167"/>
                    </a:lnTo>
                    <a:lnTo>
                      <a:pt x="283" y="184"/>
                    </a:lnTo>
                    <a:lnTo>
                      <a:pt x="279" y="187"/>
                    </a:lnTo>
                    <a:lnTo>
                      <a:pt x="286" y="197"/>
                    </a:lnTo>
                    <a:lnTo>
                      <a:pt x="283" y="197"/>
                    </a:lnTo>
                    <a:lnTo>
                      <a:pt x="286" y="201"/>
                    </a:lnTo>
                    <a:lnTo>
                      <a:pt x="289" y="208"/>
                    </a:lnTo>
                    <a:lnTo>
                      <a:pt x="283" y="221"/>
                    </a:lnTo>
                    <a:lnTo>
                      <a:pt x="286" y="22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6" name="Freeform 14">
                <a:extLst>
                  <a:ext uri="{FF2B5EF4-FFF2-40B4-BE49-F238E27FC236}">
                    <a16:creationId xmlns:a16="http://schemas.microsoft.com/office/drawing/2014/main" id="{0DBEFD76-3F90-4D65-BA6E-D953643E8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3" y="704"/>
                <a:ext cx="320" cy="462"/>
              </a:xfrm>
              <a:custGeom>
                <a:avLst/>
                <a:gdLst>
                  <a:gd name="T0" fmla="*/ 317 w 320"/>
                  <a:gd name="T1" fmla="*/ 33 h 462"/>
                  <a:gd name="T2" fmla="*/ 269 w 320"/>
                  <a:gd name="T3" fmla="*/ 54 h 462"/>
                  <a:gd name="T4" fmla="*/ 242 w 320"/>
                  <a:gd name="T5" fmla="*/ 67 h 462"/>
                  <a:gd name="T6" fmla="*/ 215 w 320"/>
                  <a:gd name="T7" fmla="*/ 84 h 462"/>
                  <a:gd name="T8" fmla="*/ 208 w 320"/>
                  <a:gd name="T9" fmla="*/ 90 h 462"/>
                  <a:gd name="T10" fmla="*/ 184 w 320"/>
                  <a:gd name="T11" fmla="*/ 117 h 462"/>
                  <a:gd name="T12" fmla="*/ 167 w 320"/>
                  <a:gd name="T13" fmla="*/ 134 h 462"/>
                  <a:gd name="T14" fmla="*/ 147 w 320"/>
                  <a:gd name="T15" fmla="*/ 154 h 462"/>
                  <a:gd name="T16" fmla="*/ 126 w 320"/>
                  <a:gd name="T17" fmla="*/ 181 h 462"/>
                  <a:gd name="T18" fmla="*/ 119 w 320"/>
                  <a:gd name="T19" fmla="*/ 198 h 462"/>
                  <a:gd name="T20" fmla="*/ 109 w 320"/>
                  <a:gd name="T21" fmla="*/ 208 h 462"/>
                  <a:gd name="T22" fmla="*/ 96 w 320"/>
                  <a:gd name="T23" fmla="*/ 241 h 462"/>
                  <a:gd name="T24" fmla="*/ 85 w 320"/>
                  <a:gd name="T25" fmla="*/ 254 h 462"/>
                  <a:gd name="T26" fmla="*/ 78 w 320"/>
                  <a:gd name="T27" fmla="*/ 288 h 462"/>
                  <a:gd name="T28" fmla="*/ 72 w 320"/>
                  <a:gd name="T29" fmla="*/ 298 h 462"/>
                  <a:gd name="T30" fmla="*/ 68 w 320"/>
                  <a:gd name="T31" fmla="*/ 321 h 462"/>
                  <a:gd name="T32" fmla="*/ 65 w 320"/>
                  <a:gd name="T33" fmla="*/ 358 h 462"/>
                  <a:gd name="T34" fmla="*/ 58 w 320"/>
                  <a:gd name="T35" fmla="*/ 392 h 462"/>
                  <a:gd name="T36" fmla="*/ 58 w 320"/>
                  <a:gd name="T37" fmla="*/ 425 h 462"/>
                  <a:gd name="T38" fmla="*/ 72 w 320"/>
                  <a:gd name="T39" fmla="*/ 442 h 462"/>
                  <a:gd name="T40" fmla="*/ 58 w 320"/>
                  <a:gd name="T41" fmla="*/ 459 h 462"/>
                  <a:gd name="T42" fmla="*/ 48 w 320"/>
                  <a:gd name="T43" fmla="*/ 462 h 462"/>
                  <a:gd name="T44" fmla="*/ 27 w 320"/>
                  <a:gd name="T45" fmla="*/ 445 h 462"/>
                  <a:gd name="T46" fmla="*/ 27 w 320"/>
                  <a:gd name="T47" fmla="*/ 419 h 462"/>
                  <a:gd name="T48" fmla="*/ 24 w 320"/>
                  <a:gd name="T49" fmla="*/ 375 h 462"/>
                  <a:gd name="T50" fmla="*/ 17 w 320"/>
                  <a:gd name="T51" fmla="*/ 348 h 462"/>
                  <a:gd name="T52" fmla="*/ 17 w 320"/>
                  <a:gd name="T53" fmla="*/ 338 h 462"/>
                  <a:gd name="T54" fmla="*/ 24 w 320"/>
                  <a:gd name="T55" fmla="*/ 315 h 462"/>
                  <a:gd name="T56" fmla="*/ 27 w 320"/>
                  <a:gd name="T57" fmla="*/ 291 h 462"/>
                  <a:gd name="T58" fmla="*/ 24 w 320"/>
                  <a:gd name="T59" fmla="*/ 254 h 462"/>
                  <a:gd name="T60" fmla="*/ 24 w 320"/>
                  <a:gd name="T61" fmla="*/ 218 h 462"/>
                  <a:gd name="T62" fmla="*/ 24 w 320"/>
                  <a:gd name="T63" fmla="*/ 198 h 462"/>
                  <a:gd name="T64" fmla="*/ 21 w 320"/>
                  <a:gd name="T65" fmla="*/ 164 h 462"/>
                  <a:gd name="T66" fmla="*/ 17 w 320"/>
                  <a:gd name="T67" fmla="*/ 144 h 462"/>
                  <a:gd name="T68" fmla="*/ 14 w 320"/>
                  <a:gd name="T69" fmla="*/ 100 h 462"/>
                  <a:gd name="T70" fmla="*/ 14 w 320"/>
                  <a:gd name="T71" fmla="*/ 77 h 462"/>
                  <a:gd name="T72" fmla="*/ 4 w 320"/>
                  <a:gd name="T73" fmla="*/ 43 h 462"/>
                  <a:gd name="T74" fmla="*/ 0 w 320"/>
                  <a:gd name="T75" fmla="*/ 20 h 462"/>
                  <a:gd name="T76" fmla="*/ 24 w 320"/>
                  <a:gd name="T77" fmla="*/ 0 h 462"/>
                  <a:gd name="T78" fmla="*/ 34 w 320"/>
                  <a:gd name="T79" fmla="*/ 17 h 462"/>
                  <a:gd name="T80" fmla="*/ 38 w 320"/>
                  <a:gd name="T81" fmla="*/ 54 h 462"/>
                  <a:gd name="T82" fmla="*/ 41 w 320"/>
                  <a:gd name="T83" fmla="*/ 151 h 462"/>
                  <a:gd name="T84" fmla="*/ 44 w 320"/>
                  <a:gd name="T85" fmla="*/ 187 h 462"/>
                  <a:gd name="T86" fmla="*/ 44 w 320"/>
                  <a:gd name="T87" fmla="*/ 218 h 462"/>
                  <a:gd name="T88" fmla="*/ 48 w 320"/>
                  <a:gd name="T89" fmla="*/ 238 h 462"/>
                  <a:gd name="T90" fmla="*/ 58 w 320"/>
                  <a:gd name="T91" fmla="*/ 265 h 462"/>
                  <a:gd name="T92" fmla="*/ 65 w 320"/>
                  <a:gd name="T93" fmla="*/ 234 h 462"/>
                  <a:gd name="T94" fmla="*/ 82 w 320"/>
                  <a:gd name="T95" fmla="*/ 211 h 462"/>
                  <a:gd name="T96" fmla="*/ 85 w 320"/>
                  <a:gd name="T97" fmla="*/ 191 h 462"/>
                  <a:gd name="T98" fmla="*/ 96 w 320"/>
                  <a:gd name="T99" fmla="*/ 184 h 462"/>
                  <a:gd name="T100" fmla="*/ 102 w 320"/>
                  <a:gd name="T101" fmla="*/ 181 h 462"/>
                  <a:gd name="T102" fmla="*/ 123 w 320"/>
                  <a:gd name="T103" fmla="*/ 151 h 462"/>
                  <a:gd name="T104" fmla="*/ 130 w 320"/>
                  <a:gd name="T105" fmla="*/ 144 h 462"/>
                  <a:gd name="T106" fmla="*/ 140 w 320"/>
                  <a:gd name="T107" fmla="*/ 124 h 462"/>
                  <a:gd name="T108" fmla="*/ 157 w 320"/>
                  <a:gd name="T109" fmla="*/ 110 h 462"/>
                  <a:gd name="T110" fmla="*/ 181 w 320"/>
                  <a:gd name="T111" fmla="*/ 87 h 462"/>
                  <a:gd name="T112" fmla="*/ 198 w 320"/>
                  <a:gd name="T113" fmla="*/ 67 h 462"/>
                  <a:gd name="T114" fmla="*/ 218 w 320"/>
                  <a:gd name="T115" fmla="*/ 54 h 462"/>
                  <a:gd name="T116" fmla="*/ 232 w 320"/>
                  <a:gd name="T117" fmla="*/ 43 h 462"/>
                  <a:gd name="T118" fmla="*/ 266 w 320"/>
                  <a:gd name="T119" fmla="*/ 20 h 462"/>
                  <a:gd name="T120" fmla="*/ 276 w 320"/>
                  <a:gd name="T121" fmla="*/ 20 h 462"/>
                  <a:gd name="T122" fmla="*/ 290 w 320"/>
                  <a:gd name="T123" fmla="*/ 20 h 462"/>
                  <a:gd name="T124" fmla="*/ 313 w 320"/>
                  <a:gd name="T125" fmla="*/ 17 h 4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0"/>
                  <a:gd name="T190" fmla="*/ 0 h 462"/>
                  <a:gd name="T191" fmla="*/ 320 w 320"/>
                  <a:gd name="T192" fmla="*/ 462 h 4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0" h="462">
                    <a:moveTo>
                      <a:pt x="320" y="20"/>
                    </a:moveTo>
                    <a:lnTo>
                      <a:pt x="317" y="33"/>
                    </a:lnTo>
                    <a:lnTo>
                      <a:pt x="290" y="37"/>
                    </a:lnTo>
                    <a:lnTo>
                      <a:pt x="269" y="54"/>
                    </a:lnTo>
                    <a:lnTo>
                      <a:pt x="259" y="54"/>
                    </a:lnTo>
                    <a:lnTo>
                      <a:pt x="242" y="67"/>
                    </a:lnTo>
                    <a:lnTo>
                      <a:pt x="225" y="74"/>
                    </a:lnTo>
                    <a:lnTo>
                      <a:pt x="215" y="84"/>
                    </a:lnTo>
                    <a:lnTo>
                      <a:pt x="208" y="87"/>
                    </a:lnTo>
                    <a:lnTo>
                      <a:pt x="208" y="90"/>
                    </a:lnTo>
                    <a:lnTo>
                      <a:pt x="194" y="100"/>
                    </a:lnTo>
                    <a:lnTo>
                      <a:pt x="184" y="117"/>
                    </a:lnTo>
                    <a:lnTo>
                      <a:pt x="174" y="117"/>
                    </a:lnTo>
                    <a:lnTo>
                      <a:pt x="167" y="134"/>
                    </a:lnTo>
                    <a:lnTo>
                      <a:pt x="157" y="141"/>
                    </a:lnTo>
                    <a:lnTo>
                      <a:pt x="147" y="154"/>
                    </a:lnTo>
                    <a:lnTo>
                      <a:pt x="136" y="171"/>
                    </a:lnTo>
                    <a:lnTo>
                      <a:pt x="126" y="181"/>
                    </a:lnTo>
                    <a:lnTo>
                      <a:pt x="123" y="198"/>
                    </a:lnTo>
                    <a:lnTo>
                      <a:pt x="119" y="198"/>
                    </a:lnTo>
                    <a:lnTo>
                      <a:pt x="116" y="204"/>
                    </a:lnTo>
                    <a:lnTo>
                      <a:pt x="109" y="208"/>
                    </a:lnTo>
                    <a:lnTo>
                      <a:pt x="102" y="228"/>
                    </a:lnTo>
                    <a:lnTo>
                      <a:pt x="96" y="241"/>
                    </a:lnTo>
                    <a:lnTo>
                      <a:pt x="92" y="251"/>
                    </a:lnTo>
                    <a:lnTo>
                      <a:pt x="85" y="254"/>
                    </a:lnTo>
                    <a:lnTo>
                      <a:pt x="85" y="278"/>
                    </a:lnTo>
                    <a:lnTo>
                      <a:pt x="78" y="288"/>
                    </a:lnTo>
                    <a:lnTo>
                      <a:pt x="82" y="295"/>
                    </a:lnTo>
                    <a:lnTo>
                      <a:pt x="72" y="298"/>
                    </a:lnTo>
                    <a:lnTo>
                      <a:pt x="75" y="305"/>
                    </a:lnTo>
                    <a:lnTo>
                      <a:pt x="68" y="321"/>
                    </a:lnTo>
                    <a:lnTo>
                      <a:pt x="58" y="345"/>
                    </a:lnTo>
                    <a:lnTo>
                      <a:pt x="65" y="358"/>
                    </a:lnTo>
                    <a:lnTo>
                      <a:pt x="55" y="375"/>
                    </a:lnTo>
                    <a:lnTo>
                      <a:pt x="58" y="392"/>
                    </a:lnTo>
                    <a:lnTo>
                      <a:pt x="55" y="409"/>
                    </a:lnTo>
                    <a:lnTo>
                      <a:pt x="58" y="425"/>
                    </a:lnTo>
                    <a:lnTo>
                      <a:pt x="61" y="432"/>
                    </a:lnTo>
                    <a:lnTo>
                      <a:pt x="72" y="442"/>
                    </a:lnTo>
                    <a:lnTo>
                      <a:pt x="65" y="452"/>
                    </a:lnTo>
                    <a:lnTo>
                      <a:pt x="58" y="459"/>
                    </a:lnTo>
                    <a:lnTo>
                      <a:pt x="44" y="455"/>
                    </a:lnTo>
                    <a:lnTo>
                      <a:pt x="48" y="462"/>
                    </a:lnTo>
                    <a:lnTo>
                      <a:pt x="27" y="459"/>
                    </a:lnTo>
                    <a:lnTo>
                      <a:pt x="27" y="445"/>
                    </a:lnTo>
                    <a:lnTo>
                      <a:pt x="24" y="435"/>
                    </a:lnTo>
                    <a:lnTo>
                      <a:pt x="27" y="419"/>
                    </a:lnTo>
                    <a:lnTo>
                      <a:pt x="24" y="412"/>
                    </a:lnTo>
                    <a:lnTo>
                      <a:pt x="24" y="375"/>
                    </a:lnTo>
                    <a:lnTo>
                      <a:pt x="24" y="352"/>
                    </a:lnTo>
                    <a:lnTo>
                      <a:pt x="17" y="348"/>
                    </a:lnTo>
                    <a:lnTo>
                      <a:pt x="17" y="345"/>
                    </a:lnTo>
                    <a:lnTo>
                      <a:pt x="17" y="338"/>
                    </a:lnTo>
                    <a:lnTo>
                      <a:pt x="24" y="331"/>
                    </a:lnTo>
                    <a:lnTo>
                      <a:pt x="24" y="315"/>
                    </a:lnTo>
                    <a:lnTo>
                      <a:pt x="21" y="298"/>
                    </a:lnTo>
                    <a:lnTo>
                      <a:pt x="27" y="291"/>
                    </a:lnTo>
                    <a:lnTo>
                      <a:pt x="21" y="271"/>
                    </a:lnTo>
                    <a:lnTo>
                      <a:pt x="24" y="254"/>
                    </a:lnTo>
                    <a:lnTo>
                      <a:pt x="21" y="244"/>
                    </a:lnTo>
                    <a:lnTo>
                      <a:pt x="24" y="218"/>
                    </a:lnTo>
                    <a:lnTo>
                      <a:pt x="21" y="208"/>
                    </a:lnTo>
                    <a:lnTo>
                      <a:pt x="24" y="198"/>
                    </a:lnTo>
                    <a:lnTo>
                      <a:pt x="17" y="181"/>
                    </a:lnTo>
                    <a:lnTo>
                      <a:pt x="21" y="164"/>
                    </a:lnTo>
                    <a:lnTo>
                      <a:pt x="17" y="154"/>
                    </a:lnTo>
                    <a:lnTo>
                      <a:pt x="17" y="144"/>
                    </a:lnTo>
                    <a:lnTo>
                      <a:pt x="21" y="137"/>
                    </a:lnTo>
                    <a:lnTo>
                      <a:pt x="14" y="100"/>
                    </a:lnTo>
                    <a:lnTo>
                      <a:pt x="7" y="97"/>
                    </a:lnTo>
                    <a:lnTo>
                      <a:pt x="14" y="77"/>
                    </a:lnTo>
                    <a:lnTo>
                      <a:pt x="7" y="64"/>
                    </a:lnTo>
                    <a:lnTo>
                      <a:pt x="4" y="43"/>
                    </a:lnTo>
                    <a:lnTo>
                      <a:pt x="4" y="27"/>
                    </a:lnTo>
                    <a:lnTo>
                      <a:pt x="0" y="20"/>
                    </a:lnTo>
                    <a:lnTo>
                      <a:pt x="7" y="10"/>
                    </a:lnTo>
                    <a:lnTo>
                      <a:pt x="24" y="0"/>
                    </a:lnTo>
                    <a:lnTo>
                      <a:pt x="31" y="3"/>
                    </a:lnTo>
                    <a:lnTo>
                      <a:pt x="34" y="17"/>
                    </a:lnTo>
                    <a:lnTo>
                      <a:pt x="41" y="27"/>
                    </a:lnTo>
                    <a:lnTo>
                      <a:pt x="38" y="54"/>
                    </a:lnTo>
                    <a:lnTo>
                      <a:pt x="48" y="137"/>
                    </a:lnTo>
                    <a:lnTo>
                      <a:pt x="41" y="151"/>
                    </a:lnTo>
                    <a:lnTo>
                      <a:pt x="48" y="171"/>
                    </a:lnTo>
                    <a:lnTo>
                      <a:pt x="44" y="187"/>
                    </a:lnTo>
                    <a:lnTo>
                      <a:pt x="48" y="204"/>
                    </a:lnTo>
                    <a:lnTo>
                      <a:pt x="44" y="218"/>
                    </a:lnTo>
                    <a:lnTo>
                      <a:pt x="51" y="234"/>
                    </a:lnTo>
                    <a:lnTo>
                      <a:pt x="48" y="238"/>
                    </a:lnTo>
                    <a:lnTo>
                      <a:pt x="51" y="261"/>
                    </a:lnTo>
                    <a:lnTo>
                      <a:pt x="58" y="265"/>
                    </a:lnTo>
                    <a:lnTo>
                      <a:pt x="61" y="241"/>
                    </a:lnTo>
                    <a:lnTo>
                      <a:pt x="65" y="234"/>
                    </a:lnTo>
                    <a:lnTo>
                      <a:pt x="75" y="224"/>
                    </a:lnTo>
                    <a:lnTo>
                      <a:pt x="82" y="211"/>
                    </a:lnTo>
                    <a:lnTo>
                      <a:pt x="85" y="198"/>
                    </a:lnTo>
                    <a:lnTo>
                      <a:pt x="85" y="191"/>
                    </a:lnTo>
                    <a:lnTo>
                      <a:pt x="92" y="187"/>
                    </a:lnTo>
                    <a:lnTo>
                      <a:pt x="96" y="184"/>
                    </a:lnTo>
                    <a:lnTo>
                      <a:pt x="99" y="181"/>
                    </a:lnTo>
                    <a:lnTo>
                      <a:pt x="102" y="181"/>
                    </a:lnTo>
                    <a:lnTo>
                      <a:pt x="106" y="161"/>
                    </a:lnTo>
                    <a:lnTo>
                      <a:pt x="123" y="151"/>
                    </a:lnTo>
                    <a:lnTo>
                      <a:pt x="123" y="144"/>
                    </a:lnTo>
                    <a:lnTo>
                      <a:pt x="130" y="144"/>
                    </a:lnTo>
                    <a:lnTo>
                      <a:pt x="126" y="131"/>
                    </a:lnTo>
                    <a:lnTo>
                      <a:pt x="140" y="124"/>
                    </a:lnTo>
                    <a:lnTo>
                      <a:pt x="143" y="110"/>
                    </a:lnTo>
                    <a:lnTo>
                      <a:pt x="157" y="110"/>
                    </a:lnTo>
                    <a:lnTo>
                      <a:pt x="170" y="90"/>
                    </a:lnTo>
                    <a:lnTo>
                      <a:pt x="181" y="87"/>
                    </a:lnTo>
                    <a:lnTo>
                      <a:pt x="184" y="80"/>
                    </a:lnTo>
                    <a:lnTo>
                      <a:pt x="198" y="67"/>
                    </a:lnTo>
                    <a:lnTo>
                      <a:pt x="201" y="64"/>
                    </a:lnTo>
                    <a:lnTo>
                      <a:pt x="218" y="54"/>
                    </a:lnTo>
                    <a:lnTo>
                      <a:pt x="221" y="47"/>
                    </a:lnTo>
                    <a:lnTo>
                      <a:pt x="232" y="43"/>
                    </a:lnTo>
                    <a:lnTo>
                      <a:pt x="252" y="27"/>
                    </a:lnTo>
                    <a:lnTo>
                      <a:pt x="266" y="20"/>
                    </a:lnTo>
                    <a:lnTo>
                      <a:pt x="269" y="20"/>
                    </a:lnTo>
                    <a:lnTo>
                      <a:pt x="276" y="20"/>
                    </a:lnTo>
                    <a:lnTo>
                      <a:pt x="283" y="17"/>
                    </a:lnTo>
                    <a:lnTo>
                      <a:pt x="290" y="20"/>
                    </a:lnTo>
                    <a:lnTo>
                      <a:pt x="303" y="13"/>
                    </a:lnTo>
                    <a:lnTo>
                      <a:pt x="313" y="17"/>
                    </a:lnTo>
                    <a:lnTo>
                      <a:pt x="320" y="20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7" name="Freeform 15">
                <a:extLst>
                  <a:ext uri="{FF2B5EF4-FFF2-40B4-BE49-F238E27FC236}">
                    <a16:creationId xmlns:a16="http://schemas.microsoft.com/office/drawing/2014/main" id="{EB3F88EF-AEE0-4769-8180-D224EA925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0" y="439"/>
                <a:ext cx="419" cy="724"/>
              </a:xfrm>
              <a:custGeom>
                <a:avLst/>
                <a:gdLst>
                  <a:gd name="T0" fmla="*/ 368 w 419"/>
                  <a:gd name="T1" fmla="*/ 630 h 724"/>
                  <a:gd name="T2" fmla="*/ 361 w 419"/>
                  <a:gd name="T3" fmla="*/ 566 h 724"/>
                  <a:gd name="T4" fmla="*/ 364 w 419"/>
                  <a:gd name="T5" fmla="*/ 526 h 724"/>
                  <a:gd name="T6" fmla="*/ 361 w 419"/>
                  <a:gd name="T7" fmla="*/ 476 h 724"/>
                  <a:gd name="T8" fmla="*/ 361 w 419"/>
                  <a:gd name="T9" fmla="*/ 375 h 724"/>
                  <a:gd name="T10" fmla="*/ 378 w 419"/>
                  <a:gd name="T11" fmla="*/ 275 h 724"/>
                  <a:gd name="T12" fmla="*/ 385 w 419"/>
                  <a:gd name="T13" fmla="*/ 178 h 724"/>
                  <a:gd name="T14" fmla="*/ 385 w 419"/>
                  <a:gd name="T15" fmla="*/ 148 h 724"/>
                  <a:gd name="T16" fmla="*/ 385 w 419"/>
                  <a:gd name="T17" fmla="*/ 94 h 724"/>
                  <a:gd name="T18" fmla="*/ 378 w 419"/>
                  <a:gd name="T19" fmla="*/ 41 h 724"/>
                  <a:gd name="T20" fmla="*/ 371 w 419"/>
                  <a:gd name="T21" fmla="*/ 4 h 724"/>
                  <a:gd name="T22" fmla="*/ 357 w 419"/>
                  <a:gd name="T23" fmla="*/ 17 h 724"/>
                  <a:gd name="T24" fmla="*/ 354 w 419"/>
                  <a:gd name="T25" fmla="*/ 64 h 724"/>
                  <a:gd name="T26" fmla="*/ 351 w 419"/>
                  <a:gd name="T27" fmla="*/ 141 h 724"/>
                  <a:gd name="T28" fmla="*/ 347 w 419"/>
                  <a:gd name="T29" fmla="*/ 235 h 724"/>
                  <a:gd name="T30" fmla="*/ 327 w 419"/>
                  <a:gd name="T31" fmla="*/ 319 h 724"/>
                  <a:gd name="T32" fmla="*/ 279 w 419"/>
                  <a:gd name="T33" fmla="*/ 275 h 724"/>
                  <a:gd name="T34" fmla="*/ 238 w 419"/>
                  <a:gd name="T35" fmla="*/ 245 h 724"/>
                  <a:gd name="T36" fmla="*/ 197 w 419"/>
                  <a:gd name="T37" fmla="*/ 238 h 724"/>
                  <a:gd name="T38" fmla="*/ 156 w 419"/>
                  <a:gd name="T39" fmla="*/ 245 h 724"/>
                  <a:gd name="T40" fmla="*/ 102 w 419"/>
                  <a:gd name="T41" fmla="*/ 265 h 724"/>
                  <a:gd name="T42" fmla="*/ 68 w 419"/>
                  <a:gd name="T43" fmla="*/ 322 h 724"/>
                  <a:gd name="T44" fmla="*/ 41 w 419"/>
                  <a:gd name="T45" fmla="*/ 406 h 724"/>
                  <a:gd name="T46" fmla="*/ 27 w 419"/>
                  <a:gd name="T47" fmla="*/ 469 h 724"/>
                  <a:gd name="T48" fmla="*/ 7 w 419"/>
                  <a:gd name="T49" fmla="*/ 583 h 724"/>
                  <a:gd name="T50" fmla="*/ 7 w 419"/>
                  <a:gd name="T51" fmla="*/ 647 h 724"/>
                  <a:gd name="T52" fmla="*/ 58 w 419"/>
                  <a:gd name="T53" fmla="*/ 724 h 724"/>
                  <a:gd name="T54" fmla="*/ 102 w 419"/>
                  <a:gd name="T55" fmla="*/ 710 h 724"/>
                  <a:gd name="T56" fmla="*/ 150 w 419"/>
                  <a:gd name="T57" fmla="*/ 677 h 724"/>
                  <a:gd name="T58" fmla="*/ 231 w 419"/>
                  <a:gd name="T59" fmla="*/ 573 h 724"/>
                  <a:gd name="T60" fmla="*/ 282 w 419"/>
                  <a:gd name="T61" fmla="*/ 496 h 724"/>
                  <a:gd name="T62" fmla="*/ 334 w 419"/>
                  <a:gd name="T63" fmla="*/ 436 h 724"/>
                  <a:gd name="T64" fmla="*/ 337 w 419"/>
                  <a:gd name="T65" fmla="*/ 600 h 724"/>
                  <a:gd name="T66" fmla="*/ 391 w 419"/>
                  <a:gd name="T67" fmla="*/ 707 h 724"/>
                  <a:gd name="T68" fmla="*/ 402 w 419"/>
                  <a:gd name="T69" fmla="*/ 643 h 724"/>
                  <a:gd name="T70" fmla="*/ 272 w 419"/>
                  <a:gd name="T71" fmla="*/ 456 h 724"/>
                  <a:gd name="T72" fmla="*/ 225 w 419"/>
                  <a:gd name="T73" fmla="*/ 540 h 724"/>
                  <a:gd name="T74" fmla="*/ 194 w 419"/>
                  <a:gd name="T75" fmla="*/ 550 h 724"/>
                  <a:gd name="T76" fmla="*/ 180 w 419"/>
                  <a:gd name="T77" fmla="*/ 593 h 724"/>
                  <a:gd name="T78" fmla="*/ 153 w 419"/>
                  <a:gd name="T79" fmla="*/ 613 h 724"/>
                  <a:gd name="T80" fmla="*/ 116 w 419"/>
                  <a:gd name="T81" fmla="*/ 657 h 724"/>
                  <a:gd name="T82" fmla="*/ 88 w 419"/>
                  <a:gd name="T83" fmla="*/ 674 h 724"/>
                  <a:gd name="T84" fmla="*/ 65 w 419"/>
                  <a:gd name="T85" fmla="*/ 680 h 724"/>
                  <a:gd name="T86" fmla="*/ 27 w 419"/>
                  <a:gd name="T87" fmla="*/ 623 h 724"/>
                  <a:gd name="T88" fmla="*/ 34 w 419"/>
                  <a:gd name="T89" fmla="*/ 536 h 724"/>
                  <a:gd name="T90" fmla="*/ 61 w 419"/>
                  <a:gd name="T91" fmla="*/ 439 h 724"/>
                  <a:gd name="T92" fmla="*/ 92 w 419"/>
                  <a:gd name="T93" fmla="*/ 345 h 724"/>
                  <a:gd name="T94" fmla="*/ 119 w 419"/>
                  <a:gd name="T95" fmla="*/ 292 h 724"/>
                  <a:gd name="T96" fmla="*/ 173 w 419"/>
                  <a:gd name="T97" fmla="*/ 285 h 724"/>
                  <a:gd name="T98" fmla="*/ 255 w 419"/>
                  <a:gd name="T99" fmla="*/ 292 h 724"/>
                  <a:gd name="T100" fmla="*/ 296 w 419"/>
                  <a:gd name="T101" fmla="*/ 342 h 724"/>
                  <a:gd name="T102" fmla="*/ 313 w 419"/>
                  <a:gd name="T103" fmla="*/ 372 h 7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19"/>
                  <a:gd name="T157" fmla="*/ 0 h 724"/>
                  <a:gd name="T158" fmla="*/ 419 w 419"/>
                  <a:gd name="T159" fmla="*/ 724 h 7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19" h="724">
                    <a:moveTo>
                      <a:pt x="402" y="643"/>
                    </a:moveTo>
                    <a:lnTo>
                      <a:pt x="395" y="637"/>
                    </a:lnTo>
                    <a:lnTo>
                      <a:pt x="381" y="640"/>
                    </a:lnTo>
                    <a:lnTo>
                      <a:pt x="374" y="630"/>
                    </a:lnTo>
                    <a:lnTo>
                      <a:pt x="368" y="630"/>
                    </a:lnTo>
                    <a:lnTo>
                      <a:pt x="361" y="627"/>
                    </a:lnTo>
                    <a:lnTo>
                      <a:pt x="368" y="607"/>
                    </a:lnTo>
                    <a:lnTo>
                      <a:pt x="364" y="600"/>
                    </a:lnTo>
                    <a:lnTo>
                      <a:pt x="368" y="590"/>
                    </a:lnTo>
                    <a:lnTo>
                      <a:pt x="361" y="566"/>
                    </a:lnTo>
                    <a:lnTo>
                      <a:pt x="368" y="550"/>
                    </a:lnTo>
                    <a:lnTo>
                      <a:pt x="361" y="543"/>
                    </a:lnTo>
                    <a:lnTo>
                      <a:pt x="361" y="540"/>
                    </a:lnTo>
                    <a:lnTo>
                      <a:pt x="361" y="533"/>
                    </a:lnTo>
                    <a:lnTo>
                      <a:pt x="364" y="526"/>
                    </a:lnTo>
                    <a:lnTo>
                      <a:pt x="364" y="523"/>
                    </a:lnTo>
                    <a:lnTo>
                      <a:pt x="357" y="509"/>
                    </a:lnTo>
                    <a:lnTo>
                      <a:pt x="361" y="506"/>
                    </a:lnTo>
                    <a:lnTo>
                      <a:pt x="361" y="493"/>
                    </a:lnTo>
                    <a:lnTo>
                      <a:pt x="361" y="476"/>
                    </a:lnTo>
                    <a:lnTo>
                      <a:pt x="357" y="452"/>
                    </a:lnTo>
                    <a:lnTo>
                      <a:pt x="364" y="419"/>
                    </a:lnTo>
                    <a:lnTo>
                      <a:pt x="361" y="406"/>
                    </a:lnTo>
                    <a:lnTo>
                      <a:pt x="364" y="385"/>
                    </a:lnTo>
                    <a:lnTo>
                      <a:pt x="361" y="375"/>
                    </a:lnTo>
                    <a:lnTo>
                      <a:pt x="368" y="355"/>
                    </a:lnTo>
                    <a:lnTo>
                      <a:pt x="371" y="332"/>
                    </a:lnTo>
                    <a:lnTo>
                      <a:pt x="378" y="305"/>
                    </a:lnTo>
                    <a:lnTo>
                      <a:pt x="374" y="295"/>
                    </a:lnTo>
                    <a:lnTo>
                      <a:pt x="378" y="275"/>
                    </a:lnTo>
                    <a:lnTo>
                      <a:pt x="378" y="268"/>
                    </a:lnTo>
                    <a:lnTo>
                      <a:pt x="381" y="238"/>
                    </a:lnTo>
                    <a:lnTo>
                      <a:pt x="381" y="215"/>
                    </a:lnTo>
                    <a:lnTo>
                      <a:pt x="385" y="195"/>
                    </a:lnTo>
                    <a:lnTo>
                      <a:pt x="385" y="178"/>
                    </a:lnTo>
                    <a:lnTo>
                      <a:pt x="385" y="171"/>
                    </a:lnTo>
                    <a:lnTo>
                      <a:pt x="391" y="158"/>
                    </a:lnTo>
                    <a:lnTo>
                      <a:pt x="391" y="154"/>
                    </a:lnTo>
                    <a:lnTo>
                      <a:pt x="388" y="151"/>
                    </a:lnTo>
                    <a:lnTo>
                      <a:pt x="385" y="148"/>
                    </a:lnTo>
                    <a:lnTo>
                      <a:pt x="388" y="141"/>
                    </a:lnTo>
                    <a:lnTo>
                      <a:pt x="381" y="134"/>
                    </a:lnTo>
                    <a:lnTo>
                      <a:pt x="385" y="121"/>
                    </a:lnTo>
                    <a:lnTo>
                      <a:pt x="381" y="101"/>
                    </a:lnTo>
                    <a:lnTo>
                      <a:pt x="385" y="94"/>
                    </a:lnTo>
                    <a:lnTo>
                      <a:pt x="378" y="77"/>
                    </a:lnTo>
                    <a:lnTo>
                      <a:pt x="381" y="61"/>
                    </a:lnTo>
                    <a:lnTo>
                      <a:pt x="371" y="51"/>
                    </a:lnTo>
                    <a:lnTo>
                      <a:pt x="378" y="51"/>
                    </a:lnTo>
                    <a:lnTo>
                      <a:pt x="378" y="41"/>
                    </a:lnTo>
                    <a:lnTo>
                      <a:pt x="378" y="24"/>
                    </a:lnTo>
                    <a:lnTo>
                      <a:pt x="381" y="24"/>
                    </a:lnTo>
                    <a:lnTo>
                      <a:pt x="378" y="14"/>
                    </a:lnTo>
                    <a:lnTo>
                      <a:pt x="374" y="7"/>
                    </a:lnTo>
                    <a:lnTo>
                      <a:pt x="371" y="4"/>
                    </a:lnTo>
                    <a:lnTo>
                      <a:pt x="368" y="0"/>
                    </a:lnTo>
                    <a:lnTo>
                      <a:pt x="361" y="0"/>
                    </a:lnTo>
                    <a:lnTo>
                      <a:pt x="364" y="4"/>
                    </a:lnTo>
                    <a:lnTo>
                      <a:pt x="357" y="10"/>
                    </a:lnTo>
                    <a:lnTo>
                      <a:pt x="357" y="17"/>
                    </a:lnTo>
                    <a:lnTo>
                      <a:pt x="357" y="27"/>
                    </a:lnTo>
                    <a:lnTo>
                      <a:pt x="354" y="27"/>
                    </a:lnTo>
                    <a:lnTo>
                      <a:pt x="357" y="41"/>
                    </a:lnTo>
                    <a:lnTo>
                      <a:pt x="354" y="57"/>
                    </a:lnTo>
                    <a:lnTo>
                      <a:pt x="354" y="64"/>
                    </a:lnTo>
                    <a:lnTo>
                      <a:pt x="351" y="71"/>
                    </a:lnTo>
                    <a:lnTo>
                      <a:pt x="354" y="74"/>
                    </a:lnTo>
                    <a:lnTo>
                      <a:pt x="351" y="81"/>
                    </a:lnTo>
                    <a:lnTo>
                      <a:pt x="354" y="111"/>
                    </a:lnTo>
                    <a:lnTo>
                      <a:pt x="351" y="141"/>
                    </a:lnTo>
                    <a:lnTo>
                      <a:pt x="354" y="148"/>
                    </a:lnTo>
                    <a:lnTo>
                      <a:pt x="351" y="161"/>
                    </a:lnTo>
                    <a:lnTo>
                      <a:pt x="347" y="171"/>
                    </a:lnTo>
                    <a:lnTo>
                      <a:pt x="351" y="185"/>
                    </a:lnTo>
                    <a:lnTo>
                      <a:pt x="347" y="235"/>
                    </a:lnTo>
                    <a:lnTo>
                      <a:pt x="351" y="262"/>
                    </a:lnTo>
                    <a:lnTo>
                      <a:pt x="340" y="282"/>
                    </a:lnTo>
                    <a:lnTo>
                      <a:pt x="334" y="319"/>
                    </a:lnTo>
                    <a:lnTo>
                      <a:pt x="330" y="322"/>
                    </a:lnTo>
                    <a:lnTo>
                      <a:pt x="327" y="319"/>
                    </a:lnTo>
                    <a:lnTo>
                      <a:pt x="320" y="312"/>
                    </a:lnTo>
                    <a:lnTo>
                      <a:pt x="303" y="305"/>
                    </a:lnTo>
                    <a:lnTo>
                      <a:pt x="299" y="295"/>
                    </a:lnTo>
                    <a:lnTo>
                      <a:pt x="296" y="288"/>
                    </a:lnTo>
                    <a:lnTo>
                      <a:pt x="279" y="275"/>
                    </a:lnTo>
                    <a:lnTo>
                      <a:pt x="272" y="258"/>
                    </a:lnTo>
                    <a:lnTo>
                      <a:pt x="255" y="262"/>
                    </a:lnTo>
                    <a:lnTo>
                      <a:pt x="242" y="248"/>
                    </a:lnTo>
                    <a:lnTo>
                      <a:pt x="238" y="248"/>
                    </a:lnTo>
                    <a:lnTo>
                      <a:pt x="238" y="245"/>
                    </a:lnTo>
                    <a:lnTo>
                      <a:pt x="221" y="245"/>
                    </a:lnTo>
                    <a:lnTo>
                      <a:pt x="218" y="245"/>
                    </a:lnTo>
                    <a:lnTo>
                      <a:pt x="211" y="238"/>
                    </a:lnTo>
                    <a:lnTo>
                      <a:pt x="204" y="241"/>
                    </a:lnTo>
                    <a:lnTo>
                      <a:pt x="197" y="238"/>
                    </a:lnTo>
                    <a:lnTo>
                      <a:pt x="180" y="238"/>
                    </a:lnTo>
                    <a:lnTo>
                      <a:pt x="177" y="241"/>
                    </a:lnTo>
                    <a:lnTo>
                      <a:pt x="173" y="241"/>
                    </a:lnTo>
                    <a:lnTo>
                      <a:pt x="156" y="245"/>
                    </a:lnTo>
                    <a:lnTo>
                      <a:pt x="116" y="258"/>
                    </a:lnTo>
                    <a:lnTo>
                      <a:pt x="119" y="258"/>
                    </a:lnTo>
                    <a:lnTo>
                      <a:pt x="112" y="262"/>
                    </a:lnTo>
                    <a:lnTo>
                      <a:pt x="109" y="258"/>
                    </a:lnTo>
                    <a:lnTo>
                      <a:pt x="102" y="265"/>
                    </a:lnTo>
                    <a:lnTo>
                      <a:pt x="102" y="268"/>
                    </a:lnTo>
                    <a:lnTo>
                      <a:pt x="92" y="278"/>
                    </a:lnTo>
                    <a:lnTo>
                      <a:pt x="78" y="292"/>
                    </a:lnTo>
                    <a:lnTo>
                      <a:pt x="71" y="308"/>
                    </a:lnTo>
                    <a:lnTo>
                      <a:pt x="68" y="322"/>
                    </a:lnTo>
                    <a:lnTo>
                      <a:pt x="65" y="332"/>
                    </a:lnTo>
                    <a:lnTo>
                      <a:pt x="58" y="342"/>
                    </a:lnTo>
                    <a:lnTo>
                      <a:pt x="54" y="352"/>
                    </a:lnTo>
                    <a:lnTo>
                      <a:pt x="51" y="385"/>
                    </a:lnTo>
                    <a:lnTo>
                      <a:pt x="41" y="406"/>
                    </a:lnTo>
                    <a:lnTo>
                      <a:pt x="41" y="419"/>
                    </a:lnTo>
                    <a:lnTo>
                      <a:pt x="30" y="436"/>
                    </a:lnTo>
                    <a:lnTo>
                      <a:pt x="30" y="456"/>
                    </a:lnTo>
                    <a:lnTo>
                      <a:pt x="27" y="459"/>
                    </a:lnTo>
                    <a:lnTo>
                      <a:pt x="27" y="469"/>
                    </a:lnTo>
                    <a:lnTo>
                      <a:pt x="20" y="483"/>
                    </a:lnTo>
                    <a:lnTo>
                      <a:pt x="20" y="509"/>
                    </a:lnTo>
                    <a:lnTo>
                      <a:pt x="13" y="519"/>
                    </a:lnTo>
                    <a:lnTo>
                      <a:pt x="13" y="550"/>
                    </a:lnTo>
                    <a:lnTo>
                      <a:pt x="7" y="583"/>
                    </a:lnTo>
                    <a:lnTo>
                      <a:pt x="10" y="603"/>
                    </a:lnTo>
                    <a:lnTo>
                      <a:pt x="7" y="617"/>
                    </a:lnTo>
                    <a:lnTo>
                      <a:pt x="10" y="633"/>
                    </a:lnTo>
                    <a:lnTo>
                      <a:pt x="0" y="650"/>
                    </a:lnTo>
                    <a:lnTo>
                      <a:pt x="7" y="647"/>
                    </a:lnTo>
                    <a:lnTo>
                      <a:pt x="10" y="653"/>
                    </a:lnTo>
                    <a:lnTo>
                      <a:pt x="17" y="667"/>
                    </a:lnTo>
                    <a:lnTo>
                      <a:pt x="20" y="687"/>
                    </a:lnTo>
                    <a:lnTo>
                      <a:pt x="27" y="700"/>
                    </a:lnTo>
                    <a:lnTo>
                      <a:pt x="58" y="724"/>
                    </a:lnTo>
                    <a:lnTo>
                      <a:pt x="68" y="724"/>
                    </a:lnTo>
                    <a:lnTo>
                      <a:pt x="71" y="720"/>
                    </a:lnTo>
                    <a:lnTo>
                      <a:pt x="82" y="720"/>
                    </a:lnTo>
                    <a:lnTo>
                      <a:pt x="92" y="714"/>
                    </a:lnTo>
                    <a:lnTo>
                      <a:pt x="102" y="710"/>
                    </a:lnTo>
                    <a:lnTo>
                      <a:pt x="112" y="707"/>
                    </a:lnTo>
                    <a:lnTo>
                      <a:pt x="119" y="700"/>
                    </a:lnTo>
                    <a:lnTo>
                      <a:pt x="122" y="697"/>
                    </a:lnTo>
                    <a:lnTo>
                      <a:pt x="139" y="690"/>
                    </a:lnTo>
                    <a:lnTo>
                      <a:pt x="150" y="677"/>
                    </a:lnTo>
                    <a:lnTo>
                      <a:pt x="156" y="667"/>
                    </a:lnTo>
                    <a:lnTo>
                      <a:pt x="170" y="657"/>
                    </a:lnTo>
                    <a:lnTo>
                      <a:pt x="187" y="630"/>
                    </a:lnTo>
                    <a:lnTo>
                      <a:pt x="211" y="607"/>
                    </a:lnTo>
                    <a:lnTo>
                      <a:pt x="231" y="573"/>
                    </a:lnTo>
                    <a:lnTo>
                      <a:pt x="259" y="540"/>
                    </a:lnTo>
                    <a:lnTo>
                      <a:pt x="265" y="523"/>
                    </a:lnTo>
                    <a:lnTo>
                      <a:pt x="272" y="506"/>
                    </a:lnTo>
                    <a:lnTo>
                      <a:pt x="276" y="496"/>
                    </a:lnTo>
                    <a:lnTo>
                      <a:pt x="282" y="496"/>
                    </a:lnTo>
                    <a:lnTo>
                      <a:pt x="299" y="469"/>
                    </a:lnTo>
                    <a:lnTo>
                      <a:pt x="313" y="432"/>
                    </a:lnTo>
                    <a:lnTo>
                      <a:pt x="323" y="432"/>
                    </a:lnTo>
                    <a:lnTo>
                      <a:pt x="327" y="422"/>
                    </a:lnTo>
                    <a:lnTo>
                      <a:pt x="334" y="436"/>
                    </a:lnTo>
                    <a:lnTo>
                      <a:pt x="334" y="466"/>
                    </a:lnTo>
                    <a:lnTo>
                      <a:pt x="337" y="486"/>
                    </a:lnTo>
                    <a:lnTo>
                      <a:pt x="334" y="509"/>
                    </a:lnTo>
                    <a:lnTo>
                      <a:pt x="337" y="550"/>
                    </a:lnTo>
                    <a:lnTo>
                      <a:pt x="337" y="600"/>
                    </a:lnTo>
                    <a:lnTo>
                      <a:pt x="351" y="647"/>
                    </a:lnTo>
                    <a:lnTo>
                      <a:pt x="357" y="663"/>
                    </a:lnTo>
                    <a:lnTo>
                      <a:pt x="374" y="694"/>
                    </a:lnTo>
                    <a:lnTo>
                      <a:pt x="381" y="700"/>
                    </a:lnTo>
                    <a:lnTo>
                      <a:pt x="391" y="707"/>
                    </a:lnTo>
                    <a:lnTo>
                      <a:pt x="398" y="697"/>
                    </a:lnTo>
                    <a:lnTo>
                      <a:pt x="405" y="684"/>
                    </a:lnTo>
                    <a:lnTo>
                      <a:pt x="412" y="670"/>
                    </a:lnTo>
                    <a:lnTo>
                      <a:pt x="419" y="650"/>
                    </a:lnTo>
                    <a:lnTo>
                      <a:pt x="402" y="643"/>
                    </a:lnTo>
                    <a:close/>
                    <a:moveTo>
                      <a:pt x="313" y="372"/>
                    </a:moveTo>
                    <a:lnTo>
                      <a:pt x="289" y="426"/>
                    </a:lnTo>
                    <a:lnTo>
                      <a:pt x="282" y="429"/>
                    </a:lnTo>
                    <a:lnTo>
                      <a:pt x="282" y="446"/>
                    </a:lnTo>
                    <a:lnTo>
                      <a:pt x="272" y="456"/>
                    </a:lnTo>
                    <a:lnTo>
                      <a:pt x="259" y="476"/>
                    </a:lnTo>
                    <a:lnTo>
                      <a:pt x="248" y="479"/>
                    </a:lnTo>
                    <a:lnTo>
                      <a:pt x="245" y="499"/>
                    </a:lnTo>
                    <a:lnTo>
                      <a:pt x="235" y="509"/>
                    </a:lnTo>
                    <a:lnTo>
                      <a:pt x="225" y="540"/>
                    </a:lnTo>
                    <a:lnTo>
                      <a:pt x="214" y="540"/>
                    </a:lnTo>
                    <a:lnTo>
                      <a:pt x="211" y="546"/>
                    </a:lnTo>
                    <a:lnTo>
                      <a:pt x="204" y="550"/>
                    </a:lnTo>
                    <a:lnTo>
                      <a:pt x="201" y="550"/>
                    </a:lnTo>
                    <a:lnTo>
                      <a:pt x="194" y="550"/>
                    </a:lnTo>
                    <a:lnTo>
                      <a:pt x="201" y="556"/>
                    </a:lnTo>
                    <a:lnTo>
                      <a:pt x="191" y="563"/>
                    </a:lnTo>
                    <a:lnTo>
                      <a:pt x="194" y="580"/>
                    </a:lnTo>
                    <a:lnTo>
                      <a:pt x="180" y="586"/>
                    </a:lnTo>
                    <a:lnTo>
                      <a:pt x="180" y="593"/>
                    </a:lnTo>
                    <a:lnTo>
                      <a:pt x="173" y="593"/>
                    </a:lnTo>
                    <a:lnTo>
                      <a:pt x="170" y="600"/>
                    </a:lnTo>
                    <a:lnTo>
                      <a:pt x="167" y="603"/>
                    </a:lnTo>
                    <a:lnTo>
                      <a:pt x="163" y="600"/>
                    </a:lnTo>
                    <a:lnTo>
                      <a:pt x="153" y="613"/>
                    </a:lnTo>
                    <a:lnTo>
                      <a:pt x="153" y="617"/>
                    </a:lnTo>
                    <a:lnTo>
                      <a:pt x="139" y="627"/>
                    </a:lnTo>
                    <a:lnTo>
                      <a:pt x="139" y="637"/>
                    </a:lnTo>
                    <a:lnTo>
                      <a:pt x="119" y="643"/>
                    </a:lnTo>
                    <a:lnTo>
                      <a:pt x="116" y="657"/>
                    </a:lnTo>
                    <a:lnTo>
                      <a:pt x="112" y="653"/>
                    </a:lnTo>
                    <a:lnTo>
                      <a:pt x="102" y="657"/>
                    </a:lnTo>
                    <a:lnTo>
                      <a:pt x="102" y="663"/>
                    </a:lnTo>
                    <a:lnTo>
                      <a:pt x="95" y="663"/>
                    </a:lnTo>
                    <a:lnTo>
                      <a:pt x="88" y="674"/>
                    </a:lnTo>
                    <a:lnTo>
                      <a:pt x="88" y="670"/>
                    </a:lnTo>
                    <a:lnTo>
                      <a:pt x="78" y="670"/>
                    </a:lnTo>
                    <a:lnTo>
                      <a:pt x="71" y="677"/>
                    </a:lnTo>
                    <a:lnTo>
                      <a:pt x="68" y="680"/>
                    </a:lnTo>
                    <a:lnTo>
                      <a:pt x="65" y="680"/>
                    </a:lnTo>
                    <a:lnTo>
                      <a:pt x="58" y="674"/>
                    </a:lnTo>
                    <a:lnTo>
                      <a:pt x="48" y="674"/>
                    </a:lnTo>
                    <a:lnTo>
                      <a:pt x="48" y="667"/>
                    </a:lnTo>
                    <a:lnTo>
                      <a:pt x="41" y="660"/>
                    </a:lnTo>
                    <a:lnTo>
                      <a:pt x="27" y="623"/>
                    </a:lnTo>
                    <a:lnTo>
                      <a:pt x="34" y="607"/>
                    </a:lnTo>
                    <a:lnTo>
                      <a:pt x="30" y="596"/>
                    </a:lnTo>
                    <a:lnTo>
                      <a:pt x="37" y="583"/>
                    </a:lnTo>
                    <a:lnTo>
                      <a:pt x="34" y="573"/>
                    </a:lnTo>
                    <a:lnTo>
                      <a:pt x="34" y="536"/>
                    </a:lnTo>
                    <a:lnTo>
                      <a:pt x="37" y="513"/>
                    </a:lnTo>
                    <a:lnTo>
                      <a:pt x="54" y="483"/>
                    </a:lnTo>
                    <a:lnTo>
                      <a:pt x="51" y="456"/>
                    </a:lnTo>
                    <a:lnTo>
                      <a:pt x="54" y="449"/>
                    </a:lnTo>
                    <a:lnTo>
                      <a:pt x="61" y="439"/>
                    </a:lnTo>
                    <a:lnTo>
                      <a:pt x="61" y="422"/>
                    </a:lnTo>
                    <a:lnTo>
                      <a:pt x="71" y="412"/>
                    </a:lnTo>
                    <a:lnTo>
                      <a:pt x="75" y="382"/>
                    </a:lnTo>
                    <a:lnTo>
                      <a:pt x="82" y="352"/>
                    </a:lnTo>
                    <a:lnTo>
                      <a:pt x="92" y="345"/>
                    </a:lnTo>
                    <a:lnTo>
                      <a:pt x="99" y="329"/>
                    </a:lnTo>
                    <a:lnTo>
                      <a:pt x="112" y="315"/>
                    </a:lnTo>
                    <a:lnTo>
                      <a:pt x="122" y="305"/>
                    </a:lnTo>
                    <a:lnTo>
                      <a:pt x="119" y="302"/>
                    </a:lnTo>
                    <a:lnTo>
                      <a:pt x="119" y="292"/>
                    </a:lnTo>
                    <a:lnTo>
                      <a:pt x="126" y="292"/>
                    </a:lnTo>
                    <a:lnTo>
                      <a:pt x="129" y="282"/>
                    </a:lnTo>
                    <a:lnTo>
                      <a:pt x="146" y="282"/>
                    </a:lnTo>
                    <a:lnTo>
                      <a:pt x="163" y="275"/>
                    </a:lnTo>
                    <a:lnTo>
                      <a:pt x="173" y="285"/>
                    </a:lnTo>
                    <a:lnTo>
                      <a:pt x="180" y="278"/>
                    </a:lnTo>
                    <a:lnTo>
                      <a:pt x="211" y="275"/>
                    </a:lnTo>
                    <a:lnTo>
                      <a:pt x="231" y="278"/>
                    </a:lnTo>
                    <a:lnTo>
                      <a:pt x="242" y="285"/>
                    </a:lnTo>
                    <a:lnTo>
                      <a:pt x="255" y="292"/>
                    </a:lnTo>
                    <a:lnTo>
                      <a:pt x="272" y="295"/>
                    </a:lnTo>
                    <a:lnTo>
                      <a:pt x="272" y="305"/>
                    </a:lnTo>
                    <a:lnTo>
                      <a:pt x="279" y="308"/>
                    </a:lnTo>
                    <a:lnTo>
                      <a:pt x="293" y="332"/>
                    </a:lnTo>
                    <a:lnTo>
                      <a:pt x="296" y="342"/>
                    </a:lnTo>
                    <a:lnTo>
                      <a:pt x="299" y="345"/>
                    </a:lnTo>
                    <a:lnTo>
                      <a:pt x="310" y="349"/>
                    </a:lnTo>
                    <a:lnTo>
                      <a:pt x="320" y="359"/>
                    </a:lnTo>
                    <a:lnTo>
                      <a:pt x="323" y="362"/>
                    </a:lnTo>
                    <a:lnTo>
                      <a:pt x="313" y="372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p:grpSp>
      </p:grpSp>
      <p:pic>
        <p:nvPicPr>
          <p:cNvPr id="16390" name="Picture 3">
            <a:extLst>
              <a:ext uri="{FF2B5EF4-FFF2-40B4-BE49-F238E27FC236}">
                <a16:creationId xmlns:a16="http://schemas.microsoft.com/office/drawing/2014/main" id="{A221EDA3-4BBB-494A-AE74-38F8DFF1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1" name="Picture 4">
            <a:extLst>
              <a:ext uri="{FF2B5EF4-FFF2-40B4-BE49-F238E27FC236}">
                <a16:creationId xmlns:a16="http://schemas.microsoft.com/office/drawing/2014/main" id="{E37CCEBF-910A-4252-9D1B-78A3DF763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2" name="Picture 5">
            <a:extLst>
              <a:ext uri="{FF2B5EF4-FFF2-40B4-BE49-F238E27FC236}">
                <a16:creationId xmlns:a16="http://schemas.microsoft.com/office/drawing/2014/main" id="{532FA77F-7F56-4796-83B5-18AA64E8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3" name="Picture 6">
            <a:extLst>
              <a:ext uri="{FF2B5EF4-FFF2-40B4-BE49-F238E27FC236}">
                <a16:creationId xmlns:a16="http://schemas.microsoft.com/office/drawing/2014/main" id="{E7FAD5F4-59A8-46D1-A3DB-D8C2479F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4" name="Picture 7">
            <a:extLst>
              <a:ext uri="{FF2B5EF4-FFF2-40B4-BE49-F238E27FC236}">
                <a16:creationId xmlns:a16="http://schemas.microsoft.com/office/drawing/2014/main" id="{D4968745-E9FC-4470-A68A-63FB8AEE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5" name="Picture 8">
            <a:extLst>
              <a:ext uri="{FF2B5EF4-FFF2-40B4-BE49-F238E27FC236}">
                <a16:creationId xmlns:a16="http://schemas.microsoft.com/office/drawing/2014/main" id="{90CE2F1F-F2C9-49CD-A6E1-8C36777EB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6" name="Picture 9">
            <a:extLst>
              <a:ext uri="{FF2B5EF4-FFF2-40B4-BE49-F238E27FC236}">
                <a16:creationId xmlns:a16="http://schemas.microsoft.com/office/drawing/2014/main" id="{8FA04643-4260-4A0F-A4BA-5005033E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7" name="Picture 10">
            <a:extLst>
              <a:ext uri="{FF2B5EF4-FFF2-40B4-BE49-F238E27FC236}">
                <a16:creationId xmlns:a16="http://schemas.microsoft.com/office/drawing/2014/main" id="{54E8D2C7-4BD6-4DAB-B29B-5C04FD730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8" name="Picture 11">
            <a:extLst>
              <a:ext uri="{FF2B5EF4-FFF2-40B4-BE49-F238E27FC236}">
                <a16:creationId xmlns:a16="http://schemas.microsoft.com/office/drawing/2014/main" id="{5FCE3D67-0418-44F4-B824-74807EA8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9" name="Picture 12">
            <a:extLst>
              <a:ext uri="{FF2B5EF4-FFF2-40B4-BE49-F238E27FC236}">
                <a16:creationId xmlns:a16="http://schemas.microsoft.com/office/drawing/2014/main" id="{15294E81-0A90-411C-93F3-79225CA82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00" name="Picture 13">
            <a:extLst>
              <a:ext uri="{FF2B5EF4-FFF2-40B4-BE49-F238E27FC236}">
                <a16:creationId xmlns:a16="http://schemas.microsoft.com/office/drawing/2014/main" id="{A2B9F843-9548-425F-8A8B-C0E20BDB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01" name="Picture 14">
            <a:extLst>
              <a:ext uri="{FF2B5EF4-FFF2-40B4-BE49-F238E27FC236}">
                <a16:creationId xmlns:a16="http://schemas.microsoft.com/office/drawing/2014/main" id="{0C031E46-A16B-4DB1-B83A-6B662A1A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810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4BBEDF-C018-B063-823A-CAF16B698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556437"/>
            <a:ext cx="7772400" cy="685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408CBD7-E9DE-5288-BBB0-8D935C562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2248035"/>
            <a:ext cx="11879047" cy="21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85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4B146A-2CCB-FE31-0C33-2465A1775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556437"/>
            <a:ext cx="7772400" cy="685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6BCBA6F-A465-456F-1E7E-3BD08FB32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87" y="1531903"/>
            <a:ext cx="10910454" cy="200025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AF97C086-7FEF-CD6D-D670-BB27A3152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87" y="4044770"/>
            <a:ext cx="10910454" cy="2000250"/>
          </a:xfrm>
          <a:prstGeom prst="rect">
            <a:avLst/>
          </a:prstGeom>
        </p:spPr>
      </p:pic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EBF25312-1C8E-6323-0584-7745CE35C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57111" y="2336800"/>
            <a:ext cx="999614" cy="677863"/>
          </a:xfrm>
          <a:prstGeom prst="rect">
            <a:avLst/>
          </a:prstGeom>
        </p:spPr>
      </p:pic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4526637C-E601-28BB-4EA4-5A6F6829C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15288" y="5044895"/>
            <a:ext cx="999614" cy="6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4B146A-2CCB-FE31-0C33-2465A1775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556437"/>
            <a:ext cx="7772400" cy="685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C2239C1-EEAB-816A-451F-06B3394EE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1535925"/>
            <a:ext cx="10325864" cy="1893075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3957A2C-3497-B88F-F9E2-EBDC8DAD8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" y="4068132"/>
            <a:ext cx="11320871" cy="207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green lin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8F777DB-64C2-31FD-6F5D-C86E1CAD6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762875" y="1880739"/>
            <a:ext cx="1100921" cy="1260475"/>
          </a:xfrm>
          <a:prstGeom prst="rect">
            <a:avLst/>
          </a:prstGeom>
        </p:spPr>
      </p:pic>
      <p:pic>
        <p:nvPicPr>
          <p:cNvPr id="5" name="Picture 4" descr="A green lin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B22FA28-2C0C-C101-E593-AD92C460C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15288" y="4475640"/>
            <a:ext cx="1100921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4B146A-2CCB-FE31-0C33-2465A1775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556437"/>
            <a:ext cx="7772400" cy="685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0AFF7F4-3E48-1418-1190-0A0342268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9" y="2400300"/>
            <a:ext cx="11222182" cy="2057400"/>
          </a:xfrm>
          <a:prstGeom prst="rect">
            <a:avLst/>
          </a:prstGeom>
        </p:spPr>
      </p:pic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8E0CBF37-D0B0-ABAD-9AC8-80BDDF45F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85698" y="3429000"/>
            <a:ext cx="999614" cy="6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E89949-B22E-9F3E-710B-E65FC6843587}"/>
              </a:ext>
            </a:extLst>
          </p:cNvPr>
          <p:cNvSpPr txBox="1"/>
          <p:nvPr/>
        </p:nvSpPr>
        <p:spPr>
          <a:xfrm>
            <a:off x="685800" y="828675"/>
            <a:ext cx="6986588" cy="4872038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VN" sz="6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Read </a:t>
            </a:r>
            <a:r>
              <a:rPr lang="en-VN" sz="6000" b="1" dirty="0">
                <a:solidFill>
                  <a:srgbClr val="00B050"/>
                </a:solidFill>
                <a:latin typeface="Comic Sans MS" panose="030F0902030302020204" pitchFamily="66" charset="0"/>
              </a:rPr>
              <a:t>and</a:t>
            </a:r>
            <a:r>
              <a:rPr lang="en-VN" sz="6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-VN" sz="6000" b="1" dirty="0">
                <a:solidFill>
                  <a:srgbClr val="7030A0"/>
                </a:solidFill>
                <a:latin typeface="Comic Sans MS" panose="030F0902030302020204" pitchFamily="66" charset="0"/>
              </a:rPr>
              <a:t>write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D83145B9-0A40-BA5B-F4E2-F31106E8A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0950" y="690017"/>
            <a:ext cx="5222875" cy="501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46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23040" y="5616823"/>
            <a:ext cx="9196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>
                <a:solidFill>
                  <a:srgbClr val="C0504D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…………….………………….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DEBE5BF8-02A1-4B94-820F-E45FD58801A2}"/>
              </a:ext>
            </a:extLst>
          </p:cNvPr>
          <p:cNvSpPr txBox="1"/>
          <p:nvPr/>
        </p:nvSpPr>
        <p:spPr>
          <a:xfrm>
            <a:off x="1537252" y="4789057"/>
            <a:ext cx="9568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 err="1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What</a:t>
            </a:r>
            <a:r>
              <a:rPr lang="fr-FR" sz="3600" b="1" dirty="0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 can </a:t>
            </a:r>
            <a:r>
              <a:rPr lang="fr-FR" sz="3600" b="1" dirty="0" err="1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your</a:t>
            </a:r>
            <a:r>
              <a:rPr lang="fr-FR" sz="3600" b="1" dirty="0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mom</a:t>
            </a:r>
            <a:r>
              <a:rPr lang="fr-FR" sz="3600" b="1" dirty="0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89CB6-AA4A-4F78-A9DA-B9FCCE8C7ADF}"/>
              </a:ext>
            </a:extLst>
          </p:cNvPr>
          <p:cNvSpPr txBox="1"/>
          <p:nvPr/>
        </p:nvSpPr>
        <p:spPr>
          <a:xfrm>
            <a:off x="3265714" y="5293657"/>
            <a:ext cx="682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She can play the piano.</a:t>
            </a:r>
          </a:p>
        </p:txBody>
      </p:sp>
      <p:sp>
        <p:nvSpPr>
          <p:cNvPr id="9" name="AutoShape 2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B8765B-D6D2-4CE8-A39A-AFCFF2E02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7597" y="3992018"/>
            <a:ext cx="1152525" cy="719138"/>
          </a:xfrm>
          <a:custGeom>
            <a:avLst/>
            <a:gdLst>
              <a:gd name="T0" fmla="*/ 864394 w 21600"/>
              <a:gd name="T1" fmla="*/ 0 h 21600"/>
              <a:gd name="T2" fmla="*/ 0 w 21600"/>
              <a:gd name="T3" fmla="*/ 359569 h 21600"/>
              <a:gd name="T4" fmla="*/ 864394 w 21600"/>
              <a:gd name="T5" fmla="*/ 719138 h 21600"/>
              <a:gd name="T6" fmla="*/ 1152525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Next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046A198-831C-453E-AB5F-1DE4F1A8AA01}"/>
              </a:ext>
            </a:extLst>
          </p:cNvPr>
          <p:cNvSpPr/>
          <p:nvPr/>
        </p:nvSpPr>
        <p:spPr>
          <a:xfrm>
            <a:off x="410817" y="4138294"/>
            <a:ext cx="1126435" cy="4949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CHECK</a:t>
            </a:r>
          </a:p>
        </p:txBody>
      </p:sp>
      <p:pic>
        <p:nvPicPr>
          <p:cNvPr id="4" name="Picture 3" descr="A picture containing piano, music, clavier&#10;&#10;Description automatically generated">
            <a:extLst>
              <a:ext uri="{FF2B5EF4-FFF2-40B4-BE49-F238E27FC236}">
                <a16:creationId xmlns:a16="http://schemas.microsoft.com/office/drawing/2014/main" id="{3A32EDC7-47E3-6162-9B72-6BCA73982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36269" y="704368"/>
            <a:ext cx="3319462" cy="3433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23040" y="5616823"/>
            <a:ext cx="9196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>
                <a:solidFill>
                  <a:srgbClr val="C0504D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…………….………………….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DEBE5BF8-02A1-4B94-820F-E45FD58801A2}"/>
              </a:ext>
            </a:extLst>
          </p:cNvPr>
          <p:cNvSpPr txBox="1"/>
          <p:nvPr/>
        </p:nvSpPr>
        <p:spPr>
          <a:xfrm>
            <a:off x="1537252" y="4789057"/>
            <a:ext cx="9568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 err="1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What</a:t>
            </a:r>
            <a:r>
              <a:rPr lang="fr-FR" sz="3600" b="1" dirty="0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 can </a:t>
            </a:r>
            <a:r>
              <a:rPr lang="fr-FR" sz="3600" b="1" dirty="0" err="1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your</a:t>
            </a:r>
            <a:r>
              <a:rPr lang="fr-FR" sz="3600" b="1" dirty="0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friend</a:t>
            </a:r>
            <a:r>
              <a:rPr lang="fr-FR" sz="3600" b="1" dirty="0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89CB6-AA4A-4F78-A9DA-B9FCCE8C7ADF}"/>
              </a:ext>
            </a:extLst>
          </p:cNvPr>
          <p:cNvSpPr txBox="1"/>
          <p:nvPr/>
        </p:nvSpPr>
        <p:spPr>
          <a:xfrm>
            <a:off x="3308576" y="5435388"/>
            <a:ext cx="682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 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 ride </a:t>
            </a:r>
            <a:r>
              <a:rPr lang="en-US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bike.</a:t>
            </a:r>
          </a:p>
        </p:txBody>
      </p:sp>
      <p:sp>
        <p:nvSpPr>
          <p:cNvPr id="9" name="AutoShape 2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B8765B-D6D2-4CE8-A39A-AFCFF2E02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7597" y="3992018"/>
            <a:ext cx="1152525" cy="719138"/>
          </a:xfrm>
          <a:custGeom>
            <a:avLst/>
            <a:gdLst>
              <a:gd name="T0" fmla="*/ 864394 w 21600"/>
              <a:gd name="T1" fmla="*/ 0 h 21600"/>
              <a:gd name="T2" fmla="*/ 0 w 21600"/>
              <a:gd name="T3" fmla="*/ 359569 h 21600"/>
              <a:gd name="T4" fmla="*/ 864394 w 21600"/>
              <a:gd name="T5" fmla="*/ 719138 h 21600"/>
              <a:gd name="T6" fmla="*/ 1152525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Next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046A198-831C-453E-AB5F-1DE4F1A8AA01}"/>
              </a:ext>
            </a:extLst>
          </p:cNvPr>
          <p:cNvSpPr/>
          <p:nvPr/>
        </p:nvSpPr>
        <p:spPr>
          <a:xfrm>
            <a:off x="410817" y="4138294"/>
            <a:ext cx="1126435" cy="4949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CHECK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DA42B5E-6256-EC4D-B126-B9699E4F5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30633" y="203937"/>
            <a:ext cx="4330733" cy="44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23040" y="5616823"/>
            <a:ext cx="9196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>
                <a:solidFill>
                  <a:srgbClr val="C0504D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…………….………………….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DEBE5BF8-02A1-4B94-820F-E45FD58801A2}"/>
              </a:ext>
            </a:extLst>
          </p:cNvPr>
          <p:cNvSpPr txBox="1"/>
          <p:nvPr/>
        </p:nvSpPr>
        <p:spPr>
          <a:xfrm>
            <a:off x="1537252" y="4789057"/>
            <a:ext cx="9568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 err="1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What</a:t>
            </a:r>
            <a:r>
              <a:rPr lang="fr-FR" sz="3600" b="1" dirty="0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 can </a:t>
            </a:r>
            <a:r>
              <a:rPr lang="fr-FR" sz="3600" b="1" dirty="0" err="1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you</a:t>
            </a:r>
            <a:r>
              <a:rPr lang="fr-FR" sz="3600" b="1" dirty="0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 and </a:t>
            </a:r>
            <a:r>
              <a:rPr lang="fr-FR" sz="3600" b="1" dirty="0" err="1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your</a:t>
            </a:r>
            <a:r>
              <a:rPr lang="fr-FR" sz="3600" b="1" dirty="0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sister</a:t>
            </a:r>
            <a:r>
              <a:rPr lang="fr-FR" sz="3600" b="1" dirty="0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89CB6-AA4A-4F78-A9DA-B9FCCE8C7ADF}"/>
              </a:ext>
            </a:extLst>
          </p:cNvPr>
          <p:cNvSpPr txBox="1"/>
          <p:nvPr/>
        </p:nvSpPr>
        <p:spPr>
          <a:xfrm>
            <a:off x="3939286" y="5435388"/>
            <a:ext cx="682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can swim.</a:t>
            </a:r>
          </a:p>
        </p:txBody>
      </p:sp>
      <p:sp>
        <p:nvSpPr>
          <p:cNvPr id="9" name="AutoShape 2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B8765B-D6D2-4CE8-A39A-AFCFF2E02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7597" y="3992018"/>
            <a:ext cx="1152525" cy="719138"/>
          </a:xfrm>
          <a:custGeom>
            <a:avLst/>
            <a:gdLst>
              <a:gd name="T0" fmla="*/ 864394 w 21600"/>
              <a:gd name="T1" fmla="*/ 0 h 21600"/>
              <a:gd name="T2" fmla="*/ 0 w 21600"/>
              <a:gd name="T3" fmla="*/ 359569 h 21600"/>
              <a:gd name="T4" fmla="*/ 864394 w 21600"/>
              <a:gd name="T5" fmla="*/ 719138 h 21600"/>
              <a:gd name="T6" fmla="*/ 1152525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Next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046A198-831C-453E-AB5F-1DE4F1A8AA01}"/>
              </a:ext>
            </a:extLst>
          </p:cNvPr>
          <p:cNvSpPr/>
          <p:nvPr/>
        </p:nvSpPr>
        <p:spPr>
          <a:xfrm>
            <a:off x="410817" y="4138294"/>
            <a:ext cx="1126435" cy="4949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CHECK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EEE0418-AC22-C08E-5468-1F2C75E42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7587"/>
          <a:stretch/>
        </p:blipFill>
        <p:spPr>
          <a:xfrm>
            <a:off x="2835021" y="674615"/>
            <a:ext cx="3065717" cy="331740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A181D96-A32A-3139-6C69-EE3FAC932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889"/>
          <a:stretch/>
        </p:blipFill>
        <p:spPr>
          <a:xfrm>
            <a:off x="5772150" y="674615"/>
            <a:ext cx="2956179" cy="331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23040" y="5616823"/>
            <a:ext cx="9196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>
                <a:solidFill>
                  <a:srgbClr val="C0504D">
                    <a:lumMod val="50000"/>
                  </a:srgbClr>
                </a:solidFill>
                <a:latin typeface="Verdana" pitchFamily="34" charset="0"/>
                <a:cs typeface="Times New Roman" pitchFamily="18" charset="0"/>
              </a:rPr>
              <a:t>…………….………………….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DEBE5BF8-02A1-4B94-820F-E45FD58801A2}"/>
              </a:ext>
            </a:extLst>
          </p:cNvPr>
          <p:cNvSpPr txBox="1"/>
          <p:nvPr/>
        </p:nvSpPr>
        <p:spPr>
          <a:xfrm>
            <a:off x="1537252" y="4789057"/>
            <a:ext cx="9568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 err="1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What</a:t>
            </a:r>
            <a:r>
              <a:rPr lang="fr-FR" sz="3600" b="1" dirty="0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 can </a:t>
            </a:r>
            <a:r>
              <a:rPr lang="fr-FR" sz="3600" b="1" dirty="0" err="1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your</a:t>
            </a:r>
            <a:r>
              <a:rPr lang="fr-FR" sz="3600" b="1" dirty="0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brother</a:t>
            </a:r>
            <a:r>
              <a:rPr lang="fr-FR" sz="3600" b="1" dirty="0">
                <a:solidFill>
                  <a:srgbClr val="25A51B"/>
                </a:solidFill>
                <a:latin typeface="Verdana" pitchFamily="34" charset="0"/>
                <a:cs typeface="Times New Roman" pitchFamily="18" charset="0"/>
              </a:rPr>
              <a:t>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89CB6-AA4A-4F78-A9DA-B9FCCE8C7ADF}"/>
              </a:ext>
            </a:extLst>
          </p:cNvPr>
          <p:cNvSpPr txBox="1"/>
          <p:nvPr/>
        </p:nvSpPr>
        <p:spPr>
          <a:xfrm>
            <a:off x="3265714" y="5293657"/>
            <a:ext cx="682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 can play the drums.</a:t>
            </a:r>
          </a:p>
        </p:txBody>
      </p:sp>
      <p:sp>
        <p:nvSpPr>
          <p:cNvPr id="9" name="AutoShape 2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B8765B-D6D2-4CE8-A39A-AFCFF2E02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7597" y="3992018"/>
            <a:ext cx="1152525" cy="719138"/>
          </a:xfrm>
          <a:custGeom>
            <a:avLst/>
            <a:gdLst>
              <a:gd name="T0" fmla="*/ 864394 w 21600"/>
              <a:gd name="T1" fmla="*/ 0 h 21600"/>
              <a:gd name="T2" fmla="*/ 0 w 21600"/>
              <a:gd name="T3" fmla="*/ 359569 h 21600"/>
              <a:gd name="T4" fmla="*/ 864394 w 21600"/>
              <a:gd name="T5" fmla="*/ 719138 h 21600"/>
              <a:gd name="T6" fmla="*/ 1152525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Next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046A198-831C-453E-AB5F-1DE4F1A8AA01}"/>
              </a:ext>
            </a:extLst>
          </p:cNvPr>
          <p:cNvSpPr/>
          <p:nvPr/>
        </p:nvSpPr>
        <p:spPr>
          <a:xfrm>
            <a:off x="410817" y="4138294"/>
            <a:ext cx="1126435" cy="4949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CHECK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37925-83D0-4667-C556-049A6F74A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72337" y="133118"/>
            <a:ext cx="5560549" cy="44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8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F19230-E6A4-9842-0EA7-209A9242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15" y="991565"/>
            <a:ext cx="10370198" cy="5759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498DA7-5A55-1AAA-668A-EACB2D46BAE5}"/>
              </a:ext>
            </a:extLst>
          </p:cNvPr>
          <p:cNvSpPr txBox="1"/>
          <p:nvPr/>
        </p:nvSpPr>
        <p:spPr>
          <a:xfrm>
            <a:off x="214605" y="4758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16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BDBD72-1322-21AA-5CD9-34665A2A4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413" y="-36278"/>
            <a:ext cx="2997200" cy="74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9F62C1-63D6-7062-E339-0DF82EB586D7}"/>
                  </a:ext>
                </a:extLst>
              </p14:cNvPr>
              <p14:cNvContentPartPr/>
              <p14:nvPr/>
            </p14:nvContentPartPr>
            <p14:xfrm>
              <a:off x="5614942" y="3472380"/>
              <a:ext cx="3633120" cy="2008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9F62C1-63D6-7062-E339-0DF82EB586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6302" y="3463740"/>
                <a:ext cx="3650760" cy="20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3EBC67-B922-CDED-A4E6-611B07BABC04}"/>
                  </a:ext>
                </a:extLst>
              </p14:cNvPr>
              <p14:cNvContentPartPr/>
              <p14:nvPr/>
            </p14:nvContentPartPr>
            <p14:xfrm>
              <a:off x="6080782" y="3501180"/>
              <a:ext cx="1333080" cy="2023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3EBC67-B922-CDED-A4E6-611B07BABC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72142" y="3492540"/>
                <a:ext cx="1350720" cy="20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EAC93C-64C5-1D1E-BBE3-3F735FFEC27E}"/>
                  </a:ext>
                </a:extLst>
              </p14:cNvPr>
              <p14:cNvContentPartPr/>
              <p14:nvPr/>
            </p14:nvContentPartPr>
            <p14:xfrm>
              <a:off x="4309222" y="3537180"/>
              <a:ext cx="4772160" cy="1951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EAC93C-64C5-1D1E-BBE3-3F735FFEC2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00222" y="3528540"/>
                <a:ext cx="4789800" cy="19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8FA1CB-60CE-2EF0-8C49-20D1F4396B67}"/>
                  </a:ext>
                </a:extLst>
              </p14:cNvPr>
              <p14:cNvContentPartPr/>
              <p14:nvPr/>
            </p14:nvContentPartPr>
            <p14:xfrm>
              <a:off x="2299342" y="3479220"/>
              <a:ext cx="8551080" cy="2021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8FA1CB-60CE-2EF0-8C49-20D1F4396B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90342" y="3470580"/>
                <a:ext cx="8568720" cy="20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4EEE86-7A42-4A5A-8D25-47C4C6A876F7}"/>
                  </a:ext>
                </a:extLst>
              </p14:cNvPr>
              <p14:cNvContentPartPr/>
              <p14:nvPr/>
            </p14:nvContentPartPr>
            <p14:xfrm>
              <a:off x="3990982" y="3515220"/>
              <a:ext cx="4455720" cy="1972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4EEE86-7A42-4A5A-8D25-47C4C6A876F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81982" y="3506220"/>
                <a:ext cx="4473360" cy="19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14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42">
            <a:extLst>
              <a:ext uri="{FF2B5EF4-FFF2-40B4-BE49-F238E27FC236}">
                <a16:creationId xmlns:a16="http://schemas.microsoft.com/office/drawing/2014/main" id="{2FAC0461-73B6-4731-8F2F-CBB13B87CF7A}"/>
              </a:ext>
            </a:extLst>
          </p:cNvPr>
          <p:cNvGrpSpPr>
            <a:grpSpLocks/>
          </p:cNvGrpSpPr>
          <p:nvPr/>
        </p:nvGrpSpPr>
        <p:grpSpPr bwMode="auto">
          <a:xfrm>
            <a:off x="1311905" y="792441"/>
            <a:ext cx="9037760" cy="5092700"/>
            <a:chOff x="-2878211" y="899630"/>
            <a:chExt cx="7785174" cy="4751809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B0AA1DE-F0E9-4BBE-9F1D-03B88520D4C8}"/>
                </a:ext>
              </a:extLst>
            </p:cNvPr>
            <p:cNvSpPr/>
            <p:nvPr/>
          </p:nvSpPr>
          <p:spPr>
            <a:xfrm>
              <a:off x="-2772334" y="964804"/>
              <a:ext cx="7621546" cy="4624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r>
                <a:rPr lang="es-ES" dirty="0">
                  <a:solidFill>
                    <a:prstClr val="white"/>
                  </a:solidFill>
                  <a:latin typeface="Gill Sans MT" panose="020B0502020104020203"/>
                </a:rPr>
                <a:t>Y</a:t>
              </a:r>
            </a:p>
          </p:txBody>
        </p:sp>
        <p:sp>
          <p:nvSpPr>
            <p:cNvPr id="58" name="Marco 57">
              <a:extLst>
                <a:ext uri="{FF2B5EF4-FFF2-40B4-BE49-F238E27FC236}">
                  <a16:creationId xmlns:a16="http://schemas.microsoft.com/office/drawing/2014/main" id="{48FB82A5-FDE7-4E2C-8ACA-2B56A9F3FD9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1F514BB-FE51-4FD5-9531-48C757C56A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748514" y="2013961"/>
            <a:ext cx="4763787" cy="1458592"/>
          </a:xfrm>
        </p:spPr>
        <p:txBody>
          <a:bodyPr>
            <a:normAutofit/>
          </a:bodyPr>
          <a:lstStyle/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3600" dirty="0">
                <a:latin typeface="Comic Sans MS" panose="030F0702030302020204" pitchFamily="66" charset="0"/>
              </a:rPr>
              <a:t>Can </a:t>
            </a:r>
            <a:r>
              <a:rPr lang="es-ES" altLang="es-ES" sz="3600" dirty="0" err="1">
                <a:latin typeface="Comic Sans MS" panose="030F0702030302020204" pitchFamily="66" charset="0"/>
              </a:rPr>
              <a:t>she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jump</a:t>
            </a:r>
            <a:r>
              <a:rPr lang="es-ES" altLang="es-E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rope</a:t>
            </a:r>
            <a:r>
              <a:rPr lang="es-ES" altLang="es-ES" sz="36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56E9FC2-A608-4A85-B910-31E4DC15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51" y="1803907"/>
            <a:ext cx="2523538" cy="10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5EACB686-B70B-4A42-B12A-3F7E541BF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5434263" y="1039534"/>
            <a:ext cx="3925999" cy="41767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CC47D6F-20F3-466E-B361-F3F3ED2D0B16}"/>
              </a:ext>
            </a:extLst>
          </p:cNvPr>
          <p:cNvSpPr/>
          <p:nvPr/>
        </p:nvSpPr>
        <p:spPr>
          <a:xfrm>
            <a:off x="2495599" y="4870831"/>
            <a:ext cx="1720552" cy="648072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20491" name="Picture 3">
            <a:extLst>
              <a:ext uri="{FF2B5EF4-FFF2-40B4-BE49-F238E27FC236}">
                <a16:creationId xmlns:a16="http://schemas.microsoft.com/office/drawing/2014/main" id="{12AF3B36-F094-4E87-9C58-27267418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69E23193-594B-40A7-A831-08110797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FF2223AD-A034-4663-B265-A969130D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A2EA0607-EEFE-4E93-9225-8534D0FB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0AA33BAF-5A10-49B9-B840-5F15D95F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id="{716146A8-34E4-4408-A005-EC71DB38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id="{B4342022-93C6-498F-BE31-86674BFB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4B78F589-4967-448D-AADD-3BDD032D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id="{9DA4D730-C5D3-4D09-BCBC-8D653B0A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id="{3D77E210-8C6E-409C-A495-F5F64049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id="{F832F0F9-0445-44AD-9CBF-C6B02BB5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id="{F78D44BE-064A-4771-B280-1EE1E197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15">
            <a:extLst>
              <a:ext uri="{FF2B5EF4-FFF2-40B4-BE49-F238E27FC236}">
                <a16:creationId xmlns:a16="http://schemas.microsoft.com/office/drawing/2014/main" id="{429BC97F-A0C4-4072-AEAC-BF8D4893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42264" y="4870831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2261FAF-4676-F539-C3E5-AB635D15FEBA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3187" t="14494" r="15879" b="5099"/>
          <a:stretch/>
        </p:blipFill>
        <p:spPr>
          <a:xfrm>
            <a:off x="1592586" y="890028"/>
            <a:ext cx="2998160" cy="383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59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42">
            <a:extLst>
              <a:ext uri="{FF2B5EF4-FFF2-40B4-BE49-F238E27FC236}">
                <a16:creationId xmlns:a16="http://schemas.microsoft.com/office/drawing/2014/main" id="{2FAC0461-73B6-4731-8F2F-CBB13B87CF7A}"/>
              </a:ext>
            </a:extLst>
          </p:cNvPr>
          <p:cNvGrpSpPr>
            <a:grpSpLocks/>
          </p:cNvGrpSpPr>
          <p:nvPr/>
        </p:nvGrpSpPr>
        <p:grpSpPr bwMode="auto">
          <a:xfrm>
            <a:off x="1430658" y="882650"/>
            <a:ext cx="9037760" cy="5092700"/>
            <a:chOff x="-2878211" y="899630"/>
            <a:chExt cx="7785174" cy="4751809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B0AA1DE-F0E9-4BBE-9F1D-03B88520D4C8}"/>
                </a:ext>
              </a:extLst>
            </p:cNvPr>
            <p:cNvSpPr/>
            <p:nvPr/>
          </p:nvSpPr>
          <p:spPr>
            <a:xfrm>
              <a:off x="-2772334" y="964804"/>
              <a:ext cx="7621546" cy="4624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58" name="Marco 57">
              <a:extLst>
                <a:ext uri="{FF2B5EF4-FFF2-40B4-BE49-F238E27FC236}">
                  <a16:creationId xmlns:a16="http://schemas.microsoft.com/office/drawing/2014/main" id="{48FB82A5-FDE7-4E2C-8ACA-2B56A9F3FD9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1F514BB-FE51-4FD5-9531-48C757C56A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93340" y="2870724"/>
            <a:ext cx="9037760" cy="830263"/>
          </a:xfrm>
        </p:spPr>
        <p:txBody>
          <a:bodyPr>
            <a:normAutofit/>
          </a:bodyPr>
          <a:lstStyle/>
          <a:p>
            <a:pPr marL="341305" indent="-341305" algn="ctr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3600" dirty="0">
                <a:latin typeface="Comic Sans MS" panose="030F0702030302020204" pitchFamily="66" charset="0"/>
              </a:rPr>
              <a:t>Can he </a:t>
            </a:r>
            <a:r>
              <a:rPr lang="es-ES" altLang="es-ES" sz="3600" b="1" dirty="0">
                <a:solidFill>
                  <a:srgbClr val="FF0066"/>
                </a:solidFill>
                <a:latin typeface="Comic Sans MS" panose="030F0702030302020204" pitchFamily="66" charset="0"/>
              </a:rPr>
              <a:t>run</a:t>
            </a:r>
            <a:r>
              <a:rPr lang="es-ES" altLang="es-ES" sz="36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56E9FC2-A608-4A85-B910-31E4DC15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89" y="2961043"/>
            <a:ext cx="1657210" cy="50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5EACB686-B70B-4A42-B12A-3F7E541BF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5516582" y="1831976"/>
            <a:ext cx="3925999" cy="41767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CC47D6F-20F3-466E-B361-F3F3ED2D0B16}"/>
              </a:ext>
            </a:extLst>
          </p:cNvPr>
          <p:cNvSpPr/>
          <p:nvPr/>
        </p:nvSpPr>
        <p:spPr>
          <a:xfrm>
            <a:off x="2495600" y="4437112"/>
            <a:ext cx="1720552" cy="648072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20491" name="Picture 3">
            <a:extLst>
              <a:ext uri="{FF2B5EF4-FFF2-40B4-BE49-F238E27FC236}">
                <a16:creationId xmlns:a16="http://schemas.microsoft.com/office/drawing/2014/main" id="{12AF3B36-F094-4E87-9C58-27267418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69E23193-594B-40A7-A831-08110797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FF2223AD-A034-4663-B265-A969130D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A2EA0607-EEFE-4E93-9225-8534D0FB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0AA33BAF-5A10-49B9-B840-5F15D95F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id="{716146A8-34E4-4408-A005-EC71DB38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id="{B4342022-93C6-498F-BE31-86674BFB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4B78F589-4967-448D-AADD-3BDD032D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id="{9DA4D730-C5D3-4D09-BCBC-8D653B0A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id="{3D77E210-8C6E-409C-A495-F5F64049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id="{F832F0F9-0445-44AD-9CBF-C6B02BB5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id="{F78D44BE-064A-4771-B280-1EE1E197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15">
            <a:extLst>
              <a:ext uri="{FF2B5EF4-FFF2-40B4-BE49-F238E27FC236}">
                <a16:creationId xmlns:a16="http://schemas.microsoft.com/office/drawing/2014/main" id="{429BC97F-A0C4-4072-AEAC-BF8D4893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42264" y="4870831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E866E46E-052C-B20B-DFB7-3014B9064D7E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4351" t="15135" r="9812" b="8986"/>
          <a:stretch/>
        </p:blipFill>
        <p:spPr>
          <a:xfrm>
            <a:off x="1893340" y="1111543"/>
            <a:ext cx="3058555" cy="334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99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42">
            <a:extLst>
              <a:ext uri="{FF2B5EF4-FFF2-40B4-BE49-F238E27FC236}">
                <a16:creationId xmlns:a16="http://schemas.microsoft.com/office/drawing/2014/main" id="{2FAC0461-73B6-4731-8F2F-CBB13B87CF7A}"/>
              </a:ext>
            </a:extLst>
          </p:cNvPr>
          <p:cNvGrpSpPr>
            <a:grpSpLocks/>
          </p:cNvGrpSpPr>
          <p:nvPr/>
        </p:nvGrpSpPr>
        <p:grpSpPr bwMode="auto">
          <a:xfrm>
            <a:off x="1455544" y="716674"/>
            <a:ext cx="9037760" cy="5092700"/>
            <a:chOff x="-2878211" y="899630"/>
            <a:chExt cx="7785174" cy="4751809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B0AA1DE-F0E9-4BBE-9F1D-03B88520D4C8}"/>
                </a:ext>
              </a:extLst>
            </p:cNvPr>
            <p:cNvSpPr/>
            <p:nvPr/>
          </p:nvSpPr>
          <p:spPr>
            <a:xfrm>
              <a:off x="-2772334" y="964804"/>
              <a:ext cx="7621546" cy="4624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58" name="Marco 57">
              <a:extLst>
                <a:ext uri="{FF2B5EF4-FFF2-40B4-BE49-F238E27FC236}">
                  <a16:creationId xmlns:a16="http://schemas.microsoft.com/office/drawing/2014/main" id="{48FB82A5-FDE7-4E2C-8ACA-2B56A9F3FD9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1F514BB-FE51-4FD5-9531-48C757C56A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82401" y="2273621"/>
            <a:ext cx="9037760" cy="830263"/>
          </a:xfrm>
        </p:spPr>
        <p:txBody>
          <a:bodyPr>
            <a:normAutofit/>
          </a:bodyPr>
          <a:lstStyle/>
          <a:p>
            <a:pPr marL="341305" indent="-341305" algn="ctr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3600" dirty="0">
                <a:latin typeface="Comic Sans MS" panose="030F0702030302020204" pitchFamily="66" charset="0"/>
              </a:rPr>
              <a:t>Can </a:t>
            </a:r>
            <a:r>
              <a:rPr lang="es-ES" altLang="es-ES" sz="3600" dirty="0" err="1">
                <a:latin typeface="Comic Sans MS" panose="030F0702030302020204" pitchFamily="66" charset="0"/>
              </a:rPr>
              <a:t>she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b="1" dirty="0">
                <a:solidFill>
                  <a:srgbClr val="FF0066"/>
                </a:solidFill>
                <a:latin typeface="Comic Sans MS" panose="030F0702030302020204" pitchFamily="66" charset="0"/>
              </a:rPr>
              <a:t>hop</a:t>
            </a:r>
            <a:r>
              <a:rPr lang="es-ES" altLang="es-ES" sz="36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56E9FC2-A608-4A85-B910-31E4DC15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89" y="2352705"/>
            <a:ext cx="1095775" cy="50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5EACB686-B70B-4A42-B12A-3F7E541BF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5577449" y="1476376"/>
            <a:ext cx="3925999" cy="41767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CC47D6F-20F3-466E-B361-F3F3ED2D0B16}"/>
              </a:ext>
            </a:extLst>
          </p:cNvPr>
          <p:cNvSpPr/>
          <p:nvPr/>
        </p:nvSpPr>
        <p:spPr>
          <a:xfrm>
            <a:off x="2495600" y="4437112"/>
            <a:ext cx="1720552" cy="648072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20491" name="Picture 3">
            <a:extLst>
              <a:ext uri="{FF2B5EF4-FFF2-40B4-BE49-F238E27FC236}">
                <a16:creationId xmlns:a16="http://schemas.microsoft.com/office/drawing/2014/main" id="{12AF3B36-F094-4E87-9C58-27267418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69E23193-594B-40A7-A831-08110797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FF2223AD-A034-4663-B265-A969130D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A2EA0607-EEFE-4E93-9225-8534D0FB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0AA33BAF-5A10-49B9-B840-5F15D95F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id="{716146A8-34E4-4408-A005-EC71DB38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id="{B4342022-93C6-498F-BE31-86674BFB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4B78F589-4967-448D-AADD-3BDD032D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id="{9DA4D730-C5D3-4D09-BCBC-8D653B0A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id="{3D77E210-8C6E-409C-A495-F5F64049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id="{F832F0F9-0445-44AD-9CBF-C6B02BB5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id="{F78D44BE-064A-4771-B280-1EE1E197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15">
            <a:extLst>
              <a:ext uri="{FF2B5EF4-FFF2-40B4-BE49-F238E27FC236}">
                <a16:creationId xmlns:a16="http://schemas.microsoft.com/office/drawing/2014/main" id="{429BC97F-A0C4-4072-AEAC-BF8D4893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42264" y="4870831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20B81E-240F-CEBB-1D2A-DB433C940159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3187" t="12338" r="9785" b="9289"/>
          <a:stretch/>
        </p:blipFill>
        <p:spPr>
          <a:xfrm>
            <a:off x="1636532" y="888736"/>
            <a:ext cx="3072192" cy="355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453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42">
            <a:extLst>
              <a:ext uri="{FF2B5EF4-FFF2-40B4-BE49-F238E27FC236}">
                <a16:creationId xmlns:a16="http://schemas.microsoft.com/office/drawing/2014/main" id="{2FAC0461-73B6-4731-8F2F-CBB13B87CF7A}"/>
              </a:ext>
            </a:extLst>
          </p:cNvPr>
          <p:cNvGrpSpPr>
            <a:grpSpLocks/>
          </p:cNvGrpSpPr>
          <p:nvPr/>
        </p:nvGrpSpPr>
        <p:grpSpPr bwMode="auto">
          <a:xfrm>
            <a:off x="1311905" y="792441"/>
            <a:ext cx="9037760" cy="5092700"/>
            <a:chOff x="-2878211" y="899630"/>
            <a:chExt cx="7785174" cy="4751809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B0AA1DE-F0E9-4BBE-9F1D-03B88520D4C8}"/>
                </a:ext>
              </a:extLst>
            </p:cNvPr>
            <p:cNvSpPr/>
            <p:nvPr/>
          </p:nvSpPr>
          <p:spPr>
            <a:xfrm>
              <a:off x="-2772334" y="964804"/>
              <a:ext cx="7621546" cy="4624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r>
                <a:rPr lang="es-ES" dirty="0">
                  <a:solidFill>
                    <a:prstClr val="white"/>
                  </a:solidFill>
                  <a:latin typeface="Gill Sans MT" panose="020B0502020104020203"/>
                </a:rPr>
                <a:t>Y</a:t>
              </a:r>
            </a:p>
          </p:txBody>
        </p:sp>
        <p:sp>
          <p:nvSpPr>
            <p:cNvPr id="58" name="Marco 57">
              <a:extLst>
                <a:ext uri="{FF2B5EF4-FFF2-40B4-BE49-F238E27FC236}">
                  <a16:creationId xmlns:a16="http://schemas.microsoft.com/office/drawing/2014/main" id="{48FB82A5-FDE7-4E2C-8ACA-2B56A9F3FD9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1F514BB-FE51-4FD5-9531-48C757C56A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748514" y="2013961"/>
            <a:ext cx="4763787" cy="1458592"/>
          </a:xfrm>
        </p:spPr>
        <p:txBody>
          <a:bodyPr>
            <a:normAutofit/>
          </a:bodyPr>
          <a:lstStyle/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3600" dirty="0">
                <a:latin typeface="Comic Sans MS" panose="030F0702030302020204" pitchFamily="66" charset="0"/>
              </a:rPr>
              <a:t>Can he </a:t>
            </a:r>
            <a:r>
              <a:rPr lang="es-ES" altLang="es-ES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climb</a:t>
            </a:r>
            <a:r>
              <a:rPr lang="es-ES" altLang="es-E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" altLang="es-ES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tree</a:t>
            </a:r>
            <a:r>
              <a:rPr lang="es-ES" altLang="es-ES" sz="36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56E9FC2-A608-4A85-B910-31E4DC15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1" y="1847921"/>
            <a:ext cx="2523538" cy="10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5EACB686-B70B-4A42-B12A-3F7E541BF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5286387" y="1250435"/>
            <a:ext cx="3925999" cy="41767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CC47D6F-20F3-466E-B361-F3F3ED2D0B16}"/>
              </a:ext>
            </a:extLst>
          </p:cNvPr>
          <p:cNvSpPr/>
          <p:nvPr/>
        </p:nvSpPr>
        <p:spPr>
          <a:xfrm>
            <a:off x="2495600" y="4437112"/>
            <a:ext cx="1720552" cy="648072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20491" name="Picture 3">
            <a:extLst>
              <a:ext uri="{FF2B5EF4-FFF2-40B4-BE49-F238E27FC236}">
                <a16:creationId xmlns:a16="http://schemas.microsoft.com/office/drawing/2014/main" id="{12AF3B36-F094-4E87-9C58-27267418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69E23193-594B-40A7-A831-08110797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FF2223AD-A034-4663-B265-A969130D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A2EA0607-EEFE-4E93-9225-8534D0FB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0AA33BAF-5A10-49B9-B840-5F15D95F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id="{716146A8-34E4-4408-A005-EC71DB38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id="{B4342022-93C6-498F-BE31-86674BFB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4B78F589-4967-448D-AADD-3BDD032D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id="{9DA4D730-C5D3-4D09-BCBC-8D653B0A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id="{3D77E210-8C6E-409C-A495-F5F64049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id="{F832F0F9-0445-44AD-9CBF-C6B02BB5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id="{F78D44BE-064A-4771-B280-1EE1E197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15">
            <a:extLst>
              <a:ext uri="{FF2B5EF4-FFF2-40B4-BE49-F238E27FC236}">
                <a16:creationId xmlns:a16="http://schemas.microsoft.com/office/drawing/2014/main" id="{429BC97F-A0C4-4072-AEAC-BF8D4893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42264" y="4870831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A693519-1FE8-EE01-11C7-CAE1917D653F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4524" t="13575" r="10178" b="9286"/>
          <a:stretch/>
        </p:blipFill>
        <p:spPr>
          <a:xfrm>
            <a:off x="1465030" y="941344"/>
            <a:ext cx="3177194" cy="355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405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42">
            <a:extLst>
              <a:ext uri="{FF2B5EF4-FFF2-40B4-BE49-F238E27FC236}">
                <a16:creationId xmlns:a16="http://schemas.microsoft.com/office/drawing/2014/main" id="{2FAC0461-73B6-4731-8F2F-CBB13B87CF7A}"/>
              </a:ext>
            </a:extLst>
          </p:cNvPr>
          <p:cNvGrpSpPr>
            <a:grpSpLocks/>
          </p:cNvGrpSpPr>
          <p:nvPr/>
        </p:nvGrpSpPr>
        <p:grpSpPr bwMode="auto">
          <a:xfrm>
            <a:off x="1311905" y="792441"/>
            <a:ext cx="9037760" cy="5092700"/>
            <a:chOff x="-2878211" y="899630"/>
            <a:chExt cx="7785174" cy="4751809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B0AA1DE-F0E9-4BBE-9F1D-03B88520D4C8}"/>
                </a:ext>
              </a:extLst>
            </p:cNvPr>
            <p:cNvSpPr/>
            <p:nvPr/>
          </p:nvSpPr>
          <p:spPr>
            <a:xfrm>
              <a:off x="-2772334" y="964804"/>
              <a:ext cx="7621546" cy="4624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r>
                <a:rPr lang="es-ES" dirty="0">
                  <a:solidFill>
                    <a:prstClr val="white"/>
                  </a:solidFill>
                  <a:latin typeface="Gill Sans MT" panose="020B0502020104020203"/>
                </a:rPr>
                <a:t>Y</a:t>
              </a:r>
            </a:p>
          </p:txBody>
        </p:sp>
        <p:sp>
          <p:nvSpPr>
            <p:cNvPr id="58" name="Marco 57">
              <a:extLst>
                <a:ext uri="{FF2B5EF4-FFF2-40B4-BE49-F238E27FC236}">
                  <a16:creationId xmlns:a16="http://schemas.microsoft.com/office/drawing/2014/main" id="{48FB82A5-FDE7-4E2C-8ACA-2B56A9F3FD9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1F514BB-FE51-4FD5-9531-48C757C56A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748514" y="2013961"/>
            <a:ext cx="4763787" cy="1458592"/>
          </a:xfrm>
        </p:spPr>
        <p:txBody>
          <a:bodyPr>
            <a:normAutofit/>
          </a:bodyPr>
          <a:lstStyle/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3600" dirty="0">
                <a:latin typeface="Comic Sans MS" panose="030F0702030302020204" pitchFamily="66" charset="0"/>
              </a:rPr>
              <a:t>Can </a:t>
            </a:r>
            <a:r>
              <a:rPr lang="es-ES" altLang="es-ES" sz="3600" dirty="0" err="1">
                <a:latin typeface="Comic Sans MS" panose="030F0702030302020204" pitchFamily="66" charset="0"/>
              </a:rPr>
              <a:t>she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swim</a:t>
            </a:r>
            <a:r>
              <a:rPr lang="es-ES" altLang="es-ES" sz="36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56E9FC2-A608-4A85-B910-31E4DC15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53" y="1772663"/>
            <a:ext cx="1248459" cy="10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5EACB686-B70B-4A42-B12A-3F7E541BF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5408503" y="972859"/>
            <a:ext cx="3925999" cy="41767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CC47D6F-20F3-466E-B361-F3F3ED2D0B16}"/>
              </a:ext>
            </a:extLst>
          </p:cNvPr>
          <p:cNvSpPr/>
          <p:nvPr/>
        </p:nvSpPr>
        <p:spPr>
          <a:xfrm>
            <a:off x="2495600" y="4437112"/>
            <a:ext cx="1720552" cy="648072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20491" name="Picture 3">
            <a:extLst>
              <a:ext uri="{FF2B5EF4-FFF2-40B4-BE49-F238E27FC236}">
                <a16:creationId xmlns:a16="http://schemas.microsoft.com/office/drawing/2014/main" id="{12AF3B36-F094-4E87-9C58-27267418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69E23193-594B-40A7-A831-08110797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FF2223AD-A034-4663-B265-A969130D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A2EA0607-EEFE-4E93-9225-8534D0FB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0AA33BAF-5A10-49B9-B840-5F15D95F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id="{716146A8-34E4-4408-A005-EC71DB38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id="{B4342022-93C6-498F-BE31-86674BFB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4B78F589-4967-448D-AADD-3BDD032D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id="{9DA4D730-C5D3-4D09-BCBC-8D653B0A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id="{3D77E210-8C6E-409C-A495-F5F64049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id="{F832F0F9-0445-44AD-9CBF-C6B02BB5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id="{F78D44BE-064A-4771-B280-1EE1E197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15">
            <a:extLst>
              <a:ext uri="{FF2B5EF4-FFF2-40B4-BE49-F238E27FC236}">
                <a16:creationId xmlns:a16="http://schemas.microsoft.com/office/drawing/2014/main" id="{429BC97F-A0C4-4072-AEAC-BF8D4893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42264" y="4870831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A2F5A4-6CA1-519F-D009-4CDE53BD305D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0643" t="24941" r="10271" b="8414"/>
          <a:stretch/>
        </p:blipFill>
        <p:spPr>
          <a:xfrm>
            <a:off x="1657738" y="1579508"/>
            <a:ext cx="2966143" cy="242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073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words</a:t>
            </a:r>
          </a:p>
          <a:p>
            <a:pPr marL="228600"/>
            <a:r>
              <a:rPr lang="en-US" sz="36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play the guitar, play the piano, drive a car, </a:t>
            </a:r>
          </a:p>
          <a:p>
            <a:pPr marL="228600"/>
            <a:r>
              <a:rPr lang="en-US" sz="36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ride a bike, </a:t>
            </a:r>
          </a:p>
          <a:p>
            <a:pPr marL="228600"/>
            <a:r>
              <a:rPr lang="en-US" sz="36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do gymnastics, play the drums.</a:t>
            </a:r>
            <a:endParaRPr lang="en-VN" sz="3600" i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481</Words>
  <Application>Microsoft Office PowerPoint</Application>
  <PresentationFormat>Widescreen</PresentationFormat>
  <Paragraphs>109</Paragraphs>
  <Slides>39</Slides>
  <Notes>7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Comic Sans MS</vt:lpstr>
      <vt:lpstr>Gill Sans MT</vt:lpstr>
      <vt:lpstr>Times New Roman</vt:lpstr>
      <vt:lpstr>Verdana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HO</dc:creator>
  <cp:lastModifiedBy>Administrator</cp:lastModifiedBy>
  <cp:revision>34</cp:revision>
  <dcterms:created xsi:type="dcterms:W3CDTF">2023-02-01T03:04:27Z</dcterms:created>
  <dcterms:modified xsi:type="dcterms:W3CDTF">2025-10-13T13:34:32Z</dcterms:modified>
</cp:coreProperties>
</file>