
<file path=[Content_Types].xml><?xml version="1.0" encoding="utf-8"?>
<Types xmlns="http://schemas.openxmlformats.org/package/2006/content-types">
  <Default Extension="png" ContentType="image/png"/>
  <Default Extension="svg" ContentType="image/svg+xml"/>
  <Default Extension="jpeg" ContentType="image/jpeg"/>
  <Default Extension="webp"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 id="2147483706" r:id="rId2"/>
    <p:sldMasterId id="2147483718" r:id="rId3"/>
  </p:sldMasterIdLst>
  <p:notesMasterIdLst>
    <p:notesMasterId r:id="rId41"/>
  </p:notesMasterIdLst>
  <p:sldIdLst>
    <p:sldId id="4430" r:id="rId4"/>
    <p:sldId id="4413" r:id="rId5"/>
    <p:sldId id="4440" r:id="rId6"/>
    <p:sldId id="4441" r:id="rId7"/>
    <p:sldId id="4445" r:id="rId8"/>
    <p:sldId id="272" r:id="rId9"/>
    <p:sldId id="4412" r:id="rId10"/>
    <p:sldId id="4439" r:id="rId11"/>
    <p:sldId id="4414" r:id="rId12"/>
    <p:sldId id="304" r:id="rId13"/>
    <p:sldId id="4442" r:id="rId14"/>
    <p:sldId id="4444" r:id="rId15"/>
    <p:sldId id="285" r:id="rId16"/>
    <p:sldId id="4422" r:id="rId17"/>
    <p:sldId id="289" r:id="rId18"/>
    <p:sldId id="308" r:id="rId19"/>
    <p:sldId id="4432" r:id="rId20"/>
    <p:sldId id="4418" r:id="rId21"/>
    <p:sldId id="4433" r:id="rId22"/>
    <p:sldId id="4419" r:id="rId23"/>
    <p:sldId id="4434" r:id="rId24"/>
    <p:sldId id="4423" r:id="rId25"/>
    <p:sldId id="4435" r:id="rId26"/>
    <p:sldId id="4436" r:id="rId27"/>
    <p:sldId id="309" r:id="rId28"/>
    <p:sldId id="310" r:id="rId29"/>
    <p:sldId id="317" r:id="rId30"/>
    <p:sldId id="4437" r:id="rId31"/>
    <p:sldId id="295" r:id="rId32"/>
    <p:sldId id="318" r:id="rId33"/>
    <p:sldId id="4421" r:id="rId34"/>
    <p:sldId id="4429" r:id="rId35"/>
    <p:sldId id="4424" r:id="rId36"/>
    <p:sldId id="4425" r:id="rId37"/>
    <p:sldId id="4426" r:id="rId38"/>
    <p:sldId id="4427" r:id="rId39"/>
    <p:sldId id="27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DD0CD"/>
    <a:srgbClr val="1807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691" autoAdjust="0"/>
    <p:restoredTop sz="94660"/>
  </p:normalViewPr>
  <p:slideViewPr>
    <p:cSldViewPr snapToGrid="0">
      <p:cViewPr>
        <p:scale>
          <a:sx n="62" d="100"/>
          <a:sy n="62" d="100"/>
        </p:scale>
        <p:origin x="344" y="132"/>
      </p:cViewPr>
      <p:guideLst/>
    </p:cSldViewPr>
  </p:slideViewPr>
  <p:notesTextViewPr>
    <p:cViewPr>
      <p:scale>
        <a:sx n="1" d="1"/>
        <a:sy n="1" d="1"/>
      </p:scale>
      <p:origin x="0" y="-5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05E3B-129E-448E-9262-A2921A5B145A}" type="datetimeFigureOut">
              <a:rPr lang="en-US" smtClean="0"/>
              <a:t>18/3/2025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13E995-D537-41EB-B7CD-04398DE51027}" type="slidenum">
              <a:rPr lang="en-US" smtClean="0"/>
              <a:t>‹#›</a:t>
            </a:fld>
            <a:endParaRPr lang="en-US"/>
          </a:p>
        </p:txBody>
      </p:sp>
    </p:spTree>
    <p:extLst>
      <p:ext uri="{BB962C8B-B14F-4D97-AF65-F5344CB8AC3E}">
        <p14:creationId xmlns:p14="http://schemas.microsoft.com/office/powerpoint/2010/main" val="560092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Vừa</a:t>
            </a:r>
            <a:r>
              <a:rPr lang="en-US" baseline="0" dirty="0" smtClean="0"/>
              <a:t> rồi các con đã khởi động bằng 1 bài hát rất vui nhộn. Bây giờ cô muốn nghe chia sẻ của các con về quê hương theo yêu cầu sau. 1 bạn đọc yêu cầu giúp cô</a:t>
            </a:r>
          </a:p>
          <a:p>
            <a:endParaRPr lang="en-US" dirty="0"/>
          </a:p>
        </p:txBody>
      </p:sp>
      <p:sp>
        <p:nvSpPr>
          <p:cNvPr id="4" name="Slide Number Placeholder 3"/>
          <p:cNvSpPr>
            <a:spLocks noGrp="1"/>
          </p:cNvSpPr>
          <p:nvPr>
            <p:ph type="sldNum" sz="quarter" idx="10"/>
          </p:nvPr>
        </p:nvSpPr>
        <p:spPr/>
        <p:txBody>
          <a:bodyPr/>
          <a:lstStyle/>
          <a:p>
            <a:fld id="{3A13E995-D537-41EB-B7CD-04398DE51027}" type="slidenum">
              <a:rPr lang="en-US" smtClean="0"/>
              <a:t>5</a:t>
            </a:fld>
            <a:endParaRPr lang="en-US"/>
          </a:p>
        </p:txBody>
      </p:sp>
    </p:spTree>
    <p:extLst>
      <p:ext uri="{BB962C8B-B14F-4D97-AF65-F5344CB8AC3E}">
        <p14:creationId xmlns:p14="http://schemas.microsoft.com/office/powerpoint/2010/main" val="4016331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13E995-D537-41EB-B7CD-04398DE51027}" type="slidenum">
              <a:rPr lang="en-US" smtClean="0"/>
              <a:t>17</a:t>
            </a:fld>
            <a:endParaRPr lang="en-US"/>
          </a:p>
        </p:txBody>
      </p:sp>
    </p:spTree>
    <p:extLst>
      <p:ext uri="{BB962C8B-B14F-4D97-AF65-F5344CB8AC3E}">
        <p14:creationId xmlns:p14="http://schemas.microsoft.com/office/powerpoint/2010/main" val="1308376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tác giả giúp chúng ta hình dung cây đa quê hương được trồng từ rất lâu, nó rất cổ thụ, gợi nên sự </a:t>
            </a:r>
            <a:r>
              <a:rPr lang="en-US" sz="1200" kern="1200" smtClean="0">
                <a:solidFill>
                  <a:schemeClr val="tx1"/>
                </a:solidFill>
                <a:effectLst/>
                <a:latin typeface="+mn-lt"/>
                <a:ea typeface="+mn-ea"/>
                <a:cs typeface="+mn-cs"/>
              </a:rPr>
              <a:t>trang nghiêm, liêng</a:t>
            </a:r>
            <a:r>
              <a:rPr lang="en-US" sz="1200" kern="1200" baseline="0" smtClean="0">
                <a:solidFill>
                  <a:schemeClr val="tx1"/>
                </a:solidFill>
                <a:effectLst/>
                <a:latin typeface="+mn-lt"/>
                <a:ea typeface="+mn-ea"/>
                <a:cs typeface="+mn-cs"/>
              </a:rPr>
              <a:t> thiêng</a:t>
            </a:r>
            <a:r>
              <a:rPr lang="en-US" sz="1200" kern="120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của cây đa trong mỗi làng quê. Thân cây to đến mức chín, mười đứa trẻ bắt tay nhau ôm không xuể. ( Tức là ôm không vừa)</a:t>
            </a:r>
          </a:p>
          <a:p>
            <a:endParaRPr lang="en-US" dirty="0"/>
          </a:p>
        </p:txBody>
      </p:sp>
      <p:sp>
        <p:nvSpPr>
          <p:cNvPr id="4" name="Slide Number Placeholder 3"/>
          <p:cNvSpPr>
            <a:spLocks noGrp="1"/>
          </p:cNvSpPr>
          <p:nvPr>
            <p:ph type="sldNum" sz="quarter" idx="10"/>
          </p:nvPr>
        </p:nvSpPr>
        <p:spPr/>
        <p:txBody>
          <a:bodyPr/>
          <a:lstStyle/>
          <a:p>
            <a:fld id="{3A13E995-D537-41EB-B7CD-04398DE51027}" type="slidenum">
              <a:rPr lang="en-US" smtClean="0"/>
              <a:t>18</a:t>
            </a:fld>
            <a:endParaRPr lang="en-US"/>
          </a:p>
        </p:txBody>
      </p:sp>
    </p:spTree>
    <p:extLst>
      <p:ext uri="{BB962C8B-B14F-4D97-AF65-F5344CB8AC3E}">
        <p14:creationId xmlns:p14="http://schemas.microsoft.com/office/powerpoint/2010/main" val="321704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 có</a:t>
            </a:r>
            <a:r>
              <a:rPr lang="en-US" baseline="0" dirty="0" smtClean="0"/>
              <a:t> nhận xét gì về cách miêu tả cây đa của tác giả?  - Tác giả phải quan sát rất tỉ mỉ, tinh tế, lựa chọn những chi tiết đặc sắc, tiêu biểu của cây đa, tác giả mới viết được những câu văn hay như thế.</a:t>
            </a:r>
            <a:endParaRPr lang="en-US" dirty="0"/>
          </a:p>
        </p:txBody>
      </p:sp>
      <p:sp>
        <p:nvSpPr>
          <p:cNvPr id="4" name="Slide Number Placeholder 3"/>
          <p:cNvSpPr>
            <a:spLocks noGrp="1"/>
          </p:cNvSpPr>
          <p:nvPr>
            <p:ph type="sldNum" sz="quarter" idx="10"/>
          </p:nvPr>
        </p:nvSpPr>
        <p:spPr/>
        <p:txBody>
          <a:bodyPr/>
          <a:lstStyle/>
          <a:p>
            <a:fld id="{3A13E995-D537-41EB-B7CD-04398DE51027}" type="slidenum">
              <a:rPr lang="en-US" smtClean="0"/>
              <a:t>23</a:t>
            </a:fld>
            <a:endParaRPr lang="en-US"/>
          </a:p>
        </p:txBody>
      </p:sp>
    </p:spTree>
    <p:extLst>
      <p:ext uri="{BB962C8B-B14F-4D97-AF65-F5344CB8AC3E}">
        <p14:creationId xmlns:p14="http://schemas.microsoft.com/office/powerpoint/2010/main" val="2752315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Trong bài</a:t>
            </a:r>
            <a:r>
              <a:rPr lang="en-US" baseline="0" dirty="0" smtClean="0"/>
              <a:t> có nhiều chi tiết, hình ảnh gây ấn tượng với người đọc. Mỗi bạn vừa chia sẻ đc chi tiết, hình ảnh gây ấn tượng với mình</a:t>
            </a:r>
          </a:p>
          <a:p>
            <a:r>
              <a:rPr lang="en-US" baseline="0" dirty="0" smtClean="0"/>
              <a:t>Các con ạ. </a:t>
            </a:r>
            <a:r>
              <a:rPr lang="en-US" baseline="0" smtClean="0"/>
              <a:t>Hình ảnh về cây đa đc miêu tả rất đặc sắc,/…..hình ảnh về làng quên mộc mạc,….</a:t>
            </a:r>
            <a:endParaRPr lang="en-US" dirty="0"/>
          </a:p>
        </p:txBody>
      </p:sp>
      <p:sp>
        <p:nvSpPr>
          <p:cNvPr id="4" name="Slide Number Placeholder 3"/>
          <p:cNvSpPr>
            <a:spLocks noGrp="1"/>
          </p:cNvSpPr>
          <p:nvPr>
            <p:ph type="sldNum" sz="quarter" idx="10"/>
          </p:nvPr>
        </p:nvSpPr>
        <p:spPr/>
        <p:txBody>
          <a:bodyPr/>
          <a:lstStyle/>
          <a:p>
            <a:fld id="{3A13E995-D537-41EB-B7CD-04398DE51027}" type="slidenum">
              <a:rPr lang="en-US" smtClean="0"/>
              <a:t>27</a:t>
            </a:fld>
            <a:endParaRPr lang="en-US"/>
          </a:p>
        </p:txBody>
      </p:sp>
    </p:spTree>
    <p:extLst>
      <p:ext uri="{BB962C8B-B14F-4D97-AF65-F5344CB8AC3E}">
        <p14:creationId xmlns:p14="http://schemas.microsoft.com/office/powerpoint/2010/main" val="3771412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13E995-D537-41EB-B7CD-04398DE51027}" type="slidenum">
              <a:rPr lang="en-US" smtClean="0"/>
              <a:t>35</a:t>
            </a:fld>
            <a:endParaRPr lang="en-US"/>
          </a:p>
        </p:txBody>
      </p:sp>
    </p:spTree>
    <p:extLst>
      <p:ext uri="{BB962C8B-B14F-4D97-AF65-F5344CB8AC3E}">
        <p14:creationId xmlns:p14="http://schemas.microsoft.com/office/powerpoint/2010/main" val="345109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Vậy,</a:t>
            </a:r>
            <a:r>
              <a:rPr lang="en-US" sz="1200" kern="1200" baseline="0" dirty="0" smtClean="0">
                <a:solidFill>
                  <a:schemeClr val="tx1"/>
                </a:solidFill>
                <a:effectLst/>
                <a:latin typeface="+mn-lt"/>
                <a:ea typeface="+mn-ea"/>
                <a:cs typeface="+mn-cs"/>
              </a:rPr>
              <a:t> cảm nhận của các con về quê hương như thế nào, các con hãy suy nghĩ cá nhân, trao đổi với bạn theo nhóm đôi yêu cầu sau. </a:t>
            </a:r>
            <a:r>
              <a:rPr lang="en-US" sz="1200" kern="1200" dirty="0" smtClean="0">
                <a:solidFill>
                  <a:schemeClr val="tx1"/>
                </a:solidFill>
                <a:effectLst/>
                <a:latin typeface="+mn-lt"/>
                <a:ea typeface="+mn-ea"/>
                <a:cs typeface="+mn-cs"/>
              </a:rPr>
              <a:t>Các</a:t>
            </a:r>
            <a:r>
              <a:rPr lang="en-US"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bạn vừa đã giới thiệu về quê hương của mình. </a:t>
            </a:r>
            <a:r>
              <a:rPr lang="en-US" sz="1200" kern="1200" dirty="0" smtClean="0">
                <a:solidFill>
                  <a:schemeClr val="tx1"/>
                </a:solidFill>
                <a:effectLst/>
                <a:latin typeface="+mn-lt"/>
                <a:ea typeface="+mn-ea"/>
                <a:cs typeface="+mn-cs"/>
              </a:rPr>
              <a:t>Mỗi bạn có một ấn tượng riêng về quê hương. Đó chính là quê hương trong mỗi người đấy các con ạ.</a:t>
            </a:r>
          </a:p>
          <a:p>
            <a:endParaRPr lang="en-US" dirty="0"/>
          </a:p>
        </p:txBody>
      </p:sp>
      <p:sp>
        <p:nvSpPr>
          <p:cNvPr id="4" name="Slide Number Placeholder 3"/>
          <p:cNvSpPr>
            <a:spLocks noGrp="1"/>
          </p:cNvSpPr>
          <p:nvPr>
            <p:ph type="sldNum" sz="quarter" idx="10"/>
          </p:nvPr>
        </p:nvSpPr>
        <p:spPr/>
        <p:txBody>
          <a:bodyPr/>
          <a:lstStyle/>
          <a:p>
            <a:fld id="{3A13E995-D537-41EB-B7CD-04398DE51027}" type="slidenum">
              <a:rPr lang="en-US" smtClean="0"/>
              <a:t>6</a:t>
            </a:fld>
            <a:endParaRPr lang="en-US"/>
          </a:p>
        </p:txBody>
      </p:sp>
    </p:spTree>
    <p:extLst>
      <p:ext uri="{BB962C8B-B14F-4D97-AF65-F5344CB8AC3E}">
        <p14:creationId xmlns:p14="http://schemas.microsoft.com/office/powerpoint/2010/main" val="4273575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Nổi bật trong bức tranh là hình ảnh cây đa, một biểu tượng thân thuộc với làng quê ở vùng nông thôn. Vậy, tác giả gửi gắm điều gì qua hình ảnh cây đa, cô và các em sẽ cùng tìm hiểu bài hôm nay - ghi tên bài.</a:t>
            </a:r>
            <a:endParaRPr lang="en-US" dirty="0"/>
          </a:p>
        </p:txBody>
      </p:sp>
      <p:sp>
        <p:nvSpPr>
          <p:cNvPr id="4" name="Slide Number Placeholder 3"/>
          <p:cNvSpPr>
            <a:spLocks noGrp="1"/>
          </p:cNvSpPr>
          <p:nvPr>
            <p:ph type="sldNum" sz="quarter" idx="10"/>
          </p:nvPr>
        </p:nvSpPr>
        <p:spPr/>
        <p:txBody>
          <a:bodyPr/>
          <a:lstStyle/>
          <a:p>
            <a:fld id="{3A13E995-D537-41EB-B7CD-04398DE51027}" type="slidenum">
              <a:rPr lang="en-US" smtClean="0"/>
              <a:t>7</a:t>
            </a:fld>
            <a:endParaRPr lang="en-US"/>
          </a:p>
        </p:txBody>
      </p:sp>
    </p:spTree>
    <p:extLst>
      <p:ext uri="{BB962C8B-B14F-4D97-AF65-F5344CB8AC3E}">
        <p14:creationId xmlns:p14="http://schemas.microsoft.com/office/powerpoint/2010/main" val="3121840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Để</a:t>
            </a:r>
            <a:r>
              <a:rPr lang="en-US" baseline="0" dirty="0" smtClean="0"/>
              <a:t> các con đọc đúng, đọc hay, bây giờ chúng ta cùng luyện đọc nhóm 3, đọc và sửa lỗi cho nhau. Trong 2 phút</a:t>
            </a:r>
            <a:endParaRPr lang="en-US" dirty="0" smtClean="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39767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Để</a:t>
            </a:r>
            <a:r>
              <a:rPr lang="en-US" baseline="0" dirty="0" smtClean="0"/>
              <a:t> các con đọc đúng, đọc hay, bây giờ chúng ta cùng luyện đọc nhóm 3, đọc và sửa lỗi cho nhau. Trong 2 phút</a:t>
            </a:r>
            <a:endParaRPr lang="en-US" dirty="0"/>
          </a:p>
        </p:txBody>
      </p:sp>
      <p:sp>
        <p:nvSpPr>
          <p:cNvPr id="4" name="Slide Number Placeholder 3"/>
          <p:cNvSpPr>
            <a:spLocks noGrp="1"/>
          </p:cNvSpPr>
          <p:nvPr>
            <p:ph type="sldNum" sz="quarter" idx="10"/>
          </p:nvPr>
        </p:nvSpPr>
        <p:spPr/>
        <p:txBody>
          <a:bodyPr/>
          <a:lstStyle/>
          <a:p>
            <a:fld id="{3A13E995-D537-41EB-B7CD-04398DE51027}" type="slidenum">
              <a:rPr lang="en-US" smtClean="0"/>
              <a:t>11</a:t>
            </a:fld>
            <a:endParaRPr lang="en-US"/>
          </a:p>
        </p:txBody>
      </p:sp>
    </p:spTree>
    <p:extLst>
      <p:ext uri="{BB962C8B-B14F-4D97-AF65-F5344CB8AC3E}">
        <p14:creationId xmlns:p14="http://schemas.microsoft.com/office/powerpoint/2010/main" val="271614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_ để</a:t>
            </a:r>
            <a:r>
              <a:rPr lang="en-US" baseline="0" dirty="0" smtClean="0"/>
              <a:t> hiểu điều tác giả gửi gắm qua hình ảnh cây đa, cô trò mình cùng chuyển sang phần trả lời câu trả lời.</a:t>
            </a:r>
            <a:endParaRPr lang="en-US" dirty="0"/>
          </a:p>
        </p:txBody>
      </p:sp>
      <p:sp>
        <p:nvSpPr>
          <p:cNvPr id="4" name="Slide Number Placeholder 3"/>
          <p:cNvSpPr>
            <a:spLocks noGrp="1"/>
          </p:cNvSpPr>
          <p:nvPr>
            <p:ph type="sldNum" sz="quarter" idx="10"/>
          </p:nvPr>
        </p:nvSpPr>
        <p:spPr/>
        <p:txBody>
          <a:bodyPr/>
          <a:lstStyle/>
          <a:p>
            <a:fld id="{3A13E995-D537-41EB-B7CD-04398DE51027}" type="slidenum">
              <a:rPr lang="en-US" smtClean="0"/>
              <a:t>12</a:t>
            </a:fld>
            <a:endParaRPr lang="en-US"/>
          </a:p>
        </p:txBody>
      </p:sp>
    </p:spTree>
    <p:extLst>
      <p:ext uri="{BB962C8B-B14F-4D97-AF65-F5344CB8AC3E}">
        <p14:creationId xmlns:p14="http://schemas.microsoft.com/office/powerpoint/2010/main" val="91655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pt-BR" sz="1200" i="1" kern="1200" dirty="0" smtClean="0">
                <a:solidFill>
                  <a:schemeClr val="tx1"/>
                </a:solidFill>
                <a:effectLst/>
                <a:latin typeface="+mn-lt"/>
                <a:ea typeface="+mn-ea"/>
                <a:cs typeface="+mn-cs"/>
              </a:rPr>
              <a:t>Mời</a:t>
            </a:r>
            <a:r>
              <a:rPr lang="pt-BR" sz="1200" i="1" kern="1200" baseline="0" dirty="0" smtClean="0">
                <a:solidFill>
                  <a:schemeClr val="tx1"/>
                </a:solidFill>
                <a:effectLst/>
                <a:latin typeface="+mn-lt"/>
                <a:ea typeface="+mn-ea"/>
                <a:cs typeface="+mn-cs"/>
              </a:rPr>
              <a:t> 1 bạn đọc</a:t>
            </a:r>
            <a:r>
              <a:rPr lang="pt-BR" sz="1200" i="1" kern="1200" dirty="0" smtClean="0">
                <a:solidFill>
                  <a:schemeClr val="tx1"/>
                </a:solidFill>
                <a:effectLst/>
                <a:latin typeface="+mn-lt"/>
                <a:ea typeface="+mn-ea"/>
                <a:cs typeface="+mn-cs"/>
              </a:rPr>
              <a:t> câu hỏi 1,2,3 giúp</a:t>
            </a:r>
            <a:r>
              <a:rPr lang="pt-BR" sz="1200" i="1" kern="1200" baseline="0" dirty="0" smtClean="0">
                <a:solidFill>
                  <a:schemeClr val="tx1"/>
                </a:solidFill>
                <a:effectLst/>
                <a:latin typeface="+mn-lt"/>
                <a:ea typeface="+mn-ea"/>
                <a:cs typeface="+mn-cs"/>
              </a:rPr>
              <a:t> cô. Để trả lời các câu hỏi này, cô đề nghị các con suy nghĩ cá nhân, trao đổi thảo luận theo nhóm 4, viết câu trả lời, hoàn thành phiếu học tập sau:</a:t>
            </a:r>
          </a:p>
          <a:p>
            <a:pPr marL="171450" indent="-171450">
              <a:buFontTx/>
              <a:buChar char="-"/>
            </a:pPr>
            <a:endParaRPr lang="en-US" sz="1200" kern="1200" dirty="0" smtClean="0">
              <a:solidFill>
                <a:schemeClr val="tx1"/>
              </a:solidFill>
              <a:effectLst/>
              <a:latin typeface="+mn-lt"/>
              <a:ea typeface="+mn-ea"/>
              <a:cs typeface="+mn-cs"/>
            </a:endParaRPr>
          </a:p>
          <a:p>
            <a:r>
              <a:rPr lang="pt-BR"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GV tổ chức hoạt động nhóm 4 yêu cầu học sinh trả lời các câu hỏi </a:t>
            </a:r>
            <a:r>
              <a:rPr lang="pt-BR" sz="1200" i="1" kern="1200" dirty="0" smtClean="0">
                <a:solidFill>
                  <a:schemeClr val="tx1"/>
                </a:solidFill>
                <a:effectLst/>
                <a:latin typeface="+mn-lt"/>
                <a:ea typeface="+mn-ea"/>
                <a:cs typeface="+mn-cs"/>
              </a:rPr>
              <a:t>vào phiếu học tập (3 phút):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A13E995-D537-41EB-B7CD-04398DE51027}" type="slidenum">
              <a:rPr lang="en-US" smtClean="0"/>
              <a:t>13</a:t>
            </a:fld>
            <a:endParaRPr lang="en-US"/>
          </a:p>
        </p:txBody>
      </p:sp>
    </p:spTree>
    <p:extLst>
      <p:ext uri="{BB962C8B-B14F-4D97-AF65-F5344CB8AC3E}">
        <p14:creationId xmlns:p14="http://schemas.microsoft.com/office/powerpoint/2010/main" val="4034699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Vì sao hình ảnh cây đa quê hương hiện lên đậm nét nhất trong kí</a:t>
            </a:r>
            <a:r>
              <a:rPr lang="en-US" sz="1200" i="1" kern="1200" baseline="0" dirty="0" smtClean="0">
                <a:solidFill>
                  <a:schemeClr val="tx1"/>
                </a:solidFill>
                <a:effectLst/>
                <a:latin typeface="+mn-lt"/>
                <a:ea typeface="+mn-ea"/>
                <a:cs typeface="+mn-cs"/>
              </a:rPr>
              <a:t> ức </a:t>
            </a:r>
            <a:r>
              <a:rPr lang="en-US" sz="1200" i="1" kern="1200" dirty="0" smtClean="0">
                <a:solidFill>
                  <a:schemeClr val="tx1"/>
                </a:solidFill>
                <a:effectLst/>
                <a:latin typeface="+mn-lt"/>
                <a:ea typeface="+mn-ea"/>
                <a:cs typeface="+mn-cs"/>
              </a:rPr>
              <a:t>của tác giả?</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Cây đa là loại cây thân gỗ lớn, thường được trồng ở đầu xóm, đầu làng quê Việt Nam. Vì vậy, hàng ngày mọi người thường đi lại nên đều nhìn thấy cây đa. Cây đa ấy được giới thiệu không có tên chính thức, nó mang tên chung rất đỗi thân thuộc với mọi người: Cây đa quê hương.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Từ “thân thuộc" giúp chúng ta hình dung mối quan hệ gần gũi, gắn bó, quen thuộc giữa cây đa với mọi người dân ở các làng quê nông thôn Việt Nam. Nó trở thành nơi gặp gỡ và giao lưu của người dân trong làng.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A13E995-D537-41EB-B7CD-04398DE51027}" type="slidenum">
              <a:rPr lang="en-US" smtClean="0"/>
              <a:t>15</a:t>
            </a:fld>
            <a:endParaRPr lang="en-US"/>
          </a:p>
        </p:txBody>
      </p:sp>
    </p:spTree>
    <p:extLst>
      <p:ext uri="{BB962C8B-B14F-4D97-AF65-F5344CB8AC3E}">
        <p14:creationId xmlns:p14="http://schemas.microsoft.com/office/powerpoint/2010/main" val="106914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Miêu</a:t>
            </a:r>
            <a:r>
              <a:rPr lang="en-US" baseline="0" dirty="0" smtClean="0"/>
              <a:t> tả cây đa, tác giả miêu tả lần lượt các bộ phận. Đầu tiên là thân cây.</a:t>
            </a:r>
            <a:endParaRPr lang="en-US" dirty="0"/>
          </a:p>
        </p:txBody>
      </p:sp>
      <p:sp>
        <p:nvSpPr>
          <p:cNvPr id="4" name="Slide Number Placeholder 3"/>
          <p:cNvSpPr>
            <a:spLocks noGrp="1"/>
          </p:cNvSpPr>
          <p:nvPr>
            <p:ph type="sldNum" sz="quarter" idx="10"/>
          </p:nvPr>
        </p:nvSpPr>
        <p:spPr/>
        <p:txBody>
          <a:bodyPr/>
          <a:lstStyle/>
          <a:p>
            <a:fld id="{3A13E995-D537-41EB-B7CD-04398DE51027}" type="slidenum">
              <a:rPr lang="en-US" smtClean="0"/>
              <a:t>16</a:t>
            </a:fld>
            <a:endParaRPr lang="en-US"/>
          </a:p>
        </p:txBody>
      </p:sp>
    </p:spTree>
    <p:extLst>
      <p:ext uri="{BB962C8B-B14F-4D97-AF65-F5344CB8AC3E}">
        <p14:creationId xmlns:p14="http://schemas.microsoft.com/office/powerpoint/2010/main" val="7467476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969737349"/>
      </p:ext>
    </p:extLst>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360032222"/>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363057608"/>
      </p:ext>
    </p:extLst>
  </p:cSld>
  <p:clrMapOvr>
    <a:masterClrMapping/>
  </p:clrMapOvr>
  <p:transition spd="slow">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44485571"/>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883162873"/>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21137122"/>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82397600"/>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E83EC9-3701-FCA4-B0F3-E4D0B02204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127D56C-8916-04E1-9B81-9A82381A89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6D292CC-F951-A927-F0E0-E1FFAB0FA126}"/>
              </a:ext>
            </a:extLst>
          </p:cNvPr>
          <p:cNvSpPr>
            <a:spLocks noGrp="1"/>
          </p:cNvSpPr>
          <p:nvPr>
            <p:ph type="dt" sz="half" idx="10"/>
          </p:nvPr>
        </p:nvSpPr>
        <p:spPr/>
        <p:txBody>
          <a:bodyPr/>
          <a:lstStyle/>
          <a:p>
            <a:fld id="{42FEC17F-DB91-4557-B30C-340C9E02FEAA}" type="datetimeFigureOut">
              <a:rPr lang="en-US" smtClean="0"/>
              <a:t>18/3/2025</a:t>
            </a:fld>
            <a:endParaRPr lang="en-US"/>
          </a:p>
        </p:txBody>
      </p:sp>
      <p:sp>
        <p:nvSpPr>
          <p:cNvPr id="5" name="Footer Placeholder 4">
            <a:extLst>
              <a:ext uri="{FF2B5EF4-FFF2-40B4-BE49-F238E27FC236}">
                <a16:creationId xmlns:a16="http://schemas.microsoft.com/office/drawing/2014/main" xmlns="" id="{E5DAEC4C-65AC-C66C-77F5-F09DB99087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1FB2073-3A48-081A-CDF7-30314F7B33C3}"/>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594257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FA6592-8526-4045-5894-B3AB943922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2CE8DC4-8B95-0194-9316-02B464595B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CF9173C-AB01-C90C-7856-5FA36F4EDF11}"/>
              </a:ext>
            </a:extLst>
          </p:cNvPr>
          <p:cNvSpPr>
            <a:spLocks noGrp="1"/>
          </p:cNvSpPr>
          <p:nvPr>
            <p:ph type="dt" sz="half" idx="10"/>
          </p:nvPr>
        </p:nvSpPr>
        <p:spPr/>
        <p:txBody>
          <a:bodyPr/>
          <a:lstStyle/>
          <a:p>
            <a:fld id="{42FEC17F-DB91-4557-B30C-340C9E02FEAA}" type="datetimeFigureOut">
              <a:rPr lang="en-US" smtClean="0"/>
              <a:t>18/3/2025</a:t>
            </a:fld>
            <a:endParaRPr lang="en-US"/>
          </a:p>
        </p:txBody>
      </p:sp>
      <p:sp>
        <p:nvSpPr>
          <p:cNvPr id="5" name="Footer Placeholder 4">
            <a:extLst>
              <a:ext uri="{FF2B5EF4-FFF2-40B4-BE49-F238E27FC236}">
                <a16:creationId xmlns:a16="http://schemas.microsoft.com/office/drawing/2014/main" xmlns="" id="{7BDF4418-A2AE-21A6-AD09-E44632973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052F2D6-A87B-083C-A013-4BFA9CCBC89F}"/>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9094533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523D2A-CCE4-DBEC-08F1-950D6882F6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FFC497F-6F5C-97AB-EEA7-29A374C602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0D0BBD7-2000-4AD7-1776-4673D653B7A0}"/>
              </a:ext>
            </a:extLst>
          </p:cNvPr>
          <p:cNvSpPr>
            <a:spLocks noGrp="1"/>
          </p:cNvSpPr>
          <p:nvPr>
            <p:ph type="dt" sz="half" idx="10"/>
          </p:nvPr>
        </p:nvSpPr>
        <p:spPr/>
        <p:txBody>
          <a:bodyPr/>
          <a:lstStyle/>
          <a:p>
            <a:fld id="{42FEC17F-DB91-4557-B30C-340C9E02FEAA}" type="datetimeFigureOut">
              <a:rPr lang="en-US" smtClean="0"/>
              <a:t>18/3/2025</a:t>
            </a:fld>
            <a:endParaRPr lang="en-US"/>
          </a:p>
        </p:txBody>
      </p:sp>
      <p:sp>
        <p:nvSpPr>
          <p:cNvPr id="5" name="Footer Placeholder 4">
            <a:extLst>
              <a:ext uri="{FF2B5EF4-FFF2-40B4-BE49-F238E27FC236}">
                <a16:creationId xmlns:a16="http://schemas.microsoft.com/office/drawing/2014/main" xmlns="" id="{970AD502-0F2F-9FB6-9E67-65F5C49EC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771371A-F3B6-82AA-738B-B08A927578DF}"/>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0797280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787943-2154-C283-B77D-483456AF18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F8600D3-C557-B7AB-1770-1C442512E2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74DD98B-6748-522F-4610-752165B640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6E7A284-FBF6-5F8A-8F59-A6808C6CBBFB}"/>
              </a:ext>
            </a:extLst>
          </p:cNvPr>
          <p:cNvSpPr>
            <a:spLocks noGrp="1"/>
          </p:cNvSpPr>
          <p:nvPr>
            <p:ph type="dt" sz="half" idx="10"/>
          </p:nvPr>
        </p:nvSpPr>
        <p:spPr/>
        <p:txBody>
          <a:bodyPr/>
          <a:lstStyle/>
          <a:p>
            <a:fld id="{42FEC17F-DB91-4557-B30C-340C9E02FEAA}" type="datetimeFigureOut">
              <a:rPr lang="en-US" smtClean="0"/>
              <a:t>18/3/2025</a:t>
            </a:fld>
            <a:endParaRPr lang="en-US"/>
          </a:p>
        </p:txBody>
      </p:sp>
      <p:sp>
        <p:nvSpPr>
          <p:cNvPr id="6" name="Footer Placeholder 5">
            <a:extLst>
              <a:ext uri="{FF2B5EF4-FFF2-40B4-BE49-F238E27FC236}">
                <a16:creationId xmlns:a16="http://schemas.microsoft.com/office/drawing/2014/main" xmlns="" id="{93DFFA0E-6871-A315-B1CF-22ECB62475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5A2BFB3-10DE-91DD-6DDB-CA9E586500FA}"/>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288703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791344"/>
      </p:ext>
    </p:extLst>
  </p:cSld>
  <p:clrMapOvr>
    <a:masterClrMapping/>
  </p:clrMapOvr>
  <p:transition spd="slow">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FDE93A-3AAD-44C1-12B9-92CE1BB607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CD882D4-043E-14D4-ABF8-AFBC6A835B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C37FF77-49B0-2206-2C7C-73773D13BF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E3FCACF-2516-E237-DF30-CFA941FA6E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F0668AC-47CD-F122-CB90-9F6CF43D2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D85C4E8-365F-D8DD-42E3-76C795E7933E}"/>
              </a:ext>
            </a:extLst>
          </p:cNvPr>
          <p:cNvSpPr>
            <a:spLocks noGrp="1"/>
          </p:cNvSpPr>
          <p:nvPr>
            <p:ph type="dt" sz="half" idx="10"/>
          </p:nvPr>
        </p:nvSpPr>
        <p:spPr/>
        <p:txBody>
          <a:bodyPr/>
          <a:lstStyle/>
          <a:p>
            <a:fld id="{42FEC17F-DB91-4557-B30C-340C9E02FEAA}" type="datetimeFigureOut">
              <a:rPr lang="en-US" smtClean="0"/>
              <a:t>18/3/2025</a:t>
            </a:fld>
            <a:endParaRPr lang="en-US"/>
          </a:p>
        </p:txBody>
      </p:sp>
      <p:sp>
        <p:nvSpPr>
          <p:cNvPr id="8" name="Footer Placeholder 7">
            <a:extLst>
              <a:ext uri="{FF2B5EF4-FFF2-40B4-BE49-F238E27FC236}">
                <a16:creationId xmlns:a16="http://schemas.microsoft.com/office/drawing/2014/main" xmlns="" id="{B09213CA-334D-5468-8C6F-66FC92A7C4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59ED1085-9DDE-F596-CC94-B9F7BA4D2C20}"/>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140833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B082FF-85AF-4BB1-235B-85BEAD4DE4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232E3F9-4B06-2049-ED9F-4E13A2083AC4}"/>
              </a:ext>
            </a:extLst>
          </p:cNvPr>
          <p:cNvSpPr>
            <a:spLocks noGrp="1"/>
          </p:cNvSpPr>
          <p:nvPr>
            <p:ph type="dt" sz="half" idx="10"/>
          </p:nvPr>
        </p:nvSpPr>
        <p:spPr/>
        <p:txBody>
          <a:bodyPr/>
          <a:lstStyle/>
          <a:p>
            <a:fld id="{42FEC17F-DB91-4557-B30C-340C9E02FEAA}" type="datetimeFigureOut">
              <a:rPr lang="en-US" smtClean="0"/>
              <a:t>18/3/2025</a:t>
            </a:fld>
            <a:endParaRPr lang="en-US"/>
          </a:p>
        </p:txBody>
      </p:sp>
      <p:sp>
        <p:nvSpPr>
          <p:cNvPr id="4" name="Footer Placeholder 3">
            <a:extLst>
              <a:ext uri="{FF2B5EF4-FFF2-40B4-BE49-F238E27FC236}">
                <a16:creationId xmlns:a16="http://schemas.microsoft.com/office/drawing/2014/main" xmlns="" id="{F577AF29-1107-40D9-45EF-E433B8A5A1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A1E2988-1171-686A-51E6-2A65326FB0BA}"/>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790151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787F662-64B7-49B8-DF89-66AE7747D596}"/>
              </a:ext>
            </a:extLst>
          </p:cNvPr>
          <p:cNvSpPr>
            <a:spLocks noGrp="1"/>
          </p:cNvSpPr>
          <p:nvPr>
            <p:ph type="dt" sz="half" idx="10"/>
          </p:nvPr>
        </p:nvSpPr>
        <p:spPr/>
        <p:txBody>
          <a:bodyPr/>
          <a:lstStyle/>
          <a:p>
            <a:fld id="{42FEC17F-DB91-4557-B30C-340C9E02FEAA}" type="datetimeFigureOut">
              <a:rPr lang="en-US" smtClean="0"/>
              <a:t>18/3/2025</a:t>
            </a:fld>
            <a:endParaRPr lang="en-US"/>
          </a:p>
        </p:txBody>
      </p:sp>
      <p:sp>
        <p:nvSpPr>
          <p:cNvPr id="3" name="Footer Placeholder 2">
            <a:extLst>
              <a:ext uri="{FF2B5EF4-FFF2-40B4-BE49-F238E27FC236}">
                <a16:creationId xmlns:a16="http://schemas.microsoft.com/office/drawing/2014/main" xmlns="" id="{ABED9DF3-6B81-727A-1069-68FF256993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BB28CB5-A956-8D90-D016-89DAF53E2460}"/>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0975583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487F25-DD9E-D073-208D-5B6DEF13FC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34E7453-170A-5C5F-C3A7-96C6C8EBEC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92E6A94-E8CC-3F5F-A201-2A8E355CE0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DFFC86F-EDAF-84D7-7F88-58A9FC93C129}"/>
              </a:ext>
            </a:extLst>
          </p:cNvPr>
          <p:cNvSpPr>
            <a:spLocks noGrp="1"/>
          </p:cNvSpPr>
          <p:nvPr>
            <p:ph type="dt" sz="half" idx="10"/>
          </p:nvPr>
        </p:nvSpPr>
        <p:spPr/>
        <p:txBody>
          <a:bodyPr/>
          <a:lstStyle/>
          <a:p>
            <a:fld id="{42FEC17F-DB91-4557-B30C-340C9E02FEAA}" type="datetimeFigureOut">
              <a:rPr lang="en-US" smtClean="0"/>
              <a:t>18/3/2025</a:t>
            </a:fld>
            <a:endParaRPr lang="en-US"/>
          </a:p>
        </p:txBody>
      </p:sp>
      <p:sp>
        <p:nvSpPr>
          <p:cNvPr id="6" name="Footer Placeholder 5">
            <a:extLst>
              <a:ext uri="{FF2B5EF4-FFF2-40B4-BE49-F238E27FC236}">
                <a16:creationId xmlns:a16="http://schemas.microsoft.com/office/drawing/2014/main" xmlns="" id="{C5DC52E4-0FB2-00FA-CE61-7D46D39BC4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558213F-2A77-A1A4-BCB1-0F9AE1CB6C52}"/>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1028858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7E5974-B439-DAA2-2435-68B2756090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E2ADEB7-7E55-99CA-E941-F3D3641F4C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C73FEE9-0486-9721-2DC0-F896BEA225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1716A50-9191-B782-A3FF-BAB3506D6898}"/>
              </a:ext>
            </a:extLst>
          </p:cNvPr>
          <p:cNvSpPr>
            <a:spLocks noGrp="1"/>
          </p:cNvSpPr>
          <p:nvPr>
            <p:ph type="dt" sz="half" idx="10"/>
          </p:nvPr>
        </p:nvSpPr>
        <p:spPr/>
        <p:txBody>
          <a:bodyPr/>
          <a:lstStyle/>
          <a:p>
            <a:fld id="{42FEC17F-DB91-4557-B30C-340C9E02FEAA}" type="datetimeFigureOut">
              <a:rPr lang="en-US" smtClean="0"/>
              <a:t>18/3/2025</a:t>
            </a:fld>
            <a:endParaRPr lang="en-US"/>
          </a:p>
        </p:txBody>
      </p:sp>
      <p:sp>
        <p:nvSpPr>
          <p:cNvPr id="6" name="Footer Placeholder 5">
            <a:extLst>
              <a:ext uri="{FF2B5EF4-FFF2-40B4-BE49-F238E27FC236}">
                <a16:creationId xmlns:a16="http://schemas.microsoft.com/office/drawing/2014/main" xmlns="" id="{5CEE6220-B647-DDBA-E99B-3A7D5EBF32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35BC9E9-CCA7-DED7-3C41-4578FAA740FE}"/>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680971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FEA742-C098-F6B5-D7A8-EEAB413319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688482F-65DF-4972-02A8-6BEDA17BAB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0A11976-0CDE-8C31-E230-A20F0453F348}"/>
              </a:ext>
            </a:extLst>
          </p:cNvPr>
          <p:cNvSpPr>
            <a:spLocks noGrp="1"/>
          </p:cNvSpPr>
          <p:nvPr>
            <p:ph type="dt" sz="half" idx="10"/>
          </p:nvPr>
        </p:nvSpPr>
        <p:spPr/>
        <p:txBody>
          <a:bodyPr/>
          <a:lstStyle/>
          <a:p>
            <a:fld id="{42FEC17F-DB91-4557-B30C-340C9E02FEAA}" type="datetimeFigureOut">
              <a:rPr lang="en-US" smtClean="0"/>
              <a:t>18/3/2025</a:t>
            </a:fld>
            <a:endParaRPr lang="en-US"/>
          </a:p>
        </p:txBody>
      </p:sp>
      <p:sp>
        <p:nvSpPr>
          <p:cNvPr id="5" name="Footer Placeholder 4">
            <a:extLst>
              <a:ext uri="{FF2B5EF4-FFF2-40B4-BE49-F238E27FC236}">
                <a16:creationId xmlns:a16="http://schemas.microsoft.com/office/drawing/2014/main" xmlns="" id="{0AA6B67F-3413-FBD1-059A-8C85EC813C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E452FF0-D2A1-D27A-3533-DE686F4D160E}"/>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2939740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BACC94B-86BA-62DC-29AB-FE97B8D2BE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E3A0FEB-5F7A-54D7-3BC9-3A5601F71C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05B796B-4468-0BE2-A9F6-48E31C529012}"/>
              </a:ext>
            </a:extLst>
          </p:cNvPr>
          <p:cNvSpPr>
            <a:spLocks noGrp="1"/>
          </p:cNvSpPr>
          <p:nvPr>
            <p:ph type="dt" sz="half" idx="10"/>
          </p:nvPr>
        </p:nvSpPr>
        <p:spPr/>
        <p:txBody>
          <a:bodyPr/>
          <a:lstStyle/>
          <a:p>
            <a:fld id="{42FEC17F-DB91-4557-B30C-340C9E02FEAA}" type="datetimeFigureOut">
              <a:rPr lang="en-US" smtClean="0"/>
              <a:t>18/3/2025</a:t>
            </a:fld>
            <a:endParaRPr lang="en-US"/>
          </a:p>
        </p:txBody>
      </p:sp>
      <p:sp>
        <p:nvSpPr>
          <p:cNvPr id="5" name="Footer Placeholder 4">
            <a:extLst>
              <a:ext uri="{FF2B5EF4-FFF2-40B4-BE49-F238E27FC236}">
                <a16:creationId xmlns:a16="http://schemas.microsoft.com/office/drawing/2014/main" xmlns="" id="{DC499F32-82B2-2904-09FF-0E2E2258C8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FEB94BB-762B-302C-A110-C44E07A37132}"/>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048372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2FBA66-602B-E153-AD89-41408370A72D}"/>
              </a:ext>
            </a:extLst>
          </p:cNvPr>
          <p:cNvSpPr>
            <a:spLocks noGrp="1"/>
          </p:cNvSpPr>
          <p:nvPr>
            <p:ph type="dt" sz="half" idx="10"/>
          </p:nvPr>
        </p:nvSpPr>
        <p:spPr/>
        <p:txBody>
          <a:bodyPr/>
          <a:lstStyle/>
          <a:p>
            <a:fld id="{D119E34F-6D4D-44FA-9068-21642AD9CE05}" type="datetimeFigureOut">
              <a:rPr lang="en-US" smtClean="0"/>
              <a:t>18/3/2025</a:t>
            </a:fld>
            <a:endParaRPr lang="en-US"/>
          </a:p>
        </p:txBody>
      </p:sp>
      <p:sp>
        <p:nvSpPr>
          <p:cNvPr id="5" name="Footer Placeholder 4">
            <a:extLst>
              <a:ext uri="{FF2B5EF4-FFF2-40B4-BE49-F238E27FC236}">
                <a16:creationId xmlns:a16="http://schemas.microsoft.com/office/drawing/2014/main" xmlns=""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47368633"/>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170288554"/>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89603448"/>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92759898"/>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24951004"/>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22002636"/>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84451999"/>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05610163"/>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xmlns="" id="{A756F296-75CA-7DB1-7BA5-A60B6CA40D3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425780239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A8099A0-D7DB-D209-43CC-5925B77B8D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5D240FA-76F0-0005-8B42-5F71EA5CE5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01E6973-86A6-E8A5-DD86-36C410694F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FEC17F-DB91-4557-B30C-340C9E02FEAA}" type="datetimeFigureOut">
              <a:rPr lang="en-US" smtClean="0"/>
              <a:t>18/3/2025</a:t>
            </a:fld>
            <a:endParaRPr lang="en-US"/>
          </a:p>
        </p:txBody>
      </p:sp>
      <p:sp>
        <p:nvSpPr>
          <p:cNvPr id="5" name="Footer Placeholder 4">
            <a:extLst>
              <a:ext uri="{FF2B5EF4-FFF2-40B4-BE49-F238E27FC236}">
                <a16:creationId xmlns:a16="http://schemas.microsoft.com/office/drawing/2014/main" xmlns="" id="{3E7252C7-E89C-5D7E-3526-C09729356E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802A212-8E97-3305-FA5C-99A1B13F81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D3925-C741-493D-A6E4-FCEFD6181C3E}" type="slidenum">
              <a:rPr lang="en-US" smtClean="0"/>
              <a:t>‹#›</a:t>
            </a:fld>
            <a:endParaRPr lang="en-US"/>
          </a:p>
        </p:txBody>
      </p:sp>
    </p:spTree>
    <p:extLst>
      <p:ext uri="{BB962C8B-B14F-4D97-AF65-F5344CB8AC3E}">
        <p14:creationId xmlns:p14="http://schemas.microsoft.com/office/powerpoint/2010/main" val="289896438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18/3/2025</a:t>
            </a:fld>
            <a:endParaRPr lang="en-US"/>
          </a:p>
        </p:txBody>
      </p:sp>
      <p:sp>
        <p:nvSpPr>
          <p:cNvPr id="5" name="Footer Placeholder 4">
            <a:extLst>
              <a:ext uri="{FF2B5EF4-FFF2-40B4-BE49-F238E27FC236}">
                <a16:creationId xmlns:a16="http://schemas.microsoft.com/office/drawing/2014/main" xmlns=""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3339325668"/>
      </p:ext>
    </p:extLst>
  </p:cSld>
  <p:clrMap bg1="lt1" tx1="dk1" bg2="lt2" tx2="dk2" accent1="accent1" accent2="accent2" accent3="accent3" accent4="accent4" accent5="accent5" accent6="accent6" hlink="hlink" folHlink="folHlink"/>
  <p:sldLayoutIdLst>
    <p:sldLayoutId id="2147483719"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6.svg"/><Relationship Id="rId5" Type="http://schemas.openxmlformats.org/officeDocument/2006/relationships/image" Target="../media/image8.png"/><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1.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3.webp"/><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9.png"/><Relationship Id="rId5" Type="http://schemas.openxmlformats.org/officeDocument/2006/relationships/image" Target="../media/image16.sv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7.xml"/><Relationship Id="rId5" Type="http://schemas.openxmlformats.org/officeDocument/2006/relationships/image" Target="../media/image32.png"/><Relationship Id="rId4" Type="http://schemas.openxmlformats.org/officeDocument/2006/relationships/image" Target="../media/image3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6.xml"/><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1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4706" y="2110657"/>
            <a:ext cx="8541026" cy="3970318"/>
          </a:xfrm>
          <a:prstGeom prst="rect">
            <a:avLst/>
          </a:prstGeom>
        </p:spPr>
        <p:txBody>
          <a:bodyPr wrap="square">
            <a:spAutoFit/>
          </a:bodyPr>
          <a:lstStyle/>
          <a:p>
            <a:pPr lvl="0" algn="ctr" defTabSz="1219169">
              <a:defRPr/>
            </a:pPr>
            <a:r>
              <a:rPr lang="en-US" sz="3200" b="1" dirty="0">
                <a:solidFill>
                  <a:srgbClr val="7030A0"/>
                </a:solidFill>
                <a:latin typeface="Arial" panose="020B0604020202020204" pitchFamily="34" charset="0"/>
                <a:cs typeface="Arial" panose="020B0604020202020204" pitchFamily="34" charset="0"/>
              </a:rPr>
              <a:t>CHÀO MỪNG QUÝ THẦY CÔ ĐẾN DỰ GIỜ</a:t>
            </a:r>
          </a:p>
          <a:p>
            <a:pPr lvl="0" algn="ctr" defTabSz="1219169">
              <a:defRPr/>
            </a:pPr>
            <a:r>
              <a:rPr lang="en-US" sz="3200" b="1" dirty="0">
                <a:solidFill>
                  <a:srgbClr val="7030A0"/>
                </a:solidFill>
                <a:latin typeface="Arial" panose="020B0604020202020204" pitchFamily="34" charset="0"/>
                <a:cs typeface="Arial" panose="020B0604020202020204" pitchFamily="34" charset="0"/>
              </a:rPr>
              <a:t>MÔN TIẾNG VIỆT– LỚP </a:t>
            </a:r>
            <a:r>
              <a:rPr lang="en-US" sz="3200" b="1" dirty="0" smtClean="0">
                <a:solidFill>
                  <a:srgbClr val="7030A0"/>
                </a:solidFill>
                <a:latin typeface="Arial" panose="020B0604020202020204" pitchFamily="34" charset="0"/>
                <a:cs typeface="Arial" panose="020B0604020202020204" pitchFamily="34" charset="0"/>
              </a:rPr>
              <a:t>4</a:t>
            </a:r>
          </a:p>
          <a:p>
            <a:pPr lvl="0" algn="ctr" defTabSz="1219169">
              <a:defRPr/>
            </a:pPr>
            <a:endParaRPr lang="en-US" sz="3200" b="1" dirty="0">
              <a:solidFill>
                <a:srgbClr val="C00000"/>
              </a:solidFill>
              <a:latin typeface="Arial" panose="020B0604020202020204" pitchFamily="34" charset="0"/>
              <a:cs typeface="Arial" panose="020B0604020202020204" pitchFamily="34" charset="0"/>
            </a:endParaRPr>
          </a:p>
          <a:p>
            <a:pPr lvl="0" algn="ctr" defTabSz="1219169">
              <a:defRPr/>
            </a:pPr>
            <a:endParaRPr lang="en-US" sz="2800" b="1" dirty="0" smtClean="0">
              <a:latin typeface="Arial" panose="020B0604020202020204" pitchFamily="34" charset="0"/>
              <a:cs typeface="Arial" panose="020B0604020202020204" pitchFamily="34" charset="0"/>
            </a:endParaRPr>
          </a:p>
          <a:p>
            <a:pPr lvl="0" algn="ctr" defTabSz="1219169">
              <a:defRPr/>
            </a:pPr>
            <a:r>
              <a:rPr lang="en-US" sz="2800" b="1" dirty="0" smtClean="0">
                <a:solidFill>
                  <a:srgbClr val="0070C0"/>
                </a:solidFill>
                <a:latin typeface="Arial" panose="020B0604020202020204" pitchFamily="34" charset="0"/>
                <a:cs typeface="Arial" panose="020B0604020202020204" pitchFamily="34" charset="0"/>
              </a:rPr>
              <a:t>Giáo viên: Văn Thị Huệ</a:t>
            </a:r>
          </a:p>
          <a:p>
            <a:pPr lvl="0" algn="ctr" defTabSz="1219169">
              <a:defRPr/>
            </a:pPr>
            <a:r>
              <a:rPr lang="en-US" sz="2800" b="1" dirty="0" smtClean="0">
                <a:solidFill>
                  <a:srgbClr val="0070C0"/>
                </a:solidFill>
                <a:latin typeface="Arial" panose="020B0604020202020204" pitchFamily="34" charset="0"/>
                <a:cs typeface="Arial" panose="020B0604020202020204" pitchFamily="34" charset="0"/>
              </a:rPr>
              <a:t>Trường Tiểu học Thị trấn Hát Lót</a:t>
            </a:r>
            <a:endParaRPr lang="en-US" sz="2800" b="1" dirty="0">
              <a:solidFill>
                <a:srgbClr val="0070C0"/>
              </a:solidFill>
              <a:latin typeface="Arial" panose="020B0604020202020204" pitchFamily="34" charset="0"/>
              <a:cs typeface="Arial" panose="020B0604020202020204" pitchFamily="34" charset="0"/>
            </a:endParaRPr>
          </a:p>
          <a:p>
            <a:pPr lvl="0" algn="ctr" defTabSz="1219169">
              <a:defRPr/>
            </a:pPr>
            <a:endParaRPr lang="en-US" sz="1200" b="1" u="sng" dirty="0">
              <a:solidFill>
                <a:srgbClr val="00B050"/>
              </a:solidFill>
              <a:latin typeface="Britannic Bold" panose="020B0903060703020204" pitchFamily="34" charset="0"/>
            </a:endParaRPr>
          </a:p>
          <a:p>
            <a:pPr lvl="0" algn="ctr" defTabSz="1219169">
              <a:defRPr/>
            </a:pPr>
            <a:endParaRPr lang="en-US" sz="1200" b="1" u="sng" dirty="0">
              <a:solidFill>
                <a:srgbClr val="00B050"/>
              </a:solidFill>
              <a:latin typeface="Britannic Bold" panose="020B0903060703020204" pitchFamily="34" charset="0"/>
            </a:endParaRPr>
          </a:p>
          <a:p>
            <a:pPr lvl="0" algn="ctr" defTabSz="1219169">
              <a:defRPr/>
            </a:pPr>
            <a:endParaRPr lang="en-US" sz="1200" b="1" u="sng" dirty="0">
              <a:solidFill>
                <a:srgbClr val="00B050"/>
              </a:solidFill>
              <a:latin typeface="Britannic Bold" panose="020B0903060703020204" pitchFamily="34" charset="0"/>
            </a:endParaRPr>
          </a:p>
          <a:p>
            <a:pPr lvl="0" algn="ctr" defTabSz="1219169">
              <a:defRPr/>
            </a:pPr>
            <a:endParaRPr lang="en-US" sz="1200" b="1" u="sng" dirty="0">
              <a:solidFill>
                <a:srgbClr val="00B050"/>
              </a:solidFill>
              <a:latin typeface="Britannic Bold" panose="020B0903060703020204" pitchFamily="34" charset="0"/>
            </a:endParaRPr>
          </a:p>
          <a:p>
            <a:pPr lvl="0" algn="ctr" defTabSz="1219169">
              <a:defRPr/>
            </a:pPr>
            <a:endParaRPr lang="en-US" sz="1200" b="1" u="sng" dirty="0">
              <a:solidFill>
                <a:srgbClr val="00B050"/>
              </a:solidFill>
              <a:latin typeface="Britannic Bold" panose="020B0903060703020204" pitchFamily="34" charset="0"/>
            </a:endParaRPr>
          </a:p>
          <a:p>
            <a:pPr lvl="0" algn="ctr" defTabSz="1219169">
              <a:defRPr/>
            </a:pPr>
            <a:endParaRPr lang="en-US" sz="1200" b="1" u="sng" dirty="0">
              <a:solidFill>
                <a:srgbClr val="00B050"/>
              </a:solidFill>
              <a:latin typeface="Britannic Bold" panose="020B0903060703020204" pitchFamily="34" charset="0"/>
            </a:endParaRPr>
          </a:p>
        </p:txBody>
      </p:sp>
      <p:pic>
        <p:nvPicPr>
          <p:cNvPr id="5" name="Picture 9">
            <a:extLst>
              <a:ext uri="{FF2B5EF4-FFF2-40B4-BE49-F238E27FC236}">
                <a16:creationId xmlns="" xmlns:a16="http://schemas.microsoft.com/office/drawing/2014/main" id="{FAD3B0F5-3BAA-2E63-CE04-6908B8D3D3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863" y="0"/>
            <a:ext cx="12682331" cy="7894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6190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105878" y="0"/>
            <a:ext cx="11934211" cy="64689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等线"/>
              </a:rPr>
              <a:t>(đi) chậm, từng bước một.</a:t>
            </a: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sp>
        <p:nvSpPr>
          <p:cNvPr id="4" name="Rectangle 3"/>
          <p:cNvSpPr/>
          <p:nvPr/>
        </p:nvSpPr>
        <p:spPr>
          <a:xfrm>
            <a:off x="3232652" y="5533211"/>
            <a:ext cx="6508433" cy="584775"/>
          </a:xfrm>
          <a:prstGeom prst="rect">
            <a:avLst/>
          </a:prstGeom>
        </p:spPr>
        <p:txBody>
          <a:bodyPr wrap="square">
            <a:spAutoFit/>
          </a:bodyPr>
          <a:lstStyle/>
          <a:p>
            <a:pPr lvl="0" algn="ctr">
              <a:defRPr/>
            </a:pPr>
            <a:r>
              <a:rPr lang="vi-VN" sz="3200" dirty="0">
                <a:solidFill>
                  <a:prstClr val="black"/>
                </a:solidFill>
                <a:ea typeface="Cambria" panose="02040503050406030204" pitchFamily="18" charset="0"/>
                <a:cs typeface="Times New Roman" panose="02020603050405020304" pitchFamily="18" charset="0"/>
              </a:rPr>
              <a:t>(đi) chậm, từng bước một.</a:t>
            </a:r>
            <a:endParaRPr kumimoji="0" lang="x-none" sz="3200" b="0" u="none" strike="noStrike" kern="1200" cap="none" spc="0" normalizeH="0" baseline="0" noProof="0" dirty="0">
              <a:ln>
                <a:noFill/>
              </a:ln>
              <a:solidFill>
                <a:prstClr val="black"/>
              </a:solidFill>
              <a:effectLst/>
              <a:uLnTx/>
              <a:uFillTx/>
              <a:ea typeface="Cambria" panose="02040503050406030204" pitchFamily="18"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3466761" y="378285"/>
            <a:ext cx="5212443" cy="4877927"/>
          </a:xfrm>
          <a:prstGeom prst="rect">
            <a:avLst/>
          </a:prstGeom>
        </p:spPr>
      </p:pic>
      <p:sp>
        <p:nvSpPr>
          <p:cNvPr id="3" name="TextBox 2"/>
          <p:cNvSpPr txBox="1"/>
          <p:nvPr/>
        </p:nvSpPr>
        <p:spPr>
          <a:xfrm>
            <a:off x="1511168" y="5533211"/>
            <a:ext cx="2560320" cy="861774"/>
          </a:xfrm>
          <a:prstGeom prst="rect">
            <a:avLst/>
          </a:prstGeom>
          <a:noFill/>
        </p:spPr>
        <p:txBody>
          <a:bodyPr wrap="square" rtlCol="0">
            <a:spAutoFit/>
          </a:bodyPr>
          <a:lstStyle/>
          <a:p>
            <a:pPr lvl="0"/>
            <a:r>
              <a:rPr lang="en-US" altLang="zh-CN" sz="3200" b="1" kern="0" dirty="0">
                <a:solidFill>
                  <a:srgbClr val="72016A"/>
                </a:solidFill>
                <a:latin typeface="Arial" panose="020B0604020202020204" pitchFamily="34" charset="0"/>
                <a:ea typeface="Cambria" panose="02040503050406030204" pitchFamily="18" charset="0"/>
                <a:cs typeface="Arial" panose="020B0604020202020204" pitchFamily="34" charset="0"/>
                <a:sym typeface="字魂17号-萌趣果冻体" panose="02000000000000000000" pitchFamily="2" charset="-122"/>
              </a:rPr>
              <a:t>lững </a:t>
            </a:r>
            <a:r>
              <a:rPr lang="en-US" altLang="zh-CN" sz="3200" b="1" kern="0" dirty="0" smtClean="0">
                <a:solidFill>
                  <a:srgbClr val="72016A"/>
                </a:solidFill>
                <a:latin typeface="Arial" panose="020B0604020202020204" pitchFamily="34" charset="0"/>
                <a:ea typeface="Cambria" panose="02040503050406030204" pitchFamily="18" charset="0"/>
                <a:cs typeface="Arial" panose="020B0604020202020204" pitchFamily="34" charset="0"/>
                <a:sym typeface="字魂17号-萌趣果冻体" panose="02000000000000000000" pitchFamily="2" charset="-122"/>
              </a:rPr>
              <a:t>thững:</a:t>
            </a:r>
            <a:endParaRPr lang="x-none" sz="3200" b="1" dirty="0">
              <a:solidFill>
                <a:srgbClr val="72016A"/>
              </a:solidFill>
              <a:latin typeface="Arial" panose="020B0604020202020204" pitchFamily="34" charset="0"/>
              <a:ea typeface="Cambria" panose="02040503050406030204" pitchFamily="18" charset="0"/>
              <a:cs typeface="Arial" panose="020B0604020202020204" pitchFamily="34" charset="0"/>
            </a:endParaRPr>
          </a:p>
          <a:p>
            <a:endParaRPr lang="en-US" dirty="0"/>
          </a:p>
        </p:txBody>
      </p:sp>
    </p:spTree>
    <p:extLst>
      <p:ext uri="{BB962C8B-B14F-4D97-AF65-F5344CB8AC3E}">
        <p14:creationId xmlns:p14="http://schemas.microsoft.com/office/powerpoint/2010/main" val="307290718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249"/>
                                          </p:stCondLst>
                                        </p:cTn>
                                        <p:tgtEl>
                                          <p:spTgt spid="3"/>
                                        </p:tgtEl>
                                        <p:attrNameLst>
                                          <p:attrName>style.visibility</p:attrName>
                                        </p:attrNameLst>
                                      </p:cBhvr>
                                      <p:to>
                                        <p:strVal val="visible"/>
                                      </p:to>
                                    </p:set>
                                  </p:childTnLst>
                                </p:cTn>
                              </p:par>
                              <p:par>
                                <p:cTn id="12" presetID="42"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50"/>
                                        <p:tgtEl>
                                          <p:spTgt spid="4"/>
                                        </p:tgtEl>
                                      </p:cBhvr>
                                    </p:animEffect>
                                    <p:anim calcmode="lin" valueType="num">
                                      <p:cBhvr>
                                        <p:cTn id="15" dur="250" fill="hold"/>
                                        <p:tgtEl>
                                          <p:spTgt spid="4"/>
                                        </p:tgtEl>
                                        <p:attrNameLst>
                                          <p:attrName>ppt_x</p:attrName>
                                        </p:attrNameLst>
                                      </p:cBhvr>
                                      <p:tavLst>
                                        <p:tav tm="0">
                                          <p:val>
                                            <p:strVal val="#ppt_x"/>
                                          </p:val>
                                        </p:tav>
                                        <p:tav tm="100000">
                                          <p:val>
                                            <p:strVal val="#ppt_x"/>
                                          </p:val>
                                        </p:tav>
                                      </p:tavLst>
                                    </p:anim>
                                    <p:anim calcmode="lin" valueType="num">
                                      <p:cBhvr>
                                        <p:cTn id="16"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84331" y="144448"/>
            <a:ext cx="3673101" cy="477054"/>
          </a:xfrm>
          <a:prstGeom prst="rect">
            <a:avLst/>
          </a:prstGeom>
        </p:spPr>
        <p:txBody>
          <a:bodyPr wrap="square">
            <a:spAutoFit/>
          </a:bodyPr>
          <a:lstStyle/>
          <a:p>
            <a:r>
              <a:rPr lang="en-US" altLang="en-US" sz="2500" b="1" dirty="0" smtClean="0">
                <a:solidFill>
                  <a:srgbClr val="FF0000"/>
                </a:solidFill>
                <a:latin typeface="Times New Roman" pitchFamily="18" charset="0"/>
                <a:cs typeface="Times New Roman" pitchFamily="18" charset="0"/>
              </a:rPr>
              <a:t>CÂY ĐA QUÊ HƯƠNG</a:t>
            </a:r>
            <a:endParaRPr lang="en-US" sz="2500" dirty="0"/>
          </a:p>
        </p:txBody>
      </p:sp>
      <p:sp>
        <p:nvSpPr>
          <p:cNvPr id="3" name="Rectangle 2"/>
          <p:cNvSpPr/>
          <p:nvPr/>
        </p:nvSpPr>
        <p:spPr>
          <a:xfrm>
            <a:off x="450475" y="450352"/>
            <a:ext cx="11541400" cy="400110"/>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                                                                                   </a:t>
            </a:r>
            <a:endParaRPr lang="vi-VN" sz="2000" b="1"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413170" y="674905"/>
            <a:ext cx="11541400" cy="1190477"/>
          </a:xfrm>
          <a:prstGeom prst="roundRect">
            <a:avLst>
              <a:gd name="adj" fmla="val 8871"/>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413218" y="1973179"/>
            <a:ext cx="11541400" cy="2620118"/>
          </a:xfrm>
          <a:prstGeom prst="roundRect">
            <a:avLst>
              <a:gd name="adj" fmla="val 8871"/>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50475" y="4788269"/>
            <a:ext cx="11541400" cy="1547518"/>
          </a:xfrm>
          <a:prstGeom prst="roundRect">
            <a:avLst>
              <a:gd name="adj" fmla="val 8871"/>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50475" y="651308"/>
            <a:ext cx="442981" cy="3339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Times New Roman" panose="02020603050405020304" pitchFamily="18" charset="0"/>
                <a:cs typeface="Times New Roman" panose="02020603050405020304" pitchFamily="18" charset="0"/>
              </a:rPr>
              <a:t>1</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8" name="Oval 7"/>
          <p:cNvSpPr/>
          <p:nvPr/>
        </p:nvSpPr>
        <p:spPr>
          <a:xfrm>
            <a:off x="433417" y="2040580"/>
            <a:ext cx="442981" cy="303939"/>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2</a:t>
            </a:r>
          </a:p>
        </p:txBody>
      </p:sp>
      <p:sp>
        <p:nvSpPr>
          <p:cNvPr id="9" name="Oval 8"/>
          <p:cNvSpPr/>
          <p:nvPr/>
        </p:nvSpPr>
        <p:spPr>
          <a:xfrm>
            <a:off x="450475" y="4797085"/>
            <a:ext cx="442981" cy="32969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3</a:t>
            </a:r>
          </a:p>
        </p:txBody>
      </p:sp>
      <p:sp>
        <p:nvSpPr>
          <p:cNvPr id="10" name="Rectangle 9"/>
          <p:cNvSpPr/>
          <p:nvPr/>
        </p:nvSpPr>
        <p:spPr>
          <a:xfrm>
            <a:off x="433417" y="654140"/>
            <a:ext cx="11376781" cy="6078587"/>
          </a:xfrm>
          <a:prstGeom prst="rect">
            <a:avLst/>
          </a:prstGeom>
        </p:spPr>
        <p:txBody>
          <a:bodyPr wrap="square">
            <a:spAutoFit/>
          </a:bodyPr>
          <a:lstStyle/>
          <a:p>
            <a:pPr algn="just">
              <a:spcAft>
                <a:spcPts val="1800"/>
              </a:spcAft>
            </a:pPr>
            <a:r>
              <a:rPr lang="en-US" sz="1600" dirty="0">
                <a:solidFill>
                  <a:srgbClr val="000000"/>
                </a:solidFill>
                <a:latin typeface="Cambria" panose="02040503050406030204" pitchFamily="18" charset="0"/>
                <a:ea typeface="Cambria" panose="02040503050406030204" pitchFamily="18" charset="0"/>
              </a:rPr>
              <a:t> </a:t>
            </a:r>
            <a:r>
              <a:rPr lang="en-US" sz="1600" dirty="0" smtClean="0">
                <a:solidFill>
                  <a:srgbClr val="000000"/>
                </a:solidFill>
                <a:latin typeface="Cambria" panose="02040503050406030204" pitchFamily="18" charset="0"/>
                <a:ea typeface="Cambria" panose="02040503050406030204" pitchFamily="18" charset="0"/>
              </a:rPr>
              <a:t>          </a:t>
            </a:r>
            <a:r>
              <a:rPr lang="vi-VN" sz="2400" dirty="0" smtClean="0">
                <a:solidFill>
                  <a:srgbClr val="000000"/>
                </a:solidFill>
                <a:ea typeface="Cambria" panose="02040503050406030204" pitchFamily="18" charset="0"/>
              </a:rPr>
              <a:t>Nói </a:t>
            </a:r>
            <a:r>
              <a:rPr lang="vi-VN" sz="2400" dirty="0">
                <a:solidFill>
                  <a:srgbClr val="000000"/>
                </a:solidFill>
                <a:ea typeface="Cambria" panose="02040503050406030204" pitchFamily="18" charset="0"/>
              </a:rPr>
              <a:t>đến làng quê, trong kí ức tôi, đậm nét nhất là hình ảnh cây đa trước xóm. Cây đa ấy không có tên chính thức, nó mang tên chung rất đỗi thân thuộc với mọi người: cây đa quê hương</a:t>
            </a:r>
            <a:r>
              <a:rPr lang="vi-VN" sz="2400" dirty="0" smtClean="0">
                <a:solidFill>
                  <a:srgbClr val="000000"/>
                </a:solidFill>
                <a:ea typeface="Cambria" panose="02040503050406030204" pitchFamily="18" charset="0"/>
              </a:rPr>
              <a:t>.</a:t>
            </a:r>
            <a:endParaRPr lang="vi-VN" sz="2400" dirty="0">
              <a:solidFill>
                <a:srgbClr val="000000"/>
              </a:solidFill>
              <a:ea typeface="Cambria" panose="02040503050406030204" pitchFamily="18" charset="0"/>
            </a:endParaRPr>
          </a:p>
          <a:p>
            <a:pPr algn="just">
              <a:spcAft>
                <a:spcPts val="1800"/>
              </a:spcAft>
            </a:pPr>
            <a:r>
              <a:rPr lang="en-US" sz="2400" dirty="0">
                <a:solidFill>
                  <a:srgbClr val="000000"/>
                </a:solidFill>
                <a:ea typeface="Cambria" panose="02040503050406030204" pitchFamily="18" charset="0"/>
              </a:rPr>
              <a:t>      </a:t>
            </a:r>
            <a:r>
              <a:rPr lang="vi-VN" sz="2400" dirty="0" smtClean="0">
                <a:solidFill>
                  <a:srgbClr val="000000"/>
                </a:solidFill>
                <a:ea typeface="Cambria" panose="02040503050406030204" pitchFamily="18" charset="0"/>
              </a:rPr>
              <a:t>Cây </a:t>
            </a:r>
            <a:r>
              <a:rPr lang="vi-VN" sz="2400" dirty="0">
                <a:solidFill>
                  <a:srgbClr val="000000"/>
                </a:solidFill>
                <a:ea typeface="Cambria" panose="02040503050406030204" pitchFamily="18" charset="0"/>
              </a:rPr>
              <a:t>đa nghìn </a:t>
            </a:r>
            <a:r>
              <a:rPr lang="vi-VN" sz="2400" dirty="0" smtClean="0">
                <a:solidFill>
                  <a:srgbClr val="000000"/>
                </a:solidFill>
                <a:ea typeface="Cambria" panose="02040503050406030204" pitchFamily="18" charset="0"/>
              </a:rPr>
              <a:t>năm </a:t>
            </a:r>
            <a:r>
              <a:rPr lang="vi-VN" sz="2400" dirty="0">
                <a:solidFill>
                  <a:srgbClr val="000000"/>
                </a:solidFill>
                <a:ea typeface="Cambria" panose="02040503050406030204" pitchFamily="18" charset="0"/>
              </a:rPr>
              <a:t>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r>
              <a:rPr lang="vi-VN" sz="2400" dirty="0" smtClean="0">
                <a:solidFill>
                  <a:srgbClr val="000000"/>
                </a:solidFill>
                <a:ea typeface="Cambria" panose="02040503050406030204" pitchFamily="18" charset="0"/>
              </a:rPr>
              <a:t>.</a:t>
            </a:r>
            <a:endParaRPr lang="vi-VN" sz="2400" dirty="0">
              <a:solidFill>
                <a:srgbClr val="000000"/>
              </a:solidFill>
              <a:ea typeface="Cambria" panose="02040503050406030204" pitchFamily="18" charset="0"/>
            </a:endParaRPr>
          </a:p>
          <a:p>
            <a:pPr algn="just">
              <a:spcAft>
                <a:spcPts val="600"/>
              </a:spcAft>
            </a:pPr>
            <a:r>
              <a:rPr lang="en-US" sz="2400" dirty="0">
                <a:solidFill>
                  <a:srgbClr val="000000"/>
                </a:solidFill>
                <a:ea typeface="Cambria" panose="02040503050406030204" pitchFamily="18" charset="0"/>
              </a:rPr>
              <a:t>       </a:t>
            </a:r>
            <a:r>
              <a:rPr lang="vi-VN" sz="2400" dirty="0" smtClean="0">
                <a:solidFill>
                  <a:srgbClr val="000000"/>
                </a:solidFill>
                <a:ea typeface="Cambria" panose="02040503050406030204" pitchFamily="18" charset="0"/>
              </a:rPr>
              <a:t>Chiều </a:t>
            </a:r>
            <a:r>
              <a:rPr lang="vi-VN" sz="2400" dirty="0">
                <a:solidFill>
                  <a:srgbClr val="000000"/>
                </a:solidFill>
                <a:ea typeface="Cambria" panose="02040503050406030204" pitchFamily="18" charset="0"/>
              </a:rPr>
              <a:t>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algn="r"/>
            <a:r>
              <a:rPr lang="vi-VN" dirty="0">
                <a:solidFill>
                  <a:srgbClr val="000000"/>
                </a:solidFill>
                <a:ea typeface="Cambria" panose="02040503050406030204" pitchFamily="18" charset="0"/>
              </a:rPr>
              <a:t>(</a:t>
            </a:r>
            <a:r>
              <a:rPr lang="vi-VN" i="1" dirty="0">
                <a:solidFill>
                  <a:srgbClr val="000000"/>
                </a:solidFill>
                <a:ea typeface="Cambria" panose="02040503050406030204" pitchFamily="18" charset="0"/>
              </a:rPr>
              <a:t>Theo</a:t>
            </a:r>
            <a:r>
              <a:rPr lang="vi-VN" dirty="0">
                <a:solidFill>
                  <a:srgbClr val="000000"/>
                </a:solidFill>
                <a:ea typeface="Cambria" panose="02040503050406030204" pitchFamily="18" charset="0"/>
              </a:rPr>
              <a:t> Nguyễn Khắc Viện)</a:t>
            </a:r>
          </a:p>
        </p:txBody>
      </p:sp>
    </p:spTree>
    <p:extLst>
      <p:ext uri="{BB962C8B-B14F-4D97-AF65-F5344CB8AC3E}">
        <p14:creationId xmlns:p14="http://schemas.microsoft.com/office/powerpoint/2010/main" val="4105682456"/>
      </p:ext>
    </p:extLst>
  </p:cSld>
  <p:clrMapOvr>
    <a:masterClrMapping/>
  </p:clrMapOvr>
  <p:transition spd="slow">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735639"/>
      </p:ext>
    </p:extLst>
  </p:cSld>
  <p:clrMapOvr>
    <a:masterClrMapping/>
  </p:clrMapOvr>
  <p:transition spd="slow">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xmlns="" id="{38C8243A-3844-CD06-C5B8-6D8BF13682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560318" y="617170"/>
            <a:ext cx="7624013" cy="6382512"/>
          </a:xfrm>
          <a:prstGeom prst="rect">
            <a:avLst/>
          </a:prstGeom>
        </p:spPr>
      </p:pic>
      <p:pic>
        <p:nvPicPr>
          <p:cNvPr id="6" name="Picture 10">
            <a:extLst>
              <a:ext uri="{FF2B5EF4-FFF2-40B4-BE49-F238E27FC236}">
                <a16:creationId xmlns:a16="http://schemas.microsoft.com/office/drawing/2014/main" xmlns="" id="{908F51F3-966D-9884-9605-7ACCD0FE1B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xmlns="" id="{524C5780-2111-AD15-50B7-100582233B7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14908" y="3036187"/>
            <a:ext cx="4265699" cy="4882058"/>
          </a:xfrm>
          <a:prstGeom prst="rect">
            <a:avLst/>
          </a:prstGeom>
        </p:spPr>
      </p:pic>
      <p:sp>
        <p:nvSpPr>
          <p:cNvPr id="2" name="TextBox 1"/>
          <p:cNvSpPr txBox="1"/>
          <p:nvPr/>
        </p:nvSpPr>
        <p:spPr>
          <a:xfrm>
            <a:off x="4503179" y="2233062"/>
            <a:ext cx="4939205" cy="646331"/>
          </a:xfrm>
          <a:prstGeom prst="rect">
            <a:avLst/>
          </a:prstGeom>
          <a:noFill/>
        </p:spPr>
        <p:txBody>
          <a:bodyPr wrap="square" rtlCol="0">
            <a:spAutoFit/>
          </a:bodyPr>
          <a:lstStyle/>
          <a:p>
            <a:r>
              <a:rPr lang="en-US" sz="3600" dirty="0" smtClean="0">
                <a:latin typeface="Arial" panose="020B0604020202020204" pitchFamily="34" charset="0"/>
                <a:cs typeface="Arial" panose="020B0604020202020204" pitchFamily="34" charset="0"/>
              </a:rPr>
              <a:t>  </a:t>
            </a:r>
            <a:r>
              <a:rPr lang="en-US" sz="3600" b="1" dirty="0" smtClean="0">
                <a:latin typeface="Arial" panose="020B0604020202020204" pitchFamily="34" charset="0"/>
                <a:cs typeface="Arial" panose="020B0604020202020204" pitchFamily="34" charset="0"/>
              </a:rPr>
              <a:t>Trả lời câu hỏi</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2609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6017" y="587141"/>
            <a:ext cx="11242307" cy="6294031"/>
          </a:xfrm>
          <a:prstGeom prst="rect">
            <a:avLst/>
          </a:prstGeom>
          <a:noFill/>
        </p:spPr>
        <p:txBody>
          <a:bodyPr wrap="square" rtlCol="0">
            <a:spAutoFit/>
          </a:bodyPr>
          <a:lstStyle/>
          <a:p>
            <a:pPr algn="ctr">
              <a:lnSpc>
                <a:spcPct val="135000"/>
              </a:lnSpc>
              <a:spcBef>
                <a:spcPts val="600"/>
              </a:spcBef>
              <a:spcAft>
                <a:spcPts val="0"/>
              </a:spcAft>
            </a:pPr>
            <a:r>
              <a:rPr lang="en-US" sz="28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PHIẾU HỌC TẬP</a:t>
            </a:r>
            <a:endParaRPr lang="en-US" sz="28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35000"/>
              </a:lnSpc>
              <a:spcBef>
                <a:spcPts val="600"/>
              </a:spcBef>
              <a:spcAft>
                <a:spcPts val="0"/>
              </a:spcAft>
            </a:pP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1</a:t>
            </a: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dirty="0">
                <a:latin typeface="Arial" panose="020B0604020202020204" pitchFamily="34" charset="0"/>
                <a:ea typeface="Times New Roman" panose="02020603050405020304" pitchFamily="18" charset="0"/>
                <a:cs typeface="Arial" panose="020B0604020202020204" pitchFamily="34" charset="0"/>
              </a:rPr>
              <a:t>Nghĩ về quê hương, tác giả nhớ nhất hình ảnh nào</a:t>
            </a:r>
            <a:r>
              <a:rPr lang="en-US" dirty="0" smtClean="0">
                <a:latin typeface="Arial" panose="020B0604020202020204" pitchFamily="34" charset="0"/>
                <a:ea typeface="Times New Roman" panose="02020603050405020304" pitchFamily="18" charset="0"/>
                <a:cs typeface="Arial" panose="020B0604020202020204" pitchFamily="34" charset="0"/>
              </a:rPr>
              <a:t>?..............................................................</a:t>
            </a:r>
            <a:endParaRPr lang="en-US" dirty="0">
              <a:latin typeface="Arial" panose="020B0604020202020204" pitchFamily="34" charset="0"/>
              <a:ea typeface="Calibri" panose="020F0502020204030204" pitchFamily="34" charset="0"/>
              <a:cs typeface="Arial" panose="020B0604020202020204" pitchFamily="34" charset="0"/>
            </a:endParaRPr>
          </a:p>
          <a:p>
            <a:pPr algn="just">
              <a:lnSpc>
                <a:spcPct val="135000"/>
              </a:lnSpc>
              <a:spcAft>
                <a:spcPts val="0"/>
              </a:spcAft>
              <a:tabLst>
                <a:tab pos="255270" algn="l"/>
              </a:tabLst>
            </a:pPr>
            <a:r>
              <a:rPr lang="en-US" b="1" dirty="0">
                <a:latin typeface="Arial" panose="020B0604020202020204" pitchFamily="34" charset="0"/>
                <a:ea typeface="Times New Roman" panose="02020603050405020304" pitchFamily="18" charset="0"/>
                <a:cs typeface="Arial" panose="020B0604020202020204" pitchFamily="34" charset="0"/>
              </a:rPr>
              <a:t>2</a:t>
            </a:r>
            <a:r>
              <a:rPr lang="en-US" dirty="0">
                <a:latin typeface="Arial" panose="020B0604020202020204" pitchFamily="34" charset="0"/>
                <a:ea typeface="Times New Roman" panose="02020603050405020304" pitchFamily="18" charset="0"/>
                <a:cs typeface="Arial" panose="020B0604020202020204" pitchFamily="34" charset="0"/>
              </a:rPr>
              <a:t>. Cây đa được tả như thế nào? </a:t>
            </a:r>
          </a:p>
          <a:p>
            <a:pPr algn="just">
              <a:lnSpc>
                <a:spcPct val="135000"/>
              </a:lnSpc>
              <a:spcAft>
                <a:spcPts val="0"/>
              </a:spcAft>
              <a:tabLst>
                <a:tab pos="255270" algn="l"/>
              </a:tabLst>
            </a:pPr>
            <a:endParaRPr lang="en-US" dirty="0">
              <a:latin typeface="Arial" panose="020B0604020202020204" pitchFamily="34" charset="0"/>
              <a:ea typeface="Calibri" panose="020F0502020204030204" pitchFamily="34" charset="0"/>
              <a:cs typeface="Arial" panose="020B0604020202020204" pitchFamily="34" charset="0"/>
            </a:endParaRPr>
          </a:p>
          <a:p>
            <a:pPr algn="just">
              <a:lnSpc>
                <a:spcPct val="135000"/>
              </a:lnSpc>
              <a:spcAft>
                <a:spcPts val="0"/>
              </a:spcAft>
              <a:tabLst>
                <a:tab pos="255270" algn="l"/>
              </a:tabLst>
            </a:pPr>
            <a:endParaRPr lang="en-US" dirty="0">
              <a:latin typeface="Arial" panose="020B0604020202020204" pitchFamily="34" charset="0"/>
              <a:ea typeface="Calibri" panose="020F0502020204030204" pitchFamily="34" charset="0"/>
              <a:cs typeface="Arial" panose="020B0604020202020204" pitchFamily="34" charset="0"/>
            </a:endParaRPr>
          </a:p>
          <a:p>
            <a:pPr algn="just">
              <a:lnSpc>
                <a:spcPct val="135000"/>
              </a:lnSpc>
              <a:spcAft>
                <a:spcPts val="0"/>
              </a:spcAft>
              <a:tabLst>
                <a:tab pos="255270" algn="l"/>
              </a:tabLst>
            </a:pPr>
            <a:endParaRPr lang="en-US" dirty="0" smtClean="0">
              <a:latin typeface="Arial" panose="020B0604020202020204" pitchFamily="34" charset="0"/>
              <a:ea typeface="Calibri" panose="020F0502020204030204" pitchFamily="34" charset="0"/>
              <a:cs typeface="Arial" panose="020B0604020202020204" pitchFamily="34" charset="0"/>
            </a:endParaRPr>
          </a:p>
          <a:p>
            <a:pPr algn="just">
              <a:lnSpc>
                <a:spcPct val="135000"/>
              </a:lnSpc>
              <a:spcAft>
                <a:spcPts val="0"/>
              </a:spcAft>
              <a:tabLst>
                <a:tab pos="255270" algn="l"/>
              </a:tabLst>
            </a:pPr>
            <a:endParaRPr lang="en-US" dirty="0">
              <a:latin typeface="Arial" panose="020B0604020202020204" pitchFamily="34" charset="0"/>
              <a:ea typeface="Calibri" panose="020F0502020204030204" pitchFamily="34" charset="0"/>
              <a:cs typeface="Arial" panose="020B0604020202020204" pitchFamily="34" charset="0"/>
            </a:endParaRPr>
          </a:p>
          <a:p>
            <a:pPr algn="just">
              <a:lnSpc>
                <a:spcPct val="135000"/>
              </a:lnSpc>
              <a:spcAft>
                <a:spcPts val="0"/>
              </a:spcAft>
              <a:tabLst>
                <a:tab pos="255270" algn="l"/>
              </a:tabLst>
            </a:pPr>
            <a:endParaRPr lang="en-US" dirty="0" smtClean="0">
              <a:latin typeface="Arial" panose="020B0604020202020204" pitchFamily="34" charset="0"/>
              <a:ea typeface="Calibri" panose="020F0502020204030204" pitchFamily="34" charset="0"/>
              <a:cs typeface="Arial" panose="020B0604020202020204" pitchFamily="34" charset="0"/>
            </a:endParaRPr>
          </a:p>
          <a:p>
            <a:pPr algn="just">
              <a:lnSpc>
                <a:spcPct val="135000"/>
              </a:lnSpc>
              <a:spcAft>
                <a:spcPts val="0"/>
              </a:spcAft>
              <a:tabLst>
                <a:tab pos="255270" algn="l"/>
              </a:tabLst>
            </a:pPr>
            <a:endParaRPr lang="en-US" dirty="0">
              <a:latin typeface="Arial" panose="020B0604020202020204" pitchFamily="34" charset="0"/>
              <a:ea typeface="Calibri" panose="020F0502020204030204" pitchFamily="34" charset="0"/>
              <a:cs typeface="Arial" panose="020B0604020202020204" pitchFamily="34" charset="0"/>
            </a:endParaRPr>
          </a:p>
          <a:p>
            <a:pPr algn="just">
              <a:lnSpc>
                <a:spcPct val="135000"/>
              </a:lnSpc>
              <a:spcAft>
                <a:spcPts val="0"/>
              </a:spcAft>
              <a:tabLst>
                <a:tab pos="255270" algn="l"/>
              </a:tabLst>
            </a:pPr>
            <a:endParaRPr lang="en-US" dirty="0">
              <a:latin typeface="Arial" panose="020B0604020202020204" pitchFamily="34" charset="0"/>
              <a:ea typeface="Calibri" panose="020F0502020204030204" pitchFamily="34" charset="0"/>
              <a:cs typeface="Arial" panose="020B0604020202020204" pitchFamily="34" charset="0"/>
            </a:endParaRPr>
          </a:p>
          <a:p>
            <a:pPr algn="just">
              <a:lnSpc>
                <a:spcPct val="135000"/>
              </a:lnSpc>
              <a:spcAft>
                <a:spcPts val="0"/>
              </a:spcAft>
              <a:tabLst>
                <a:tab pos="255270" algn="l"/>
              </a:tabLst>
            </a:pPr>
            <a:endParaRPr lang="en-US" dirty="0">
              <a:latin typeface="Arial" panose="020B0604020202020204" pitchFamily="34" charset="0"/>
              <a:ea typeface="Calibri" panose="020F0502020204030204" pitchFamily="34" charset="0"/>
              <a:cs typeface="Arial" panose="020B0604020202020204" pitchFamily="34" charset="0"/>
            </a:endParaRPr>
          </a:p>
          <a:p>
            <a:pPr algn="just">
              <a:lnSpc>
                <a:spcPct val="135000"/>
              </a:lnSpc>
              <a:spcBef>
                <a:spcPts val="600"/>
              </a:spcBef>
              <a:spcAft>
                <a:spcPts val="0"/>
              </a:spcAft>
            </a:pPr>
            <a:endParaRPr lang="en-US"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35000"/>
              </a:lnSpc>
              <a:spcBef>
                <a:spcPts val="600"/>
              </a:spcBef>
              <a:spcAft>
                <a:spcPts val="0"/>
              </a:spcAft>
            </a:pP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35000"/>
              </a:lnSpc>
              <a:spcBef>
                <a:spcPts val="600"/>
              </a:spcBef>
              <a:spcAft>
                <a:spcPts val="0"/>
              </a:spcAft>
            </a:pPr>
            <a:r>
              <a:rPr lang="en-US" b="1" dirty="0" smtClean="0">
                <a:solidFill>
                  <a:srgbClr val="000000"/>
                </a:solidFill>
                <a:latin typeface="Arial" panose="020B0604020202020204" pitchFamily="34" charset="0"/>
                <a:ea typeface="Calibri" panose="020F0502020204030204" pitchFamily="34" charset="0"/>
                <a:cs typeface="Arial" panose="020B0604020202020204" pitchFamily="34" charset="0"/>
              </a:rPr>
              <a:t>3</a:t>
            </a: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dirty="0">
                <a:latin typeface="Arial" panose="020B0604020202020204" pitchFamily="34" charset="0"/>
                <a:ea typeface="Calibri" panose="020F0502020204030204" pitchFamily="34" charset="0"/>
                <a:cs typeface="Arial" panose="020B0604020202020204" pitchFamily="34" charset="0"/>
              </a:rPr>
              <a:t>Vì sao tác giả gọi cây đa quê mình là “cây đa nghìn năm”?</a:t>
            </a:r>
          </a:p>
          <a:p>
            <a:pPr algn="just">
              <a:lnSpc>
                <a:spcPct val="135000"/>
              </a:lnSpc>
              <a:spcBef>
                <a:spcPts val="600"/>
              </a:spcBef>
              <a:spcAft>
                <a:spcPts val="0"/>
              </a:spcAft>
            </a:pPr>
            <a:r>
              <a:rPr lang="en-US" dirty="0">
                <a:solidFill>
                  <a:srgbClr val="000000"/>
                </a:solidFill>
                <a:latin typeface="Times New Roman" panose="02020603050405020304" pitchFamily="18" charset="0"/>
                <a:ea typeface="Calibri" panose="020F0502020204030204" pitchFamily="34" charset="0"/>
              </a:rPr>
              <a:t> </a:t>
            </a:r>
            <a:r>
              <a:rPr lang="en-US" dirty="0" smtClean="0">
                <a:solidFill>
                  <a:srgbClr val="000000"/>
                </a:solidFill>
                <a:latin typeface="Times New Roman" panose="02020603050405020304" pitchFamily="18" charset="0"/>
                <a:ea typeface="Calibri" panose="020F0502020204030204" pitchFamily="34" charset="0"/>
              </a:rPr>
              <a:t>……………………………………………………………………………………………………………….</a:t>
            </a:r>
            <a:endParaRPr lang="en-US" dirty="0">
              <a:latin typeface="Times New Roman" panose="02020603050405020304" pitchFamily="18" charset="0"/>
              <a:ea typeface="Calibri" panose="020F0502020204030204" pitchFamily="34" charset="0"/>
            </a:endParaRPr>
          </a:p>
        </p:txBody>
      </p:sp>
      <p:pic>
        <p:nvPicPr>
          <p:cNvPr id="5" name="Picture 4"/>
          <p:cNvPicPr>
            <a:picLocks noChangeAspect="1"/>
          </p:cNvPicPr>
          <p:nvPr/>
        </p:nvPicPr>
        <p:blipFill>
          <a:blip r:embed="rId2"/>
          <a:stretch>
            <a:fillRect/>
          </a:stretch>
        </p:blipFill>
        <p:spPr>
          <a:xfrm>
            <a:off x="716378" y="2195992"/>
            <a:ext cx="9827394" cy="3455469"/>
          </a:xfrm>
          <a:prstGeom prst="rect">
            <a:avLst/>
          </a:prstGeom>
        </p:spPr>
      </p:pic>
    </p:spTree>
    <p:extLst>
      <p:ext uri="{BB962C8B-B14F-4D97-AF65-F5344CB8AC3E}">
        <p14:creationId xmlns:p14="http://schemas.microsoft.com/office/powerpoint/2010/main" val="33954588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xmlns="" id="{9DF28ECD-B5AF-1666-C6D1-2E332F7C619D}"/>
              </a:ext>
            </a:extLst>
          </p:cNvPr>
          <p:cNvSpPr/>
          <p:nvPr/>
        </p:nvSpPr>
        <p:spPr>
          <a:xfrm>
            <a:off x="436789" y="302034"/>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3DE52BF6-30D1-490A-A19C-5DF5ECA2B2E5}"/>
              </a:ext>
            </a:extLst>
          </p:cNvPr>
          <p:cNvSpPr txBox="1"/>
          <p:nvPr/>
        </p:nvSpPr>
        <p:spPr>
          <a:xfrm>
            <a:off x="1065868" y="529770"/>
            <a:ext cx="10231240" cy="523220"/>
          </a:xfrm>
          <a:prstGeom prst="rect">
            <a:avLst/>
          </a:prstGeom>
          <a:noFill/>
        </p:spPr>
        <p:txBody>
          <a:bodyPr wrap="square">
            <a:spAutoFit/>
          </a:bodyPr>
          <a:lstStyle/>
          <a:p>
            <a:pPr lvl="0" algn="ctr"/>
            <a:r>
              <a:rPr lang="en-US" sz="2800" b="1" dirty="0">
                <a:solidFill>
                  <a:srgbClr val="002060"/>
                </a:solidFill>
                <a:latin typeface="Arial" panose="020B0604020202020204" pitchFamily="34" charset="0"/>
                <a:cs typeface="Arial" panose="020B0604020202020204" pitchFamily="34" charset="0"/>
              </a:rPr>
              <a:t>1. </a:t>
            </a:r>
            <a:r>
              <a:rPr lang="vi-VN" sz="2800" b="1" dirty="0">
                <a:solidFill>
                  <a:srgbClr val="002060"/>
                </a:solidFill>
                <a:latin typeface="Arial" panose="020B0604020202020204" pitchFamily="34" charset="0"/>
                <a:cs typeface="Arial" panose="020B0604020202020204" pitchFamily="34" charset="0"/>
              </a:rPr>
              <a:t>Nghĩ về quê hương tác giả nhớ nhất hình ảnh nào?</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xmlns="" id="{41D4D852-4455-146C-B369-CCE33A499500}"/>
              </a:ext>
            </a:extLst>
          </p:cNvPr>
          <p:cNvPicPr>
            <a:picLocks noChangeAspect="1"/>
          </p:cNvPicPr>
          <p:nvPr/>
        </p:nvPicPr>
        <p:blipFill>
          <a:blip r:embed="rId3"/>
          <a:stretch>
            <a:fillRect/>
          </a:stretch>
        </p:blipFill>
        <p:spPr>
          <a:xfrm>
            <a:off x="825984" y="1280726"/>
            <a:ext cx="4477535" cy="4735063"/>
          </a:xfrm>
          <a:prstGeom prst="rect">
            <a:avLst/>
          </a:prstGeom>
        </p:spPr>
      </p:pic>
      <p:pic>
        <p:nvPicPr>
          <p:cNvPr id="10" name="Picture 2" descr="Cây đa - biểu tượng truyền thống của làng quê Việt Nam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3332" y="1280725"/>
            <a:ext cx="5553776" cy="4735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9939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1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1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3DE52BF6-30D1-490A-A19C-5DF5ECA2B2E5}"/>
              </a:ext>
            </a:extLst>
          </p:cNvPr>
          <p:cNvSpPr txBox="1"/>
          <p:nvPr/>
        </p:nvSpPr>
        <p:spPr>
          <a:xfrm>
            <a:off x="771525" y="529770"/>
            <a:ext cx="10525583" cy="584775"/>
          </a:xfrm>
          <a:prstGeom prst="rect">
            <a:avLst/>
          </a:prstGeom>
          <a:noFill/>
        </p:spPr>
        <p:txBody>
          <a:bodyPr wrap="square">
            <a:spAutoFit/>
          </a:bodyPr>
          <a:lstStyle/>
          <a:p>
            <a:pPr lvl="0" algn="ctr"/>
            <a:r>
              <a:rPr lang="en-US" sz="3200" b="1" dirty="0">
                <a:solidFill>
                  <a:srgbClr val="002060"/>
                </a:solidFill>
                <a:latin typeface="Arial" panose="020B0604020202020204" pitchFamily="34" charset="0"/>
                <a:cs typeface="Arial" panose="020B0604020202020204" pitchFamily="34" charset="0"/>
              </a:rPr>
              <a:t>2. </a:t>
            </a:r>
            <a:r>
              <a:rPr lang="vi-VN" sz="3200" b="1" dirty="0">
                <a:solidFill>
                  <a:srgbClr val="002060"/>
                </a:solidFill>
                <a:latin typeface="Arial" panose="020B0604020202020204" pitchFamily="34" charset="0"/>
                <a:cs typeface="Arial" panose="020B0604020202020204" pitchFamily="34" charset="0"/>
              </a:rPr>
              <a:t>Cây đa quê hương được tả như thế nào? </a:t>
            </a:r>
            <a:endParaRPr kumimoji="0" lang="en-US" sz="3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xmlns="" id="{C04FDF83-4333-09C2-A44C-7B68DC06DDAC}"/>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1164658" y="1114544"/>
            <a:ext cx="9971771" cy="5572311"/>
          </a:xfrm>
          <a:prstGeom prst="rect">
            <a:avLst/>
          </a:prstGeom>
        </p:spPr>
      </p:pic>
    </p:spTree>
    <p:extLst>
      <p:ext uri="{BB962C8B-B14F-4D97-AF65-F5344CB8AC3E}">
        <p14:creationId xmlns:p14="http://schemas.microsoft.com/office/powerpoint/2010/main" val="1454938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04FDF83-4333-09C2-A44C-7B68DC06DDAC}"/>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856649" y="13984"/>
            <a:ext cx="10645541" cy="6571353"/>
          </a:xfrm>
          <a:prstGeom prst="rect">
            <a:avLst/>
          </a:prstGeom>
        </p:spPr>
      </p:pic>
      <p:sp>
        <p:nvSpPr>
          <p:cNvPr id="8" name="TextBox 7"/>
          <p:cNvSpPr txBox="1"/>
          <p:nvPr/>
        </p:nvSpPr>
        <p:spPr>
          <a:xfrm>
            <a:off x="5293895" y="3529017"/>
            <a:ext cx="2906830" cy="523220"/>
          </a:xfrm>
          <a:prstGeom prst="rect">
            <a:avLst/>
          </a:prstGeom>
          <a:solidFill>
            <a:schemeClr val="accent2">
              <a:lumMod val="75000"/>
            </a:schemeClr>
          </a:solidFill>
          <a:ln>
            <a:solidFill>
              <a:schemeClr val="bg1"/>
            </a:solidFill>
          </a:ln>
        </p:spPr>
        <p:txBody>
          <a:bodyPr wrap="square" rtlCol="0">
            <a:spAutoFit/>
          </a:bodyPr>
          <a:lstStyle/>
          <a:p>
            <a:r>
              <a:rPr lang="en-US" sz="2800" b="1" dirty="0">
                <a:latin typeface="Arial" panose="020B0604020202020204" pitchFamily="34" charset="0"/>
                <a:cs typeface="Arial" panose="020B0604020202020204" pitchFamily="34" charset="0"/>
              </a:rPr>
              <a:t>Một toà cổ </a:t>
            </a:r>
            <a:r>
              <a:rPr lang="en-US" sz="2800" b="1" dirty="0" smtClean="0">
                <a:latin typeface="Arial" panose="020B0604020202020204" pitchFamily="34" charset="0"/>
                <a:cs typeface="Arial" panose="020B0604020202020204" pitchFamily="34" charset="0"/>
              </a:rPr>
              <a:t>kính</a:t>
            </a:r>
            <a:endParaRPr lang="en-US" sz="2800" b="1" dirty="0">
              <a:latin typeface="Arial" panose="020B0604020202020204" pitchFamily="34" charset="0"/>
              <a:cs typeface="Arial" panose="020B0604020202020204" pitchFamily="34" charset="0"/>
            </a:endParaRPr>
          </a:p>
        </p:txBody>
      </p:sp>
      <p:cxnSp>
        <p:nvCxnSpPr>
          <p:cNvPr id="3" name="Straight Connector 2"/>
          <p:cNvCxnSpPr/>
          <p:nvPr/>
        </p:nvCxnSpPr>
        <p:spPr>
          <a:xfrm>
            <a:off x="6805061" y="3955983"/>
            <a:ext cx="1183908" cy="0"/>
          </a:xfrm>
          <a:prstGeom prst="line">
            <a:avLst/>
          </a:prstGeom>
          <a:ln w="28575">
            <a:solidFill>
              <a:srgbClr val="FFF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716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sp>
        <p:nvSpPr>
          <p:cNvPr id="12" name="Rectangle 11"/>
          <p:cNvSpPr/>
          <p:nvPr/>
        </p:nvSpPr>
        <p:spPr>
          <a:xfrm>
            <a:off x="3107853" y="5708188"/>
            <a:ext cx="6219025" cy="584775"/>
          </a:xfrm>
          <a:prstGeom prst="rect">
            <a:avLst/>
          </a:prstGeom>
        </p:spPr>
        <p:txBody>
          <a:bodyPr wrap="square">
            <a:spAutoFit/>
          </a:bodyPr>
          <a:lstStyle/>
          <a:p>
            <a:pPr lvl="0" algn="ctr">
              <a:defRPr/>
            </a:pPr>
            <a:r>
              <a:rPr lang="en-US" sz="2800" dirty="0" err="1">
                <a:solidFill>
                  <a:prstClr val="black"/>
                </a:solidFill>
                <a:latin typeface="Arial" panose="020B0604020202020204" pitchFamily="34" charset="0"/>
                <a:ea typeface="Cambria" panose="02040503050406030204" pitchFamily="18" charset="0"/>
                <a:cs typeface="Arial" panose="020B0604020202020204" pitchFamily="34" charset="0"/>
              </a:rPr>
              <a:t>c</a:t>
            </a:r>
            <a:r>
              <a:rPr kumimoji="0" lang="en-US" sz="2800" b="0" u="none" strike="noStrike" kern="1200" cap="none" spc="0" normalizeH="0" baseline="0" noProof="0" dirty="0" smtClean="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ũ </a:t>
            </a:r>
            <a:r>
              <a:rPr lang="vi-VN" sz="2800" dirty="0">
                <a:solidFill>
                  <a:prstClr val="black"/>
                </a:solidFill>
                <a:latin typeface="Arial" panose="020B0604020202020204" pitchFamily="34" charset="0"/>
                <a:ea typeface="Cambria" panose="02040503050406030204" pitchFamily="18" charset="0"/>
                <a:cs typeface="Arial" panose="020B0604020202020204" pitchFamily="34" charset="0"/>
              </a:rPr>
              <a:t>và có vẻ đẹp trang nghiêm</a:t>
            </a: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x-none"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9218" name="Picture 2" descr="Top 15 Bài văn tả cây đa cổ thụ làng em (lớp 4) độc đáo nhấ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3859" y="150552"/>
            <a:ext cx="5004352" cy="50079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82235" y="5472546"/>
            <a:ext cx="1563249" cy="820417"/>
          </a:xfrm>
          <a:prstGeom prst="rect">
            <a:avLst/>
          </a:prstGeom>
        </p:spPr>
        <p:txBody>
          <a:bodyPr wrap="none">
            <a:spAutoFit/>
          </a:bodyPr>
          <a:lstStyle/>
          <a:p>
            <a:pPr lvl="0" algn="ctr">
              <a:lnSpc>
                <a:spcPct val="200000"/>
              </a:lnSpc>
              <a:spcBef>
                <a:spcPct val="50000"/>
              </a:spcBef>
              <a:defRPr/>
            </a:pPr>
            <a:r>
              <a:rPr lang="en-US" altLang="zh-CN" sz="2800" b="1" kern="0" dirty="0">
                <a:solidFill>
                  <a:srgbClr val="72016A"/>
                </a:solidFill>
                <a:latin typeface="Arial" panose="020B0604020202020204" pitchFamily="34" charset="0"/>
                <a:ea typeface="Cambria" panose="02040503050406030204" pitchFamily="18" charset="0"/>
                <a:cs typeface="Arial" panose="020B0604020202020204" pitchFamily="34" charset="0"/>
                <a:sym typeface="字魂17号-萌趣果冻体" panose="02000000000000000000" pitchFamily="2" charset="-122"/>
              </a:rPr>
              <a:t>cổ </a:t>
            </a:r>
            <a:r>
              <a:rPr lang="en-US" altLang="zh-CN" sz="2800" b="1" kern="0" dirty="0" smtClean="0">
                <a:solidFill>
                  <a:srgbClr val="72016A"/>
                </a:solidFill>
                <a:latin typeface="Arial" panose="020B0604020202020204" pitchFamily="34" charset="0"/>
                <a:ea typeface="Cambria" panose="02040503050406030204" pitchFamily="18" charset="0"/>
                <a:cs typeface="Arial" panose="020B0604020202020204" pitchFamily="34" charset="0"/>
                <a:sym typeface="字魂17号-萌趣果冻体" panose="02000000000000000000" pitchFamily="2" charset="-122"/>
              </a:rPr>
              <a:t>kính:</a:t>
            </a:r>
            <a:endParaRPr lang="x-none" sz="2800" b="1" dirty="0">
              <a:solidFill>
                <a:srgbClr val="72016A"/>
              </a:solidFill>
              <a:latin typeface="Arial" panose="020B0604020202020204" pitchFamily="34"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79834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1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250" fill="hold"/>
                                        <p:tgtEl>
                                          <p:spTgt spid="2"/>
                                        </p:tgtEl>
                                        <p:attrNameLst>
                                          <p:attrName>ppt_x</p:attrName>
                                        </p:attrNameLst>
                                      </p:cBhvr>
                                      <p:tavLst>
                                        <p:tav tm="0">
                                          <p:val>
                                            <p:strVal val="#ppt_x"/>
                                          </p:val>
                                        </p:tav>
                                        <p:tav tm="100000">
                                          <p:val>
                                            <p:strVal val="#ppt_x"/>
                                          </p:val>
                                        </p:tav>
                                      </p:tavLst>
                                    </p:anim>
                                    <p:anim calcmode="lin" valueType="num">
                                      <p:cBhvr additive="base">
                                        <p:cTn id="13" dur="25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250" fill="hold"/>
                                        <p:tgtEl>
                                          <p:spTgt spid="12"/>
                                        </p:tgtEl>
                                        <p:attrNameLst>
                                          <p:attrName>ppt_x</p:attrName>
                                        </p:attrNameLst>
                                      </p:cBhvr>
                                      <p:tavLst>
                                        <p:tav tm="0">
                                          <p:val>
                                            <p:strVal val="#ppt_x"/>
                                          </p:val>
                                        </p:tav>
                                        <p:tav tm="100000">
                                          <p:val>
                                            <p:strVal val="#ppt_x"/>
                                          </p:val>
                                        </p:tav>
                                      </p:tavLst>
                                    </p:anim>
                                    <p:anim calcmode="lin" valueType="num">
                                      <p:cBhvr additive="base">
                                        <p:cTn id="17" dur="2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04FDF83-4333-09C2-A44C-7B68DC06DDAC}"/>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808522" y="-20295"/>
            <a:ext cx="10645541" cy="6571353"/>
          </a:xfrm>
          <a:prstGeom prst="rect">
            <a:avLst/>
          </a:prstGeom>
        </p:spPr>
      </p:pic>
      <p:sp>
        <p:nvSpPr>
          <p:cNvPr id="5" name="TextBox 4"/>
          <p:cNvSpPr txBox="1"/>
          <p:nvPr/>
        </p:nvSpPr>
        <p:spPr>
          <a:xfrm>
            <a:off x="4061861" y="1160973"/>
            <a:ext cx="4138864" cy="523220"/>
          </a:xfrm>
          <a:prstGeom prst="rect">
            <a:avLst/>
          </a:prstGeom>
          <a:solidFill>
            <a:schemeClr val="accent4">
              <a:lumMod val="20000"/>
              <a:lumOff val="80000"/>
            </a:schemeClr>
          </a:solidFill>
        </p:spPr>
        <p:txBody>
          <a:bodyPr wrap="square" rtlCol="0">
            <a:spAutoFit/>
          </a:bodyPr>
          <a:lstStyle/>
          <a:p>
            <a:r>
              <a:rPr lang="en-US" sz="2800" b="1" dirty="0">
                <a:solidFill>
                  <a:prstClr val="black"/>
                </a:solidFill>
                <a:latin typeface="Arial" panose="020B0604020202020204" pitchFamily="34" charset="0"/>
                <a:cs typeface="Arial" panose="020B0604020202020204" pitchFamily="34" charset="0"/>
              </a:rPr>
              <a:t>Chót vót giữa trời xanh</a:t>
            </a:r>
            <a:endParaRPr lang="en-US" sz="2800" b="1" dirty="0">
              <a:latin typeface="Arial" panose="020B0604020202020204" pitchFamily="34" charset="0"/>
              <a:cs typeface="Arial" panose="020B0604020202020204" pitchFamily="34" charset="0"/>
            </a:endParaRPr>
          </a:p>
        </p:txBody>
      </p:sp>
      <p:sp>
        <p:nvSpPr>
          <p:cNvPr id="6" name="TextBox 5"/>
          <p:cNvSpPr txBox="1"/>
          <p:nvPr/>
        </p:nvSpPr>
        <p:spPr>
          <a:xfrm>
            <a:off x="5293895" y="3529017"/>
            <a:ext cx="2906830" cy="523220"/>
          </a:xfrm>
          <a:prstGeom prst="rect">
            <a:avLst/>
          </a:prstGeom>
          <a:solidFill>
            <a:schemeClr val="accent2">
              <a:lumMod val="75000"/>
            </a:schemeClr>
          </a:solidFill>
          <a:ln>
            <a:solidFill>
              <a:schemeClr val="bg1"/>
            </a:solidFill>
          </a:ln>
        </p:spPr>
        <p:txBody>
          <a:bodyPr wrap="square" rtlCol="0">
            <a:spAutoFit/>
          </a:bodyPr>
          <a:lstStyle/>
          <a:p>
            <a:r>
              <a:rPr lang="en-US" sz="2800" b="1" dirty="0">
                <a:latin typeface="Arial" panose="020B0604020202020204" pitchFamily="34" charset="0"/>
                <a:cs typeface="Arial" panose="020B0604020202020204" pitchFamily="34" charset="0"/>
              </a:rPr>
              <a:t>Một toà cổ </a:t>
            </a:r>
            <a:r>
              <a:rPr lang="en-US" sz="2800" b="1" dirty="0" smtClean="0">
                <a:latin typeface="Arial" panose="020B0604020202020204" pitchFamily="34" charset="0"/>
                <a:cs typeface="Arial" panose="020B0604020202020204" pitchFamily="34" charset="0"/>
              </a:rPr>
              <a:t>kính</a:t>
            </a:r>
            <a:endParaRPr lang="en-US" sz="2800" b="1" dirty="0">
              <a:latin typeface="Arial" panose="020B0604020202020204" pitchFamily="34" charset="0"/>
              <a:cs typeface="Arial" panose="020B0604020202020204" pitchFamily="34" charset="0"/>
            </a:endParaRPr>
          </a:p>
        </p:txBody>
      </p:sp>
      <p:sp>
        <p:nvSpPr>
          <p:cNvPr id="7" name="TextBox 6"/>
          <p:cNvSpPr txBox="1"/>
          <p:nvPr/>
        </p:nvSpPr>
        <p:spPr>
          <a:xfrm>
            <a:off x="2107933" y="2555659"/>
            <a:ext cx="3185962" cy="523220"/>
          </a:xfrm>
          <a:prstGeom prst="rect">
            <a:avLst/>
          </a:prstGeom>
          <a:solidFill>
            <a:schemeClr val="accent2">
              <a:lumMod val="60000"/>
              <a:lumOff val="40000"/>
            </a:schemeClr>
          </a:solidFill>
        </p:spPr>
        <p:txBody>
          <a:bodyPr wrap="square" rtlCol="0">
            <a:spAutoFit/>
          </a:bodyPr>
          <a:lstStyle/>
          <a:p>
            <a:pPr lvl="0" algn="just">
              <a:defRPr/>
            </a:pPr>
            <a:r>
              <a:rPr lang="en-US" sz="2800" b="1" dirty="0">
                <a:latin typeface="Arial" panose="020B0604020202020204" pitchFamily="34" charset="0"/>
                <a:cs typeface="Arial" panose="020B0604020202020204" pitchFamily="34" charset="0"/>
              </a:rPr>
              <a:t>Lớn hơn cột đình</a:t>
            </a:r>
          </a:p>
        </p:txBody>
      </p:sp>
      <p:cxnSp>
        <p:nvCxnSpPr>
          <p:cNvPr id="3" name="Straight Connector 2"/>
          <p:cNvCxnSpPr/>
          <p:nvPr/>
        </p:nvCxnSpPr>
        <p:spPr>
          <a:xfrm>
            <a:off x="4170556" y="1594985"/>
            <a:ext cx="13716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622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5BCD527-80C1-62C7-553C-2133B4A7237D}"/>
              </a:ext>
            </a:extLst>
          </p:cNvPr>
          <p:cNvPicPr>
            <a:picLocks noChangeAspect="1"/>
          </p:cNvPicPr>
          <p:nvPr/>
        </p:nvPicPr>
        <p:blipFill>
          <a:blip r:embed="rId2"/>
          <a:stretch>
            <a:fillRect/>
          </a:stretch>
        </p:blipFill>
        <p:spPr>
          <a:xfrm>
            <a:off x="4103620" y="-96253"/>
            <a:ext cx="6320540" cy="6858000"/>
          </a:xfrm>
          <a:prstGeom prst="rect">
            <a:avLst/>
          </a:prstGeom>
        </p:spPr>
      </p:pic>
      <p:pic>
        <p:nvPicPr>
          <p:cNvPr id="5" name="Picture 4">
            <a:extLst>
              <a:ext uri="{FF2B5EF4-FFF2-40B4-BE49-F238E27FC236}">
                <a16:creationId xmlns:a16="http://schemas.microsoft.com/office/drawing/2014/main" xmlns="" id="{76DF7A69-7423-1999-FEC1-94D1D2FB7F36}"/>
              </a:ext>
            </a:extLst>
          </p:cNvPr>
          <p:cNvPicPr>
            <a:picLocks noChangeAspect="1"/>
          </p:cNvPicPr>
          <p:nvPr/>
        </p:nvPicPr>
        <p:blipFill>
          <a:blip r:embed="rId3"/>
          <a:stretch>
            <a:fillRect/>
          </a:stretch>
        </p:blipFill>
        <p:spPr>
          <a:xfrm>
            <a:off x="221379" y="563254"/>
            <a:ext cx="3776363" cy="1926503"/>
          </a:xfrm>
          <a:prstGeom prst="rect">
            <a:avLst/>
          </a:prstGeom>
        </p:spPr>
      </p:pic>
    </p:spTree>
    <p:extLst>
      <p:ext uri="{BB962C8B-B14F-4D97-AF65-F5344CB8AC3E}">
        <p14:creationId xmlns:p14="http://schemas.microsoft.com/office/powerpoint/2010/main" val="404081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sp>
        <p:nvSpPr>
          <p:cNvPr id="11" name="Rectangle 10"/>
          <p:cNvSpPr/>
          <p:nvPr/>
        </p:nvSpPr>
        <p:spPr>
          <a:xfrm>
            <a:off x="2747243" y="5967663"/>
            <a:ext cx="8047663" cy="584775"/>
          </a:xfrm>
          <a:prstGeom prst="rect">
            <a:avLst/>
          </a:prstGeom>
        </p:spPr>
        <p:txBody>
          <a:bodyPr wrap="square">
            <a:spAutoFit/>
          </a:bodyPr>
          <a:lstStyle/>
          <a:p>
            <a:pPr lvl="0" algn="ctr">
              <a:defRPr/>
            </a:pPr>
            <a:r>
              <a:rPr lang="vi-VN" sz="3200" dirty="0">
                <a:solidFill>
                  <a:prstClr val="black"/>
                </a:solidFill>
                <a:ea typeface="Cambria" panose="02040503050406030204" pitchFamily="18" charset="0"/>
                <a:cs typeface="Times New Roman" panose="02020603050405020304" pitchFamily="18" charset="0"/>
              </a:rPr>
              <a:t>(cao) vượt lên hẳn những vật xung quanh.</a:t>
            </a:r>
            <a:endParaRPr kumimoji="0" lang="x-none" sz="3200" b="0" u="none" strike="noStrike" kern="1200" cap="none" spc="0" normalizeH="0" baseline="0" noProof="0" dirty="0">
              <a:ln>
                <a:noFill/>
              </a:ln>
              <a:solidFill>
                <a:prstClr val="black"/>
              </a:solidFill>
              <a:effectLst/>
              <a:uLnTx/>
              <a:uFillTx/>
              <a:ea typeface="Cambria" panose="02040503050406030204" pitchFamily="18" charset="0"/>
              <a:cs typeface="Times New Roman" panose="02020603050405020304" pitchFamily="18" charset="0"/>
            </a:endParaRPr>
          </a:p>
        </p:txBody>
      </p:sp>
      <p:pic>
        <p:nvPicPr>
          <p:cNvPr id="10244" name="Picture 4" descr="Cây đ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033" y="115503"/>
            <a:ext cx="5842535" cy="54863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63421" y="5967663"/>
            <a:ext cx="2236210" cy="584775"/>
          </a:xfrm>
          <a:prstGeom prst="rect">
            <a:avLst/>
          </a:prstGeom>
          <a:noFill/>
        </p:spPr>
        <p:txBody>
          <a:bodyPr wrap="square" rtlCol="0">
            <a:spAutoFit/>
          </a:bodyPr>
          <a:lstStyle/>
          <a:p>
            <a:r>
              <a:rPr lang="en-US" sz="3200" b="1" dirty="0" smtClean="0">
                <a:latin typeface="Arial" panose="020B0604020202020204" pitchFamily="34" charset="0"/>
                <a:cs typeface="Arial" panose="020B0604020202020204" pitchFamily="34" charset="0"/>
              </a:rPr>
              <a:t>Chót vót:</a:t>
            </a:r>
            <a:endParaRPr lang="en-US" sz="3200" b="1" dirty="0">
              <a:latin typeface="Arial" panose="020B0604020202020204" pitchFamily="34" charset="0"/>
              <a:cs typeface="Arial" panose="020B0604020202020204" pitchFamily="34" charset="0"/>
            </a:endParaRPr>
          </a:p>
        </p:txBody>
      </p:sp>
      <p:pic>
        <p:nvPicPr>
          <p:cNvPr id="8" name="Picture 2" descr="Top 15 Bài văn tả cây đa cổ thụ làng em (lớp 4) độc đáo nhấ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1435" y="115503"/>
            <a:ext cx="4894745" cy="5669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05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1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10244"/>
                                        </p:tgtEl>
                                        <p:attrNameLst>
                                          <p:attrName>style.visibility</p:attrName>
                                        </p:attrNameLst>
                                      </p:cBhvr>
                                      <p:to>
                                        <p:strVal val="visible"/>
                                      </p:to>
                                    </p:set>
                                    <p:animEffect transition="in" filter="barn(inVertical)">
                                      <p:cBhvr>
                                        <p:cTn id="15" dur="500"/>
                                        <p:tgtEl>
                                          <p:spTgt spid="1024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04FDF83-4333-09C2-A44C-7B68DC06DDAC}"/>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808522" y="-20295"/>
            <a:ext cx="10645541" cy="6571353"/>
          </a:xfrm>
          <a:prstGeom prst="rect">
            <a:avLst/>
          </a:prstGeom>
        </p:spPr>
      </p:pic>
      <p:sp>
        <p:nvSpPr>
          <p:cNvPr id="5" name="TextBox 4"/>
          <p:cNvSpPr txBox="1"/>
          <p:nvPr/>
        </p:nvSpPr>
        <p:spPr>
          <a:xfrm>
            <a:off x="4061861" y="1160973"/>
            <a:ext cx="4138864" cy="523220"/>
          </a:xfrm>
          <a:prstGeom prst="rect">
            <a:avLst/>
          </a:prstGeom>
          <a:solidFill>
            <a:schemeClr val="accent4">
              <a:lumMod val="20000"/>
              <a:lumOff val="80000"/>
            </a:schemeClr>
          </a:solidFill>
        </p:spPr>
        <p:txBody>
          <a:bodyPr wrap="square" rtlCol="0">
            <a:spAutoFit/>
          </a:bodyPr>
          <a:lstStyle/>
          <a:p>
            <a:r>
              <a:rPr lang="en-US" sz="2800" b="1" dirty="0">
                <a:solidFill>
                  <a:prstClr val="black"/>
                </a:solidFill>
                <a:latin typeface="Arial" panose="020B0604020202020204" pitchFamily="34" charset="0"/>
                <a:cs typeface="Arial" panose="020B0604020202020204" pitchFamily="34" charset="0"/>
              </a:rPr>
              <a:t>Chót vót giữa trời xanh</a:t>
            </a:r>
            <a:endParaRPr lang="en-US" sz="2800" b="1" dirty="0">
              <a:latin typeface="Arial" panose="020B0604020202020204" pitchFamily="34" charset="0"/>
              <a:cs typeface="Arial" panose="020B0604020202020204" pitchFamily="34" charset="0"/>
            </a:endParaRPr>
          </a:p>
        </p:txBody>
      </p:sp>
      <p:sp>
        <p:nvSpPr>
          <p:cNvPr id="6" name="TextBox 5"/>
          <p:cNvSpPr txBox="1"/>
          <p:nvPr/>
        </p:nvSpPr>
        <p:spPr>
          <a:xfrm>
            <a:off x="5293895" y="3529017"/>
            <a:ext cx="2906830" cy="523220"/>
          </a:xfrm>
          <a:prstGeom prst="rect">
            <a:avLst/>
          </a:prstGeom>
          <a:solidFill>
            <a:schemeClr val="accent2">
              <a:lumMod val="75000"/>
            </a:schemeClr>
          </a:solidFill>
          <a:ln>
            <a:solidFill>
              <a:schemeClr val="bg1"/>
            </a:solidFill>
          </a:ln>
        </p:spPr>
        <p:txBody>
          <a:bodyPr wrap="square" rtlCol="0">
            <a:spAutoFit/>
          </a:bodyPr>
          <a:lstStyle/>
          <a:p>
            <a:r>
              <a:rPr lang="en-US" sz="2800" b="1" dirty="0">
                <a:latin typeface="Arial" panose="020B0604020202020204" pitchFamily="34" charset="0"/>
                <a:cs typeface="Arial" panose="020B0604020202020204" pitchFamily="34" charset="0"/>
              </a:rPr>
              <a:t>Một toà cổ </a:t>
            </a:r>
            <a:r>
              <a:rPr lang="en-US" sz="2800" b="1" dirty="0" smtClean="0">
                <a:latin typeface="Arial" panose="020B0604020202020204" pitchFamily="34" charset="0"/>
                <a:cs typeface="Arial" panose="020B0604020202020204" pitchFamily="34" charset="0"/>
              </a:rPr>
              <a:t>kính</a:t>
            </a:r>
            <a:endParaRPr lang="en-US" sz="2800" b="1" dirty="0">
              <a:latin typeface="Arial" panose="020B0604020202020204" pitchFamily="34" charset="0"/>
              <a:cs typeface="Arial" panose="020B0604020202020204" pitchFamily="34" charset="0"/>
            </a:endParaRPr>
          </a:p>
        </p:txBody>
      </p:sp>
      <p:sp>
        <p:nvSpPr>
          <p:cNvPr id="7" name="TextBox 6"/>
          <p:cNvSpPr txBox="1"/>
          <p:nvPr/>
        </p:nvSpPr>
        <p:spPr>
          <a:xfrm>
            <a:off x="2107933" y="2555659"/>
            <a:ext cx="3185962" cy="523220"/>
          </a:xfrm>
          <a:prstGeom prst="rect">
            <a:avLst/>
          </a:prstGeom>
          <a:solidFill>
            <a:schemeClr val="accent2">
              <a:lumMod val="60000"/>
              <a:lumOff val="40000"/>
            </a:schemeClr>
          </a:solidFill>
        </p:spPr>
        <p:txBody>
          <a:bodyPr wrap="square" rtlCol="0">
            <a:spAutoFit/>
          </a:bodyPr>
          <a:lstStyle/>
          <a:p>
            <a:pPr lvl="0" algn="just">
              <a:defRPr/>
            </a:pPr>
            <a:r>
              <a:rPr lang="en-US" sz="2800" b="1" dirty="0">
                <a:latin typeface="Arial" panose="020B0604020202020204" pitchFamily="34" charset="0"/>
                <a:cs typeface="Arial" panose="020B0604020202020204" pitchFamily="34" charset="0"/>
              </a:rPr>
              <a:t>Lớn hơn cột đình</a:t>
            </a:r>
          </a:p>
        </p:txBody>
      </p:sp>
      <p:sp>
        <p:nvSpPr>
          <p:cNvPr id="8" name="TextBox 7"/>
          <p:cNvSpPr txBox="1"/>
          <p:nvPr/>
        </p:nvSpPr>
        <p:spPr>
          <a:xfrm>
            <a:off x="4750068" y="5166063"/>
            <a:ext cx="3994484" cy="1384995"/>
          </a:xfrm>
          <a:prstGeom prst="rect">
            <a:avLst/>
          </a:prstGeom>
          <a:solidFill>
            <a:schemeClr val="accent2">
              <a:lumMod val="75000"/>
            </a:schemeClr>
          </a:solidFill>
        </p:spPr>
        <p:txBody>
          <a:bodyPr wrap="square" rtlCol="0">
            <a:spAutoFit/>
          </a:bodyPr>
          <a:lstStyle/>
          <a:p>
            <a:r>
              <a:rPr lang="en-US" sz="2800" b="1" dirty="0">
                <a:solidFill>
                  <a:prstClr val="black"/>
                </a:solidFill>
                <a:latin typeface="Arial" panose="020B0604020202020204" pitchFamily="34" charset="0"/>
                <a:cs typeface="Arial" panose="020B0604020202020204" pitchFamily="34" charset="0"/>
              </a:rPr>
              <a:t>Nổi lên mặt đất thành những ụ, những hình thù quái </a:t>
            </a:r>
            <a:r>
              <a:rPr lang="en-US" sz="2800" b="1" dirty="0" smtClean="0">
                <a:solidFill>
                  <a:prstClr val="black"/>
                </a:solidFill>
                <a:latin typeface="Arial" panose="020B0604020202020204" pitchFamily="34" charset="0"/>
                <a:cs typeface="Arial" panose="020B0604020202020204" pitchFamily="34" charset="0"/>
              </a:rPr>
              <a:t>lạ…</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64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anim calcmode="lin" valueType="num">
                                      <p:cBhvr>
                                        <p:cTn id="8" dur="250" fill="hold"/>
                                        <p:tgtEl>
                                          <p:spTgt spid="8"/>
                                        </p:tgtEl>
                                        <p:attrNameLst>
                                          <p:attrName>ppt_x</p:attrName>
                                        </p:attrNameLst>
                                      </p:cBhvr>
                                      <p:tavLst>
                                        <p:tav tm="0">
                                          <p:val>
                                            <p:strVal val="#ppt_x"/>
                                          </p:val>
                                        </p:tav>
                                        <p:tav tm="100000">
                                          <p:val>
                                            <p:strVal val="#ppt_x"/>
                                          </p:val>
                                        </p:tav>
                                      </p:tavLst>
                                    </p:anim>
                                    <p:anim calcmode="lin" valueType="num">
                                      <p:cBhvr>
                                        <p:cTn id="9"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HUÔN CHẬU CẢNH - SƠN CHẬU CẢNH CÔNG CN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451" y="308009"/>
            <a:ext cx="5263448" cy="5715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8842" y="308009"/>
            <a:ext cx="6212105" cy="5715000"/>
          </a:xfrm>
          <a:prstGeom prst="rect">
            <a:avLst/>
          </a:prstGeom>
        </p:spPr>
      </p:pic>
    </p:spTree>
    <p:extLst>
      <p:ext uri="{BB962C8B-B14F-4D97-AF65-F5344CB8AC3E}">
        <p14:creationId xmlns:p14="http://schemas.microsoft.com/office/powerpoint/2010/main" val="366208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10"/>
                                        <p:tgtEl>
                                          <p:spTgt spid="307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1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9"/>
                                          </p:stCondLst>
                                        </p:cTn>
                                        <p:tgtEl>
                                          <p:spTgt spid="3074"/>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04FDF83-4333-09C2-A44C-7B68DC06DDAC}"/>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808522" y="-30577"/>
            <a:ext cx="10645541" cy="6571353"/>
          </a:xfrm>
          <a:prstGeom prst="rect">
            <a:avLst/>
          </a:prstGeom>
        </p:spPr>
      </p:pic>
      <p:sp>
        <p:nvSpPr>
          <p:cNvPr id="5" name="TextBox 4"/>
          <p:cNvSpPr txBox="1"/>
          <p:nvPr/>
        </p:nvSpPr>
        <p:spPr>
          <a:xfrm>
            <a:off x="4061861" y="1160973"/>
            <a:ext cx="4138864" cy="523220"/>
          </a:xfrm>
          <a:prstGeom prst="rect">
            <a:avLst/>
          </a:prstGeom>
          <a:solidFill>
            <a:schemeClr val="accent4">
              <a:lumMod val="20000"/>
              <a:lumOff val="80000"/>
            </a:schemeClr>
          </a:solidFill>
        </p:spPr>
        <p:txBody>
          <a:bodyPr wrap="square" rtlCol="0">
            <a:spAutoFit/>
          </a:bodyPr>
          <a:lstStyle/>
          <a:p>
            <a:r>
              <a:rPr lang="en-US" sz="2800" b="1" dirty="0">
                <a:solidFill>
                  <a:prstClr val="black"/>
                </a:solidFill>
                <a:latin typeface="Arial" panose="020B0604020202020204" pitchFamily="34" charset="0"/>
                <a:cs typeface="Arial" panose="020B0604020202020204" pitchFamily="34" charset="0"/>
              </a:rPr>
              <a:t>Chót vót giữa trời xanh</a:t>
            </a:r>
            <a:endParaRPr lang="en-US" sz="2800" b="1" dirty="0">
              <a:latin typeface="Arial" panose="020B0604020202020204" pitchFamily="34" charset="0"/>
              <a:cs typeface="Arial" panose="020B0604020202020204" pitchFamily="34" charset="0"/>
            </a:endParaRPr>
          </a:p>
        </p:txBody>
      </p:sp>
      <p:sp>
        <p:nvSpPr>
          <p:cNvPr id="6" name="TextBox 5"/>
          <p:cNvSpPr txBox="1"/>
          <p:nvPr/>
        </p:nvSpPr>
        <p:spPr>
          <a:xfrm>
            <a:off x="5293895" y="3526460"/>
            <a:ext cx="2906830" cy="523220"/>
          </a:xfrm>
          <a:prstGeom prst="rect">
            <a:avLst/>
          </a:prstGeom>
          <a:solidFill>
            <a:schemeClr val="accent2">
              <a:lumMod val="75000"/>
            </a:schemeClr>
          </a:solidFill>
          <a:ln>
            <a:solidFill>
              <a:schemeClr val="bg1"/>
            </a:solidFill>
          </a:ln>
        </p:spPr>
        <p:txBody>
          <a:bodyPr wrap="square" rtlCol="0">
            <a:spAutoFit/>
          </a:bodyPr>
          <a:lstStyle/>
          <a:p>
            <a:r>
              <a:rPr lang="en-US" sz="2800" b="1" dirty="0">
                <a:latin typeface="Arial" panose="020B0604020202020204" pitchFamily="34" charset="0"/>
                <a:cs typeface="Arial" panose="020B0604020202020204" pitchFamily="34" charset="0"/>
              </a:rPr>
              <a:t>Một toà cổ </a:t>
            </a:r>
            <a:r>
              <a:rPr lang="en-US" sz="2800" b="1" dirty="0" smtClean="0">
                <a:latin typeface="Arial" panose="020B0604020202020204" pitchFamily="34" charset="0"/>
                <a:cs typeface="Arial" panose="020B0604020202020204" pitchFamily="34" charset="0"/>
              </a:rPr>
              <a:t>kính</a:t>
            </a:r>
            <a:endParaRPr lang="en-US" sz="2800" b="1" dirty="0">
              <a:latin typeface="Arial" panose="020B0604020202020204" pitchFamily="34" charset="0"/>
              <a:cs typeface="Arial" panose="020B0604020202020204" pitchFamily="34" charset="0"/>
            </a:endParaRPr>
          </a:p>
        </p:txBody>
      </p:sp>
      <p:sp>
        <p:nvSpPr>
          <p:cNvPr id="7" name="TextBox 6"/>
          <p:cNvSpPr txBox="1"/>
          <p:nvPr/>
        </p:nvSpPr>
        <p:spPr>
          <a:xfrm>
            <a:off x="2107933" y="2555659"/>
            <a:ext cx="3185962" cy="523220"/>
          </a:xfrm>
          <a:prstGeom prst="rect">
            <a:avLst/>
          </a:prstGeom>
          <a:solidFill>
            <a:schemeClr val="accent2">
              <a:lumMod val="60000"/>
              <a:lumOff val="40000"/>
            </a:schemeClr>
          </a:solidFill>
        </p:spPr>
        <p:txBody>
          <a:bodyPr wrap="square" rtlCol="0">
            <a:spAutoFit/>
          </a:bodyPr>
          <a:lstStyle/>
          <a:p>
            <a:pPr lvl="0" algn="just">
              <a:defRPr/>
            </a:pPr>
            <a:r>
              <a:rPr lang="en-US" sz="2800" b="1" dirty="0">
                <a:latin typeface="Arial" panose="020B0604020202020204" pitchFamily="34" charset="0"/>
                <a:cs typeface="Arial" panose="020B0604020202020204" pitchFamily="34" charset="0"/>
              </a:rPr>
              <a:t>Lớn hơn cột đình</a:t>
            </a:r>
          </a:p>
        </p:txBody>
      </p:sp>
      <p:sp>
        <p:nvSpPr>
          <p:cNvPr id="8" name="TextBox 7"/>
          <p:cNvSpPr txBox="1"/>
          <p:nvPr/>
        </p:nvSpPr>
        <p:spPr>
          <a:xfrm>
            <a:off x="4750068" y="5163506"/>
            <a:ext cx="3994484" cy="1384995"/>
          </a:xfrm>
          <a:prstGeom prst="rect">
            <a:avLst/>
          </a:prstGeom>
          <a:solidFill>
            <a:schemeClr val="accent2">
              <a:lumMod val="75000"/>
            </a:schemeClr>
          </a:solidFill>
        </p:spPr>
        <p:txBody>
          <a:bodyPr wrap="square" rtlCol="0">
            <a:spAutoFit/>
          </a:bodyPr>
          <a:lstStyle/>
          <a:p>
            <a:r>
              <a:rPr lang="en-US" sz="2800" b="1" dirty="0">
                <a:solidFill>
                  <a:prstClr val="black"/>
                </a:solidFill>
                <a:latin typeface="Arial" panose="020B0604020202020204" pitchFamily="34" charset="0"/>
                <a:cs typeface="Arial" panose="020B0604020202020204" pitchFamily="34" charset="0"/>
              </a:rPr>
              <a:t>Nổi lên mặt đất thành những ụ, những hình thù quái lạ</a:t>
            </a:r>
            <a:endParaRPr lang="en-US" sz="2800" b="1" dirty="0">
              <a:latin typeface="Arial" panose="020B0604020202020204" pitchFamily="34" charset="0"/>
              <a:cs typeface="Arial" panose="020B0604020202020204" pitchFamily="34" charset="0"/>
            </a:endParaRPr>
          </a:p>
        </p:txBody>
      </p:sp>
      <p:sp>
        <p:nvSpPr>
          <p:cNvPr id="9" name="Rectangle 8"/>
          <p:cNvSpPr/>
          <p:nvPr/>
        </p:nvSpPr>
        <p:spPr>
          <a:xfrm>
            <a:off x="8306600" y="2362548"/>
            <a:ext cx="3558297" cy="892552"/>
          </a:xfrm>
          <a:prstGeom prst="rect">
            <a:avLst/>
          </a:prstGeom>
          <a:solidFill>
            <a:srgbClr val="92D050"/>
          </a:solidFill>
        </p:spPr>
        <p:txBody>
          <a:bodyPr wrap="square">
            <a:spAutoFit/>
          </a:bodyPr>
          <a:lstStyle/>
          <a:p>
            <a:r>
              <a:rPr lang="en-US" sz="2600" b="1" dirty="0">
                <a:solidFill>
                  <a:prstClr val="black"/>
                </a:solidFill>
                <a:latin typeface="Arial" panose="020B0604020202020204" pitchFamily="34" charset="0"/>
                <a:cs typeface="Arial" panose="020B0604020202020204" pitchFamily="34" charset="0"/>
              </a:rPr>
              <a:t>Gió </a:t>
            </a:r>
            <a:r>
              <a:rPr lang="en-US" sz="2600" b="1" dirty="0" smtClean="0">
                <a:solidFill>
                  <a:prstClr val="black"/>
                </a:solidFill>
                <a:latin typeface="Arial" panose="020B0604020202020204" pitchFamily="34" charset="0"/>
                <a:cs typeface="Arial" panose="020B0604020202020204" pitchFamily="34" charset="0"/>
              </a:rPr>
              <a:t>chiều </a:t>
            </a:r>
            <a:r>
              <a:rPr lang="en-US" sz="2600" b="1" dirty="0">
                <a:solidFill>
                  <a:prstClr val="black"/>
                </a:solidFill>
                <a:latin typeface="Arial" panose="020B0604020202020204" pitchFamily="34" charset="0"/>
                <a:cs typeface="Arial" panose="020B0604020202020204" pitchFamily="34" charset="0"/>
              </a:rPr>
              <a:t>gảy lên những điệu nhạc li kì</a:t>
            </a:r>
            <a:endParaRPr lang="en-US" sz="2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682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5436957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3DE52BF6-30D1-490A-A19C-5DF5ECA2B2E5}"/>
              </a:ext>
            </a:extLst>
          </p:cNvPr>
          <p:cNvSpPr txBox="1"/>
          <p:nvPr/>
        </p:nvSpPr>
        <p:spPr>
          <a:xfrm>
            <a:off x="1202028" y="470017"/>
            <a:ext cx="10231240" cy="1077218"/>
          </a:xfrm>
          <a:prstGeom prst="rect">
            <a:avLst/>
          </a:prstGeom>
          <a:noFill/>
        </p:spPr>
        <p:txBody>
          <a:bodyPr wrap="square">
            <a:spAutoFit/>
          </a:bodyPr>
          <a:lstStyle/>
          <a:p>
            <a:pPr lvl="0" algn="ctr"/>
            <a:r>
              <a:rPr lang="en-US" sz="3200" b="1" dirty="0">
                <a:solidFill>
                  <a:srgbClr val="002060"/>
                </a:solidFill>
                <a:latin typeface="Arial" panose="020B0604020202020204" pitchFamily="34" charset="0"/>
                <a:cs typeface="Arial" panose="020B0604020202020204" pitchFamily="34" charset="0"/>
              </a:rPr>
              <a:t>3. </a:t>
            </a:r>
            <a:r>
              <a:rPr lang="en-US" sz="3200" b="1" dirty="0" err="1">
                <a:solidFill>
                  <a:srgbClr val="002060"/>
                </a:solidFill>
                <a:latin typeface="Arial" panose="020B0604020202020204" pitchFamily="34" charset="0"/>
                <a:cs typeface="Arial" panose="020B0604020202020204" pitchFamily="34" charset="0"/>
              </a:rPr>
              <a:t>Vì</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sao</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tác</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giả</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gọi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cây</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đa</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quê</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mình</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là</a:t>
            </a:r>
            <a:endParaRPr lang="en-US" sz="3200" b="1" dirty="0">
              <a:solidFill>
                <a:srgbClr val="002060"/>
              </a:solidFill>
              <a:latin typeface="Arial" panose="020B0604020202020204" pitchFamily="34" charset="0"/>
              <a:cs typeface="Arial" panose="020B0604020202020204" pitchFamily="34" charset="0"/>
            </a:endParaRPr>
          </a:p>
          <a:p>
            <a:pPr lvl="0" algn="ct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cây</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đa</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nghìn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năm</a:t>
            </a:r>
            <a:r>
              <a:rPr lang="en-US" sz="3200" b="1" dirty="0">
                <a:solidFill>
                  <a:srgbClr val="002060"/>
                </a:solidFill>
                <a:latin typeface="Arial" panose="020B0604020202020204" pitchFamily="34" charset="0"/>
                <a:cs typeface="Arial" panose="020B0604020202020204" pitchFamily="34" charset="0"/>
              </a:rPr>
              <a:t>”? </a:t>
            </a:r>
            <a:endParaRPr kumimoji="0" lang="en-US" sz="3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11" name="Picture 4" descr="Bí ẩn &quot;cụ&quot; cây da 400 năm tuổi là nơi trú ngụ của chim lạ, rắn độ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8431" y="1659320"/>
            <a:ext cx="6718434" cy="4764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919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xmlns=""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3DE52BF6-30D1-490A-A19C-5DF5ECA2B2E5}"/>
              </a:ext>
            </a:extLst>
          </p:cNvPr>
          <p:cNvSpPr txBox="1"/>
          <p:nvPr/>
        </p:nvSpPr>
        <p:spPr>
          <a:xfrm>
            <a:off x="1065868" y="529770"/>
            <a:ext cx="10231240" cy="954107"/>
          </a:xfrm>
          <a:prstGeom prst="rect">
            <a:avLst/>
          </a:prstGeom>
          <a:noFill/>
        </p:spPr>
        <p:txBody>
          <a:bodyPr wrap="square">
            <a:spAutoFit/>
          </a:bodyPr>
          <a:lstStyle/>
          <a:p>
            <a:pPr lvl="0" algn="ctr"/>
            <a:r>
              <a:rPr lang="en-US" sz="2800" b="1" dirty="0">
                <a:solidFill>
                  <a:srgbClr val="002060"/>
                </a:solidFill>
                <a:latin typeface="Arial" panose="020B0604020202020204" pitchFamily="34" charset="0"/>
                <a:cs typeface="Arial" panose="020B0604020202020204" pitchFamily="34" charset="0"/>
              </a:rPr>
              <a:t>4. </a:t>
            </a:r>
            <a:r>
              <a:rPr lang="vi-VN" sz="2800" b="1" dirty="0">
                <a:solidFill>
                  <a:srgbClr val="002060"/>
                </a:solidFill>
                <a:latin typeface="Arial" panose="020B0604020202020204" pitchFamily="34" charset="0"/>
                <a:cs typeface="Arial" panose="020B0604020202020204" pitchFamily="34" charset="0"/>
              </a:rPr>
              <a:t>Cây đa quê hương đã gắn bó với tuổi thơ của tác giả như th</a:t>
            </a:r>
            <a:r>
              <a:rPr lang="en-US" sz="2800" b="1" dirty="0">
                <a:solidFill>
                  <a:srgbClr val="002060"/>
                </a:solidFill>
                <a:latin typeface="Arial" panose="020B0604020202020204" pitchFamily="34" charset="0"/>
                <a:cs typeface="Arial" panose="020B0604020202020204" pitchFamily="34" charset="0"/>
              </a:rPr>
              <a:t>ế</a:t>
            </a:r>
            <a:r>
              <a:rPr lang="vi-VN" sz="2800" b="1" dirty="0">
                <a:solidFill>
                  <a:srgbClr val="002060"/>
                </a:solidFill>
                <a:latin typeface="Arial" panose="020B0604020202020204" pitchFamily="34" charset="0"/>
                <a:cs typeface="Arial" panose="020B0604020202020204" pitchFamily="34" charset="0"/>
              </a:rPr>
              <a:t> nào?</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xmlns="" id="{41D4D852-4455-146C-B369-CCE33A499500}"/>
              </a:ext>
            </a:extLst>
          </p:cNvPr>
          <p:cNvPicPr>
            <a:picLocks noChangeAspect="1"/>
          </p:cNvPicPr>
          <p:nvPr/>
        </p:nvPicPr>
        <p:blipFill>
          <a:blip r:embed="rId2"/>
          <a:stretch>
            <a:fillRect/>
          </a:stretch>
        </p:blipFill>
        <p:spPr>
          <a:xfrm>
            <a:off x="2156059" y="1405289"/>
            <a:ext cx="8085221" cy="5019954"/>
          </a:xfrm>
          <a:prstGeom prst="rect">
            <a:avLst/>
          </a:prstGeom>
        </p:spPr>
      </p:pic>
    </p:spTree>
    <p:extLst>
      <p:ext uri="{BB962C8B-B14F-4D97-AF65-F5344CB8AC3E}">
        <p14:creationId xmlns:p14="http://schemas.microsoft.com/office/powerpoint/2010/main" val="770977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1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xmlns=""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3DE52BF6-30D1-490A-A19C-5DF5ECA2B2E5}"/>
              </a:ext>
            </a:extLst>
          </p:cNvPr>
          <p:cNvSpPr txBox="1"/>
          <p:nvPr/>
        </p:nvSpPr>
        <p:spPr>
          <a:xfrm>
            <a:off x="1065868" y="529770"/>
            <a:ext cx="10231240" cy="954107"/>
          </a:xfrm>
          <a:prstGeom prst="rect">
            <a:avLst/>
          </a:prstGeom>
          <a:noFill/>
        </p:spPr>
        <p:txBody>
          <a:bodyPr wrap="square">
            <a:spAutoFit/>
          </a:bodyPr>
          <a:lstStyle/>
          <a:p>
            <a:pPr lvl="0" algn="ctr"/>
            <a:r>
              <a:rPr lang="en-US" sz="2800" b="1" dirty="0">
                <a:solidFill>
                  <a:srgbClr val="002060"/>
                </a:solidFill>
                <a:latin typeface="Arial" panose="020B0604020202020204" pitchFamily="34" charset="0"/>
                <a:cs typeface="Arial" panose="020B0604020202020204" pitchFamily="34" charset="0"/>
              </a:rPr>
              <a:t>5. </a:t>
            </a:r>
            <a:r>
              <a:rPr lang="vi-VN" sz="2800" b="1" dirty="0">
                <a:solidFill>
                  <a:srgbClr val="002060"/>
                </a:solidFill>
                <a:latin typeface="Arial" panose="020B0604020202020204" pitchFamily="34" charset="0"/>
                <a:cs typeface="Arial" panose="020B0604020202020204" pitchFamily="34" charset="0"/>
              </a:rPr>
              <a:t>Những chi tiết, hình ảnh nào trong bài gây ấn tượng đối với em? Vì sao?</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xmlns="" id="{41D4D852-4455-146C-B369-CCE33A499500}"/>
              </a:ext>
            </a:extLst>
          </p:cNvPr>
          <p:cNvPicPr>
            <a:picLocks noChangeAspect="1"/>
          </p:cNvPicPr>
          <p:nvPr/>
        </p:nvPicPr>
        <p:blipFill>
          <a:blip r:embed="rId3"/>
          <a:stretch>
            <a:fillRect/>
          </a:stretch>
        </p:blipFill>
        <p:spPr>
          <a:xfrm>
            <a:off x="2235130" y="1483877"/>
            <a:ext cx="8085221" cy="5058456"/>
          </a:xfrm>
          <a:prstGeom prst="rect">
            <a:avLst/>
          </a:prstGeom>
        </p:spPr>
      </p:pic>
    </p:spTree>
    <p:extLst>
      <p:ext uri="{BB962C8B-B14F-4D97-AF65-F5344CB8AC3E}">
        <p14:creationId xmlns:p14="http://schemas.microsoft.com/office/powerpoint/2010/main" val="17000206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ppt_x"/>
                                          </p:val>
                                        </p:tav>
                                        <p:tav tm="100000">
                                          <p:val>
                                            <p:strVal val="#ppt_x"/>
                                          </p:val>
                                        </p:tav>
                                      </p:tavLst>
                                    </p:anim>
                                    <p:anim calcmode="lin" valueType="num">
                                      <p:cBhvr additive="base">
                                        <p:cTn id="8" dur="2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1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5692" y="554696"/>
            <a:ext cx="8573430" cy="1325563"/>
          </a:xfrm>
        </p:spPr>
        <p:txBody>
          <a:bodyPr>
            <a:normAutofit/>
          </a:bodyPr>
          <a:lstStyle/>
          <a:p>
            <a:r>
              <a:rPr lang="en-US" sz="3200" b="1" dirty="0" smtClean="0">
                <a:latin typeface="Arial" panose="020B0604020202020204" pitchFamily="34" charset="0"/>
                <a:cs typeface="Arial" panose="020B0604020202020204" pitchFamily="34" charset="0"/>
              </a:rPr>
              <a:t>Qua bài đọc, em cảm nhận được điều gì?</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99331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xmlns="" id="{9DF28ECD-B5AF-1666-C6D1-2E332F7C619D}"/>
              </a:ext>
            </a:extLst>
          </p:cNvPr>
          <p:cNvSpPr/>
          <p:nvPr/>
        </p:nvSpPr>
        <p:spPr>
          <a:xfrm>
            <a:off x="701836"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xmlns="" id="{795F5BCF-C63E-48A2-A24B-B2331474FA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0542" y="4094480"/>
            <a:ext cx="2630547" cy="2834640"/>
          </a:xfrm>
          <a:prstGeom prst="rect">
            <a:avLst/>
          </a:prstGeom>
        </p:spPr>
      </p:pic>
      <p:pic>
        <p:nvPicPr>
          <p:cNvPr id="13" name="Picture 12">
            <a:extLst>
              <a:ext uri="{FF2B5EF4-FFF2-40B4-BE49-F238E27FC236}">
                <a16:creationId xmlns:a16="http://schemas.microsoft.com/office/drawing/2014/main" xmlns="" id="{E47BEAE2-A191-4156-A813-E7120857D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9" y="292409"/>
            <a:ext cx="11561115" cy="6565591"/>
          </a:xfrm>
          <a:prstGeom prst="rect">
            <a:avLst/>
          </a:prstGeom>
        </p:spPr>
      </p:pic>
      <p:sp>
        <p:nvSpPr>
          <p:cNvPr id="2" name="TextBox 1">
            <a:extLst>
              <a:ext uri="{FF2B5EF4-FFF2-40B4-BE49-F238E27FC236}">
                <a16:creationId xmlns:a16="http://schemas.microsoft.com/office/drawing/2014/main" xmlns="" id="{7C03949D-4825-43DE-AD82-6719CE060703}"/>
              </a:ext>
            </a:extLst>
          </p:cNvPr>
          <p:cNvSpPr txBox="1"/>
          <p:nvPr/>
        </p:nvSpPr>
        <p:spPr>
          <a:xfrm>
            <a:off x="1616927" y="2032377"/>
            <a:ext cx="8329961" cy="2062103"/>
          </a:xfrm>
          <a:prstGeom prst="rect">
            <a:avLst/>
          </a:prstGeom>
          <a:noFill/>
        </p:spPr>
        <p:txBody>
          <a:bodyPr wrap="square" rtlCol="0">
            <a:spAutoFit/>
          </a:bodyPr>
          <a:lstStyle/>
          <a:p>
            <a:pPr lvl="0" algn="just"/>
            <a:r>
              <a:rPr lang="en-US" sz="3200" i="1" dirty="0" smtClean="0"/>
              <a:t>      Bài </a:t>
            </a:r>
            <a:r>
              <a:rPr lang="en-US" sz="3200" i="1" dirty="0"/>
              <a:t>văn </a:t>
            </a:r>
            <a:r>
              <a:rPr lang="en-US" sz="3200" i="1" dirty="0" smtClean="0"/>
              <a:t>miêu tả vẻ </a:t>
            </a:r>
            <a:r>
              <a:rPr lang="en-US" sz="3200" i="1" dirty="0"/>
              <a:t>đẹp của cây đa và làng quê Việt Nam. Qua đó thể hiện tình cảm yêu thương, gắn bó tha thiết của tác giả đối với cây </a:t>
            </a:r>
            <a:r>
              <a:rPr lang="en-US" sz="3200" i="1" dirty="0" smtClean="0"/>
              <a:t>đa và quê </a:t>
            </a:r>
            <a:r>
              <a:rPr lang="en-US" sz="3200" i="1" dirty="0"/>
              <a:t>hương</a:t>
            </a:r>
            <a:r>
              <a:rPr lang="en-US" sz="3200" i="1" dirty="0" smtClean="0"/>
              <a:t>.</a:t>
            </a:r>
            <a:endParaRPr lang="vi-VN" sz="3200" b="1" dirty="0">
              <a:solidFill>
                <a:srgbClr val="00B050"/>
              </a:solidFill>
            </a:endParaRPr>
          </a:p>
        </p:txBody>
      </p:sp>
    </p:spTree>
    <p:extLst>
      <p:ext uri="{BB962C8B-B14F-4D97-AF65-F5344CB8AC3E}">
        <p14:creationId xmlns:p14="http://schemas.microsoft.com/office/powerpoint/2010/main" val="1378369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xmlns=""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560320" y="576073"/>
            <a:ext cx="7624013" cy="6382512"/>
          </a:xfrm>
          <a:prstGeom prst="rect">
            <a:avLst/>
          </a:prstGeom>
        </p:spPr>
      </p:pic>
      <p:pic>
        <p:nvPicPr>
          <p:cNvPr id="5" name="Picture 10">
            <a:extLst>
              <a:ext uri="{FF2B5EF4-FFF2-40B4-BE49-F238E27FC236}">
                <a16:creationId xmlns:a16="http://schemas.microsoft.com/office/drawing/2014/main" xmlns=""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544253" y="2633472"/>
            <a:ext cx="2530585" cy="3133852"/>
          </a:xfrm>
          <a:prstGeom prst="rect">
            <a:avLst/>
          </a:prstGeom>
        </p:spPr>
      </p:pic>
      <p:pic>
        <p:nvPicPr>
          <p:cNvPr id="6" name="Picture 10">
            <a:extLst>
              <a:ext uri="{FF2B5EF4-FFF2-40B4-BE49-F238E27FC236}">
                <a16:creationId xmlns:a16="http://schemas.microsoft.com/office/drawing/2014/main" xmlns=""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4908" y="3036187"/>
            <a:ext cx="4265699" cy="4882058"/>
          </a:xfrm>
          <a:prstGeom prst="rect">
            <a:avLst/>
          </a:prstGeom>
        </p:spPr>
      </p:pic>
      <p:pic>
        <p:nvPicPr>
          <p:cNvPr id="7" name="Picture 6">
            <a:extLst>
              <a:ext uri="{FF2B5EF4-FFF2-40B4-BE49-F238E27FC236}">
                <a16:creationId xmlns:a16="http://schemas.microsoft.com/office/drawing/2014/main" xmlns="" id="{5B3FA15B-2F53-4E14-9E4B-1C3D0705C316}"/>
              </a:ext>
            </a:extLst>
          </p:cNvPr>
          <p:cNvPicPr>
            <a:picLocks noChangeAspect="1"/>
          </p:cNvPicPr>
          <p:nvPr/>
        </p:nvPicPr>
        <p:blipFill>
          <a:blip r:embed="rId8"/>
          <a:stretch>
            <a:fillRect/>
          </a:stretch>
        </p:blipFill>
        <p:spPr>
          <a:xfrm>
            <a:off x="3665467" y="1847020"/>
            <a:ext cx="5413717" cy="1572904"/>
          </a:xfrm>
          <a:prstGeom prst="rect">
            <a:avLst/>
          </a:prstGeom>
        </p:spPr>
      </p:pic>
    </p:spTree>
    <p:extLst>
      <p:ext uri="{BB962C8B-B14F-4D97-AF65-F5344CB8AC3E}">
        <p14:creationId xmlns:p14="http://schemas.microsoft.com/office/powerpoint/2010/main" val="80272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xmlns=""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xmlns="" id="{76779F57-E4A4-B462-7C78-E24D6BF05BE1}"/>
              </a:ext>
            </a:extLst>
          </p:cNvPr>
          <p:cNvSpPr txBox="1"/>
          <p:nvPr/>
        </p:nvSpPr>
        <p:spPr>
          <a:xfrm>
            <a:off x="665204" y="2187158"/>
            <a:ext cx="10661558" cy="3170099"/>
          </a:xfrm>
          <a:prstGeom prst="rect">
            <a:avLst/>
          </a:prstGeom>
          <a:noFill/>
        </p:spPr>
        <p:txBody>
          <a:bodyPr wrap="square" rtlCol="0">
            <a:spAutoFit/>
          </a:bodyPr>
          <a:lstStyle/>
          <a:p>
            <a:pPr lvl="0" algn="just">
              <a:defRPr/>
            </a:pPr>
            <a:r>
              <a:rPr lang="en-US" sz="4000" dirty="0" smtClean="0">
                <a:solidFill>
                  <a:prstClr val="black"/>
                </a:solidFill>
                <a:latin typeface="Cambria" panose="02040503050406030204" pitchFamily="18" charset="0"/>
                <a:ea typeface="Cambria" panose="02040503050406030204" pitchFamily="18" charset="0"/>
              </a:rPr>
              <a:t>- </a:t>
            </a:r>
            <a:r>
              <a:rPr lang="vi-VN" sz="4000" dirty="0" smtClean="0">
                <a:solidFill>
                  <a:prstClr val="black"/>
                </a:solidFill>
                <a:latin typeface="Cambria" panose="02040503050406030204" pitchFamily="18" charset="0"/>
                <a:ea typeface="Cambria" panose="02040503050406030204" pitchFamily="18" charset="0"/>
              </a:rPr>
              <a:t>Đọc </a:t>
            </a:r>
            <a:r>
              <a:rPr lang="en-US" sz="4000" dirty="0" smtClean="0">
                <a:solidFill>
                  <a:prstClr val="black"/>
                </a:solidFill>
                <a:latin typeface="Cambria" panose="02040503050406030204" pitchFamily="18" charset="0"/>
                <a:ea typeface="Cambria" panose="02040503050406030204" pitchFamily="18" charset="0"/>
              </a:rPr>
              <a:t>với giọng nhẹ nhàng, thiết tha; </a:t>
            </a:r>
            <a:r>
              <a:rPr lang="vi-VN" sz="4000" dirty="0" smtClean="0">
                <a:solidFill>
                  <a:prstClr val="black"/>
                </a:solidFill>
                <a:latin typeface="Cambria" panose="02040503050406030204" pitchFamily="18" charset="0"/>
                <a:ea typeface="Cambria" panose="02040503050406030204" pitchFamily="18" charset="0"/>
              </a:rPr>
              <a:t>ngắt</a:t>
            </a:r>
            <a:r>
              <a:rPr lang="vi-VN" sz="4000" dirty="0">
                <a:solidFill>
                  <a:prstClr val="black"/>
                </a:solidFill>
                <a:latin typeface="Cambria" panose="02040503050406030204" pitchFamily="18" charset="0"/>
                <a:ea typeface="Cambria" panose="02040503050406030204" pitchFamily="18" charset="0"/>
              </a:rPr>
              <a:t>, nghỉ theo </a:t>
            </a:r>
            <a:r>
              <a:rPr lang="en-US" sz="4000" dirty="0" smtClean="0">
                <a:solidFill>
                  <a:prstClr val="black"/>
                </a:solidFill>
                <a:latin typeface="Cambria" panose="02040503050406030204" pitchFamily="18" charset="0"/>
                <a:ea typeface="Cambria" panose="02040503050406030204" pitchFamily="18" charset="0"/>
              </a:rPr>
              <a:t>đúng dấu câu và sau cụm từ có nghĩa;</a:t>
            </a:r>
            <a:r>
              <a:rPr lang="vi-VN" sz="4000" dirty="0" smtClean="0">
                <a:solidFill>
                  <a:prstClr val="black"/>
                </a:solidFill>
                <a:latin typeface="Cambria" panose="02040503050406030204" pitchFamily="18" charset="0"/>
                <a:ea typeface="Cambria" panose="02040503050406030204" pitchFamily="18" charset="0"/>
              </a:rPr>
              <a:t> </a:t>
            </a:r>
            <a:endParaRPr lang="en-US" sz="4000" dirty="0" smtClean="0">
              <a:solidFill>
                <a:prstClr val="black"/>
              </a:solidFill>
              <a:latin typeface="Cambria" panose="02040503050406030204" pitchFamily="18" charset="0"/>
              <a:ea typeface="Cambria" panose="02040503050406030204" pitchFamily="18" charset="0"/>
            </a:endParaRPr>
          </a:p>
          <a:p>
            <a:pPr lvl="0" algn="just">
              <a:defRPr/>
            </a:pPr>
            <a:r>
              <a:rPr lang="en-US" sz="4000" dirty="0" smtClean="0">
                <a:solidFill>
                  <a:prstClr val="black"/>
                </a:solidFill>
                <a:latin typeface="Cambria" panose="02040503050406030204" pitchFamily="18" charset="0"/>
                <a:ea typeface="Cambria" panose="02040503050406030204" pitchFamily="18" charset="0"/>
              </a:rPr>
              <a:t>- </a:t>
            </a:r>
            <a:r>
              <a:rPr lang="en-US" sz="4000" dirty="0">
                <a:solidFill>
                  <a:prstClr val="black"/>
                </a:solidFill>
                <a:latin typeface="Cambria" panose="02040503050406030204" pitchFamily="18" charset="0"/>
                <a:ea typeface="Cambria" panose="02040503050406030204" pitchFamily="18" charset="0"/>
              </a:rPr>
              <a:t>N</a:t>
            </a:r>
            <a:r>
              <a:rPr lang="vi-VN" sz="4000" dirty="0" smtClean="0">
                <a:solidFill>
                  <a:prstClr val="black"/>
                </a:solidFill>
                <a:latin typeface="Cambria" panose="02040503050406030204" pitchFamily="18" charset="0"/>
                <a:ea typeface="Cambria" panose="02040503050406030204" pitchFamily="18" charset="0"/>
              </a:rPr>
              <a:t>hấn </a:t>
            </a:r>
            <a:r>
              <a:rPr lang="vi-VN" sz="4000" dirty="0">
                <a:solidFill>
                  <a:prstClr val="black"/>
                </a:solidFill>
                <a:latin typeface="Cambria" panose="02040503050406030204" pitchFamily="18" charset="0"/>
                <a:ea typeface="Cambria" panose="02040503050406030204" pitchFamily="18" charset="0"/>
              </a:rPr>
              <a:t>giọng ở một số từ </a:t>
            </a:r>
            <a:r>
              <a:rPr lang="vi-VN" sz="4000" dirty="0" smtClean="0">
                <a:solidFill>
                  <a:prstClr val="black"/>
                </a:solidFill>
                <a:latin typeface="Cambria" panose="02040503050406030204" pitchFamily="18" charset="0"/>
                <a:ea typeface="Cambria" panose="02040503050406030204" pitchFamily="18" charset="0"/>
              </a:rPr>
              <a:t>ngữ</a:t>
            </a:r>
            <a:r>
              <a:rPr lang="en-US" sz="4000" dirty="0" smtClean="0">
                <a:solidFill>
                  <a:prstClr val="black"/>
                </a:solidFill>
                <a:latin typeface="Cambria" panose="02040503050406030204" pitchFamily="18" charset="0"/>
                <a:ea typeface="Cambria" panose="02040503050406030204" pitchFamily="18" charset="0"/>
              </a:rPr>
              <a:t> miêu tả vẻ đẹp của cây đa và</a:t>
            </a:r>
            <a:r>
              <a:rPr lang="vi-VN" sz="4000" dirty="0" smtClean="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thể hiện cảm xúc của tác giả khi nhớ về cây đa quê </a:t>
            </a:r>
            <a:r>
              <a:rPr lang="vi-VN" sz="4000" dirty="0" smtClean="0">
                <a:solidFill>
                  <a:prstClr val="black"/>
                </a:solidFill>
                <a:latin typeface="Cambria" panose="02040503050406030204" pitchFamily="18" charset="0"/>
                <a:ea typeface="Cambria" panose="02040503050406030204" pitchFamily="18" charset="0"/>
              </a:rPr>
              <a:t>hương</a:t>
            </a:r>
            <a:r>
              <a:rPr lang="en-US" sz="4000" dirty="0" smtClean="0">
                <a:solidFill>
                  <a:prstClr val="black"/>
                </a:solidFill>
                <a:latin typeface="Cambria" panose="02040503050406030204" pitchFamily="18" charset="0"/>
                <a:ea typeface="Cambria" panose="02040503050406030204" pitchFamily="18" charset="0"/>
              </a:rPr>
              <a:t>,</a:t>
            </a:r>
            <a:r>
              <a:rPr lang="vi-VN" sz="4000" dirty="0" smtClean="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nhớ về tuổi </a:t>
            </a:r>
            <a:r>
              <a:rPr lang="vi-VN" sz="4000" dirty="0" smtClean="0">
                <a:solidFill>
                  <a:prstClr val="black"/>
                </a:solidFill>
                <a:latin typeface="Cambria" panose="02040503050406030204" pitchFamily="18" charset="0"/>
                <a:ea typeface="Cambria" panose="02040503050406030204" pitchFamily="18" charset="0"/>
              </a:rPr>
              <a:t>thơ</a:t>
            </a:r>
            <a:r>
              <a:rPr lang="en-US" sz="4000" dirty="0" smtClean="0">
                <a:solidFill>
                  <a:prstClr val="black"/>
                </a:solidFill>
                <a:latin typeface="Cambria" panose="02040503050406030204" pitchFamily="18" charset="0"/>
                <a:ea typeface="Cambria" panose="02040503050406030204" pitchFamily="18" charset="0"/>
              </a:rPr>
              <a:t>.</a:t>
            </a:r>
            <a:endParaRPr kumimoji="0" lang="en-US" sz="24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xmlns=""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xmlns="" id="{CFCFFCC3-BEB9-B690-B6A9-615A0D0C6F8E}"/>
              </a:ext>
            </a:extLst>
          </p:cNvPr>
          <p:cNvSpPr/>
          <p:nvPr/>
        </p:nvSpPr>
        <p:spPr>
          <a:xfrm>
            <a:off x="462116" y="501050"/>
            <a:ext cx="11254506" cy="494430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0658476"/>
                      <a:gd name="connsiteY0" fmla="*/ 522336 h 3800474"/>
                      <a:gd name="connsiteX1" fmla="*/ 486158 w 10658476"/>
                      <a:gd name="connsiteY1" fmla="*/ 0 h 3800474"/>
                      <a:gd name="connsiteX2" fmla="*/ 800959 w 10658476"/>
                      <a:gd name="connsiteY2" fmla="*/ 0 h 3800474"/>
                      <a:gd name="connsiteX3" fmla="*/ 1503205 w 10658476"/>
                      <a:gd name="connsiteY3" fmla="*/ 0 h 3800474"/>
                      <a:gd name="connsiteX4" fmla="*/ 2205451 w 10658476"/>
                      <a:gd name="connsiteY4" fmla="*/ 0 h 3800474"/>
                      <a:gd name="connsiteX5" fmla="*/ 2520252 w 10658476"/>
                      <a:gd name="connsiteY5" fmla="*/ 0 h 3800474"/>
                      <a:gd name="connsiteX6" fmla="*/ 2835052 w 10658476"/>
                      <a:gd name="connsiteY6" fmla="*/ 0 h 3800474"/>
                      <a:gd name="connsiteX7" fmla="*/ 3440436 w 10658476"/>
                      <a:gd name="connsiteY7" fmla="*/ 0 h 3800474"/>
                      <a:gd name="connsiteX8" fmla="*/ 4142683 w 10658476"/>
                      <a:gd name="connsiteY8" fmla="*/ 0 h 3800474"/>
                      <a:gd name="connsiteX9" fmla="*/ 4457484 w 10658476"/>
                      <a:gd name="connsiteY9" fmla="*/ 0 h 3800474"/>
                      <a:gd name="connsiteX10" fmla="*/ 5256591 w 10658476"/>
                      <a:gd name="connsiteY10" fmla="*/ 0 h 3800474"/>
                      <a:gd name="connsiteX11" fmla="*/ 5765114 w 10658476"/>
                      <a:gd name="connsiteY11" fmla="*/ 0 h 3800474"/>
                      <a:gd name="connsiteX12" fmla="*/ 6273638 w 10658476"/>
                      <a:gd name="connsiteY12" fmla="*/ 0 h 3800474"/>
                      <a:gd name="connsiteX13" fmla="*/ 6588438 w 10658476"/>
                      <a:gd name="connsiteY13" fmla="*/ 0 h 3800474"/>
                      <a:gd name="connsiteX14" fmla="*/ 7290684 w 10658476"/>
                      <a:gd name="connsiteY14" fmla="*/ 0 h 3800474"/>
                      <a:gd name="connsiteX15" fmla="*/ 8089793 w 10658476"/>
                      <a:gd name="connsiteY15" fmla="*/ 0 h 3800474"/>
                      <a:gd name="connsiteX16" fmla="*/ 8888901 w 10658476"/>
                      <a:gd name="connsiteY16" fmla="*/ 0 h 3800474"/>
                      <a:gd name="connsiteX17" fmla="*/ 9591148 w 10658476"/>
                      <a:gd name="connsiteY17" fmla="*/ 0 h 3800474"/>
                      <a:gd name="connsiteX18" fmla="*/ 10172317 w 10658476"/>
                      <a:gd name="connsiteY18" fmla="*/ 0 h 3800474"/>
                      <a:gd name="connsiteX19" fmla="*/ 10658476 w 10658476"/>
                      <a:gd name="connsiteY19" fmla="*/ 522336 h 3800474"/>
                      <a:gd name="connsiteX20" fmla="*/ 10658476 w 10658476"/>
                      <a:gd name="connsiteY20" fmla="*/ 1266403 h 3800474"/>
                      <a:gd name="connsiteX21" fmla="*/ 10658476 w 10658476"/>
                      <a:gd name="connsiteY21" fmla="*/ 1872679 h 3800474"/>
                      <a:gd name="connsiteX22" fmla="*/ 10658476 w 10658476"/>
                      <a:gd name="connsiteY22" fmla="*/ 2589187 h 3800474"/>
                      <a:gd name="connsiteX23" fmla="*/ 10658476 w 10658476"/>
                      <a:gd name="connsiteY23" fmla="*/ 3278137 h 3800474"/>
                      <a:gd name="connsiteX24" fmla="*/ 10172317 w 10658476"/>
                      <a:gd name="connsiteY24" fmla="*/ 3800474 h 3800474"/>
                      <a:gd name="connsiteX25" fmla="*/ 9470070 w 10658476"/>
                      <a:gd name="connsiteY25" fmla="*/ 3800474 h 3800474"/>
                      <a:gd name="connsiteX26" fmla="*/ 9058408 w 10658476"/>
                      <a:gd name="connsiteY26" fmla="*/ 3800474 h 3800474"/>
                      <a:gd name="connsiteX27" fmla="*/ 8743609 w 10658476"/>
                      <a:gd name="connsiteY27" fmla="*/ 3800474 h 3800474"/>
                      <a:gd name="connsiteX28" fmla="*/ 8235085 w 10658476"/>
                      <a:gd name="connsiteY28" fmla="*/ 3800474 h 3800474"/>
                      <a:gd name="connsiteX29" fmla="*/ 7532838 w 10658476"/>
                      <a:gd name="connsiteY29" fmla="*/ 3800474 h 3800474"/>
                      <a:gd name="connsiteX30" fmla="*/ 6927454 w 10658476"/>
                      <a:gd name="connsiteY30" fmla="*/ 3800474 h 3800474"/>
                      <a:gd name="connsiteX31" fmla="*/ 6515792 w 10658476"/>
                      <a:gd name="connsiteY31" fmla="*/ 3800474 h 3800474"/>
                      <a:gd name="connsiteX32" fmla="*/ 6200991 w 10658476"/>
                      <a:gd name="connsiteY32" fmla="*/ 3800474 h 3800474"/>
                      <a:gd name="connsiteX33" fmla="*/ 5401884 w 10658476"/>
                      <a:gd name="connsiteY33" fmla="*/ 3800474 h 3800474"/>
                      <a:gd name="connsiteX34" fmla="*/ 4893361 w 10658476"/>
                      <a:gd name="connsiteY34" fmla="*/ 3800474 h 3800474"/>
                      <a:gd name="connsiteX35" fmla="*/ 4191114 w 10658476"/>
                      <a:gd name="connsiteY35" fmla="*/ 3800474 h 3800474"/>
                      <a:gd name="connsiteX36" fmla="*/ 3876313 w 10658476"/>
                      <a:gd name="connsiteY36" fmla="*/ 3800474 h 3800474"/>
                      <a:gd name="connsiteX37" fmla="*/ 3464652 w 10658476"/>
                      <a:gd name="connsiteY37" fmla="*/ 3800474 h 3800474"/>
                      <a:gd name="connsiteX38" fmla="*/ 2762405 w 10658476"/>
                      <a:gd name="connsiteY38" fmla="*/ 3800474 h 3800474"/>
                      <a:gd name="connsiteX39" fmla="*/ 2350743 w 10658476"/>
                      <a:gd name="connsiteY39" fmla="*/ 3800474 h 3800474"/>
                      <a:gd name="connsiteX40" fmla="*/ 1939082 w 10658476"/>
                      <a:gd name="connsiteY40" fmla="*/ 3800474 h 3800474"/>
                      <a:gd name="connsiteX41" fmla="*/ 1236836 w 10658476"/>
                      <a:gd name="connsiteY41" fmla="*/ 3800474 h 3800474"/>
                      <a:gd name="connsiteX42" fmla="*/ 486158 w 10658476"/>
                      <a:gd name="connsiteY42" fmla="*/ 3800474 h 3800474"/>
                      <a:gd name="connsiteX43" fmla="*/ 0 w 10658476"/>
                      <a:gd name="connsiteY43" fmla="*/ 3278137 h 3800474"/>
                      <a:gd name="connsiteX44" fmla="*/ 0 w 10658476"/>
                      <a:gd name="connsiteY44" fmla="*/ 2589187 h 3800474"/>
                      <a:gd name="connsiteX45" fmla="*/ 0 w 10658476"/>
                      <a:gd name="connsiteY45" fmla="*/ 1927794 h 3800474"/>
                      <a:gd name="connsiteX46" fmla="*/ 0 w 10658476"/>
                      <a:gd name="connsiteY46" fmla="*/ 1293960 h 3800474"/>
                      <a:gd name="connsiteX47" fmla="*/ 0 w 10658476"/>
                      <a:gd name="connsiteY47" fmla="*/ 522336 h 3800474"/>
                      <a:gd name="connsiteX0" fmla="*/ 0 w 10658476"/>
                      <a:gd name="connsiteY0" fmla="*/ 522336 h 3800474"/>
                      <a:gd name="connsiteX1" fmla="*/ 486158 w 10658476"/>
                      <a:gd name="connsiteY1" fmla="*/ 0 h 3800474"/>
                      <a:gd name="connsiteX2" fmla="*/ 994682 w 10658476"/>
                      <a:gd name="connsiteY2" fmla="*/ 0 h 3800474"/>
                      <a:gd name="connsiteX3" fmla="*/ 1696928 w 10658476"/>
                      <a:gd name="connsiteY3" fmla="*/ 0 h 3800474"/>
                      <a:gd name="connsiteX4" fmla="*/ 2011728 w 10658476"/>
                      <a:gd name="connsiteY4" fmla="*/ 0 h 3800474"/>
                      <a:gd name="connsiteX5" fmla="*/ 2713975 w 10658476"/>
                      <a:gd name="connsiteY5" fmla="*/ 0 h 3800474"/>
                      <a:gd name="connsiteX6" fmla="*/ 3028775 w 10658476"/>
                      <a:gd name="connsiteY6" fmla="*/ 0 h 3800474"/>
                      <a:gd name="connsiteX7" fmla="*/ 3731021 w 10658476"/>
                      <a:gd name="connsiteY7" fmla="*/ 0 h 3800474"/>
                      <a:gd name="connsiteX8" fmla="*/ 4336406 w 10658476"/>
                      <a:gd name="connsiteY8" fmla="*/ 0 h 3800474"/>
                      <a:gd name="connsiteX9" fmla="*/ 4844930 w 10658476"/>
                      <a:gd name="connsiteY9" fmla="*/ 0 h 3800474"/>
                      <a:gd name="connsiteX10" fmla="*/ 5450315 w 10658476"/>
                      <a:gd name="connsiteY10" fmla="*/ 0 h 3800474"/>
                      <a:gd name="connsiteX11" fmla="*/ 6152561 w 10658476"/>
                      <a:gd name="connsiteY11" fmla="*/ 0 h 3800474"/>
                      <a:gd name="connsiteX12" fmla="*/ 6757946 w 10658476"/>
                      <a:gd name="connsiteY12" fmla="*/ 0 h 3800474"/>
                      <a:gd name="connsiteX13" fmla="*/ 7169608 w 10658476"/>
                      <a:gd name="connsiteY13" fmla="*/ 0 h 3800474"/>
                      <a:gd name="connsiteX14" fmla="*/ 7581269 w 10658476"/>
                      <a:gd name="connsiteY14" fmla="*/ 0 h 3800474"/>
                      <a:gd name="connsiteX15" fmla="*/ 7992931 w 10658476"/>
                      <a:gd name="connsiteY15" fmla="*/ 0 h 3800474"/>
                      <a:gd name="connsiteX16" fmla="*/ 8404593 w 10658476"/>
                      <a:gd name="connsiteY16" fmla="*/ 0 h 3800474"/>
                      <a:gd name="connsiteX17" fmla="*/ 9106839 w 10658476"/>
                      <a:gd name="connsiteY17" fmla="*/ 0 h 3800474"/>
                      <a:gd name="connsiteX18" fmla="*/ 9518501 w 10658476"/>
                      <a:gd name="connsiteY18" fmla="*/ 0 h 3800474"/>
                      <a:gd name="connsiteX19" fmla="*/ 10172317 w 10658476"/>
                      <a:gd name="connsiteY19" fmla="*/ 0 h 3800474"/>
                      <a:gd name="connsiteX20" fmla="*/ 10658476 w 10658476"/>
                      <a:gd name="connsiteY20" fmla="*/ 522336 h 3800474"/>
                      <a:gd name="connsiteX21" fmla="*/ 10658476 w 10658476"/>
                      <a:gd name="connsiteY21" fmla="*/ 1238845 h 3800474"/>
                      <a:gd name="connsiteX22" fmla="*/ 10658476 w 10658476"/>
                      <a:gd name="connsiteY22" fmla="*/ 1955352 h 3800474"/>
                      <a:gd name="connsiteX23" fmla="*/ 10658476 w 10658476"/>
                      <a:gd name="connsiteY23" fmla="*/ 2671861 h 3800474"/>
                      <a:gd name="connsiteX24" fmla="*/ 10658476 w 10658476"/>
                      <a:gd name="connsiteY24" fmla="*/ 3278137 h 3800474"/>
                      <a:gd name="connsiteX25" fmla="*/ 10172317 w 10658476"/>
                      <a:gd name="connsiteY25" fmla="*/ 3800474 h 3800474"/>
                      <a:gd name="connsiteX26" fmla="*/ 9857516 w 10658476"/>
                      <a:gd name="connsiteY26" fmla="*/ 3800474 h 3800474"/>
                      <a:gd name="connsiteX27" fmla="*/ 9542717 w 10658476"/>
                      <a:gd name="connsiteY27" fmla="*/ 3800474 h 3800474"/>
                      <a:gd name="connsiteX28" fmla="*/ 9227916 w 10658476"/>
                      <a:gd name="connsiteY28" fmla="*/ 3800474 h 3800474"/>
                      <a:gd name="connsiteX29" fmla="*/ 8913116 w 10658476"/>
                      <a:gd name="connsiteY29" fmla="*/ 3800474 h 3800474"/>
                      <a:gd name="connsiteX30" fmla="*/ 8404593 w 10658476"/>
                      <a:gd name="connsiteY30" fmla="*/ 3800474 h 3800474"/>
                      <a:gd name="connsiteX31" fmla="*/ 7799208 w 10658476"/>
                      <a:gd name="connsiteY31" fmla="*/ 3800474 h 3800474"/>
                      <a:gd name="connsiteX32" fmla="*/ 7000100 w 10658476"/>
                      <a:gd name="connsiteY32" fmla="*/ 3800474 h 3800474"/>
                      <a:gd name="connsiteX33" fmla="*/ 6394715 w 10658476"/>
                      <a:gd name="connsiteY33" fmla="*/ 3800474 h 3800474"/>
                      <a:gd name="connsiteX34" fmla="*/ 6079915 w 10658476"/>
                      <a:gd name="connsiteY34" fmla="*/ 3800474 h 3800474"/>
                      <a:gd name="connsiteX35" fmla="*/ 5377668 w 10658476"/>
                      <a:gd name="connsiteY35" fmla="*/ 3800474 h 3800474"/>
                      <a:gd name="connsiteX36" fmla="*/ 4966006 w 10658476"/>
                      <a:gd name="connsiteY36" fmla="*/ 3800474 h 3800474"/>
                      <a:gd name="connsiteX37" fmla="*/ 4263760 w 10658476"/>
                      <a:gd name="connsiteY37" fmla="*/ 3800474 h 3800474"/>
                      <a:gd name="connsiteX38" fmla="*/ 3658375 w 10658476"/>
                      <a:gd name="connsiteY38" fmla="*/ 3800474 h 3800474"/>
                      <a:gd name="connsiteX39" fmla="*/ 3246713 w 10658476"/>
                      <a:gd name="connsiteY39" fmla="*/ 3800474 h 3800474"/>
                      <a:gd name="connsiteX40" fmla="*/ 2447605 w 10658476"/>
                      <a:gd name="connsiteY40" fmla="*/ 3800474 h 3800474"/>
                      <a:gd name="connsiteX41" fmla="*/ 1939082 w 10658476"/>
                      <a:gd name="connsiteY41" fmla="*/ 3800474 h 3800474"/>
                      <a:gd name="connsiteX42" fmla="*/ 1236836 w 10658476"/>
                      <a:gd name="connsiteY42" fmla="*/ 3800474 h 3800474"/>
                      <a:gd name="connsiteX43" fmla="*/ 486158 w 10658476"/>
                      <a:gd name="connsiteY43" fmla="*/ 3800474 h 3800474"/>
                      <a:gd name="connsiteX44" fmla="*/ 0 w 10658476"/>
                      <a:gd name="connsiteY44" fmla="*/ 3278137 h 3800474"/>
                      <a:gd name="connsiteX45" fmla="*/ 0 w 10658476"/>
                      <a:gd name="connsiteY45" fmla="*/ 2671861 h 3800474"/>
                      <a:gd name="connsiteX46" fmla="*/ 0 w 10658476"/>
                      <a:gd name="connsiteY46" fmla="*/ 2010469 h 3800474"/>
                      <a:gd name="connsiteX47" fmla="*/ 0 w 10658476"/>
                      <a:gd name="connsiteY47" fmla="*/ 1266403 h 3800474"/>
                      <a:gd name="connsiteX48" fmla="*/ 0 w 10658476"/>
                      <a:gd name="connsiteY48" fmla="*/ 522336 h 380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658476" h="3800474" fill="none" extrusionOk="0">
                        <a:moveTo>
                          <a:pt x="0" y="522336"/>
                        </a:moveTo>
                        <a:cubicBezTo>
                          <a:pt x="-30356" y="138144"/>
                          <a:pt x="199941" y="-3292"/>
                          <a:pt x="486158" y="0"/>
                        </a:cubicBezTo>
                        <a:cubicBezTo>
                          <a:pt x="556648" y="-2667"/>
                          <a:pt x="717888" y="4309"/>
                          <a:pt x="800959" y="0"/>
                        </a:cubicBezTo>
                        <a:cubicBezTo>
                          <a:pt x="866763" y="3795"/>
                          <a:pt x="1221104" y="82357"/>
                          <a:pt x="1503205" y="0"/>
                        </a:cubicBezTo>
                        <a:cubicBezTo>
                          <a:pt x="1762120" y="-21734"/>
                          <a:pt x="1960350" y="-54793"/>
                          <a:pt x="2205451" y="0"/>
                        </a:cubicBezTo>
                        <a:cubicBezTo>
                          <a:pt x="2434450" y="6752"/>
                          <a:pt x="2453268" y="-15384"/>
                          <a:pt x="2520252" y="0"/>
                        </a:cubicBezTo>
                        <a:cubicBezTo>
                          <a:pt x="2594356" y="43512"/>
                          <a:pt x="2718438" y="11141"/>
                          <a:pt x="2835052" y="0"/>
                        </a:cubicBezTo>
                        <a:cubicBezTo>
                          <a:pt x="2958495" y="-5690"/>
                          <a:pt x="3199189" y="24116"/>
                          <a:pt x="3440436" y="0"/>
                        </a:cubicBezTo>
                        <a:cubicBezTo>
                          <a:pt x="3684491" y="20175"/>
                          <a:pt x="3872200" y="2701"/>
                          <a:pt x="4142683" y="0"/>
                        </a:cubicBezTo>
                        <a:cubicBezTo>
                          <a:pt x="4399884" y="-6845"/>
                          <a:pt x="4325796" y="-18395"/>
                          <a:pt x="4457484" y="0"/>
                        </a:cubicBezTo>
                        <a:cubicBezTo>
                          <a:pt x="4559128" y="5547"/>
                          <a:pt x="4959010" y="13512"/>
                          <a:pt x="5256591" y="0"/>
                        </a:cubicBezTo>
                        <a:cubicBezTo>
                          <a:pt x="5519233" y="-8157"/>
                          <a:pt x="5587512" y="12683"/>
                          <a:pt x="5765114" y="0"/>
                        </a:cubicBezTo>
                        <a:cubicBezTo>
                          <a:pt x="5964143" y="4432"/>
                          <a:pt x="6066998" y="-28123"/>
                          <a:pt x="6273638" y="0"/>
                        </a:cubicBezTo>
                        <a:cubicBezTo>
                          <a:pt x="6443777" y="26628"/>
                          <a:pt x="6443435" y="-7072"/>
                          <a:pt x="6588438" y="0"/>
                        </a:cubicBezTo>
                        <a:cubicBezTo>
                          <a:pt x="6744139" y="5931"/>
                          <a:pt x="7088865" y="-69267"/>
                          <a:pt x="7290684" y="0"/>
                        </a:cubicBezTo>
                        <a:cubicBezTo>
                          <a:pt x="7497173" y="63557"/>
                          <a:pt x="7827564" y="8716"/>
                          <a:pt x="8089793" y="0"/>
                        </a:cubicBezTo>
                        <a:cubicBezTo>
                          <a:pt x="8380587" y="5672"/>
                          <a:pt x="8546346" y="33046"/>
                          <a:pt x="8888901" y="0"/>
                        </a:cubicBezTo>
                        <a:cubicBezTo>
                          <a:pt x="9262389" y="-41448"/>
                          <a:pt x="9335916" y="-8800"/>
                          <a:pt x="9591148" y="0"/>
                        </a:cubicBezTo>
                        <a:cubicBezTo>
                          <a:pt x="9808661" y="3447"/>
                          <a:pt x="9897828" y="-7014"/>
                          <a:pt x="10172317" y="0"/>
                        </a:cubicBezTo>
                        <a:cubicBezTo>
                          <a:pt x="10398398" y="1670"/>
                          <a:pt x="10603530" y="236655"/>
                          <a:pt x="10658476" y="522336"/>
                        </a:cubicBezTo>
                        <a:cubicBezTo>
                          <a:pt x="10689572" y="673375"/>
                          <a:pt x="10646988" y="1098338"/>
                          <a:pt x="10658476" y="1266403"/>
                        </a:cubicBezTo>
                        <a:cubicBezTo>
                          <a:pt x="10651956" y="1459296"/>
                          <a:pt x="10625728" y="1680295"/>
                          <a:pt x="10658476" y="1872679"/>
                        </a:cubicBezTo>
                        <a:cubicBezTo>
                          <a:pt x="10730086" y="2014480"/>
                          <a:pt x="10708471" y="2288246"/>
                          <a:pt x="10658476" y="2589187"/>
                        </a:cubicBezTo>
                        <a:cubicBezTo>
                          <a:pt x="10654095" y="2847630"/>
                          <a:pt x="10625678" y="2971475"/>
                          <a:pt x="10658476" y="3278137"/>
                        </a:cubicBezTo>
                        <a:cubicBezTo>
                          <a:pt x="10693780" y="3632880"/>
                          <a:pt x="10493562" y="3770146"/>
                          <a:pt x="10172317" y="3800474"/>
                        </a:cubicBezTo>
                        <a:cubicBezTo>
                          <a:pt x="9960196" y="3794696"/>
                          <a:pt x="9625723" y="3801550"/>
                          <a:pt x="9470070" y="3800474"/>
                        </a:cubicBezTo>
                        <a:cubicBezTo>
                          <a:pt x="9284355" y="3769170"/>
                          <a:pt x="9234243" y="3792162"/>
                          <a:pt x="9058408" y="3800474"/>
                        </a:cubicBezTo>
                        <a:cubicBezTo>
                          <a:pt x="8882192" y="3815355"/>
                          <a:pt x="8890702" y="3813670"/>
                          <a:pt x="8743609" y="3800474"/>
                        </a:cubicBezTo>
                        <a:cubicBezTo>
                          <a:pt x="8620046" y="3818207"/>
                          <a:pt x="8399319" y="3799185"/>
                          <a:pt x="8235085" y="3800474"/>
                        </a:cubicBezTo>
                        <a:cubicBezTo>
                          <a:pt x="8081491" y="3740040"/>
                          <a:pt x="7720224" y="3818195"/>
                          <a:pt x="7532838" y="3800474"/>
                        </a:cubicBezTo>
                        <a:cubicBezTo>
                          <a:pt x="7350124" y="3754593"/>
                          <a:pt x="7200626" y="3809443"/>
                          <a:pt x="6927454" y="3800474"/>
                        </a:cubicBezTo>
                        <a:cubicBezTo>
                          <a:pt x="6656769" y="3784908"/>
                          <a:pt x="6654603" y="3794972"/>
                          <a:pt x="6515792" y="3800474"/>
                        </a:cubicBezTo>
                        <a:cubicBezTo>
                          <a:pt x="6381409" y="3816071"/>
                          <a:pt x="6325059" y="3787301"/>
                          <a:pt x="6200991" y="3800474"/>
                        </a:cubicBezTo>
                        <a:cubicBezTo>
                          <a:pt x="6047361" y="3838317"/>
                          <a:pt x="5686260" y="3813209"/>
                          <a:pt x="5401884" y="3800474"/>
                        </a:cubicBezTo>
                        <a:cubicBezTo>
                          <a:pt x="5130820" y="3777319"/>
                          <a:pt x="5039525" y="3789623"/>
                          <a:pt x="4893361" y="3800474"/>
                        </a:cubicBezTo>
                        <a:cubicBezTo>
                          <a:pt x="4743958" y="3831048"/>
                          <a:pt x="4383324" y="3827264"/>
                          <a:pt x="4191114" y="3800474"/>
                        </a:cubicBezTo>
                        <a:cubicBezTo>
                          <a:pt x="3991006" y="3775022"/>
                          <a:pt x="3949741" y="3802468"/>
                          <a:pt x="3876313" y="3800474"/>
                        </a:cubicBezTo>
                        <a:cubicBezTo>
                          <a:pt x="3826390" y="3809623"/>
                          <a:pt x="3589121" y="3805011"/>
                          <a:pt x="3464652" y="3800474"/>
                        </a:cubicBezTo>
                        <a:cubicBezTo>
                          <a:pt x="3320501" y="3763411"/>
                          <a:pt x="2928120" y="3835857"/>
                          <a:pt x="2762405" y="3800474"/>
                        </a:cubicBezTo>
                        <a:cubicBezTo>
                          <a:pt x="2628250" y="3790533"/>
                          <a:pt x="2475210" y="3807489"/>
                          <a:pt x="2350743" y="3800474"/>
                        </a:cubicBezTo>
                        <a:cubicBezTo>
                          <a:pt x="2223826" y="3822104"/>
                          <a:pt x="2128235" y="3805360"/>
                          <a:pt x="1939082" y="3800474"/>
                        </a:cubicBezTo>
                        <a:cubicBezTo>
                          <a:pt x="1735730" y="3795684"/>
                          <a:pt x="1566602" y="3799035"/>
                          <a:pt x="1236836" y="3800474"/>
                        </a:cubicBezTo>
                        <a:cubicBezTo>
                          <a:pt x="946980" y="3790133"/>
                          <a:pt x="813593" y="3739697"/>
                          <a:pt x="486158" y="3800474"/>
                        </a:cubicBezTo>
                        <a:cubicBezTo>
                          <a:pt x="175475" y="3799761"/>
                          <a:pt x="-4696" y="3488257"/>
                          <a:pt x="0" y="3278137"/>
                        </a:cubicBezTo>
                        <a:cubicBezTo>
                          <a:pt x="23619" y="3093027"/>
                          <a:pt x="-51186" y="2754207"/>
                          <a:pt x="0" y="2589187"/>
                        </a:cubicBezTo>
                        <a:cubicBezTo>
                          <a:pt x="37830" y="2466744"/>
                          <a:pt x="10677" y="2235509"/>
                          <a:pt x="0" y="1927794"/>
                        </a:cubicBezTo>
                        <a:cubicBezTo>
                          <a:pt x="46921" y="1666555"/>
                          <a:pt x="35963" y="1460305"/>
                          <a:pt x="0" y="1293960"/>
                        </a:cubicBezTo>
                        <a:cubicBezTo>
                          <a:pt x="-24150" y="1123518"/>
                          <a:pt x="-28587" y="875345"/>
                          <a:pt x="0" y="522336"/>
                        </a:cubicBezTo>
                        <a:close/>
                      </a:path>
                      <a:path w="10658476" h="3800474" stroke="0" extrusionOk="0">
                        <a:moveTo>
                          <a:pt x="0" y="522336"/>
                        </a:moveTo>
                        <a:cubicBezTo>
                          <a:pt x="-54146" y="201583"/>
                          <a:pt x="234498" y="83417"/>
                          <a:pt x="486158" y="0"/>
                        </a:cubicBezTo>
                        <a:cubicBezTo>
                          <a:pt x="653808" y="10414"/>
                          <a:pt x="872798" y="-12848"/>
                          <a:pt x="994682" y="0"/>
                        </a:cubicBezTo>
                        <a:cubicBezTo>
                          <a:pt x="1105851" y="-1879"/>
                          <a:pt x="1318375" y="-34119"/>
                          <a:pt x="1696928" y="0"/>
                        </a:cubicBezTo>
                        <a:cubicBezTo>
                          <a:pt x="2012406" y="40384"/>
                          <a:pt x="1866022" y="9786"/>
                          <a:pt x="2011728" y="0"/>
                        </a:cubicBezTo>
                        <a:cubicBezTo>
                          <a:pt x="2150320" y="35363"/>
                          <a:pt x="2463683" y="2486"/>
                          <a:pt x="2713975" y="0"/>
                        </a:cubicBezTo>
                        <a:cubicBezTo>
                          <a:pt x="2935717" y="33784"/>
                          <a:pt x="2912986" y="-6572"/>
                          <a:pt x="3028775" y="0"/>
                        </a:cubicBezTo>
                        <a:cubicBezTo>
                          <a:pt x="3154572" y="14501"/>
                          <a:pt x="3390723" y="83248"/>
                          <a:pt x="3731021" y="0"/>
                        </a:cubicBezTo>
                        <a:cubicBezTo>
                          <a:pt x="4083740" y="-38395"/>
                          <a:pt x="4090938" y="1359"/>
                          <a:pt x="4336406" y="0"/>
                        </a:cubicBezTo>
                        <a:cubicBezTo>
                          <a:pt x="4567741" y="12120"/>
                          <a:pt x="4658332" y="-3851"/>
                          <a:pt x="4844930" y="0"/>
                        </a:cubicBezTo>
                        <a:cubicBezTo>
                          <a:pt x="5048848" y="20486"/>
                          <a:pt x="5321001" y="12330"/>
                          <a:pt x="5450315" y="0"/>
                        </a:cubicBezTo>
                        <a:cubicBezTo>
                          <a:pt x="5564222" y="-10731"/>
                          <a:pt x="5780125" y="-43511"/>
                          <a:pt x="6152561" y="0"/>
                        </a:cubicBezTo>
                        <a:cubicBezTo>
                          <a:pt x="6495715" y="25618"/>
                          <a:pt x="6461040" y="-7264"/>
                          <a:pt x="6757946" y="0"/>
                        </a:cubicBezTo>
                        <a:cubicBezTo>
                          <a:pt x="7056656" y="13157"/>
                          <a:pt x="7019678" y="-3793"/>
                          <a:pt x="7169608" y="0"/>
                        </a:cubicBezTo>
                        <a:cubicBezTo>
                          <a:pt x="7308866" y="16400"/>
                          <a:pt x="7497233" y="-8753"/>
                          <a:pt x="7581269" y="0"/>
                        </a:cubicBezTo>
                        <a:cubicBezTo>
                          <a:pt x="7675624" y="6879"/>
                          <a:pt x="7860676" y="8688"/>
                          <a:pt x="7992931" y="0"/>
                        </a:cubicBezTo>
                        <a:cubicBezTo>
                          <a:pt x="8138388" y="-1473"/>
                          <a:pt x="8200122" y="2490"/>
                          <a:pt x="8404593" y="0"/>
                        </a:cubicBezTo>
                        <a:cubicBezTo>
                          <a:pt x="8579925" y="4072"/>
                          <a:pt x="8875303" y="-32473"/>
                          <a:pt x="9106839" y="0"/>
                        </a:cubicBezTo>
                        <a:cubicBezTo>
                          <a:pt x="9289433" y="7319"/>
                          <a:pt x="9376744" y="19878"/>
                          <a:pt x="9518501" y="0"/>
                        </a:cubicBezTo>
                        <a:cubicBezTo>
                          <a:pt x="9627757" y="20106"/>
                          <a:pt x="9889765" y="16707"/>
                          <a:pt x="10172317" y="0"/>
                        </a:cubicBezTo>
                        <a:cubicBezTo>
                          <a:pt x="10375757" y="31837"/>
                          <a:pt x="10712262" y="165098"/>
                          <a:pt x="10658476" y="522336"/>
                        </a:cubicBezTo>
                        <a:cubicBezTo>
                          <a:pt x="10631324" y="628734"/>
                          <a:pt x="10620791" y="1027390"/>
                          <a:pt x="10658476" y="1238845"/>
                        </a:cubicBezTo>
                        <a:cubicBezTo>
                          <a:pt x="10669401" y="1495262"/>
                          <a:pt x="10737062" y="1738577"/>
                          <a:pt x="10658476" y="1955352"/>
                        </a:cubicBezTo>
                        <a:cubicBezTo>
                          <a:pt x="10639924" y="2173619"/>
                          <a:pt x="10645040" y="2434913"/>
                          <a:pt x="10658476" y="2671861"/>
                        </a:cubicBezTo>
                        <a:cubicBezTo>
                          <a:pt x="10714649" y="2927897"/>
                          <a:pt x="10684131" y="3160291"/>
                          <a:pt x="10658476" y="3278137"/>
                        </a:cubicBezTo>
                        <a:cubicBezTo>
                          <a:pt x="10629238" y="3578984"/>
                          <a:pt x="10473613" y="3868177"/>
                          <a:pt x="10172317" y="3800474"/>
                        </a:cubicBezTo>
                        <a:cubicBezTo>
                          <a:pt x="10105151" y="3808841"/>
                          <a:pt x="9923937" y="3795246"/>
                          <a:pt x="9857516" y="3800474"/>
                        </a:cubicBezTo>
                        <a:cubicBezTo>
                          <a:pt x="9786802" y="3807515"/>
                          <a:pt x="9696123" y="3822555"/>
                          <a:pt x="9542717" y="3800474"/>
                        </a:cubicBezTo>
                        <a:cubicBezTo>
                          <a:pt x="9401471" y="3777935"/>
                          <a:pt x="9292966" y="3788124"/>
                          <a:pt x="9227916" y="3800474"/>
                        </a:cubicBezTo>
                        <a:cubicBezTo>
                          <a:pt x="9157067" y="3811024"/>
                          <a:pt x="9029647" y="3812256"/>
                          <a:pt x="8913116" y="3800474"/>
                        </a:cubicBezTo>
                        <a:cubicBezTo>
                          <a:pt x="8814656" y="3758027"/>
                          <a:pt x="8602227" y="3816454"/>
                          <a:pt x="8404593" y="3800474"/>
                        </a:cubicBezTo>
                        <a:cubicBezTo>
                          <a:pt x="8195006" y="3787300"/>
                          <a:pt x="8039165" y="3744129"/>
                          <a:pt x="7799208" y="3800474"/>
                        </a:cubicBezTo>
                        <a:cubicBezTo>
                          <a:pt x="7562261" y="3839272"/>
                          <a:pt x="7374459" y="3827534"/>
                          <a:pt x="7000100" y="3800474"/>
                        </a:cubicBezTo>
                        <a:cubicBezTo>
                          <a:pt x="6631955" y="3807154"/>
                          <a:pt x="6534111" y="3776257"/>
                          <a:pt x="6394715" y="3800474"/>
                        </a:cubicBezTo>
                        <a:cubicBezTo>
                          <a:pt x="6246404" y="3807482"/>
                          <a:pt x="6161234" y="3827996"/>
                          <a:pt x="6079915" y="3800474"/>
                        </a:cubicBezTo>
                        <a:cubicBezTo>
                          <a:pt x="5972178" y="3774904"/>
                          <a:pt x="5729518" y="3827927"/>
                          <a:pt x="5377668" y="3800474"/>
                        </a:cubicBezTo>
                        <a:cubicBezTo>
                          <a:pt x="5047856" y="3782207"/>
                          <a:pt x="5081211" y="3816348"/>
                          <a:pt x="4966006" y="3800474"/>
                        </a:cubicBezTo>
                        <a:cubicBezTo>
                          <a:pt x="4872128" y="3763561"/>
                          <a:pt x="4455562" y="3814585"/>
                          <a:pt x="4263760" y="3800474"/>
                        </a:cubicBezTo>
                        <a:cubicBezTo>
                          <a:pt x="4098381" y="3861006"/>
                          <a:pt x="3850673" y="3790568"/>
                          <a:pt x="3658375" y="3800474"/>
                        </a:cubicBezTo>
                        <a:cubicBezTo>
                          <a:pt x="3484224" y="3778999"/>
                          <a:pt x="3446182" y="3797512"/>
                          <a:pt x="3246713" y="3800474"/>
                        </a:cubicBezTo>
                        <a:cubicBezTo>
                          <a:pt x="3045786" y="3825348"/>
                          <a:pt x="2600560" y="3849960"/>
                          <a:pt x="2447605" y="3800474"/>
                        </a:cubicBezTo>
                        <a:cubicBezTo>
                          <a:pt x="2275182" y="3787264"/>
                          <a:pt x="2139526" y="3771821"/>
                          <a:pt x="1939082" y="3800474"/>
                        </a:cubicBezTo>
                        <a:cubicBezTo>
                          <a:pt x="1767632" y="3864918"/>
                          <a:pt x="1557716" y="3760524"/>
                          <a:pt x="1236836" y="3800474"/>
                        </a:cubicBezTo>
                        <a:cubicBezTo>
                          <a:pt x="940856" y="3846230"/>
                          <a:pt x="635106" y="3801697"/>
                          <a:pt x="486158" y="3800474"/>
                        </a:cubicBezTo>
                        <a:cubicBezTo>
                          <a:pt x="210540" y="3811989"/>
                          <a:pt x="52316" y="3601813"/>
                          <a:pt x="0" y="3278137"/>
                        </a:cubicBezTo>
                        <a:cubicBezTo>
                          <a:pt x="3639" y="3086882"/>
                          <a:pt x="28835" y="2966557"/>
                          <a:pt x="0" y="2671861"/>
                        </a:cubicBezTo>
                        <a:cubicBezTo>
                          <a:pt x="6731" y="2409143"/>
                          <a:pt x="21621" y="2207386"/>
                          <a:pt x="0" y="2010469"/>
                        </a:cubicBezTo>
                        <a:cubicBezTo>
                          <a:pt x="3874" y="1872927"/>
                          <a:pt x="-60339" y="1506534"/>
                          <a:pt x="0" y="1266403"/>
                        </a:cubicBezTo>
                        <a:cubicBezTo>
                          <a:pt x="40307" y="1103881"/>
                          <a:pt x="-28459" y="725286"/>
                          <a:pt x="0" y="522336"/>
                        </a:cubicBezTo>
                        <a:close/>
                      </a:path>
                      <a:path w="10658476" h="3800474" fill="none" stroke="0" extrusionOk="0">
                        <a:moveTo>
                          <a:pt x="0" y="522336"/>
                        </a:moveTo>
                        <a:cubicBezTo>
                          <a:pt x="-62701" y="164014"/>
                          <a:pt x="195758" y="-28599"/>
                          <a:pt x="486158" y="0"/>
                        </a:cubicBezTo>
                        <a:cubicBezTo>
                          <a:pt x="556664" y="-14926"/>
                          <a:pt x="712680" y="-1605"/>
                          <a:pt x="800959" y="0"/>
                        </a:cubicBezTo>
                        <a:cubicBezTo>
                          <a:pt x="873779" y="-41192"/>
                          <a:pt x="1258600" y="-11204"/>
                          <a:pt x="1503205" y="0"/>
                        </a:cubicBezTo>
                        <a:cubicBezTo>
                          <a:pt x="1778171" y="-9535"/>
                          <a:pt x="2013651" y="22459"/>
                          <a:pt x="2205451" y="0"/>
                        </a:cubicBezTo>
                        <a:cubicBezTo>
                          <a:pt x="2437886" y="7731"/>
                          <a:pt x="2453430" y="-10614"/>
                          <a:pt x="2520252" y="0"/>
                        </a:cubicBezTo>
                        <a:cubicBezTo>
                          <a:pt x="2594933" y="-1513"/>
                          <a:pt x="2717998" y="27752"/>
                          <a:pt x="2835052" y="0"/>
                        </a:cubicBezTo>
                        <a:cubicBezTo>
                          <a:pt x="2981769" y="28983"/>
                          <a:pt x="3163530" y="16528"/>
                          <a:pt x="3440436" y="0"/>
                        </a:cubicBezTo>
                        <a:cubicBezTo>
                          <a:pt x="3722296" y="10002"/>
                          <a:pt x="3877221" y="-20968"/>
                          <a:pt x="4142683" y="0"/>
                        </a:cubicBezTo>
                        <a:cubicBezTo>
                          <a:pt x="4421894" y="11557"/>
                          <a:pt x="4347804" y="-5751"/>
                          <a:pt x="4457484" y="0"/>
                        </a:cubicBezTo>
                        <a:cubicBezTo>
                          <a:pt x="4550835" y="5750"/>
                          <a:pt x="5021087" y="66995"/>
                          <a:pt x="5256591" y="0"/>
                        </a:cubicBezTo>
                        <a:cubicBezTo>
                          <a:pt x="5505999" y="-1247"/>
                          <a:pt x="5591710" y="-10785"/>
                          <a:pt x="5765114" y="0"/>
                        </a:cubicBezTo>
                        <a:cubicBezTo>
                          <a:pt x="5949957" y="36706"/>
                          <a:pt x="6080499" y="-21909"/>
                          <a:pt x="6273638" y="0"/>
                        </a:cubicBezTo>
                        <a:cubicBezTo>
                          <a:pt x="6445976" y="29553"/>
                          <a:pt x="6444901" y="4591"/>
                          <a:pt x="6588438" y="0"/>
                        </a:cubicBezTo>
                        <a:cubicBezTo>
                          <a:pt x="6722708" y="-9633"/>
                          <a:pt x="7136387" y="-27375"/>
                          <a:pt x="7290684" y="0"/>
                        </a:cubicBezTo>
                        <a:cubicBezTo>
                          <a:pt x="7527479" y="21708"/>
                          <a:pt x="7756960" y="-11021"/>
                          <a:pt x="8089793" y="0"/>
                        </a:cubicBezTo>
                        <a:cubicBezTo>
                          <a:pt x="8360705" y="3392"/>
                          <a:pt x="8551366" y="6364"/>
                          <a:pt x="8888901" y="0"/>
                        </a:cubicBezTo>
                        <a:cubicBezTo>
                          <a:pt x="9236632" y="-27110"/>
                          <a:pt x="9371570" y="24565"/>
                          <a:pt x="9591148" y="0"/>
                        </a:cubicBezTo>
                        <a:cubicBezTo>
                          <a:pt x="9827993" y="2794"/>
                          <a:pt x="9899954" y="-9569"/>
                          <a:pt x="10172317" y="0"/>
                        </a:cubicBezTo>
                        <a:cubicBezTo>
                          <a:pt x="10415497" y="-24858"/>
                          <a:pt x="10562662" y="239139"/>
                          <a:pt x="10658476" y="522336"/>
                        </a:cubicBezTo>
                        <a:cubicBezTo>
                          <a:pt x="10711227" y="689340"/>
                          <a:pt x="10650468" y="1078717"/>
                          <a:pt x="10658476" y="1266403"/>
                        </a:cubicBezTo>
                        <a:cubicBezTo>
                          <a:pt x="10682832" y="1447097"/>
                          <a:pt x="10607039" y="1722538"/>
                          <a:pt x="10658476" y="1872679"/>
                        </a:cubicBezTo>
                        <a:cubicBezTo>
                          <a:pt x="10680410" y="2004088"/>
                          <a:pt x="10700482" y="2341325"/>
                          <a:pt x="10658476" y="2589187"/>
                        </a:cubicBezTo>
                        <a:cubicBezTo>
                          <a:pt x="10631590" y="2853754"/>
                          <a:pt x="10638296" y="2977672"/>
                          <a:pt x="10658476" y="3278137"/>
                        </a:cubicBezTo>
                        <a:cubicBezTo>
                          <a:pt x="10701842" y="3586161"/>
                          <a:pt x="10466939" y="3740223"/>
                          <a:pt x="10172317" y="3800474"/>
                        </a:cubicBezTo>
                        <a:cubicBezTo>
                          <a:pt x="10015209" y="3827012"/>
                          <a:pt x="9659067" y="3788253"/>
                          <a:pt x="9470070" y="3800474"/>
                        </a:cubicBezTo>
                        <a:cubicBezTo>
                          <a:pt x="9294731" y="3768020"/>
                          <a:pt x="9235304" y="3793897"/>
                          <a:pt x="9058408" y="3800474"/>
                        </a:cubicBezTo>
                        <a:cubicBezTo>
                          <a:pt x="8881747" y="3816089"/>
                          <a:pt x="8889228" y="3812483"/>
                          <a:pt x="8743609" y="3800474"/>
                        </a:cubicBezTo>
                        <a:cubicBezTo>
                          <a:pt x="8601383" y="3788010"/>
                          <a:pt x="8383818" y="3856045"/>
                          <a:pt x="8235085" y="3800474"/>
                        </a:cubicBezTo>
                        <a:cubicBezTo>
                          <a:pt x="8054986" y="3742928"/>
                          <a:pt x="7701867" y="3825132"/>
                          <a:pt x="7532838" y="3800474"/>
                        </a:cubicBezTo>
                        <a:cubicBezTo>
                          <a:pt x="7317574" y="3764586"/>
                          <a:pt x="7176986" y="3810525"/>
                          <a:pt x="6927454" y="3800474"/>
                        </a:cubicBezTo>
                        <a:cubicBezTo>
                          <a:pt x="6654454" y="3784799"/>
                          <a:pt x="6653237" y="3794709"/>
                          <a:pt x="6515792" y="3800474"/>
                        </a:cubicBezTo>
                        <a:cubicBezTo>
                          <a:pt x="6381252" y="3812582"/>
                          <a:pt x="6323498" y="3779267"/>
                          <a:pt x="6200991" y="3800474"/>
                        </a:cubicBezTo>
                        <a:cubicBezTo>
                          <a:pt x="6033273" y="3848650"/>
                          <a:pt x="5716147" y="3795030"/>
                          <a:pt x="5401884" y="3800474"/>
                        </a:cubicBezTo>
                        <a:cubicBezTo>
                          <a:pt x="5113895" y="3784744"/>
                          <a:pt x="5024585" y="3780555"/>
                          <a:pt x="4893361" y="3800474"/>
                        </a:cubicBezTo>
                        <a:cubicBezTo>
                          <a:pt x="4732895" y="3840249"/>
                          <a:pt x="4402211" y="3811750"/>
                          <a:pt x="4191114" y="3800474"/>
                        </a:cubicBezTo>
                        <a:cubicBezTo>
                          <a:pt x="4003082" y="3779339"/>
                          <a:pt x="3955797" y="3803127"/>
                          <a:pt x="3876313" y="3800474"/>
                        </a:cubicBezTo>
                        <a:cubicBezTo>
                          <a:pt x="3820118" y="3796167"/>
                          <a:pt x="3597140" y="3814257"/>
                          <a:pt x="3464652" y="3800474"/>
                        </a:cubicBezTo>
                        <a:cubicBezTo>
                          <a:pt x="3340677" y="3775609"/>
                          <a:pt x="2888219" y="3817098"/>
                          <a:pt x="2762405" y="3800474"/>
                        </a:cubicBezTo>
                        <a:cubicBezTo>
                          <a:pt x="2609788" y="3781145"/>
                          <a:pt x="2482100" y="3790867"/>
                          <a:pt x="2350743" y="3800474"/>
                        </a:cubicBezTo>
                        <a:cubicBezTo>
                          <a:pt x="2218363" y="3798757"/>
                          <a:pt x="2120024" y="3777870"/>
                          <a:pt x="1939082" y="3800474"/>
                        </a:cubicBezTo>
                        <a:cubicBezTo>
                          <a:pt x="1704444" y="3814303"/>
                          <a:pt x="1508997" y="3785455"/>
                          <a:pt x="1236836" y="3800474"/>
                        </a:cubicBezTo>
                        <a:cubicBezTo>
                          <a:pt x="931685" y="3818305"/>
                          <a:pt x="782766" y="3748969"/>
                          <a:pt x="486158" y="3800474"/>
                        </a:cubicBezTo>
                        <a:cubicBezTo>
                          <a:pt x="119605" y="3812974"/>
                          <a:pt x="-26092" y="3462510"/>
                          <a:pt x="0" y="3278137"/>
                        </a:cubicBezTo>
                        <a:cubicBezTo>
                          <a:pt x="17069" y="3069701"/>
                          <a:pt x="-25249" y="2740387"/>
                          <a:pt x="0" y="2589187"/>
                        </a:cubicBezTo>
                        <a:cubicBezTo>
                          <a:pt x="-16619" y="2401681"/>
                          <a:pt x="-8016" y="2216776"/>
                          <a:pt x="0" y="1927794"/>
                        </a:cubicBezTo>
                        <a:cubicBezTo>
                          <a:pt x="31727" y="1647735"/>
                          <a:pt x="49445" y="1498573"/>
                          <a:pt x="0" y="1293960"/>
                        </a:cubicBezTo>
                        <a:cubicBezTo>
                          <a:pt x="-6516" y="1059699"/>
                          <a:pt x="-8028" y="859863"/>
                          <a:pt x="0" y="52233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dirty="0" smtClean="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smtClean="0">
                <a:solidFill>
                  <a:prstClr val="black"/>
                </a:solidFill>
                <a:latin typeface="Cambria" panose="02040503050406030204" pitchFamily="18" charset="0"/>
                <a:ea typeface="Cambria" panose="02040503050406030204" pitchFamily="18" charset="0"/>
                <a:cs typeface="Calibri" panose="020F0502020204030204" pitchFamily="34" charset="0"/>
              </a:rPr>
              <a:t>Cây đa nghìn năm đã gắn liền với thời thơ ấu của chúng tôi. Nói đúng hơn,</a:t>
            </a:r>
            <a:r>
              <a:rPr lang="en-US" sz="3200" dirty="0" smtClean="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smtClean="0">
                <a:solidFill>
                  <a:prstClr val="black"/>
                </a:solidFill>
                <a:latin typeface="Cambria" panose="02040503050406030204" pitchFamily="18" charset="0"/>
                <a:ea typeface="Cambria" panose="02040503050406030204" pitchFamily="18" charset="0"/>
                <a:cs typeface="Calibri" panose="020F0502020204030204" pitchFamily="34" charset="0"/>
              </a:rPr>
              <a:t>đó là cả một toà cổ kính</a:t>
            </a:r>
            <a:r>
              <a:rPr lang="en-US" sz="3200" dirty="0" smtClean="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smtClean="0">
                <a:solidFill>
                  <a:prstClr val="black"/>
                </a:solidFill>
                <a:latin typeface="Cambria" panose="02040503050406030204" pitchFamily="18" charset="0"/>
                <a:ea typeface="Cambria" panose="02040503050406030204" pitchFamily="18" charset="0"/>
                <a:cs typeface="Calibri" panose="020F0502020204030204" pitchFamily="34" charset="0"/>
              </a:rPr>
              <a:t>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endPar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65862795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xmlns="" id="{0F6C5201-151F-2444-18B0-25B116D884DC}"/>
              </a:ext>
            </a:extLst>
          </p:cNvPr>
          <p:cNvSpPr/>
          <p:nvPr/>
        </p:nvSpPr>
        <p:spPr>
          <a:xfrm>
            <a:off x="500617" y="766813"/>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xmlns="" id="{CFCFFCC3-BEB9-B690-B6A9-615A0D0C6F8E}"/>
              </a:ext>
            </a:extLst>
          </p:cNvPr>
          <p:cNvSpPr/>
          <p:nvPr/>
        </p:nvSpPr>
        <p:spPr>
          <a:xfrm>
            <a:off x="500617" y="963063"/>
            <a:ext cx="11254506" cy="494430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0658476"/>
                      <a:gd name="connsiteY0" fmla="*/ 522336 h 3800474"/>
                      <a:gd name="connsiteX1" fmla="*/ 486158 w 10658476"/>
                      <a:gd name="connsiteY1" fmla="*/ 0 h 3800474"/>
                      <a:gd name="connsiteX2" fmla="*/ 800959 w 10658476"/>
                      <a:gd name="connsiteY2" fmla="*/ 0 h 3800474"/>
                      <a:gd name="connsiteX3" fmla="*/ 1503205 w 10658476"/>
                      <a:gd name="connsiteY3" fmla="*/ 0 h 3800474"/>
                      <a:gd name="connsiteX4" fmla="*/ 2205451 w 10658476"/>
                      <a:gd name="connsiteY4" fmla="*/ 0 h 3800474"/>
                      <a:gd name="connsiteX5" fmla="*/ 2520252 w 10658476"/>
                      <a:gd name="connsiteY5" fmla="*/ 0 h 3800474"/>
                      <a:gd name="connsiteX6" fmla="*/ 2835052 w 10658476"/>
                      <a:gd name="connsiteY6" fmla="*/ 0 h 3800474"/>
                      <a:gd name="connsiteX7" fmla="*/ 3440436 w 10658476"/>
                      <a:gd name="connsiteY7" fmla="*/ 0 h 3800474"/>
                      <a:gd name="connsiteX8" fmla="*/ 4142683 w 10658476"/>
                      <a:gd name="connsiteY8" fmla="*/ 0 h 3800474"/>
                      <a:gd name="connsiteX9" fmla="*/ 4457484 w 10658476"/>
                      <a:gd name="connsiteY9" fmla="*/ 0 h 3800474"/>
                      <a:gd name="connsiteX10" fmla="*/ 5256591 w 10658476"/>
                      <a:gd name="connsiteY10" fmla="*/ 0 h 3800474"/>
                      <a:gd name="connsiteX11" fmla="*/ 5765114 w 10658476"/>
                      <a:gd name="connsiteY11" fmla="*/ 0 h 3800474"/>
                      <a:gd name="connsiteX12" fmla="*/ 6273638 w 10658476"/>
                      <a:gd name="connsiteY12" fmla="*/ 0 h 3800474"/>
                      <a:gd name="connsiteX13" fmla="*/ 6588438 w 10658476"/>
                      <a:gd name="connsiteY13" fmla="*/ 0 h 3800474"/>
                      <a:gd name="connsiteX14" fmla="*/ 7290684 w 10658476"/>
                      <a:gd name="connsiteY14" fmla="*/ 0 h 3800474"/>
                      <a:gd name="connsiteX15" fmla="*/ 8089793 w 10658476"/>
                      <a:gd name="connsiteY15" fmla="*/ 0 h 3800474"/>
                      <a:gd name="connsiteX16" fmla="*/ 8888901 w 10658476"/>
                      <a:gd name="connsiteY16" fmla="*/ 0 h 3800474"/>
                      <a:gd name="connsiteX17" fmla="*/ 9591148 w 10658476"/>
                      <a:gd name="connsiteY17" fmla="*/ 0 h 3800474"/>
                      <a:gd name="connsiteX18" fmla="*/ 10172317 w 10658476"/>
                      <a:gd name="connsiteY18" fmla="*/ 0 h 3800474"/>
                      <a:gd name="connsiteX19" fmla="*/ 10658476 w 10658476"/>
                      <a:gd name="connsiteY19" fmla="*/ 522336 h 3800474"/>
                      <a:gd name="connsiteX20" fmla="*/ 10658476 w 10658476"/>
                      <a:gd name="connsiteY20" fmla="*/ 1266403 h 3800474"/>
                      <a:gd name="connsiteX21" fmla="*/ 10658476 w 10658476"/>
                      <a:gd name="connsiteY21" fmla="*/ 1872679 h 3800474"/>
                      <a:gd name="connsiteX22" fmla="*/ 10658476 w 10658476"/>
                      <a:gd name="connsiteY22" fmla="*/ 2589187 h 3800474"/>
                      <a:gd name="connsiteX23" fmla="*/ 10658476 w 10658476"/>
                      <a:gd name="connsiteY23" fmla="*/ 3278137 h 3800474"/>
                      <a:gd name="connsiteX24" fmla="*/ 10172317 w 10658476"/>
                      <a:gd name="connsiteY24" fmla="*/ 3800474 h 3800474"/>
                      <a:gd name="connsiteX25" fmla="*/ 9470070 w 10658476"/>
                      <a:gd name="connsiteY25" fmla="*/ 3800474 h 3800474"/>
                      <a:gd name="connsiteX26" fmla="*/ 9058408 w 10658476"/>
                      <a:gd name="connsiteY26" fmla="*/ 3800474 h 3800474"/>
                      <a:gd name="connsiteX27" fmla="*/ 8743609 w 10658476"/>
                      <a:gd name="connsiteY27" fmla="*/ 3800474 h 3800474"/>
                      <a:gd name="connsiteX28" fmla="*/ 8235085 w 10658476"/>
                      <a:gd name="connsiteY28" fmla="*/ 3800474 h 3800474"/>
                      <a:gd name="connsiteX29" fmla="*/ 7532838 w 10658476"/>
                      <a:gd name="connsiteY29" fmla="*/ 3800474 h 3800474"/>
                      <a:gd name="connsiteX30" fmla="*/ 6927454 w 10658476"/>
                      <a:gd name="connsiteY30" fmla="*/ 3800474 h 3800474"/>
                      <a:gd name="connsiteX31" fmla="*/ 6515792 w 10658476"/>
                      <a:gd name="connsiteY31" fmla="*/ 3800474 h 3800474"/>
                      <a:gd name="connsiteX32" fmla="*/ 6200991 w 10658476"/>
                      <a:gd name="connsiteY32" fmla="*/ 3800474 h 3800474"/>
                      <a:gd name="connsiteX33" fmla="*/ 5401884 w 10658476"/>
                      <a:gd name="connsiteY33" fmla="*/ 3800474 h 3800474"/>
                      <a:gd name="connsiteX34" fmla="*/ 4893361 w 10658476"/>
                      <a:gd name="connsiteY34" fmla="*/ 3800474 h 3800474"/>
                      <a:gd name="connsiteX35" fmla="*/ 4191114 w 10658476"/>
                      <a:gd name="connsiteY35" fmla="*/ 3800474 h 3800474"/>
                      <a:gd name="connsiteX36" fmla="*/ 3876313 w 10658476"/>
                      <a:gd name="connsiteY36" fmla="*/ 3800474 h 3800474"/>
                      <a:gd name="connsiteX37" fmla="*/ 3464652 w 10658476"/>
                      <a:gd name="connsiteY37" fmla="*/ 3800474 h 3800474"/>
                      <a:gd name="connsiteX38" fmla="*/ 2762405 w 10658476"/>
                      <a:gd name="connsiteY38" fmla="*/ 3800474 h 3800474"/>
                      <a:gd name="connsiteX39" fmla="*/ 2350743 w 10658476"/>
                      <a:gd name="connsiteY39" fmla="*/ 3800474 h 3800474"/>
                      <a:gd name="connsiteX40" fmla="*/ 1939082 w 10658476"/>
                      <a:gd name="connsiteY40" fmla="*/ 3800474 h 3800474"/>
                      <a:gd name="connsiteX41" fmla="*/ 1236836 w 10658476"/>
                      <a:gd name="connsiteY41" fmla="*/ 3800474 h 3800474"/>
                      <a:gd name="connsiteX42" fmla="*/ 486158 w 10658476"/>
                      <a:gd name="connsiteY42" fmla="*/ 3800474 h 3800474"/>
                      <a:gd name="connsiteX43" fmla="*/ 0 w 10658476"/>
                      <a:gd name="connsiteY43" fmla="*/ 3278137 h 3800474"/>
                      <a:gd name="connsiteX44" fmla="*/ 0 w 10658476"/>
                      <a:gd name="connsiteY44" fmla="*/ 2589187 h 3800474"/>
                      <a:gd name="connsiteX45" fmla="*/ 0 w 10658476"/>
                      <a:gd name="connsiteY45" fmla="*/ 1927794 h 3800474"/>
                      <a:gd name="connsiteX46" fmla="*/ 0 w 10658476"/>
                      <a:gd name="connsiteY46" fmla="*/ 1293960 h 3800474"/>
                      <a:gd name="connsiteX47" fmla="*/ 0 w 10658476"/>
                      <a:gd name="connsiteY47" fmla="*/ 522336 h 3800474"/>
                      <a:gd name="connsiteX0" fmla="*/ 0 w 10658476"/>
                      <a:gd name="connsiteY0" fmla="*/ 522336 h 3800474"/>
                      <a:gd name="connsiteX1" fmla="*/ 486158 w 10658476"/>
                      <a:gd name="connsiteY1" fmla="*/ 0 h 3800474"/>
                      <a:gd name="connsiteX2" fmla="*/ 994682 w 10658476"/>
                      <a:gd name="connsiteY2" fmla="*/ 0 h 3800474"/>
                      <a:gd name="connsiteX3" fmla="*/ 1696928 w 10658476"/>
                      <a:gd name="connsiteY3" fmla="*/ 0 h 3800474"/>
                      <a:gd name="connsiteX4" fmla="*/ 2011728 w 10658476"/>
                      <a:gd name="connsiteY4" fmla="*/ 0 h 3800474"/>
                      <a:gd name="connsiteX5" fmla="*/ 2713975 w 10658476"/>
                      <a:gd name="connsiteY5" fmla="*/ 0 h 3800474"/>
                      <a:gd name="connsiteX6" fmla="*/ 3028775 w 10658476"/>
                      <a:gd name="connsiteY6" fmla="*/ 0 h 3800474"/>
                      <a:gd name="connsiteX7" fmla="*/ 3731021 w 10658476"/>
                      <a:gd name="connsiteY7" fmla="*/ 0 h 3800474"/>
                      <a:gd name="connsiteX8" fmla="*/ 4336406 w 10658476"/>
                      <a:gd name="connsiteY8" fmla="*/ 0 h 3800474"/>
                      <a:gd name="connsiteX9" fmla="*/ 4844930 w 10658476"/>
                      <a:gd name="connsiteY9" fmla="*/ 0 h 3800474"/>
                      <a:gd name="connsiteX10" fmla="*/ 5450315 w 10658476"/>
                      <a:gd name="connsiteY10" fmla="*/ 0 h 3800474"/>
                      <a:gd name="connsiteX11" fmla="*/ 6152561 w 10658476"/>
                      <a:gd name="connsiteY11" fmla="*/ 0 h 3800474"/>
                      <a:gd name="connsiteX12" fmla="*/ 6757946 w 10658476"/>
                      <a:gd name="connsiteY12" fmla="*/ 0 h 3800474"/>
                      <a:gd name="connsiteX13" fmla="*/ 7169608 w 10658476"/>
                      <a:gd name="connsiteY13" fmla="*/ 0 h 3800474"/>
                      <a:gd name="connsiteX14" fmla="*/ 7581269 w 10658476"/>
                      <a:gd name="connsiteY14" fmla="*/ 0 h 3800474"/>
                      <a:gd name="connsiteX15" fmla="*/ 7992931 w 10658476"/>
                      <a:gd name="connsiteY15" fmla="*/ 0 h 3800474"/>
                      <a:gd name="connsiteX16" fmla="*/ 8404593 w 10658476"/>
                      <a:gd name="connsiteY16" fmla="*/ 0 h 3800474"/>
                      <a:gd name="connsiteX17" fmla="*/ 9106839 w 10658476"/>
                      <a:gd name="connsiteY17" fmla="*/ 0 h 3800474"/>
                      <a:gd name="connsiteX18" fmla="*/ 9518501 w 10658476"/>
                      <a:gd name="connsiteY18" fmla="*/ 0 h 3800474"/>
                      <a:gd name="connsiteX19" fmla="*/ 10172317 w 10658476"/>
                      <a:gd name="connsiteY19" fmla="*/ 0 h 3800474"/>
                      <a:gd name="connsiteX20" fmla="*/ 10658476 w 10658476"/>
                      <a:gd name="connsiteY20" fmla="*/ 522336 h 3800474"/>
                      <a:gd name="connsiteX21" fmla="*/ 10658476 w 10658476"/>
                      <a:gd name="connsiteY21" fmla="*/ 1238845 h 3800474"/>
                      <a:gd name="connsiteX22" fmla="*/ 10658476 w 10658476"/>
                      <a:gd name="connsiteY22" fmla="*/ 1955352 h 3800474"/>
                      <a:gd name="connsiteX23" fmla="*/ 10658476 w 10658476"/>
                      <a:gd name="connsiteY23" fmla="*/ 2671861 h 3800474"/>
                      <a:gd name="connsiteX24" fmla="*/ 10658476 w 10658476"/>
                      <a:gd name="connsiteY24" fmla="*/ 3278137 h 3800474"/>
                      <a:gd name="connsiteX25" fmla="*/ 10172317 w 10658476"/>
                      <a:gd name="connsiteY25" fmla="*/ 3800474 h 3800474"/>
                      <a:gd name="connsiteX26" fmla="*/ 9857516 w 10658476"/>
                      <a:gd name="connsiteY26" fmla="*/ 3800474 h 3800474"/>
                      <a:gd name="connsiteX27" fmla="*/ 9542717 w 10658476"/>
                      <a:gd name="connsiteY27" fmla="*/ 3800474 h 3800474"/>
                      <a:gd name="connsiteX28" fmla="*/ 9227916 w 10658476"/>
                      <a:gd name="connsiteY28" fmla="*/ 3800474 h 3800474"/>
                      <a:gd name="connsiteX29" fmla="*/ 8913116 w 10658476"/>
                      <a:gd name="connsiteY29" fmla="*/ 3800474 h 3800474"/>
                      <a:gd name="connsiteX30" fmla="*/ 8404593 w 10658476"/>
                      <a:gd name="connsiteY30" fmla="*/ 3800474 h 3800474"/>
                      <a:gd name="connsiteX31" fmla="*/ 7799208 w 10658476"/>
                      <a:gd name="connsiteY31" fmla="*/ 3800474 h 3800474"/>
                      <a:gd name="connsiteX32" fmla="*/ 7000100 w 10658476"/>
                      <a:gd name="connsiteY32" fmla="*/ 3800474 h 3800474"/>
                      <a:gd name="connsiteX33" fmla="*/ 6394715 w 10658476"/>
                      <a:gd name="connsiteY33" fmla="*/ 3800474 h 3800474"/>
                      <a:gd name="connsiteX34" fmla="*/ 6079915 w 10658476"/>
                      <a:gd name="connsiteY34" fmla="*/ 3800474 h 3800474"/>
                      <a:gd name="connsiteX35" fmla="*/ 5377668 w 10658476"/>
                      <a:gd name="connsiteY35" fmla="*/ 3800474 h 3800474"/>
                      <a:gd name="connsiteX36" fmla="*/ 4966006 w 10658476"/>
                      <a:gd name="connsiteY36" fmla="*/ 3800474 h 3800474"/>
                      <a:gd name="connsiteX37" fmla="*/ 4263760 w 10658476"/>
                      <a:gd name="connsiteY37" fmla="*/ 3800474 h 3800474"/>
                      <a:gd name="connsiteX38" fmla="*/ 3658375 w 10658476"/>
                      <a:gd name="connsiteY38" fmla="*/ 3800474 h 3800474"/>
                      <a:gd name="connsiteX39" fmla="*/ 3246713 w 10658476"/>
                      <a:gd name="connsiteY39" fmla="*/ 3800474 h 3800474"/>
                      <a:gd name="connsiteX40" fmla="*/ 2447605 w 10658476"/>
                      <a:gd name="connsiteY40" fmla="*/ 3800474 h 3800474"/>
                      <a:gd name="connsiteX41" fmla="*/ 1939082 w 10658476"/>
                      <a:gd name="connsiteY41" fmla="*/ 3800474 h 3800474"/>
                      <a:gd name="connsiteX42" fmla="*/ 1236836 w 10658476"/>
                      <a:gd name="connsiteY42" fmla="*/ 3800474 h 3800474"/>
                      <a:gd name="connsiteX43" fmla="*/ 486158 w 10658476"/>
                      <a:gd name="connsiteY43" fmla="*/ 3800474 h 3800474"/>
                      <a:gd name="connsiteX44" fmla="*/ 0 w 10658476"/>
                      <a:gd name="connsiteY44" fmla="*/ 3278137 h 3800474"/>
                      <a:gd name="connsiteX45" fmla="*/ 0 w 10658476"/>
                      <a:gd name="connsiteY45" fmla="*/ 2671861 h 3800474"/>
                      <a:gd name="connsiteX46" fmla="*/ 0 w 10658476"/>
                      <a:gd name="connsiteY46" fmla="*/ 2010469 h 3800474"/>
                      <a:gd name="connsiteX47" fmla="*/ 0 w 10658476"/>
                      <a:gd name="connsiteY47" fmla="*/ 1266403 h 3800474"/>
                      <a:gd name="connsiteX48" fmla="*/ 0 w 10658476"/>
                      <a:gd name="connsiteY48" fmla="*/ 522336 h 380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658476" h="3800474" fill="none" extrusionOk="0">
                        <a:moveTo>
                          <a:pt x="0" y="522336"/>
                        </a:moveTo>
                        <a:cubicBezTo>
                          <a:pt x="-30356" y="138144"/>
                          <a:pt x="199941" y="-3292"/>
                          <a:pt x="486158" y="0"/>
                        </a:cubicBezTo>
                        <a:cubicBezTo>
                          <a:pt x="556648" y="-2667"/>
                          <a:pt x="717888" y="4309"/>
                          <a:pt x="800959" y="0"/>
                        </a:cubicBezTo>
                        <a:cubicBezTo>
                          <a:pt x="866763" y="3795"/>
                          <a:pt x="1221104" y="82357"/>
                          <a:pt x="1503205" y="0"/>
                        </a:cubicBezTo>
                        <a:cubicBezTo>
                          <a:pt x="1762120" y="-21734"/>
                          <a:pt x="1960350" y="-54793"/>
                          <a:pt x="2205451" y="0"/>
                        </a:cubicBezTo>
                        <a:cubicBezTo>
                          <a:pt x="2434450" y="6752"/>
                          <a:pt x="2453268" y="-15384"/>
                          <a:pt x="2520252" y="0"/>
                        </a:cubicBezTo>
                        <a:cubicBezTo>
                          <a:pt x="2594356" y="43512"/>
                          <a:pt x="2718438" y="11141"/>
                          <a:pt x="2835052" y="0"/>
                        </a:cubicBezTo>
                        <a:cubicBezTo>
                          <a:pt x="2958495" y="-5690"/>
                          <a:pt x="3199189" y="24116"/>
                          <a:pt x="3440436" y="0"/>
                        </a:cubicBezTo>
                        <a:cubicBezTo>
                          <a:pt x="3684491" y="20175"/>
                          <a:pt x="3872200" y="2701"/>
                          <a:pt x="4142683" y="0"/>
                        </a:cubicBezTo>
                        <a:cubicBezTo>
                          <a:pt x="4399884" y="-6845"/>
                          <a:pt x="4325796" y="-18395"/>
                          <a:pt x="4457484" y="0"/>
                        </a:cubicBezTo>
                        <a:cubicBezTo>
                          <a:pt x="4559128" y="5547"/>
                          <a:pt x="4959010" y="13512"/>
                          <a:pt x="5256591" y="0"/>
                        </a:cubicBezTo>
                        <a:cubicBezTo>
                          <a:pt x="5519233" y="-8157"/>
                          <a:pt x="5587512" y="12683"/>
                          <a:pt x="5765114" y="0"/>
                        </a:cubicBezTo>
                        <a:cubicBezTo>
                          <a:pt x="5964143" y="4432"/>
                          <a:pt x="6066998" y="-28123"/>
                          <a:pt x="6273638" y="0"/>
                        </a:cubicBezTo>
                        <a:cubicBezTo>
                          <a:pt x="6443777" y="26628"/>
                          <a:pt x="6443435" y="-7072"/>
                          <a:pt x="6588438" y="0"/>
                        </a:cubicBezTo>
                        <a:cubicBezTo>
                          <a:pt x="6744139" y="5931"/>
                          <a:pt x="7088865" y="-69267"/>
                          <a:pt x="7290684" y="0"/>
                        </a:cubicBezTo>
                        <a:cubicBezTo>
                          <a:pt x="7497173" y="63557"/>
                          <a:pt x="7827564" y="8716"/>
                          <a:pt x="8089793" y="0"/>
                        </a:cubicBezTo>
                        <a:cubicBezTo>
                          <a:pt x="8380587" y="5672"/>
                          <a:pt x="8546346" y="33046"/>
                          <a:pt x="8888901" y="0"/>
                        </a:cubicBezTo>
                        <a:cubicBezTo>
                          <a:pt x="9262389" y="-41448"/>
                          <a:pt x="9335916" y="-8800"/>
                          <a:pt x="9591148" y="0"/>
                        </a:cubicBezTo>
                        <a:cubicBezTo>
                          <a:pt x="9808661" y="3447"/>
                          <a:pt x="9897828" y="-7014"/>
                          <a:pt x="10172317" y="0"/>
                        </a:cubicBezTo>
                        <a:cubicBezTo>
                          <a:pt x="10398398" y="1670"/>
                          <a:pt x="10603530" y="236655"/>
                          <a:pt x="10658476" y="522336"/>
                        </a:cubicBezTo>
                        <a:cubicBezTo>
                          <a:pt x="10689572" y="673375"/>
                          <a:pt x="10646988" y="1098338"/>
                          <a:pt x="10658476" y="1266403"/>
                        </a:cubicBezTo>
                        <a:cubicBezTo>
                          <a:pt x="10651956" y="1459296"/>
                          <a:pt x="10625728" y="1680295"/>
                          <a:pt x="10658476" y="1872679"/>
                        </a:cubicBezTo>
                        <a:cubicBezTo>
                          <a:pt x="10730086" y="2014480"/>
                          <a:pt x="10708471" y="2288246"/>
                          <a:pt x="10658476" y="2589187"/>
                        </a:cubicBezTo>
                        <a:cubicBezTo>
                          <a:pt x="10654095" y="2847630"/>
                          <a:pt x="10625678" y="2971475"/>
                          <a:pt x="10658476" y="3278137"/>
                        </a:cubicBezTo>
                        <a:cubicBezTo>
                          <a:pt x="10693780" y="3632880"/>
                          <a:pt x="10493562" y="3770146"/>
                          <a:pt x="10172317" y="3800474"/>
                        </a:cubicBezTo>
                        <a:cubicBezTo>
                          <a:pt x="9960196" y="3794696"/>
                          <a:pt x="9625723" y="3801550"/>
                          <a:pt x="9470070" y="3800474"/>
                        </a:cubicBezTo>
                        <a:cubicBezTo>
                          <a:pt x="9284355" y="3769170"/>
                          <a:pt x="9234243" y="3792162"/>
                          <a:pt x="9058408" y="3800474"/>
                        </a:cubicBezTo>
                        <a:cubicBezTo>
                          <a:pt x="8882192" y="3815355"/>
                          <a:pt x="8890702" y="3813670"/>
                          <a:pt x="8743609" y="3800474"/>
                        </a:cubicBezTo>
                        <a:cubicBezTo>
                          <a:pt x="8620046" y="3818207"/>
                          <a:pt x="8399319" y="3799185"/>
                          <a:pt x="8235085" y="3800474"/>
                        </a:cubicBezTo>
                        <a:cubicBezTo>
                          <a:pt x="8081491" y="3740040"/>
                          <a:pt x="7720224" y="3818195"/>
                          <a:pt x="7532838" y="3800474"/>
                        </a:cubicBezTo>
                        <a:cubicBezTo>
                          <a:pt x="7350124" y="3754593"/>
                          <a:pt x="7200626" y="3809443"/>
                          <a:pt x="6927454" y="3800474"/>
                        </a:cubicBezTo>
                        <a:cubicBezTo>
                          <a:pt x="6656769" y="3784908"/>
                          <a:pt x="6654603" y="3794972"/>
                          <a:pt x="6515792" y="3800474"/>
                        </a:cubicBezTo>
                        <a:cubicBezTo>
                          <a:pt x="6381409" y="3816071"/>
                          <a:pt x="6325059" y="3787301"/>
                          <a:pt x="6200991" y="3800474"/>
                        </a:cubicBezTo>
                        <a:cubicBezTo>
                          <a:pt x="6047361" y="3838317"/>
                          <a:pt x="5686260" y="3813209"/>
                          <a:pt x="5401884" y="3800474"/>
                        </a:cubicBezTo>
                        <a:cubicBezTo>
                          <a:pt x="5130820" y="3777319"/>
                          <a:pt x="5039525" y="3789623"/>
                          <a:pt x="4893361" y="3800474"/>
                        </a:cubicBezTo>
                        <a:cubicBezTo>
                          <a:pt x="4743958" y="3831048"/>
                          <a:pt x="4383324" y="3827264"/>
                          <a:pt x="4191114" y="3800474"/>
                        </a:cubicBezTo>
                        <a:cubicBezTo>
                          <a:pt x="3991006" y="3775022"/>
                          <a:pt x="3949741" y="3802468"/>
                          <a:pt x="3876313" y="3800474"/>
                        </a:cubicBezTo>
                        <a:cubicBezTo>
                          <a:pt x="3826390" y="3809623"/>
                          <a:pt x="3589121" y="3805011"/>
                          <a:pt x="3464652" y="3800474"/>
                        </a:cubicBezTo>
                        <a:cubicBezTo>
                          <a:pt x="3320501" y="3763411"/>
                          <a:pt x="2928120" y="3835857"/>
                          <a:pt x="2762405" y="3800474"/>
                        </a:cubicBezTo>
                        <a:cubicBezTo>
                          <a:pt x="2628250" y="3790533"/>
                          <a:pt x="2475210" y="3807489"/>
                          <a:pt x="2350743" y="3800474"/>
                        </a:cubicBezTo>
                        <a:cubicBezTo>
                          <a:pt x="2223826" y="3822104"/>
                          <a:pt x="2128235" y="3805360"/>
                          <a:pt x="1939082" y="3800474"/>
                        </a:cubicBezTo>
                        <a:cubicBezTo>
                          <a:pt x="1735730" y="3795684"/>
                          <a:pt x="1566602" y="3799035"/>
                          <a:pt x="1236836" y="3800474"/>
                        </a:cubicBezTo>
                        <a:cubicBezTo>
                          <a:pt x="946980" y="3790133"/>
                          <a:pt x="813593" y="3739697"/>
                          <a:pt x="486158" y="3800474"/>
                        </a:cubicBezTo>
                        <a:cubicBezTo>
                          <a:pt x="175475" y="3799761"/>
                          <a:pt x="-4696" y="3488257"/>
                          <a:pt x="0" y="3278137"/>
                        </a:cubicBezTo>
                        <a:cubicBezTo>
                          <a:pt x="23619" y="3093027"/>
                          <a:pt x="-51186" y="2754207"/>
                          <a:pt x="0" y="2589187"/>
                        </a:cubicBezTo>
                        <a:cubicBezTo>
                          <a:pt x="37830" y="2466744"/>
                          <a:pt x="10677" y="2235509"/>
                          <a:pt x="0" y="1927794"/>
                        </a:cubicBezTo>
                        <a:cubicBezTo>
                          <a:pt x="46921" y="1666555"/>
                          <a:pt x="35963" y="1460305"/>
                          <a:pt x="0" y="1293960"/>
                        </a:cubicBezTo>
                        <a:cubicBezTo>
                          <a:pt x="-24150" y="1123518"/>
                          <a:pt x="-28587" y="875345"/>
                          <a:pt x="0" y="522336"/>
                        </a:cubicBezTo>
                        <a:close/>
                      </a:path>
                      <a:path w="10658476" h="3800474" stroke="0" extrusionOk="0">
                        <a:moveTo>
                          <a:pt x="0" y="522336"/>
                        </a:moveTo>
                        <a:cubicBezTo>
                          <a:pt x="-54146" y="201583"/>
                          <a:pt x="234498" y="83417"/>
                          <a:pt x="486158" y="0"/>
                        </a:cubicBezTo>
                        <a:cubicBezTo>
                          <a:pt x="653808" y="10414"/>
                          <a:pt x="872798" y="-12848"/>
                          <a:pt x="994682" y="0"/>
                        </a:cubicBezTo>
                        <a:cubicBezTo>
                          <a:pt x="1105851" y="-1879"/>
                          <a:pt x="1318375" y="-34119"/>
                          <a:pt x="1696928" y="0"/>
                        </a:cubicBezTo>
                        <a:cubicBezTo>
                          <a:pt x="2012406" y="40384"/>
                          <a:pt x="1866022" y="9786"/>
                          <a:pt x="2011728" y="0"/>
                        </a:cubicBezTo>
                        <a:cubicBezTo>
                          <a:pt x="2150320" y="35363"/>
                          <a:pt x="2463683" y="2486"/>
                          <a:pt x="2713975" y="0"/>
                        </a:cubicBezTo>
                        <a:cubicBezTo>
                          <a:pt x="2935717" y="33784"/>
                          <a:pt x="2912986" y="-6572"/>
                          <a:pt x="3028775" y="0"/>
                        </a:cubicBezTo>
                        <a:cubicBezTo>
                          <a:pt x="3154572" y="14501"/>
                          <a:pt x="3390723" y="83248"/>
                          <a:pt x="3731021" y="0"/>
                        </a:cubicBezTo>
                        <a:cubicBezTo>
                          <a:pt x="4083740" y="-38395"/>
                          <a:pt x="4090938" y="1359"/>
                          <a:pt x="4336406" y="0"/>
                        </a:cubicBezTo>
                        <a:cubicBezTo>
                          <a:pt x="4567741" y="12120"/>
                          <a:pt x="4658332" y="-3851"/>
                          <a:pt x="4844930" y="0"/>
                        </a:cubicBezTo>
                        <a:cubicBezTo>
                          <a:pt x="5048848" y="20486"/>
                          <a:pt x="5321001" y="12330"/>
                          <a:pt x="5450315" y="0"/>
                        </a:cubicBezTo>
                        <a:cubicBezTo>
                          <a:pt x="5564222" y="-10731"/>
                          <a:pt x="5780125" y="-43511"/>
                          <a:pt x="6152561" y="0"/>
                        </a:cubicBezTo>
                        <a:cubicBezTo>
                          <a:pt x="6495715" y="25618"/>
                          <a:pt x="6461040" y="-7264"/>
                          <a:pt x="6757946" y="0"/>
                        </a:cubicBezTo>
                        <a:cubicBezTo>
                          <a:pt x="7056656" y="13157"/>
                          <a:pt x="7019678" y="-3793"/>
                          <a:pt x="7169608" y="0"/>
                        </a:cubicBezTo>
                        <a:cubicBezTo>
                          <a:pt x="7308866" y="16400"/>
                          <a:pt x="7497233" y="-8753"/>
                          <a:pt x="7581269" y="0"/>
                        </a:cubicBezTo>
                        <a:cubicBezTo>
                          <a:pt x="7675624" y="6879"/>
                          <a:pt x="7860676" y="8688"/>
                          <a:pt x="7992931" y="0"/>
                        </a:cubicBezTo>
                        <a:cubicBezTo>
                          <a:pt x="8138388" y="-1473"/>
                          <a:pt x="8200122" y="2490"/>
                          <a:pt x="8404593" y="0"/>
                        </a:cubicBezTo>
                        <a:cubicBezTo>
                          <a:pt x="8579925" y="4072"/>
                          <a:pt x="8875303" y="-32473"/>
                          <a:pt x="9106839" y="0"/>
                        </a:cubicBezTo>
                        <a:cubicBezTo>
                          <a:pt x="9289433" y="7319"/>
                          <a:pt x="9376744" y="19878"/>
                          <a:pt x="9518501" y="0"/>
                        </a:cubicBezTo>
                        <a:cubicBezTo>
                          <a:pt x="9627757" y="20106"/>
                          <a:pt x="9889765" y="16707"/>
                          <a:pt x="10172317" y="0"/>
                        </a:cubicBezTo>
                        <a:cubicBezTo>
                          <a:pt x="10375757" y="31837"/>
                          <a:pt x="10712262" y="165098"/>
                          <a:pt x="10658476" y="522336"/>
                        </a:cubicBezTo>
                        <a:cubicBezTo>
                          <a:pt x="10631324" y="628734"/>
                          <a:pt x="10620791" y="1027390"/>
                          <a:pt x="10658476" y="1238845"/>
                        </a:cubicBezTo>
                        <a:cubicBezTo>
                          <a:pt x="10669401" y="1495262"/>
                          <a:pt x="10737062" y="1738577"/>
                          <a:pt x="10658476" y="1955352"/>
                        </a:cubicBezTo>
                        <a:cubicBezTo>
                          <a:pt x="10639924" y="2173619"/>
                          <a:pt x="10645040" y="2434913"/>
                          <a:pt x="10658476" y="2671861"/>
                        </a:cubicBezTo>
                        <a:cubicBezTo>
                          <a:pt x="10714649" y="2927897"/>
                          <a:pt x="10684131" y="3160291"/>
                          <a:pt x="10658476" y="3278137"/>
                        </a:cubicBezTo>
                        <a:cubicBezTo>
                          <a:pt x="10629238" y="3578984"/>
                          <a:pt x="10473613" y="3868177"/>
                          <a:pt x="10172317" y="3800474"/>
                        </a:cubicBezTo>
                        <a:cubicBezTo>
                          <a:pt x="10105151" y="3808841"/>
                          <a:pt x="9923937" y="3795246"/>
                          <a:pt x="9857516" y="3800474"/>
                        </a:cubicBezTo>
                        <a:cubicBezTo>
                          <a:pt x="9786802" y="3807515"/>
                          <a:pt x="9696123" y="3822555"/>
                          <a:pt x="9542717" y="3800474"/>
                        </a:cubicBezTo>
                        <a:cubicBezTo>
                          <a:pt x="9401471" y="3777935"/>
                          <a:pt x="9292966" y="3788124"/>
                          <a:pt x="9227916" y="3800474"/>
                        </a:cubicBezTo>
                        <a:cubicBezTo>
                          <a:pt x="9157067" y="3811024"/>
                          <a:pt x="9029647" y="3812256"/>
                          <a:pt x="8913116" y="3800474"/>
                        </a:cubicBezTo>
                        <a:cubicBezTo>
                          <a:pt x="8814656" y="3758027"/>
                          <a:pt x="8602227" y="3816454"/>
                          <a:pt x="8404593" y="3800474"/>
                        </a:cubicBezTo>
                        <a:cubicBezTo>
                          <a:pt x="8195006" y="3787300"/>
                          <a:pt x="8039165" y="3744129"/>
                          <a:pt x="7799208" y="3800474"/>
                        </a:cubicBezTo>
                        <a:cubicBezTo>
                          <a:pt x="7562261" y="3839272"/>
                          <a:pt x="7374459" y="3827534"/>
                          <a:pt x="7000100" y="3800474"/>
                        </a:cubicBezTo>
                        <a:cubicBezTo>
                          <a:pt x="6631955" y="3807154"/>
                          <a:pt x="6534111" y="3776257"/>
                          <a:pt x="6394715" y="3800474"/>
                        </a:cubicBezTo>
                        <a:cubicBezTo>
                          <a:pt x="6246404" y="3807482"/>
                          <a:pt x="6161234" y="3827996"/>
                          <a:pt x="6079915" y="3800474"/>
                        </a:cubicBezTo>
                        <a:cubicBezTo>
                          <a:pt x="5972178" y="3774904"/>
                          <a:pt x="5729518" y="3827927"/>
                          <a:pt x="5377668" y="3800474"/>
                        </a:cubicBezTo>
                        <a:cubicBezTo>
                          <a:pt x="5047856" y="3782207"/>
                          <a:pt x="5081211" y="3816348"/>
                          <a:pt x="4966006" y="3800474"/>
                        </a:cubicBezTo>
                        <a:cubicBezTo>
                          <a:pt x="4872128" y="3763561"/>
                          <a:pt x="4455562" y="3814585"/>
                          <a:pt x="4263760" y="3800474"/>
                        </a:cubicBezTo>
                        <a:cubicBezTo>
                          <a:pt x="4098381" y="3861006"/>
                          <a:pt x="3850673" y="3790568"/>
                          <a:pt x="3658375" y="3800474"/>
                        </a:cubicBezTo>
                        <a:cubicBezTo>
                          <a:pt x="3484224" y="3778999"/>
                          <a:pt x="3446182" y="3797512"/>
                          <a:pt x="3246713" y="3800474"/>
                        </a:cubicBezTo>
                        <a:cubicBezTo>
                          <a:pt x="3045786" y="3825348"/>
                          <a:pt x="2600560" y="3849960"/>
                          <a:pt x="2447605" y="3800474"/>
                        </a:cubicBezTo>
                        <a:cubicBezTo>
                          <a:pt x="2275182" y="3787264"/>
                          <a:pt x="2139526" y="3771821"/>
                          <a:pt x="1939082" y="3800474"/>
                        </a:cubicBezTo>
                        <a:cubicBezTo>
                          <a:pt x="1767632" y="3864918"/>
                          <a:pt x="1557716" y="3760524"/>
                          <a:pt x="1236836" y="3800474"/>
                        </a:cubicBezTo>
                        <a:cubicBezTo>
                          <a:pt x="940856" y="3846230"/>
                          <a:pt x="635106" y="3801697"/>
                          <a:pt x="486158" y="3800474"/>
                        </a:cubicBezTo>
                        <a:cubicBezTo>
                          <a:pt x="210540" y="3811989"/>
                          <a:pt x="52316" y="3601813"/>
                          <a:pt x="0" y="3278137"/>
                        </a:cubicBezTo>
                        <a:cubicBezTo>
                          <a:pt x="3639" y="3086882"/>
                          <a:pt x="28835" y="2966557"/>
                          <a:pt x="0" y="2671861"/>
                        </a:cubicBezTo>
                        <a:cubicBezTo>
                          <a:pt x="6731" y="2409143"/>
                          <a:pt x="21621" y="2207386"/>
                          <a:pt x="0" y="2010469"/>
                        </a:cubicBezTo>
                        <a:cubicBezTo>
                          <a:pt x="3874" y="1872927"/>
                          <a:pt x="-60339" y="1506534"/>
                          <a:pt x="0" y="1266403"/>
                        </a:cubicBezTo>
                        <a:cubicBezTo>
                          <a:pt x="40307" y="1103881"/>
                          <a:pt x="-28459" y="725286"/>
                          <a:pt x="0" y="522336"/>
                        </a:cubicBezTo>
                        <a:close/>
                      </a:path>
                      <a:path w="10658476" h="3800474" fill="none" stroke="0" extrusionOk="0">
                        <a:moveTo>
                          <a:pt x="0" y="522336"/>
                        </a:moveTo>
                        <a:cubicBezTo>
                          <a:pt x="-62701" y="164014"/>
                          <a:pt x="195758" y="-28599"/>
                          <a:pt x="486158" y="0"/>
                        </a:cubicBezTo>
                        <a:cubicBezTo>
                          <a:pt x="556664" y="-14926"/>
                          <a:pt x="712680" y="-1605"/>
                          <a:pt x="800959" y="0"/>
                        </a:cubicBezTo>
                        <a:cubicBezTo>
                          <a:pt x="873779" y="-41192"/>
                          <a:pt x="1258600" y="-11204"/>
                          <a:pt x="1503205" y="0"/>
                        </a:cubicBezTo>
                        <a:cubicBezTo>
                          <a:pt x="1778171" y="-9535"/>
                          <a:pt x="2013651" y="22459"/>
                          <a:pt x="2205451" y="0"/>
                        </a:cubicBezTo>
                        <a:cubicBezTo>
                          <a:pt x="2437886" y="7731"/>
                          <a:pt x="2453430" y="-10614"/>
                          <a:pt x="2520252" y="0"/>
                        </a:cubicBezTo>
                        <a:cubicBezTo>
                          <a:pt x="2594933" y="-1513"/>
                          <a:pt x="2717998" y="27752"/>
                          <a:pt x="2835052" y="0"/>
                        </a:cubicBezTo>
                        <a:cubicBezTo>
                          <a:pt x="2981769" y="28983"/>
                          <a:pt x="3163530" y="16528"/>
                          <a:pt x="3440436" y="0"/>
                        </a:cubicBezTo>
                        <a:cubicBezTo>
                          <a:pt x="3722296" y="10002"/>
                          <a:pt x="3877221" y="-20968"/>
                          <a:pt x="4142683" y="0"/>
                        </a:cubicBezTo>
                        <a:cubicBezTo>
                          <a:pt x="4421894" y="11557"/>
                          <a:pt x="4347804" y="-5751"/>
                          <a:pt x="4457484" y="0"/>
                        </a:cubicBezTo>
                        <a:cubicBezTo>
                          <a:pt x="4550835" y="5750"/>
                          <a:pt x="5021087" y="66995"/>
                          <a:pt x="5256591" y="0"/>
                        </a:cubicBezTo>
                        <a:cubicBezTo>
                          <a:pt x="5505999" y="-1247"/>
                          <a:pt x="5591710" y="-10785"/>
                          <a:pt x="5765114" y="0"/>
                        </a:cubicBezTo>
                        <a:cubicBezTo>
                          <a:pt x="5949957" y="36706"/>
                          <a:pt x="6080499" y="-21909"/>
                          <a:pt x="6273638" y="0"/>
                        </a:cubicBezTo>
                        <a:cubicBezTo>
                          <a:pt x="6445976" y="29553"/>
                          <a:pt x="6444901" y="4591"/>
                          <a:pt x="6588438" y="0"/>
                        </a:cubicBezTo>
                        <a:cubicBezTo>
                          <a:pt x="6722708" y="-9633"/>
                          <a:pt x="7136387" y="-27375"/>
                          <a:pt x="7290684" y="0"/>
                        </a:cubicBezTo>
                        <a:cubicBezTo>
                          <a:pt x="7527479" y="21708"/>
                          <a:pt x="7756960" y="-11021"/>
                          <a:pt x="8089793" y="0"/>
                        </a:cubicBezTo>
                        <a:cubicBezTo>
                          <a:pt x="8360705" y="3392"/>
                          <a:pt x="8551366" y="6364"/>
                          <a:pt x="8888901" y="0"/>
                        </a:cubicBezTo>
                        <a:cubicBezTo>
                          <a:pt x="9236632" y="-27110"/>
                          <a:pt x="9371570" y="24565"/>
                          <a:pt x="9591148" y="0"/>
                        </a:cubicBezTo>
                        <a:cubicBezTo>
                          <a:pt x="9827993" y="2794"/>
                          <a:pt x="9899954" y="-9569"/>
                          <a:pt x="10172317" y="0"/>
                        </a:cubicBezTo>
                        <a:cubicBezTo>
                          <a:pt x="10415497" y="-24858"/>
                          <a:pt x="10562662" y="239139"/>
                          <a:pt x="10658476" y="522336"/>
                        </a:cubicBezTo>
                        <a:cubicBezTo>
                          <a:pt x="10711227" y="689340"/>
                          <a:pt x="10650468" y="1078717"/>
                          <a:pt x="10658476" y="1266403"/>
                        </a:cubicBezTo>
                        <a:cubicBezTo>
                          <a:pt x="10682832" y="1447097"/>
                          <a:pt x="10607039" y="1722538"/>
                          <a:pt x="10658476" y="1872679"/>
                        </a:cubicBezTo>
                        <a:cubicBezTo>
                          <a:pt x="10680410" y="2004088"/>
                          <a:pt x="10700482" y="2341325"/>
                          <a:pt x="10658476" y="2589187"/>
                        </a:cubicBezTo>
                        <a:cubicBezTo>
                          <a:pt x="10631590" y="2853754"/>
                          <a:pt x="10638296" y="2977672"/>
                          <a:pt x="10658476" y="3278137"/>
                        </a:cubicBezTo>
                        <a:cubicBezTo>
                          <a:pt x="10701842" y="3586161"/>
                          <a:pt x="10466939" y="3740223"/>
                          <a:pt x="10172317" y="3800474"/>
                        </a:cubicBezTo>
                        <a:cubicBezTo>
                          <a:pt x="10015209" y="3827012"/>
                          <a:pt x="9659067" y="3788253"/>
                          <a:pt x="9470070" y="3800474"/>
                        </a:cubicBezTo>
                        <a:cubicBezTo>
                          <a:pt x="9294731" y="3768020"/>
                          <a:pt x="9235304" y="3793897"/>
                          <a:pt x="9058408" y="3800474"/>
                        </a:cubicBezTo>
                        <a:cubicBezTo>
                          <a:pt x="8881747" y="3816089"/>
                          <a:pt x="8889228" y="3812483"/>
                          <a:pt x="8743609" y="3800474"/>
                        </a:cubicBezTo>
                        <a:cubicBezTo>
                          <a:pt x="8601383" y="3788010"/>
                          <a:pt x="8383818" y="3856045"/>
                          <a:pt x="8235085" y="3800474"/>
                        </a:cubicBezTo>
                        <a:cubicBezTo>
                          <a:pt x="8054986" y="3742928"/>
                          <a:pt x="7701867" y="3825132"/>
                          <a:pt x="7532838" y="3800474"/>
                        </a:cubicBezTo>
                        <a:cubicBezTo>
                          <a:pt x="7317574" y="3764586"/>
                          <a:pt x="7176986" y="3810525"/>
                          <a:pt x="6927454" y="3800474"/>
                        </a:cubicBezTo>
                        <a:cubicBezTo>
                          <a:pt x="6654454" y="3784799"/>
                          <a:pt x="6653237" y="3794709"/>
                          <a:pt x="6515792" y="3800474"/>
                        </a:cubicBezTo>
                        <a:cubicBezTo>
                          <a:pt x="6381252" y="3812582"/>
                          <a:pt x="6323498" y="3779267"/>
                          <a:pt x="6200991" y="3800474"/>
                        </a:cubicBezTo>
                        <a:cubicBezTo>
                          <a:pt x="6033273" y="3848650"/>
                          <a:pt x="5716147" y="3795030"/>
                          <a:pt x="5401884" y="3800474"/>
                        </a:cubicBezTo>
                        <a:cubicBezTo>
                          <a:pt x="5113895" y="3784744"/>
                          <a:pt x="5024585" y="3780555"/>
                          <a:pt x="4893361" y="3800474"/>
                        </a:cubicBezTo>
                        <a:cubicBezTo>
                          <a:pt x="4732895" y="3840249"/>
                          <a:pt x="4402211" y="3811750"/>
                          <a:pt x="4191114" y="3800474"/>
                        </a:cubicBezTo>
                        <a:cubicBezTo>
                          <a:pt x="4003082" y="3779339"/>
                          <a:pt x="3955797" y="3803127"/>
                          <a:pt x="3876313" y="3800474"/>
                        </a:cubicBezTo>
                        <a:cubicBezTo>
                          <a:pt x="3820118" y="3796167"/>
                          <a:pt x="3597140" y="3814257"/>
                          <a:pt x="3464652" y="3800474"/>
                        </a:cubicBezTo>
                        <a:cubicBezTo>
                          <a:pt x="3340677" y="3775609"/>
                          <a:pt x="2888219" y="3817098"/>
                          <a:pt x="2762405" y="3800474"/>
                        </a:cubicBezTo>
                        <a:cubicBezTo>
                          <a:pt x="2609788" y="3781145"/>
                          <a:pt x="2482100" y="3790867"/>
                          <a:pt x="2350743" y="3800474"/>
                        </a:cubicBezTo>
                        <a:cubicBezTo>
                          <a:pt x="2218363" y="3798757"/>
                          <a:pt x="2120024" y="3777870"/>
                          <a:pt x="1939082" y="3800474"/>
                        </a:cubicBezTo>
                        <a:cubicBezTo>
                          <a:pt x="1704444" y="3814303"/>
                          <a:pt x="1508997" y="3785455"/>
                          <a:pt x="1236836" y="3800474"/>
                        </a:cubicBezTo>
                        <a:cubicBezTo>
                          <a:pt x="931685" y="3818305"/>
                          <a:pt x="782766" y="3748969"/>
                          <a:pt x="486158" y="3800474"/>
                        </a:cubicBezTo>
                        <a:cubicBezTo>
                          <a:pt x="119605" y="3812974"/>
                          <a:pt x="-26092" y="3462510"/>
                          <a:pt x="0" y="3278137"/>
                        </a:cubicBezTo>
                        <a:cubicBezTo>
                          <a:pt x="17069" y="3069701"/>
                          <a:pt x="-25249" y="2740387"/>
                          <a:pt x="0" y="2589187"/>
                        </a:cubicBezTo>
                        <a:cubicBezTo>
                          <a:pt x="-16619" y="2401681"/>
                          <a:pt x="-8016" y="2216776"/>
                          <a:pt x="0" y="1927794"/>
                        </a:cubicBezTo>
                        <a:cubicBezTo>
                          <a:pt x="31727" y="1647735"/>
                          <a:pt x="49445" y="1498573"/>
                          <a:pt x="0" y="1293960"/>
                        </a:cubicBezTo>
                        <a:cubicBezTo>
                          <a:pt x="-6516" y="1059699"/>
                          <a:pt x="-8028" y="859863"/>
                          <a:pt x="0" y="52233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smtClean="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smtClean="0">
                <a:solidFill>
                  <a:prstClr val="black"/>
                </a:solidFill>
                <a:latin typeface="Cambria" panose="02040503050406030204" pitchFamily="18" charset="0"/>
                <a:ea typeface="Cambria" panose="02040503050406030204" pitchFamily="18" charset="0"/>
                <a:cs typeface="Calibri" panose="020F0502020204030204" pitchFamily="34" charset="0"/>
              </a:rPr>
              <a:t>Cây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đa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nghìn năm </a:t>
            </a:r>
            <a:r>
              <a:rPr lang="en-US" sz="3200" b="1" dirty="0" smtClean="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smtClean="0">
                <a:solidFill>
                  <a:prstClr val="black"/>
                </a:solidFill>
                <a:latin typeface="Cambria" panose="02040503050406030204" pitchFamily="18" charset="0"/>
                <a:ea typeface="Cambria" panose="02040503050406030204" pitchFamily="18" charset="0"/>
                <a:cs typeface="Calibri" panose="020F0502020204030204" pitchFamily="34" charset="0"/>
              </a:rPr>
              <a:t>đã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gắn liền với thời thơ ấu của chúng tôi. Nói đúng hơn, </a:t>
            </a:r>
            <a:r>
              <a:rPr lang="vi-VN" sz="3200" dirty="0" smtClean="0">
                <a:solidFill>
                  <a:prstClr val="black"/>
                </a:solidFill>
                <a:latin typeface="Cambria" panose="02040503050406030204" pitchFamily="18" charset="0"/>
                <a:ea typeface="Cambria" panose="02040503050406030204" pitchFamily="18" charset="0"/>
                <a:cs typeface="Calibri" panose="020F0502020204030204" pitchFamily="34" charset="0"/>
              </a:rPr>
              <a:t>đó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là cả một toà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cổ kính </a:t>
            </a:r>
            <a:r>
              <a:rPr lang="en-US" sz="3200" b="1" dirty="0" smtClean="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smtClean="0">
                <a:solidFill>
                  <a:prstClr val="black"/>
                </a:solidFill>
                <a:latin typeface="Cambria" panose="02040503050406030204" pitchFamily="18" charset="0"/>
                <a:ea typeface="Cambria" panose="02040503050406030204" pitchFamily="18" charset="0"/>
                <a:cs typeface="Calibri" panose="020F0502020204030204" pitchFamily="34" charset="0"/>
              </a:rPr>
              <a:t>hơn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là một thân cây. Chín, mười đứa bé chúng tôi </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smtClean="0">
                <a:solidFill>
                  <a:prstClr val="black"/>
                </a:solidFill>
                <a:latin typeface="Cambria" panose="02040503050406030204" pitchFamily="18" charset="0"/>
                <a:ea typeface="Cambria" panose="02040503050406030204" pitchFamily="18" charset="0"/>
                <a:cs typeface="Calibri" panose="020F0502020204030204" pitchFamily="34" charset="0"/>
              </a:rPr>
              <a:t>bắt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tay nhau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ôm không xuể</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Cành cây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lớn</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hơn cột đình. Đỉnh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chót vót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giữa trời xanh, đến những con quạ đậu trên cao, </a:t>
            </a:r>
            <a:r>
              <a:rPr lang="vi-VN" sz="3200" dirty="0" smtClean="0">
                <a:solidFill>
                  <a:prstClr val="black"/>
                </a:solidFill>
                <a:latin typeface="Cambria" panose="02040503050406030204" pitchFamily="18" charset="0"/>
                <a:ea typeface="Cambria" panose="02040503050406030204" pitchFamily="18" charset="0"/>
                <a:cs typeface="Calibri" panose="020F0502020204030204" pitchFamily="34" charset="0"/>
              </a:rPr>
              <a:t>nhìn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cũng chẳng rõ. Rễ cây nổi lên mặt đất thành những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ụ</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những hình thù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quái lạ </a:t>
            </a:r>
            <a:r>
              <a:rPr lang="vi-VN" sz="3200" dirty="0" smtClean="0">
                <a:solidFill>
                  <a:prstClr val="black"/>
                </a:solidFill>
                <a:latin typeface="Cambria" panose="02040503050406030204" pitchFamily="18" charset="0"/>
                <a:ea typeface="Cambria" panose="02040503050406030204" pitchFamily="18" charset="0"/>
                <a:cs typeface="Calibri" panose="020F0502020204030204" pitchFamily="34" charset="0"/>
              </a:rPr>
              <a:t>như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những con rắn hổ mang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giận dữ</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Trong vòm lá, </a:t>
            </a:r>
            <a:r>
              <a:rPr lang="en-US" sz="3200" dirty="0" smtClean="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smtClean="0">
                <a:solidFill>
                  <a:prstClr val="black"/>
                </a:solidFill>
                <a:latin typeface="Cambria" panose="02040503050406030204" pitchFamily="18" charset="0"/>
                <a:ea typeface="Cambria" panose="02040503050406030204" pitchFamily="18" charset="0"/>
                <a:cs typeface="Calibri" panose="020F0502020204030204" pitchFamily="34" charset="0"/>
              </a:rPr>
              <a:t>gió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chiều gảy lên những điệu nhạc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li kì</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có khi tưởng chừng như ai cười ai nói trong cành, trong lá.</a:t>
            </a:r>
          </a:p>
        </p:txBody>
      </p:sp>
      <p:cxnSp>
        <p:nvCxnSpPr>
          <p:cNvPr id="6" name="Đường nối Thẳng 18">
            <a:extLst>
              <a:ext uri="{FF2B5EF4-FFF2-40B4-BE49-F238E27FC236}">
                <a16:creationId xmlns:a16="http://schemas.microsoft.com/office/drawing/2014/main" xmlns="" id="{833C4994-B76D-32DC-4F9F-7B4B6C8A49F5}"/>
              </a:ext>
            </a:extLst>
          </p:cNvPr>
          <p:cNvCxnSpPr>
            <a:cxnSpLocks/>
          </p:cNvCxnSpPr>
          <p:nvPr/>
        </p:nvCxnSpPr>
        <p:spPr>
          <a:xfrm flipV="1">
            <a:off x="6870287" y="4967746"/>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xmlns="" id="{833C4994-B76D-32DC-4F9F-7B4B6C8A49F5}"/>
              </a:ext>
            </a:extLst>
          </p:cNvPr>
          <p:cNvCxnSpPr>
            <a:cxnSpLocks/>
          </p:cNvCxnSpPr>
          <p:nvPr/>
        </p:nvCxnSpPr>
        <p:spPr>
          <a:xfrm flipV="1">
            <a:off x="4231360" y="1462546"/>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xmlns="" id="{833C4994-B76D-32DC-4F9F-7B4B6C8A49F5}"/>
              </a:ext>
            </a:extLst>
          </p:cNvPr>
          <p:cNvCxnSpPr>
            <a:cxnSpLocks/>
          </p:cNvCxnSpPr>
          <p:nvPr/>
        </p:nvCxnSpPr>
        <p:spPr>
          <a:xfrm flipV="1">
            <a:off x="7861050" y="2028269"/>
            <a:ext cx="94012" cy="4528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xmlns="" id="{833C4994-B76D-32DC-4F9F-7B4B6C8A49F5}"/>
              </a:ext>
            </a:extLst>
          </p:cNvPr>
          <p:cNvCxnSpPr>
            <a:cxnSpLocks/>
          </p:cNvCxnSpPr>
          <p:nvPr/>
        </p:nvCxnSpPr>
        <p:spPr>
          <a:xfrm flipV="1">
            <a:off x="5578897" y="248115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18">
            <a:extLst>
              <a:ext uri="{FF2B5EF4-FFF2-40B4-BE49-F238E27FC236}">
                <a16:creationId xmlns:a16="http://schemas.microsoft.com/office/drawing/2014/main" xmlns="" id="{833C4994-B76D-32DC-4F9F-7B4B6C8A49F5}"/>
              </a:ext>
            </a:extLst>
          </p:cNvPr>
          <p:cNvCxnSpPr>
            <a:cxnSpLocks/>
          </p:cNvCxnSpPr>
          <p:nvPr/>
        </p:nvCxnSpPr>
        <p:spPr>
          <a:xfrm flipV="1">
            <a:off x="7622023" y="388220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082171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01 Hình ảnh cây đa đẹp nhất, tải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970" y="240631"/>
            <a:ext cx="10403340" cy="6371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0147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1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4126" y="510412"/>
            <a:ext cx="11009745" cy="684355"/>
          </a:xfrm>
          <a:prstGeom prst="rect">
            <a:avLst/>
          </a:prstGeom>
        </p:spPr>
        <p:txBody>
          <a:bodyPr wrap="none">
            <a:spAutoFit/>
          </a:bodyPr>
          <a:lstStyle/>
          <a:p>
            <a:pPr algn="just">
              <a:lnSpc>
                <a:spcPct val="135000"/>
              </a:lnSpc>
              <a:spcAft>
                <a:spcPts val="0"/>
              </a:spcAft>
              <a:tabLst>
                <a:tab pos="255270" algn="l"/>
              </a:tabLst>
            </a:pPr>
            <a:r>
              <a:rPr lang="pt-BR" sz="3200" b="1" dirty="0" smtClean="0">
                <a:latin typeface="Arial" panose="020B0604020202020204" pitchFamily="34" charset="0"/>
                <a:ea typeface="Times New Roman" panose="02020603050405020304" pitchFamily="18" charset="0"/>
                <a:cs typeface="Arial" panose="020B0604020202020204" pitchFamily="34" charset="0"/>
              </a:rPr>
              <a:t>Em </a:t>
            </a:r>
            <a:r>
              <a:rPr lang="pt-BR" sz="3200" b="1" dirty="0">
                <a:latin typeface="Arial" panose="020B0604020202020204" pitchFamily="34" charset="0"/>
                <a:ea typeface="Times New Roman" panose="02020603050405020304" pitchFamily="18" charset="0"/>
                <a:cs typeface="Arial" panose="020B0604020202020204" pitchFamily="34" charset="0"/>
              </a:rPr>
              <a:t>hãy chia sẻ </a:t>
            </a:r>
            <a:r>
              <a:rPr lang="en-US" sz="3200" b="1" dirty="0">
                <a:latin typeface="Arial" panose="020B0604020202020204" pitchFamily="34" charset="0"/>
                <a:ea typeface="Calibri" panose="020F0502020204030204" pitchFamily="34" charset="0"/>
                <a:cs typeface="Arial" panose="020B0604020202020204" pitchFamily="34" charset="0"/>
              </a:rPr>
              <a:t>hình ảnh gắn liền với quê hương mình</a:t>
            </a:r>
            <a:r>
              <a:rPr lang="pt-BR" sz="3200" b="1" dirty="0">
                <a:latin typeface="Arial" panose="020B0604020202020204" pitchFamily="34" charset="0"/>
                <a:ea typeface="Times New Roman" panose="02020603050405020304" pitchFamily="18" charset="0"/>
                <a:cs typeface="Arial" panose="020B0604020202020204" pitchFamily="34" charset="0"/>
              </a:rPr>
              <a:t>?</a:t>
            </a:r>
            <a:endParaRPr lang="en-US" sz="3200" b="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57735355"/>
      </p:ext>
    </p:extLst>
  </p:cSld>
  <p:clrMapOvr>
    <a:masterClrMapping/>
  </p:clrMapOvr>
  <p:transition spd="slow">
    <p:pull/>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270536" y="144378"/>
            <a:ext cx="10125776" cy="6362299"/>
          </a:xfrm>
          <a:prstGeom prst="rect">
            <a:avLst/>
          </a:prstGeom>
        </p:spPr>
      </p:pic>
      <p:pic>
        <p:nvPicPr>
          <p:cNvPr id="8" name="Picture 2" descr="Về Sơn La xem điệu xòe Thái | Báo Dân tộc và Phát triển"/>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366788" y="259883"/>
            <a:ext cx="9875520" cy="6112042"/>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4"/>
          <p:cNvPicPr>
            <a:picLocks noChangeAspect="1"/>
          </p:cNvPicPr>
          <p:nvPr/>
        </p:nvPicPr>
        <p:blipFill>
          <a:blip r:embed="rId5"/>
          <a:stretch>
            <a:fillRect/>
          </a:stretch>
        </p:blipFill>
        <p:spPr>
          <a:xfrm>
            <a:off x="1366788" y="-134752"/>
            <a:ext cx="9875520" cy="6506677"/>
          </a:xfrm>
          <a:prstGeom prst="rect">
            <a:avLst/>
          </a:prstGeom>
        </p:spPr>
      </p:pic>
    </p:spTree>
    <p:extLst>
      <p:ext uri="{BB962C8B-B14F-4D97-AF65-F5344CB8AC3E}">
        <p14:creationId xmlns:p14="http://schemas.microsoft.com/office/powerpoint/2010/main" val="183091563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
                                        <p:tgtEl>
                                          <p:spTgt spid="7"/>
                                        </p:tgtEl>
                                      </p:cBhvr>
                                    </p:animEffect>
                                    <p:set>
                                      <p:cBhvr>
                                        <p:cTn id="12" dur="1" fill="hold">
                                          <p:stCondLst>
                                            <p:cond delay="9"/>
                                          </p:stCondLst>
                                        </p:cTn>
                                        <p:tgtEl>
                                          <p:spTgt spid="7"/>
                                        </p:tgtEl>
                                        <p:attrNameLst>
                                          <p:attrName>style.visibility</p:attrName>
                                        </p:attrNameLst>
                                      </p:cBhvr>
                                      <p:to>
                                        <p:strVal val="hidden"/>
                                      </p:to>
                                    </p:se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250"/>
                                        <p:tgtEl>
                                          <p:spTgt spid="8"/>
                                        </p:tgtEl>
                                      </p:cBhvr>
                                    </p:animEffect>
                                    <p:set>
                                      <p:cBhvr>
                                        <p:cTn id="20" dur="1" fill="hold">
                                          <p:stCondLst>
                                            <p:cond delay="249"/>
                                          </p:stCondLst>
                                        </p:cTn>
                                        <p:tgtEl>
                                          <p:spTgt spid="8"/>
                                        </p:tgtEl>
                                        <p:attrNameLst>
                                          <p:attrName>style.visibility</p:attrName>
                                        </p:attrNameLst>
                                      </p:cBhvr>
                                      <p:to>
                                        <p:strVal val="hidden"/>
                                      </p:to>
                                    </p:se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610791"/>
      </p:ext>
    </p:extLst>
  </p:cSld>
  <p:clrMapOvr>
    <a:masterClrMapping/>
  </p:clrMapOvr>
  <p:transition spd="slow">
    <p:pull/>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1">
            <a:extLst>
              <a:ext uri="{FF2B5EF4-FFF2-40B4-BE49-F238E27FC236}">
                <a16:creationId xmlns:a16="http://schemas.microsoft.com/office/drawing/2014/main" xmlns="" id="{9316085D-99B4-E361-083F-40B4504B0676}"/>
              </a:ext>
            </a:extLst>
          </p:cNvPr>
          <p:cNvPicPr>
            <a:picLocks noChangeAspect="1"/>
          </p:cNvPicPr>
          <p:nvPr/>
        </p:nvPicPr>
        <p:blipFill>
          <a:blip r:embed="rId2"/>
          <a:srcRect/>
          <a:stretch>
            <a:fillRect/>
          </a:stretch>
        </p:blipFill>
        <p:spPr>
          <a:xfrm rot="605786">
            <a:off x="7489098" y="680138"/>
            <a:ext cx="4011901" cy="1736818"/>
          </a:xfrm>
          <a:prstGeom prst="rect">
            <a:avLst/>
          </a:prstGeom>
        </p:spPr>
      </p:pic>
      <p:pic>
        <p:nvPicPr>
          <p:cNvPr id="8" name="Picture 7">
            <a:extLst>
              <a:ext uri="{FF2B5EF4-FFF2-40B4-BE49-F238E27FC236}">
                <a16:creationId xmlns:a16="http://schemas.microsoft.com/office/drawing/2014/main" xmlns="" id="{89FB2A77-7761-6421-A5AC-E948053BBA17}"/>
              </a:ext>
            </a:extLst>
          </p:cNvPr>
          <p:cNvPicPr>
            <a:picLocks noChangeAspect="1"/>
          </p:cNvPicPr>
          <p:nvPr/>
        </p:nvPicPr>
        <p:blipFill>
          <a:blip r:embed="rId3"/>
          <a:stretch>
            <a:fillRect/>
          </a:stretch>
        </p:blipFill>
        <p:spPr>
          <a:xfrm rot="349906">
            <a:off x="7110009" y="417637"/>
            <a:ext cx="4508228" cy="2463623"/>
          </a:xfrm>
          <a:prstGeom prst="rect">
            <a:avLst/>
          </a:prstGeom>
        </p:spPr>
      </p:pic>
      <p:pic>
        <p:nvPicPr>
          <p:cNvPr id="5" name="Picture 23">
            <a:extLst>
              <a:ext uri="{FF2B5EF4-FFF2-40B4-BE49-F238E27FC236}">
                <a16:creationId xmlns:a16="http://schemas.microsoft.com/office/drawing/2014/main" xmlns="" id="{B929D90E-2FC9-E1F6-82DA-B56E6F77291D}"/>
              </a:ext>
            </a:extLst>
          </p:cNvPr>
          <p:cNvPicPr>
            <a:picLocks noChangeAspect="1"/>
          </p:cNvPicPr>
          <p:nvPr/>
        </p:nvPicPr>
        <p:blipFill>
          <a:blip r:embed="rId4"/>
          <a:srcRect/>
          <a:stretch>
            <a:fillRect/>
          </a:stretch>
        </p:blipFill>
        <p:spPr>
          <a:xfrm>
            <a:off x="10071281" y="2020853"/>
            <a:ext cx="2028263" cy="1675852"/>
          </a:xfrm>
          <a:prstGeom prst="rect">
            <a:avLst/>
          </a:prstGeom>
        </p:spPr>
      </p:pic>
      <p:pic>
        <p:nvPicPr>
          <p:cNvPr id="2" name="Picture 1">
            <a:extLst>
              <a:ext uri="{FF2B5EF4-FFF2-40B4-BE49-F238E27FC236}">
                <a16:creationId xmlns:a16="http://schemas.microsoft.com/office/drawing/2014/main" xmlns="" id="{CF53EA7C-192D-4BA5-BA93-CAE3D8B01ED8}"/>
              </a:ext>
            </a:extLst>
          </p:cNvPr>
          <p:cNvPicPr>
            <a:picLocks noChangeAspect="1"/>
          </p:cNvPicPr>
          <p:nvPr/>
        </p:nvPicPr>
        <p:blipFill>
          <a:blip r:embed="rId5"/>
          <a:stretch>
            <a:fillRect/>
          </a:stretch>
        </p:blipFill>
        <p:spPr>
          <a:xfrm>
            <a:off x="694476" y="2787818"/>
            <a:ext cx="10803048" cy="2353260"/>
          </a:xfrm>
          <a:prstGeom prst="rect">
            <a:avLst/>
          </a:prstGeom>
        </p:spPr>
      </p:pic>
    </p:spTree>
    <p:extLst>
      <p:ext uri="{BB962C8B-B14F-4D97-AF65-F5344CB8AC3E}">
        <p14:creationId xmlns:p14="http://schemas.microsoft.com/office/powerpoint/2010/main" val="3306578451"/>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Quê hương tươi đẹp KARAOKE - Âm nhạc lớp 1 - PHÁT TRIỂN NĂNG LỰC - Hà Lực - - Trim - 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8479" y="99391"/>
            <a:ext cx="11797748" cy="6589644"/>
          </a:xfrm>
          <a:prstGeom prst="rect">
            <a:avLst/>
          </a:prstGeom>
        </p:spPr>
      </p:pic>
    </p:spTree>
    <p:extLst>
      <p:ext uri="{BB962C8B-B14F-4D97-AF65-F5344CB8AC3E}">
        <p14:creationId xmlns:p14="http://schemas.microsoft.com/office/powerpoint/2010/main" val="37876869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5913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C99FC96-D2E3-A10B-DA2A-86F6CD5845D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8" b="93651" l="9994" r="89974">
                        <a14:foregroundMark x1="36675" y1="34937" x2="43532" y2="49211"/>
                        <a14:foregroundMark x1="34508" y1="44925" x2="40103" y2="52204"/>
                        <a14:foregroundMark x1="36287" y1="41731" x2="36546" y2="46826"/>
                        <a14:foregroundMark x1="37937" y1="41124" x2="38583" y2="50465"/>
                        <a14:foregroundMark x1="38454" y1="82370" x2="38842" y2="63728"/>
                        <a14:foregroundMark x1="38842" y1="63728" x2="40589" y2="56652"/>
                        <a14:foregroundMark x1="38195" y1="64294" x2="45569" y2="72867"/>
                        <a14:foregroundMark x1="42626" y1="67125" x2="43273" y2="81278"/>
                        <a14:foregroundMark x1="43273" y1="81278" x2="43273" y2="81278"/>
                        <a14:foregroundMark x1="19497" y1="68483" x2="40492" y2="73959"/>
                        <a14:foregroundMark x1="30951" y1="58714" x2="29301" y2="75536"/>
                        <a14:foregroundMark x1="24483" y1="60493" x2="25744" y2="72382"/>
                        <a14:foregroundMark x1="25744" y1="72382" x2="25744" y2="72382"/>
                        <a14:foregroundMark x1="27652" y1="81925" x2="25356" y2="72058"/>
                        <a14:foregroundMark x1="30304" y1="91751" x2="29172" y2="87950"/>
                        <a14:foregroundMark x1="20925" y1="74606" x2="28655" y2="82531"/>
                        <a14:backgroundMark x1="19534" y1="68581" x2="18370" y2="67772"/>
                        <a14:backgroundMark x1="29560" y1="93651" x2="30951" y2="93651"/>
                      </a14:backgroundRemoval>
                    </a14:imgEffect>
                  </a14:imgLayer>
                </a14:imgProps>
              </a:ext>
              <a:ext uri="{28A0092B-C50C-407E-A947-70E740481C1C}">
                <a14:useLocalDpi xmlns:a14="http://schemas.microsoft.com/office/drawing/2010/main" val="0"/>
              </a:ext>
            </a:extLst>
          </a:blip>
          <a:stretch>
            <a:fillRect/>
          </a:stretch>
        </p:blipFill>
        <p:spPr>
          <a:xfrm>
            <a:off x="7523921" y="2743200"/>
            <a:ext cx="5621612" cy="4556669"/>
          </a:xfrm>
          <a:prstGeom prst="rect">
            <a:avLst/>
          </a:prstGeom>
        </p:spPr>
      </p:pic>
      <p:sp>
        <p:nvSpPr>
          <p:cNvPr id="6" name="Rectangle: Rounded Corners 5">
            <a:extLst>
              <a:ext uri="{FF2B5EF4-FFF2-40B4-BE49-F238E27FC236}">
                <a16:creationId xmlns:a16="http://schemas.microsoft.com/office/drawing/2014/main" xmlns="" id="{6330B545-780F-90B4-26F8-7FEAFC2F0D4B}"/>
              </a:ext>
            </a:extLst>
          </p:cNvPr>
          <p:cNvSpPr/>
          <p:nvPr/>
        </p:nvSpPr>
        <p:spPr>
          <a:xfrm>
            <a:off x="0" y="188711"/>
            <a:ext cx="9402417" cy="3362918"/>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dirty="0" smtClean="0">
                <a:solidFill>
                  <a:srgbClr val="092D6C">
                    <a:lumMod val="50000"/>
                  </a:srgbClr>
                </a:solidFill>
                <a:latin typeface="Arial" panose="020B0604020202020204" pitchFamily="34" charset="0"/>
                <a:cs typeface="Arial" panose="020B0604020202020204" pitchFamily="34" charset="0"/>
              </a:rPr>
              <a:t>- </a:t>
            </a:r>
            <a:r>
              <a:rPr lang="vi-VN" sz="3600" dirty="0" smtClean="0">
                <a:solidFill>
                  <a:srgbClr val="092D6C">
                    <a:lumMod val="50000"/>
                  </a:srgbClr>
                </a:solidFill>
                <a:latin typeface="Arial" panose="020B0604020202020204" pitchFamily="34" charset="0"/>
                <a:cs typeface="Arial" panose="020B0604020202020204" pitchFamily="34" charset="0"/>
              </a:rPr>
              <a:t>Nói </a:t>
            </a:r>
            <a:r>
              <a:rPr lang="vi-VN" sz="3600" dirty="0">
                <a:solidFill>
                  <a:srgbClr val="092D6C">
                    <a:lumMod val="50000"/>
                  </a:srgbClr>
                </a:solidFill>
                <a:latin typeface="Arial" panose="020B0604020202020204" pitchFamily="34" charset="0"/>
                <a:cs typeface="Arial" panose="020B0604020202020204" pitchFamily="34" charset="0"/>
              </a:rPr>
              <a:t>2 – 3 câu giới thiệu về quê hương em hoặc </a:t>
            </a:r>
            <a:r>
              <a:rPr lang="en-US" sz="3600" dirty="0" smtClean="0">
                <a:solidFill>
                  <a:srgbClr val="092D6C">
                    <a:lumMod val="50000"/>
                  </a:srgbClr>
                </a:solidFill>
                <a:latin typeface="Arial" panose="020B0604020202020204" pitchFamily="34" charset="0"/>
                <a:cs typeface="Arial" panose="020B0604020202020204" pitchFamily="34" charset="0"/>
              </a:rPr>
              <a:t>nơi em sinh sống</a:t>
            </a:r>
            <a:r>
              <a:rPr lang="vi-VN" sz="3600" dirty="0" smtClean="0">
                <a:solidFill>
                  <a:srgbClr val="092D6C">
                    <a:lumMod val="50000"/>
                  </a:srgbClr>
                </a:solidFill>
                <a:latin typeface="Arial" panose="020B0604020202020204" pitchFamily="34" charset="0"/>
                <a:cs typeface="Arial" panose="020B0604020202020204" pitchFamily="34" charset="0"/>
              </a:rPr>
              <a:t>.</a:t>
            </a:r>
            <a:endParaRPr lang="en-US" sz="3600" dirty="0">
              <a:solidFill>
                <a:srgbClr val="092D6C">
                  <a:lumMod val="50000"/>
                </a:srgbClr>
              </a:solidFill>
              <a:latin typeface="Arial" panose="020B0604020202020204" pitchFamily="34" charset="0"/>
              <a:cs typeface="Arial" panose="020B0604020202020204" pitchFamily="34" charset="0"/>
            </a:endParaRPr>
          </a:p>
          <a:p>
            <a:pPr lvl="0" algn="just">
              <a:defRPr/>
            </a:pPr>
            <a:r>
              <a:rPr lang="en-US" sz="3600" dirty="0" smtClean="0">
                <a:solidFill>
                  <a:srgbClr val="092D6C">
                    <a:lumMod val="50000"/>
                  </a:srgbClr>
                </a:solidFill>
                <a:latin typeface="Arial" panose="020B0604020202020204" pitchFamily="34" charset="0"/>
                <a:cs typeface="Arial" panose="020B0604020202020204" pitchFamily="34" charset="0"/>
              </a:rPr>
              <a:t>- </a:t>
            </a:r>
            <a:r>
              <a:rPr lang="vi-VN" sz="3600" dirty="0" smtClean="0">
                <a:solidFill>
                  <a:srgbClr val="092D6C">
                    <a:lumMod val="50000"/>
                  </a:srgbClr>
                </a:solidFill>
                <a:latin typeface="Arial" panose="020B0604020202020204" pitchFamily="34" charset="0"/>
                <a:cs typeface="Arial" panose="020B0604020202020204" pitchFamily="34" charset="0"/>
              </a:rPr>
              <a:t>Cảnh </a:t>
            </a:r>
            <a:r>
              <a:rPr lang="vi-VN" sz="3600" dirty="0">
                <a:solidFill>
                  <a:srgbClr val="092D6C">
                    <a:lumMod val="50000"/>
                  </a:srgbClr>
                </a:solidFill>
                <a:latin typeface="Arial" panose="020B0604020202020204" pitchFamily="34" charset="0"/>
                <a:cs typeface="Arial" panose="020B0604020202020204" pitchFamily="34" charset="0"/>
              </a:rPr>
              <a:t>vật nào ở đó khiến em nhớ nhất</a:t>
            </a:r>
            <a:r>
              <a:rPr lang="vi-VN" sz="3600" dirty="0" smtClean="0">
                <a:solidFill>
                  <a:srgbClr val="092D6C">
                    <a:lumMod val="50000"/>
                  </a:srgbClr>
                </a:solidFill>
                <a:latin typeface="Arial" panose="020B0604020202020204" pitchFamily="34" charset="0"/>
                <a:cs typeface="Arial" panose="020B0604020202020204" pitchFamily="34" charset="0"/>
              </a:rPr>
              <a:t>?</a:t>
            </a:r>
            <a:endParaRPr lang="en-US" sz="3600" dirty="0" smtClean="0">
              <a:solidFill>
                <a:srgbClr val="092D6C">
                  <a:lumMod val="50000"/>
                </a:srgbClr>
              </a:solidFill>
              <a:latin typeface="Arial" panose="020B0604020202020204" pitchFamily="34" charset="0"/>
              <a:cs typeface="Arial" panose="020B0604020202020204" pitchFamily="34" charset="0"/>
            </a:endParaRPr>
          </a:p>
          <a:p>
            <a:pPr lvl="0" algn="just">
              <a:defRPr/>
            </a:pPr>
            <a:r>
              <a:rPr lang="vi-VN" sz="3600" dirty="0" smtClean="0">
                <a:solidFill>
                  <a:srgbClr val="092D6C">
                    <a:lumMod val="50000"/>
                  </a:srgbClr>
                </a:solidFill>
                <a:latin typeface="Arial" panose="020B0604020202020204" pitchFamily="34" charset="0"/>
                <a:cs typeface="Arial" panose="020B0604020202020204" pitchFamily="34" charset="0"/>
              </a:rPr>
              <a:t> Vì sao?</a:t>
            </a:r>
            <a:endParaRPr kumimoji="0" lang="en-US" sz="3600" b="0" i="0" u="none" strike="noStrike" kern="1200" cap="none" spc="0" normalizeH="0" baseline="0" noProof="0" dirty="0">
              <a:ln>
                <a:noFill/>
              </a:ln>
              <a:solidFill>
                <a:srgbClr val="092D6C">
                  <a:lumMod val="50000"/>
                </a:srgbClr>
              </a:solidFill>
              <a:effectLst/>
              <a:uLnTx/>
              <a:uFillTx/>
              <a:latin typeface="Arial" panose="020B0604020202020204" pitchFamily="34" charset="0"/>
              <a:cs typeface="Arial" panose="020B0604020202020204" pitchFamily="34" charset="0"/>
            </a:endParaRPr>
          </a:p>
        </p:txBody>
      </p:sp>
      <p:pic>
        <p:nvPicPr>
          <p:cNvPr id="8" name="Picture 22">
            <a:extLst>
              <a:ext uri="{FF2B5EF4-FFF2-40B4-BE49-F238E27FC236}">
                <a16:creationId xmlns:a16="http://schemas.microsoft.com/office/drawing/2014/main" xmlns="" id="{98D40079-0E49-0C02-BED0-30CE4993FD5E}"/>
              </a:ext>
            </a:extLst>
          </p:cNvPr>
          <p:cNvPicPr>
            <a:picLocks noChangeAspect="1"/>
          </p:cNvPicPr>
          <p:nvPr/>
        </p:nvPicPr>
        <p:blipFill>
          <a:blip r:embed="rId5"/>
          <a:srcRect/>
          <a:stretch>
            <a:fillRect/>
          </a:stretch>
        </p:blipFill>
        <p:spPr>
          <a:xfrm>
            <a:off x="5602357" y="5879227"/>
            <a:ext cx="1749285" cy="929308"/>
          </a:xfrm>
          <a:prstGeom prst="rect">
            <a:avLst/>
          </a:prstGeom>
        </p:spPr>
      </p:pic>
    </p:spTree>
    <p:extLst>
      <p:ext uri="{BB962C8B-B14F-4D97-AF65-F5344CB8AC3E}">
        <p14:creationId xmlns:p14="http://schemas.microsoft.com/office/powerpoint/2010/main" val="1945195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animEffect transition="in" filter="fade">
                                      <p:cBhvr>
                                        <p:cTn id="9" dur="25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1D4D852-4455-146C-B369-CCE33A499500}"/>
              </a:ext>
            </a:extLst>
          </p:cNvPr>
          <p:cNvPicPr>
            <a:picLocks noChangeAspect="1"/>
          </p:cNvPicPr>
          <p:nvPr/>
        </p:nvPicPr>
        <p:blipFill>
          <a:blip r:embed="rId3"/>
          <a:stretch>
            <a:fillRect/>
          </a:stretch>
        </p:blipFill>
        <p:spPr>
          <a:xfrm>
            <a:off x="250257" y="-1"/>
            <a:ext cx="11328935" cy="5909913"/>
          </a:xfrm>
          <a:prstGeom prst="rect">
            <a:avLst/>
          </a:prstGeom>
        </p:spPr>
      </p:pic>
    </p:spTree>
    <p:extLst>
      <p:ext uri="{BB962C8B-B14F-4D97-AF65-F5344CB8AC3E}">
        <p14:creationId xmlns:p14="http://schemas.microsoft.com/office/powerpoint/2010/main" val="368649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84331" y="144448"/>
            <a:ext cx="3673101" cy="477054"/>
          </a:xfrm>
          <a:prstGeom prst="rect">
            <a:avLst/>
          </a:prstGeom>
        </p:spPr>
        <p:txBody>
          <a:bodyPr wrap="square">
            <a:spAutoFit/>
          </a:bodyPr>
          <a:lstStyle/>
          <a:p>
            <a:r>
              <a:rPr lang="en-US" altLang="en-US" sz="2500" b="1" dirty="0" smtClean="0">
                <a:solidFill>
                  <a:srgbClr val="FF0000"/>
                </a:solidFill>
                <a:latin typeface="Times New Roman" pitchFamily="18" charset="0"/>
                <a:cs typeface="Times New Roman" pitchFamily="18" charset="0"/>
              </a:rPr>
              <a:t>CÂY ĐA QUÊ HƯƠNG</a:t>
            </a:r>
            <a:endParaRPr lang="en-US" sz="2500" dirty="0"/>
          </a:p>
        </p:txBody>
      </p:sp>
      <p:sp>
        <p:nvSpPr>
          <p:cNvPr id="6" name="Rectangle 5"/>
          <p:cNvSpPr/>
          <p:nvPr/>
        </p:nvSpPr>
        <p:spPr>
          <a:xfrm>
            <a:off x="450475" y="450352"/>
            <a:ext cx="11541400" cy="400110"/>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                                                                                   </a:t>
            </a:r>
            <a:endParaRPr lang="vi-VN" sz="2000" b="1" dirty="0">
              <a:latin typeface="Times New Roman" panose="02020603050405020304" pitchFamily="18" charset="0"/>
              <a:cs typeface="Times New Roman" panose="02020603050405020304" pitchFamily="18" charset="0"/>
            </a:endParaRPr>
          </a:p>
        </p:txBody>
      </p:sp>
      <p:sp>
        <p:nvSpPr>
          <p:cNvPr id="7" name="Rounded Rectangle 6"/>
          <p:cNvSpPr/>
          <p:nvPr/>
        </p:nvSpPr>
        <p:spPr>
          <a:xfrm>
            <a:off x="413170" y="674905"/>
            <a:ext cx="11541400" cy="1190477"/>
          </a:xfrm>
          <a:prstGeom prst="roundRect">
            <a:avLst>
              <a:gd name="adj" fmla="val 8871"/>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13218" y="1973179"/>
            <a:ext cx="11541400" cy="2620118"/>
          </a:xfrm>
          <a:prstGeom prst="roundRect">
            <a:avLst>
              <a:gd name="adj" fmla="val 8871"/>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450475" y="4788269"/>
            <a:ext cx="11541400" cy="1547518"/>
          </a:xfrm>
          <a:prstGeom prst="roundRect">
            <a:avLst>
              <a:gd name="adj" fmla="val 8871"/>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50475" y="651308"/>
            <a:ext cx="442981" cy="3339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Times New Roman" panose="02020603050405020304" pitchFamily="18" charset="0"/>
                <a:cs typeface="Times New Roman" panose="02020603050405020304" pitchFamily="18" charset="0"/>
              </a:rPr>
              <a:t>1</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12" name="Oval 11"/>
          <p:cNvSpPr/>
          <p:nvPr/>
        </p:nvSpPr>
        <p:spPr>
          <a:xfrm>
            <a:off x="433417" y="2040580"/>
            <a:ext cx="442981" cy="303939"/>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2</a:t>
            </a:r>
          </a:p>
        </p:txBody>
      </p:sp>
      <p:sp>
        <p:nvSpPr>
          <p:cNvPr id="13" name="Oval 12"/>
          <p:cNvSpPr/>
          <p:nvPr/>
        </p:nvSpPr>
        <p:spPr>
          <a:xfrm>
            <a:off x="450475" y="4797085"/>
            <a:ext cx="442981" cy="32969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3</a:t>
            </a:r>
          </a:p>
        </p:txBody>
      </p:sp>
      <p:sp>
        <p:nvSpPr>
          <p:cNvPr id="15" name="Rectangle 14"/>
          <p:cNvSpPr/>
          <p:nvPr/>
        </p:nvSpPr>
        <p:spPr>
          <a:xfrm>
            <a:off x="433417" y="654140"/>
            <a:ext cx="11376781" cy="6078587"/>
          </a:xfrm>
          <a:prstGeom prst="rect">
            <a:avLst/>
          </a:prstGeom>
        </p:spPr>
        <p:txBody>
          <a:bodyPr wrap="square">
            <a:spAutoFit/>
          </a:bodyPr>
          <a:lstStyle/>
          <a:p>
            <a:pPr algn="just">
              <a:spcAft>
                <a:spcPts val="1800"/>
              </a:spcAft>
            </a:pPr>
            <a:r>
              <a:rPr lang="en-US" sz="1600" dirty="0">
                <a:solidFill>
                  <a:srgbClr val="000000"/>
                </a:solidFill>
                <a:latin typeface="Cambria" panose="02040503050406030204" pitchFamily="18" charset="0"/>
                <a:ea typeface="Cambria" panose="02040503050406030204" pitchFamily="18" charset="0"/>
              </a:rPr>
              <a:t> </a:t>
            </a:r>
            <a:r>
              <a:rPr lang="en-US" sz="1600" dirty="0" smtClean="0">
                <a:solidFill>
                  <a:srgbClr val="000000"/>
                </a:solidFill>
                <a:latin typeface="Cambria" panose="02040503050406030204" pitchFamily="18" charset="0"/>
                <a:ea typeface="Cambria" panose="02040503050406030204" pitchFamily="18" charset="0"/>
              </a:rPr>
              <a:t>          </a:t>
            </a:r>
            <a:r>
              <a:rPr lang="vi-VN" sz="2400" dirty="0" smtClean="0">
                <a:solidFill>
                  <a:srgbClr val="000000"/>
                </a:solidFill>
                <a:ea typeface="Cambria" panose="02040503050406030204" pitchFamily="18" charset="0"/>
              </a:rPr>
              <a:t>Nói </a:t>
            </a:r>
            <a:r>
              <a:rPr lang="vi-VN" sz="2400" dirty="0">
                <a:solidFill>
                  <a:srgbClr val="000000"/>
                </a:solidFill>
                <a:ea typeface="Cambria" panose="02040503050406030204" pitchFamily="18" charset="0"/>
              </a:rPr>
              <a:t>đến làng quê, trong kí ức tôi, đậm nét nhất là hình ảnh cây đa trước xóm. Cây đa ấy không có tên chính thức, nó mang tên chung rất đỗi thân thuộc với mọi người: cây đa quê hương</a:t>
            </a:r>
            <a:r>
              <a:rPr lang="vi-VN" sz="2400" dirty="0" smtClean="0">
                <a:solidFill>
                  <a:srgbClr val="000000"/>
                </a:solidFill>
                <a:ea typeface="Cambria" panose="02040503050406030204" pitchFamily="18" charset="0"/>
              </a:rPr>
              <a:t>.</a:t>
            </a:r>
            <a:endParaRPr lang="vi-VN" sz="2400" dirty="0">
              <a:solidFill>
                <a:srgbClr val="000000"/>
              </a:solidFill>
              <a:ea typeface="Cambria" panose="02040503050406030204" pitchFamily="18" charset="0"/>
            </a:endParaRPr>
          </a:p>
          <a:p>
            <a:pPr algn="just">
              <a:spcAft>
                <a:spcPts val="1800"/>
              </a:spcAft>
            </a:pPr>
            <a:r>
              <a:rPr lang="en-US" sz="2400" dirty="0">
                <a:solidFill>
                  <a:srgbClr val="000000"/>
                </a:solidFill>
                <a:ea typeface="Cambria" panose="02040503050406030204" pitchFamily="18" charset="0"/>
              </a:rPr>
              <a:t>      </a:t>
            </a:r>
            <a:r>
              <a:rPr lang="vi-VN" sz="2400" dirty="0" smtClean="0">
                <a:solidFill>
                  <a:srgbClr val="000000"/>
                </a:solidFill>
                <a:ea typeface="Cambria" panose="02040503050406030204" pitchFamily="18" charset="0"/>
              </a:rPr>
              <a:t>Cây </a:t>
            </a:r>
            <a:r>
              <a:rPr lang="vi-VN" sz="2400" dirty="0">
                <a:solidFill>
                  <a:srgbClr val="000000"/>
                </a:solidFill>
                <a:ea typeface="Cambria" panose="02040503050406030204" pitchFamily="18" charset="0"/>
              </a:rPr>
              <a:t>đa nghìn </a:t>
            </a:r>
            <a:r>
              <a:rPr lang="vi-VN" sz="2400" dirty="0" smtClean="0">
                <a:solidFill>
                  <a:srgbClr val="000000"/>
                </a:solidFill>
                <a:ea typeface="Cambria" panose="02040503050406030204" pitchFamily="18" charset="0"/>
              </a:rPr>
              <a:t>năm </a:t>
            </a:r>
            <a:r>
              <a:rPr lang="vi-VN" sz="2400" dirty="0">
                <a:solidFill>
                  <a:srgbClr val="000000"/>
                </a:solidFill>
                <a:ea typeface="Cambria" panose="02040503050406030204" pitchFamily="18" charset="0"/>
              </a:rPr>
              <a:t>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r>
              <a:rPr lang="vi-VN" sz="2400" dirty="0" smtClean="0">
                <a:solidFill>
                  <a:srgbClr val="000000"/>
                </a:solidFill>
                <a:ea typeface="Cambria" panose="02040503050406030204" pitchFamily="18" charset="0"/>
              </a:rPr>
              <a:t>.</a:t>
            </a:r>
            <a:endParaRPr lang="vi-VN" sz="2400" dirty="0">
              <a:solidFill>
                <a:srgbClr val="000000"/>
              </a:solidFill>
              <a:ea typeface="Cambria" panose="02040503050406030204" pitchFamily="18" charset="0"/>
            </a:endParaRPr>
          </a:p>
          <a:p>
            <a:pPr algn="just">
              <a:spcAft>
                <a:spcPts val="600"/>
              </a:spcAft>
            </a:pPr>
            <a:r>
              <a:rPr lang="en-US" sz="2400" dirty="0">
                <a:solidFill>
                  <a:srgbClr val="000000"/>
                </a:solidFill>
                <a:ea typeface="Cambria" panose="02040503050406030204" pitchFamily="18" charset="0"/>
              </a:rPr>
              <a:t>       </a:t>
            </a:r>
            <a:r>
              <a:rPr lang="vi-VN" sz="2400" dirty="0" smtClean="0">
                <a:solidFill>
                  <a:srgbClr val="000000"/>
                </a:solidFill>
                <a:ea typeface="Cambria" panose="02040503050406030204" pitchFamily="18" charset="0"/>
              </a:rPr>
              <a:t>Chiều </a:t>
            </a:r>
            <a:r>
              <a:rPr lang="vi-VN" sz="2400" dirty="0">
                <a:solidFill>
                  <a:srgbClr val="000000"/>
                </a:solidFill>
                <a:ea typeface="Cambria" panose="02040503050406030204" pitchFamily="18" charset="0"/>
              </a:rPr>
              <a:t>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algn="r"/>
            <a:r>
              <a:rPr lang="vi-VN" dirty="0">
                <a:solidFill>
                  <a:srgbClr val="000000"/>
                </a:solidFill>
                <a:ea typeface="Cambria" panose="02040503050406030204" pitchFamily="18" charset="0"/>
              </a:rPr>
              <a:t>(</a:t>
            </a:r>
            <a:r>
              <a:rPr lang="vi-VN" i="1" dirty="0">
                <a:solidFill>
                  <a:srgbClr val="000000"/>
                </a:solidFill>
                <a:ea typeface="Cambria" panose="02040503050406030204" pitchFamily="18" charset="0"/>
              </a:rPr>
              <a:t>Theo</a:t>
            </a:r>
            <a:r>
              <a:rPr lang="vi-VN" dirty="0">
                <a:solidFill>
                  <a:srgbClr val="000000"/>
                </a:solidFill>
                <a:ea typeface="Cambria" panose="02040503050406030204" pitchFamily="18" charset="0"/>
              </a:rPr>
              <a:t> Nguyễn Khắc Viện)</a:t>
            </a:r>
          </a:p>
        </p:txBody>
      </p:sp>
    </p:spTree>
    <p:extLst>
      <p:ext uri="{BB962C8B-B14F-4D97-AF65-F5344CB8AC3E}">
        <p14:creationId xmlns:p14="http://schemas.microsoft.com/office/powerpoint/2010/main" val="295887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5940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1330</TotalTime>
  <Words>1870</Words>
  <Application>Microsoft Office PowerPoint</Application>
  <PresentationFormat>Widescreen</PresentationFormat>
  <Paragraphs>112</Paragraphs>
  <Slides>37</Slides>
  <Notes>15</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37</vt:i4>
      </vt:variant>
    </vt:vector>
  </HeadingPairs>
  <TitlesOfParts>
    <vt:vector size="49" baseType="lpstr">
      <vt:lpstr>Arial</vt:lpstr>
      <vt:lpstr>Britannic Bold</vt:lpstr>
      <vt:lpstr>Calibri</vt:lpstr>
      <vt:lpstr>Calibri Light</vt:lpstr>
      <vt:lpstr>Cambria</vt:lpstr>
      <vt:lpstr>Times New Roman</vt:lpstr>
      <vt:lpstr>字魂17号-萌趣果冻体</vt:lpstr>
      <vt:lpstr>等线</vt:lpstr>
      <vt:lpstr>等线 Light</vt:lpstr>
      <vt:lpstr>Office 主题​​</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 bài đọc, em cảm nhận được điều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268</cp:revision>
  <cp:lastPrinted>2025-03-16T03:15:43Z</cp:lastPrinted>
  <dcterms:created xsi:type="dcterms:W3CDTF">2023-12-15T05:06:41Z</dcterms:created>
  <dcterms:modified xsi:type="dcterms:W3CDTF">2025-03-18T14:00:19Z</dcterms:modified>
</cp:coreProperties>
</file>