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 id="2147483721" r:id="rId2"/>
    <p:sldMasterId id="2147483733" r:id="rId3"/>
    <p:sldMasterId id="2147483745" r:id="rId4"/>
    <p:sldMasterId id="2147483757" r:id="rId5"/>
    <p:sldMasterId id="2147483769" r:id="rId6"/>
    <p:sldMasterId id="2147483781" r:id="rId7"/>
  </p:sldMasterIdLst>
  <p:notesMasterIdLst>
    <p:notesMasterId r:id="rId33"/>
  </p:notesMasterIdLst>
  <p:sldIdLst>
    <p:sldId id="556" r:id="rId8"/>
    <p:sldId id="2634" r:id="rId9"/>
    <p:sldId id="562" r:id="rId10"/>
    <p:sldId id="2655" r:id="rId11"/>
    <p:sldId id="257" r:id="rId12"/>
    <p:sldId id="393" r:id="rId13"/>
    <p:sldId id="473" r:id="rId14"/>
    <p:sldId id="397" r:id="rId15"/>
    <p:sldId id="362" r:id="rId16"/>
    <p:sldId id="365" r:id="rId17"/>
    <p:sldId id="2640" r:id="rId18"/>
    <p:sldId id="2641" r:id="rId19"/>
    <p:sldId id="2642" r:id="rId20"/>
    <p:sldId id="564" r:id="rId21"/>
    <p:sldId id="2654" r:id="rId22"/>
    <p:sldId id="2648" r:id="rId23"/>
    <p:sldId id="2649" r:id="rId24"/>
    <p:sldId id="2650" r:id="rId25"/>
    <p:sldId id="2651" r:id="rId26"/>
    <p:sldId id="2652" r:id="rId27"/>
    <p:sldId id="2653" r:id="rId28"/>
    <p:sldId id="310" r:id="rId29"/>
    <p:sldId id="2643" r:id="rId30"/>
    <p:sldId id="269" r:id="rId31"/>
    <p:sldId id="264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D780F"/>
    <a:srgbClr val="E6E6E6"/>
    <a:srgbClr val="D2E2E2"/>
    <a:srgbClr val="C4E7CF"/>
    <a:srgbClr val="FFFFCC"/>
    <a:srgbClr val="FFCCFF"/>
    <a:srgbClr val="00FF00"/>
    <a:srgbClr val="FEEA7D"/>
    <a:srgbClr val="FFFC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447" autoAdjust="0"/>
  </p:normalViewPr>
  <p:slideViewPr>
    <p:cSldViewPr snapToGrid="0">
      <p:cViewPr varScale="1">
        <p:scale>
          <a:sx n="66" d="100"/>
          <a:sy n="66" d="100"/>
        </p:scale>
        <p:origin x="796" y="-112"/>
      </p:cViewPr>
      <p:guideLst/>
    </p:cSldViewPr>
  </p:slideViewPr>
  <p:notesTextViewPr>
    <p:cViewPr>
      <p:scale>
        <a:sx n="1" d="1"/>
        <a:sy n="1" d="1"/>
      </p:scale>
      <p:origin x="0" y="-28"/>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30D5AC-C6A6-4A42-8D79-A0AB3AEF64E2}" type="datetimeFigureOut">
              <a:rPr lang="en-US" smtClean="0"/>
              <a:t>17/3/2025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180C20-9FDB-4683-AAD3-AAC434289CD4}" type="slidenum">
              <a:rPr lang="en-US" smtClean="0"/>
              <a:t>‹#›</a:t>
            </a:fld>
            <a:endParaRPr lang="en-US"/>
          </a:p>
        </p:txBody>
      </p:sp>
    </p:spTree>
    <p:extLst>
      <p:ext uri="{BB962C8B-B14F-4D97-AF65-F5344CB8AC3E}">
        <p14:creationId xmlns:p14="http://schemas.microsoft.com/office/powerpoint/2010/main" val="1079860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00C84-9C64-48C2-8D4F-745279569C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4254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20000"/>
              </a:lnSpc>
              <a:spcAft>
                <a:spcPts val="0"/>
              </a:spcAft>
            </a:pP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Bức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tranh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vẽ</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những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gì</a:t>
            </a:r>
            <a:r>
              <a:rPr lang="en-US" sz="1200" dirty="0">
                <a:effectLst/>
                <a:latin typeface="Times New Roman" panose="02020603050405020304" pitchFamily="18" charset="0"/>
                <a:ea typeface="Calibri" panose="020F0502020204030204" pitchFamily="34" charset="0"/>
              </a:rPr>
              <a:t>?</a:t>
            </a:r>
          </a:p>
          <a:p>
            <a:r>
              <a:rPr lang="en-US" sz="1200" dirty="0">
                <a:effectLst/>
                <a:latin typeface="Times New Roman" panose="02020603050405020304" pitchFamily="18" charset="0"/>
                <a:ea typeface="Calibri" panose="020F0502020204030204" pitchFamily="34" charset="0"/>
              </a:rPr>
              <a:t>-Ở </a:t>
            </a:r>
            <a:r>
              <a:rPr lang="en-US" sz="1200" dirty="0" err="1">
                <a:effectLst/>
                <a:latin typeface="Times New Roman" panose="02020603050405020304" pitchFamily="18" charset="0"/>
                <a:ea typeface="Calibri" panose="020F0502020204030204" pitchFamily="34" charset="0"/>
              </a:rPr>
              <a:t>chủ</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điểm</a:t>
            </a:r>
            <a:r>
              <a:rPr lang="en-US" sz="1200"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Tiếp</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bước</a:t>
            </a:r>
            <a:r>
              <a:rPr lang="en-US" sz="1200" i="1" dirty="0">
                <a:effectLst/>
                <a:latin typeface="Times New Roman" panose="02020603050405020304" pitchFamily="18" charset="0"/>
                <a:ea typeface="Calibri" panose="020F0502020204030204" pitchFamily="34" charset="0"/>
              </a:rPr>
              <a:t> cha </a:t>
            </a:r>
            <a:r>
              <a:rPr lang="en-US" sz="1200" i="1" dirty="0" err="1">
                <a:effectLst/>
                <a:latin typeface="Times New Roman" panose="02020603050405020304" pitchFamily="18" charset="0"/>
                <a:ea typeface="Calibri" panose="020F0502020204030204" pitchFamily="34" charset="0"/>
              </a:rPr>
              <a:t>ông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các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đọc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nói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về</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những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truyền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thống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tốt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đẹp</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được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thế</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hệ</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trước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truyền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cho</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thế</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hệ</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sau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thế</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hệ</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sau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tiếp</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bước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thế</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hệ</a:t>
            </a:r>
            <a:r>
              <a:rPr lang="en-US" sz="1200" dirty="0">
                <a:effectLst/>
                <a:latin typeface="Times New Roman" panose="02020603050405020304" pitchFamily="18" charset="0"/>
                <a:ea typeface="Calibri" panose="020F0502020204030204" pitchFamily="34" charset="0"/>
              </a:rPr>
              <a:t> cha </a:t>
            </a:r>
            <a:r>
              <a:rPr lang="en-US" sz="1200" dirty="0" err="1">
                <a:effectLst/>
                <a:latin typeface="Times New Roman" panose="02020603050405020304" pitchFamily="18" charset="0"/>
                <a:ea typeface="Calibri" panose="020F0502020204030204" pitchFamily="34" charset="0"/>
              </a:rPr>
              <a:t>ông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trước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Đó</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là</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truyền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thống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yêu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nước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tinh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thần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đấu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tranh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bảo</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vệ</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chủ</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quyền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của</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dân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tộc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Chủ</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điểm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giúp</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các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em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cảm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nhận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đất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nước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Việt</a:t>
            </a:r>
            <a:r>
              <a:rPr lang="en-US" sz="1200" dirty="0">
                <a:effectLst/>
                <a:latin typeface="Times New Roman" panose="02020603050405020304" pitchFamily="18" charset="0"/>
                <a:ea typeface="Calibri" panose="020F0502020204030204" pitchFamily="34" charset="0"/>
              </a:rPr>
              <a:t> Nam </a:t>
            </a:r>
            <a:r>
              <a:rPr lang="en-US" sz="1200" dirty="0" err="1">
                <a:effectLst/>
                <a:latin typeface="Times New Roman" panose="02020603050405020304" pitchFamily="18" charset="0"/>
                <a:ea typeface="Calibri" panose="020F0502020204030204" pitchFamily="34" charset="0"/>
              </a:rPr>
              <a:t>ngày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một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đổi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thay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phát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triển</a:t>
            </a:r>
            <a:r>
              <a:rPr lang="en-US" sz="12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4E180C20-9FDB-4683-AAD3-AAC434289CD4}" type="slidenum">
              <a:rPr lang="en-US" smtClean="0"/>
              <a:t>2</a:t>
            </a:fld>
            <a:endParaRPr lang="en-US"/>
          </a:p>
        </p:txBody>
      </p:sp>
    </p:spTree>
    <p:extLst>
      <p:ext uri="{BB962C8B-B14F-4D97-AF65-F5344CB8AC3E}">
        <p14:creationId xmlns:p14="http://schemas.microsoft.com/office/powerpoint/2010/main" val="1409987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20000"/>
              </a:lnSpc>
              <a:spcAft>
                <a:spcPts val="0"/>
              </a:spcAft>
            </a:pPr>
            <a:r>
              <a:rPr lang="en-US" sz="1200" dirty="0">
                <a:effectLst/>
                <a:latin typeface="Times New Roman" panose="02020603050405020304" pitchFamily="18" charset="0"/>
                <a:ea typeface="Calibri" panose="020F0502020204030204" pitchFamily="34" charset="0"/>
              </a:rPr>
              <a:t> </a:t>
            </a:r>
            <a:r>
              <a:rPr lang="en-US" sz="1200" dirty="0">
                <a:solidFill>
                  <a:srgbClr val="000000"/>
                </a:solidFill>
                <a:effectLst/>
                <a:latin typeface="Times New Roman" panose="02020603050405020304" pitchFamily="18" charset="0"/>
                <a:ea typeface="Calibri" panose="020F0502020204030204" pitchFamily="34" charset="0"/>
              </a:rPr>
              <a:t>Chia </a:t>
            </a:r>
            <a:r>
              <a:rPr lang="en-US" sz="1200" dirty="0" err="1">
                <a:solidFill>
                  <a:srgbClr val="000000"/>
                </a:solidFill>
                <a:effectLst/>
                <a:latin typeface="Times New Roman" panose="02020603050405020304" pitchFamily="18" charset="0"/>
                <a:ea typeface="Calibri" panose="020F0502020204030204" pitchFamily="34" charset="0"/>
              </a:rPr>
              <a:t>sẻ</a:t>
            </a:r>
            <a:r>
              <a:rPr lang="en-US" sz="1200" dirty="0">
                <a:solidFill>
                  <a:srgbClr val="000000"/>
                </a:solidFill>
                <a:effectLst/>
                <a:latin typeface="Times New Roman" panose="02020603050405020304" pitchFamily="18" charset="0"/>
                <a:ea typeface="Calibri" panose="020F0502020204030204" pitchFamily="34" charset="0"/>
              </a:rPr>
              <a:t> </a:t>
            </a:r>
            <a:r>
              <a:rPr lang="en-US" sz="1200" dirty="0" err="1">
                <a:solidFill>
                  <a:srgbClr val="000000"/>
                </a:solidFill>
                <a:effectLst/>
                <a:latin typeface="Times New Roman" panose="02020603050405020304" pitchFamily="18" charset="0"/>
                <a:ea typeface="Calibri" panose="020F0502020204030204" pitchFamily="34" charset="0"/>
              </a:rPr>
              <a:t>những</a:t>
            </a:r>
            <a:r>
              <a:rPr lang="en-US" sz="1200" dirty="0">
                <a:solidFill>
                  <a:srgbClr val="000000"/>
                </a:solidFill>
                <a:effectLst/>
                <a:latin typeface="Times New Roman" panose="02020603050405020304" pitchFamily="18" charset="0"/>
                <a:ea typeface="Calibri" panose="020F0502020204030204" pitchFamily="34" charset="0"/>
              </a:rPr>
              <a:t> </a:t>
            </a:r>
            <a:r>
              <a:rPr lang="en-US" sz="1200" dirty="0" err="1">
                <a:solidFill>
                  <a:srgbClr val="000000"/>
                </a:solidFill>
                <a:effectLst/>
                <a:latin typeface="Times New Roman" panose="02020603050405020304" pitchFamily="18" charset="0"/>
                <a:ea typeface="Calibri" panose="020F0502020204030204" pitchFamily="34" charset="0"/>
              </a:rPr>
              <a:t>điều</a:t>
            </a:r>
            <a:r>
              <a:rPr lang="en-US" sz="1200" dirty="0">
                <a:solidFill>
                  <a:srgbClr val="000000"/>
                </a:solidFill>
                <a:effectLst/>
                <a:latin typeface="Times New Roman" panose="02020603050405020304" pitchFamily="18" charset="0"/>
                <a:ea typeface="Calibri" panose="020F0502020204030204" pitchFamily="34" charset="0"/>
              </a:rPr>
              <a:t> </a:t>
            </a:r>
            <a:r>
              <a:rPr lang="en-US" sz="1200" dirty="0" err="1">
                <a:solidFill>
                  <a:srgbClr val="000000"/>
                </a:solidFill>
                <a:effectLst/>
                <a:latin typeface="Times New Roman" panose="02020603050405020304" pitchFamily="18" charset="0"/>
                <a:ea typeface="Calibri" panose="020F0502020204030204" pitchFamily="34" charset="0"/>
              </a:rPr>
              <a:t>em</a:t>
            </a:r>
            <a:r>
              <a:rPr lang="en-US" sz="1200" dirty="0">
                <a:solidFill>
                  <a:srgbClr val="000000"/>
                </a:solidFill>
                <a:effectLst/>
                <a:latin typeface="Times New Roman" panose="02020603050405020304" pitchFamily="18" charset="0"/>
                <a:ea typeface="Calibri" panose="020F0502020204030204" pitchFamily="34" charset="0"/>
              </a:rPr>
              <a:t> </a:t>
            </a:r>
            <a:r>
              <a:rPr lang="en-US" sz="1200" dirty="0" err="1">
                <a:solidFill>
                  <a:srgbClr val="000000"/>
                </a:solidFill>
                <a:effectLst/>
                <a:latin typeface="Times New Roman" panose="02020603050405020304" pitchFamily="18" charset="0"/>
                <a:ea typeface="Calibri" panose="020F0502020204030204" pitchFamily="34" charset="0"/>
              </a:rPr>
              <a:t>biết</a:t>
            </a:r>
            <a:r>
              <a:rPr lang="en-US" sz="1200" dirty="0">
                <a:solidFill>
                  <a:srgbClr val="000000"/>
                </a:solidFill>
                <a:effectLst/>
                <a:latin typeface="Times New Roman" panose="02020603050405020304" pitchFamily="18" charset="0"/>
                <a:ea typeface="Calibri" panose="020F0502020204030204" pitchFamily="34" charset="0"/>
              </a:rPr>
              <a:t> </a:t>
            </a:r>
            <a:r>
              <a:rPr lang="en-US" sz="1200" dirty="0" err="1">
                <a:solidFill>
                  <a:srgbClr val="000000"/>
                </a:solidFill>
                <a:effectLst/>
                <a:latin typeface="Times New Roman" panose="02020603050405020304" pitchFamily="18" charset="0"/>
                <a:ea typeface="Calibri" panose="020F0502020204030204" pitchFamily="34" charset="0"/>
              </a:rPr>
              <a:t>về</a:t>
            </a:r>
            <a:r>
              <a:rPr lang="en-US" sz="1200" dirty="0">
                <a:solidFill>
                  <a:srgbClr val="000000"/>
                </a:solidFill>
                <a:effectLst/>
                <a:latin typeface="Times New Roman" panose="02020603050405020304" pitchFamily="18" charset="0"/>
                <a:ea typeface="Calibri" panose="020F0502020204030204" pitchFamily="34" charset="0"/>
              </a:rPr>
              <a:t> di </a:t>
            </a:r>
            <a:r>
              <a:rPr lang="en-US" sz="1200" dirty="0" err="1">
                <a:solidFill>
                  <a:srgbClr val="000000"/>
                </a:solidFill>
                <a:effectLst/>
                <a:latin typeface="Times New Roman" panose="02020603050405020304" pitchFamily="18" charset="0"/>
                <a:ea typeface="Calibri" panose="020F0502020204030204" pitchFamily="34" charset="0"/>
              </a:rPr>
              <a:t>tích</a:t>
            </a:r>
            <a:r>
              <a:rPr lang="en-US" sz="1200" dirty="0">
                <a:solidFill>
                  <a:srgbClr val="000000"/>
                </a:solidFill>
                <a:effectLst/>
                <a:latin typeface="Times New Roman" panose="02020603050405020304" pitchFamily="18" charset="0"/>
                <a:ea typeface="Calibri" panose="020F0502020204030204" pitchFamily="34" charset="0"/>
              </a:rPr>
              <a:t> </a:t>
            </a:r>
            <a:r>
              <a:rPr lang="en-US" sz="1200" dirty="0" err="1">
                <a:solidFill>
                  <a:srgbClr val="000000"/>
                </a:solidFill>
                <a:effectLst/>
                <a:latin typeface="Times New Roman" panose="02020603050405020304" pitchFamily="18" charset="0"/>
                <a:ea typeface="Calibri" panose="020F0502020204030204" pitchFamily="34" charset="0"/>
              </a:rPr>
              <a:t>Văn</a:t>
            </a:r>
            <a:r>
              <a:rPr lang="en-US" sz="1200" dirty="0">
                <a:solidFill>
                  <a:srgbClr val="000000"/>
                </a:solidFill>
                <a:effectLst/>
                <a:latin typeface="Times New Roman" panose="02020603050405020304" pitchFamily="18" charset="0"/>
                <a:ea typeface="Calibri" panose="020F0502020204030204" pitchFamily="34" charset="0"/>
              </a:rPr>
              <a:t> </a:t>
            </a:r>
            <a:r>
              <a:rPr lang="en-US" sz="1200" dirty="0" err="1">
                <a:solidFill>
                  <a:srgbClr val="000000"/>
                </a:solidFill>
                <a:effectLst/>
                <a:latin typeface="Times New Roman" panose="02020603050405020304" pitchFamily="18" charset="0"/>
                <a:ea typeface="Calibri" panose="020F0502020204030204" pitchFamily="34" charset="0"/>
              </a:rPr>
              <a:t>Miếu</a:t>
            </a:r>
            <a:r>
              <a:rPr lang="en-US" sz="1200" dirty="0">
                <a:solidFill>
                  <a:srgbClr val="000000"/>
                </a:solidFill>
                <a:effectLst/>
                <a:latin typeface="Times New Roman" panose="02020603050405020304" pitchFamily="18" charset="0"/>
                <a:ea typeface="Calibri" panose="020F0502020204030204" pitchFamily="34" charset="0"/>
              </a:rPr>
              <a:t> – </a:t>
            </a:r>
            <a:r>
              <a:rPr lang="en-US" sz="1200" dirty="0" err="1">
                <a:solidFill>
                  <a:srgbClr val="000000"/>
                </a:solidFill>
                <a:effectLst/>
                <a:latin typeface="Times New Roman" panose="02020603050405020304" pitchFamily="18" charset="0"/>
                <a:ea typeface="Calibri" panose="020F0502020204030204" pitchFamily="34" charset="0"/>
              </a:rPr>
              <a:t>Quốc</a:t>
            </a:r>
            <a:r>
              <a:rPr lang="en-US" sz="1200" dirty="0">
                <a:solidFill>
                  <a:srgbClr val="000000"/>
                </a:solidFill>
                <a:effectLst/>
                <a:latin typeface="Times New Roman" panose="02020603050405020304" pitchFamily="18" charset="0"/>
                <a:ea typeface="Calibri" panose="020F0502020204030204" pitchFamily="34" charset="0"/>
              </a:rPr>
              <a:t> </a:t>
            </a:r>
            <a:r>
              <a:rPr lang="en-US" sz="1200" dirty="0" err="1">
                <a:solidFill>
                  <a:srgbClr val="000000"/>
                </a:solidFill>
                <a:effectLst/>
                <a:latin typeface="Times New Roman" panose="02020603050405020304" pitchFamily="18" charset="0"/>
                <a:ea typeface="Calibri" panose="020F0502020204030204" pitchFamily="34" charset="0"/>
              </a:rPr>
              <a:t>Tử</a:t>
            </a:r>
            <a:r>
              <a:rPr lang="en-US" sz="1200" dirty="0">
                <a:solidFill>
                  <a:srgbClr val="000000"/>
                </a:solidFill>
                <a:effectLst/>
                <a:latin typeface="Times New Roman" panose="02020603050405020304" pitchFamily="18" charset="0"/>
                <a:ea typeface="Calibri" panose="020F0502020204030204" pitchFamily="34" charset="0"/>
              </a:rPr>
              <a:t> </a:t>
            </a:r>
            <a:r>
              <a:rPr lang="en-US" sz="1200" dirty="0" err="1">
                <a:solidFill>
                  <a:srgbClr val="000000"/>
                </a:solidFill>
                <a:effectLst/>
                <a:latin typeface="Times New Roman" panose="02020603050405020304" pitchFamily="18" charset="0"/>
                <a:ea typeface="Calibri" panose="020F0502020204030204" pitchFamily="34" charset="0"/>
              </a:rPr>
              <a:t>Giám</a:t>
            </a:r>
            <a:r>
              <a:rPr lang="en-US" sz="1200" dirty="0">
                <a:solidFill>
                  <a:srgbClr val="000000"/>
                </a:solidFill>
                <a:effectLst/>
                <a:latin typeface="Times New Roman" panose="02020603050405020304" pitchFamily="18" charset="0"/>
                <a:ea typeface="Calibri" panose="020F0502020204030204" pitchFamily="34" charset="0"/>
              </a:rPr>
              <a:t> ở </a:t>
            </a:r>
            <a:r>
              <a:rPr lang="en-US" sz="1200" dirty="0" err="1">
                <a:solidFill>
                  <a:srgbClr val="000000"/>
                </a:solidFill>
                <a:effectLst/>
                <a:latin typeface="Times New Roman" panose="02020603050405020304" pitchFamily="18" charset="0"/>
                <a:ea typeface="Calibri" panose="020F0502020204030204" pitchFamily="34" charset="0"/>
              </a:rPr>
              <a:t>Thủ</a:t>
            </a:r>
            <a:r>
              <a:rPr lang="en-US" sz="1200" dirty="0">
                <a:solidFill>
                  <a:srgbClr val="000000"/>
                </a:solidFill>
                <a:effectLst/>
                <a:latin typeface="Times New Roman" panose="02020603050405020304" pitchFamily="18" charset="0"/>
                <a:ea typeface="Calibri" panose="020F0502020204030204" pitchFamily="34" charset="0"/>
              </a:rPr>
              <a:t> </a:t>
            </a:r>
            <a:r>
              <a:rPr lang="en-US" sz="1200" dirty="0" err="1">
                <a:solidFill>
                  <a:srgbClr val="000000"/>
                </a:solidFill>
                <a:effectLst/>
                <a:latin typeface="Times New Roman" panose="02020603050405020304" pitchFamily="18" charset="0"/>
                <a:ea typeface="Calibri" panose="020F0502020204030204" pitchFamily="34" charset="0"/>
              </a:rPr>
              <a:t>đô</a:t>
            </a:r>
            <a:r>
              <a:rPr lang="en-US" sz="1200" dirty="0">
                <a:solidFill>
                  <a:srgbClr val="000000"/>
                </a:solidFill>
                <a:effectLst/>
                <a:latin typeface="Times New Roman" panose="02020603050405020304" pitchFamily="18" charset="0"/>
                <a:ea typeface="Calibri" panose="020F0502020204030204" pitchFamily="34" charset="0"/>
              </a:rPr>
              <a:t> </a:t>
            </a:r>
            <a:r>
              <a:rPr lang="en-US" sz="1200" dirty="0" err="1">
                <a:solidFill>
                  <a:srgbClr val="000000"/>
                </a:solidFill>
                <a:effectLst/>
                <a:latin typeface="Times New Roman" panose="02020603050405020304" pitchFamily="18" charset="0"/>
                <a:ea typeface="Calibri" panose="020F0502020204030204" pitchFamily="34" charset="0"/>
              </a:rPr>
              <a:t>Hà</a:t>
            </a:r>
            <a:r>
              <a:rPr lang="en-US" sz="1200" dirty="0">
                <a:solidFill>
                  <a:srgbClr val="000000"/>
                </a:solidFill>
                <a:effectLst/>
                <a:latin typeface="Times New Roman" panose="02020603050405020304" pitchFamily="18" charset="0"/>
                <a:ea typeface="Calibri" panose="020F0502020204030204" pitchFamily="34" charset="0"/>
              </a:rPr>
              <a:t> </a:t>
            </a:r>
            <a:r>
              <a:rPr lang="en-US" sz="1200" dirty="0" err="1">
                <a:solidFill>
                  <a:srgbClr val="000000"/>
                </a:solidFill>
                <a:effectLst/>
                <a:latin typeface="Times New Roman" panose="02020603050405020304" pitchFamily="18" charset="0"/>
                <a:ea typeface="Calibri" panose="020F0502020204030204" pitchFamily="34" charset="0"/>
              </a:rPr>
              <a:t>Nội</a:t>
            </a:r>
            <a:r>
              <a:rPr lang="vi-VN" sz="1200" dirty="0">
                <a:solidFill>
                  <a:srgbClr val="000000"/>
                </a:solidFill>
                <a:effectLst/>
                <a:latin typeface="Times New Roman" panose="02020603050405020304" pitchFamily="18" charset="0"/>
                <a:ea typeface="Calibri" panose="020F0502020204030204" pitchFamily="34" charset="0"/>
              </a:rPr>
              <a:t>.</a:t>
            </a:r>
            <a:endParaRPr lang="en-US" sz="12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E180C20-9FDB-4683-AAD3-AAC434289CD4}" type="slidenum">
              <a:rPr lang="en-US" smtClean="0"/>
              <a:t>3</a:t>
            </a:fld>
            <a:endParaRPr lang="en-US"/>
          </a:p>
        </p:txBody>
      </p:sp>
    </p:spTree>
    <p:extLst>
      <p:ext uri="{BB962C8B-B14F-4D97-AF65-F5344CB8AC3E}">
        <p14:creationId xmlns:p14="http://schemas.microsoft.com/office/powerpoint/2010/main" val="2923226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3820822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err="1">
                <a:effectLst/>
                <a:latin typeface="Times New Roman" panose="02020603050405020304" pitchFamily="18" charset="0"/>
                <a:ea typeface="Times New Roman" panose="02020603050405020304" pitchFamily="18" charset="0"/>
              </a:rPr>
              <a:t>Khổng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Tử</a:t>
            </a:r>
            <a:r>
              <a:rPr lang="en-US" sz="1200" dirty="0">
                <a:effectLst/>
                <a:latin typeface="Times New Roman" panose="02020603050405020304" pitchFamily="18" charset="0"/>
                <a:ea typeface="Times New Roman" panose="02020603050405020304" pitchFamily="18" charset="0"/>
              </a:rPr>
              <a:t> (551 TCN – 479 TCN) </a:t>
            </a:r>
            <a:r>
              <a:rPr lang="en-US" sz="1200" dirty="0" err="1">
                <a:effectLst/>
                <a:latin typeface="Times New Roman" panose="02020603050405020304" pitchFamily="18" charset="0"/>
                <a:ea typeface="Times New Roman" panose="02020603050405020304" pitchFamily="18" charset="0"/>
              </a:rPr>
              <a:t>là</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một</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nhà</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triết</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học</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nhà</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giáo</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dục</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nổi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tiếng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của</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Trung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Quốc</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Ông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là</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người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sáng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lập</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Nho</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giáo</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Những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quan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điểm</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của</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Khổng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Tử</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không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chỉ</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ảnh</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hưởng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mạnh</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mẽ</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đến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đời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sống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văn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hóa</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Trung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Quốc</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mà</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còn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lan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tỏa</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rộng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rãi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tới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nhiều</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nước</a:t>
            </a:r>
            <a:r>
              <a:rPr lang="en-US" sz="1200" dirty="0">
                <a:effectLst/>
                <a:latin typeface="Times New Roman" panose="02020603050405020304" pitchFamily="18" charset="0"/>
                <a:ea typeface="Times New Roman" panose="02020603050405020304" pitchFamily="18" charset="0"/>
              </a:rPr>
              <a:t> Á </a:t>
            </a:r>
            <a:r>
              <a:rPr lang="en-US" sz="1200" dirty="0" err="1">
                <a:effectLst/>
                <a:latin typeface="Times New Roman" panose="02020603050405020304" pitchFamily="18" charset="0"/>
                <a:ea typeface="Times New Roman" panose="02020603050405020304" pitchFamily="18" charset="0"/>
              </a:rPr>
              <a:t>Đông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trong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đó</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có</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Việt</a:t>
            </a:r>
            <a:r>
              <a:rPr lang="en-US" sz="1200" dirty="0">
                <a:effectLst/>
                <a:latin typeface="Times New Roman" panose="02020603050405020304" pitchFamily="18" charset="0"/>
                <a:ea typeface="Times New Roman" panose="02020603050405020304" pitchFamily="18" charset="0"/>
              </a:rPr>
              <a:t> Nam. </a:t>
            </a:r>
            <a:r>
              <a:rPr lang="en-US" sz="1200" dirty="0" err="1">
                <a:effectLst/>
                <a:latin typeface="Times New Roman" panose="02020603050405020304" pitchFamily="18" charset="0"/>
                <a:ea typeface="Times New Roman" panose="02020603050405020304" pitchFamily="18" charset="0"/>
              </a:rPr>
              <a:t>Chính</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vì</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vậy</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ông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được</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tôn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vinh</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là</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bậc</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thầy</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muôn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đời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và</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được</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thờ</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phụng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tại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Văn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Miếu</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Thăng</a:t>
            </a:r>
            <a:r>
              <a:rPr lang="en-US" sz="1200" dirty="0">
                <a:effectLst/>
                <a:latin typeface="Times New Roman" panose="02020603050405020304" pitchFamily="18" charset="0"/>
                <a:ea typeface="Times New Roman" panose="02020603050405020304" pitchFamily="18" charset="0"/>
              </a:rPr>
              <a:t> Long </a:t>
            </a:r>
            <a:r>
              <a:rPr lang="en-US" sz="1200" dirty="0" err="1">
                <a:effectLst/>
                <a:latin typeface="Times New Roman" panose="02020603050405020304" pitchFamily="18" charset="0"/>
                <a:ea typeface="Times New Roman" panose="02020603050405020304" pitchFamily="18" charset="0"/>
              </a:rPr>
              <a:t>như</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một</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biểu</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tượng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của</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tinh</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thần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hiếu</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học</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và</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trọng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nhân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tài</a:t>
            </a:r>
            <a:r>
              <a:rPr lang="en-US" sz="1200" dirty="0">
                <a:effectLst/>
                <a:latin typeface="Times New Roman" panose="02020603050405020304" pitchFamily="18" charset="0"/>
                <a:ea typeface="Times New Roman" panose="02020603050405020304" pitchFamily="18" charset="0"/>
              </a:rPr>
              <a:t>.</a:t>
            </a:r>
            <a:endParaRPr lang="en-US" sz="11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E180C20-9FDB-4683-AAD3-AAC434289CD4}" type="slidenum">
              <a:rPr lang="en-US" smtClean="0"/>
              <a:t>17</a:t>
            </a:fld>
            <a:endParaRPr lang="en-US"/>
          </a:p>
        </p:txBody>
      </p:sp>
    </p:spTree>
    <p:extLst>
      <p:ext uri="{BB962C8B-B14F-4D97-AF65-F5344CB8AC3E}">
        <p14:creationId xmlns:p14="http://schemas.microsoft.com/office/powerpoint/2010/main" val="38616706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3186369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00632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9520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2725997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6028931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355BDC-5E9E-C7F8-5C83-21747105FAB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16F0E528-9C40-79DD-DCD8-499731FD43EA}"/>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62CD9CBC-4285-09B1-30F2-A9B68E2351B0}"/>
              </a:ext>
            </a:extLst>
          </p:cNvPr>
          <p:cNvSpPr>
            <a:spLocks noGrp="1"/>
          </p:cNvSpPr>
          <p:nvPr>
            <p:ph type="dt" sz="half" idx="10"/>
          </p:nvPr>
        </p:nvSpPr>
        <p:spPr>
          <a:xfrm>
            <a:off x="838200" y="6356351"/>
            <a:ext cx="2743200" cy="365125"/>
          </a:xfrm>
          <a:prstGeom prst="rect">
            <a:avLst/>
          </a:prstGeom>
        </p:spPr>
        <p:txBody>
          <a:bodyPr/>
          <a:lstStyle/>
          <a:p>
            <a:fld id="{E005745E-DEF9-4157-A063-FF2A1CEE6BB3}" type="datetimeFigureOut">
              <a:rPr lang="vi-VN" smtClean="0"/>
              <a:t>17/03/2025</a:t>
            </a:fld>
            <a:endParaRPr lang="vi-VN"/>
          </a:p>
        </p:txBody>
      </p:sp>
      <p:sp>
        <p:nvSpPr>
          <p:cNvPr id="5" name="Footer Placeholder 4">
            <a:extLst>
              <a:ext uri="{FF2B5EF4-FFF2-40B4-BE49-F238E27FC236}">
                <a16:creationId xmlns:a16="http://schemas.microsoft.com/office/drawing/2014/main" xmlns="" id="{18D5DA35-B9BF-45CF-D657-6397646BF9BB}"/>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25338194-FE14-BE14-BB7E-CAB0F89AB5F5}"/>
              </a:ext>
            </a:extLst>
          </p:cNvPr>
          <p:cNvSpPr>
            <a:spLocks noGrp="1"/>
          </p:cNvSpPr>
          <p:nvPr>
            <p:ph type="sldNum" sz="quarter" idx="12"/>
          </p:nvPr>
        </p:nvSpPr>
        <p:spPr>
          <a:xfrm>
            <a:off x="8610600" y="6356351"/>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1212542504"/>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B67ADC-A324-7EB4-5F10-0AC105EA7B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B0F93AA9-33F7-7FEC-FCF4-24D2A33EC0DA}"/>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435E4C4-C617-AAFE-0BCF-33DA52762F1D}"/>
              </a:ext>
            </a:extLst>
          </p:cNvPr>
          <p:cNvSpPr>
            <a:spLocks noGrp="1"/>
          </p:cNvSpPr>
          <p:nvPr>
            <p:ph type="dt" sz="half" idx="10"/>
          </p:nvPr>
        </p:nvSpPr>
        <p:spPr>
          <a:xfrm>
            <a:off x="838200" y="6356351"/>
            <a:ext cx="2743200" cy="365125"/>
          </a:xfrm>
          <a:prstGeom prst="rect">
            <a:avLst/>
          </a:prstGeom>
        </p:spPr>
        <p:txBody>
          <a:bodyPr/>
          <a:lstStyle/>
          <a:p>
            <a:fld id="{E005745E-DEF9-4157-A063-FF2A1CEE6BB3}" type="datetimeFigureOut">
              <a:rPr lang="vi-VN" smtClean="0"/>
              <a:t>17/03/2025</a:t>
            </a:fld>
            <a:endParaRPr lang="vi-VN"/>
          </a:p>
        </p:txBody>
      </p:sp>
      <p:sp>
        <p:nvSpPr>
          <p:cNvPr id="5" name="Footer Placeholder 4">
            <a:extLst>
              <a:ext uri="{FF2B5EF4-FFF2-40B4-BE49-F238E27FC236}">
                <a16:creationId xmlns:a16="http://schemas.microsoft.com/office/drawing/2014/main" xmlns="" id="{6B519EF7-D5E0-C3F1-2A03-11B8C9EB2707}"/>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8F810264-751E-C8A8-C9E2-F289F935D523}"/>
              </a:ext>
            </a:extLst>
          </p:cNvPr>
          <p:cNvSpPr>
            <a:spLocks noGrp="1"/>
          </p:cNvSpPr>
          <p:nvPr>
            <p:ph type="sldNum" sz="quarter" idx="12"/>
          </p:nvPr>
        </p:nvSpPr>
        <p:spPr>
          <a:xfrm>
            <a:off x="8610600" y="6356351"/>
            <a:ext cx="2743200" cy="365125"/>
          </a:xfrm>
          <a:prstGeom prst="rect">
            <a:avLst/>
          </a:prstGeom>
        </p:spPr>
        <p:txBody>
          <a:bodyPr/>
          <a:lstStyle/>
          <a:p>
            <a:fld id="{83A8C6E0-EB4E-4D74-A6B8-AC7D76394E1E}" type="slidenum">
              <a:rPr lang="vi-VN" smtClean="0"/>
              <a:t>‹#›</a:t>
            </a:fld>
            <a:endParaRPr lang="vi-VN"/>
          </a:p>
        </p:txBody>
      </p:sp>
      <p:pic>
        <p:nvPicPr>
          <p:cNvPr id="8" name="Picture 7" descr="A cartoon of hot air balloons in the sky&#10;&#10;Description automatically generated">
            <a:extLst>
              <a:ext uri="{FF2B5EF4-FFF2-40B4-BE49-F238E27FC236}">
                <a16:creationId xmlns:a16="http://schemas.microsoft.com/office/drawing/2014/main" xmlns="" id="{970F2AC4-895F-7E2E-B4D3-82B5C802C2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562"/>
            <a:ext cx="12192000" cy="6832879"/>
          </a:xfrm>
          <a:prstGeom prst="rect">
            <a:avLst/>
          </a:prstGeom>
        </p:spPr>
      </p:pic>
      <p:sp>
        <p:nvSpPr>
          <p:cNvPr id="9" name="Rectangle: Rounded Corners 8">
            <a:extLst>
              <a:ext uri="{FF2B5EF4-FFF2-40B4-BE49-F238E27FC236}">
                <a16:creationId xmlns:a16="http://schemas.microsoft.com/office/drawing/2014/main" xmlns="" id="{C5CFE653-3A80-3009-33CB-6220AEE2E829}"/>
              </a:ext>
            </a:extLst>
          </p:cNvPr>
          <p:cNvSpPr/>
          <p:nvPr userDrawn="1"/>
        </p:nvSpPr>
        <p:spPr>
          <a:xfrm>
            <a:off x="296334" y="365125"/>
            <a:ext cx="11523135" cy="62642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400"/>
          </a:p>
        </p:txBody>
      </p:sp>
      <p:sp>
        <p:nvSpPr>
          <p:cNvPr id="10" name="Freeform 12">
            <a:extLst>
              <a:ext uri="{FF2B5EF4-FFF2-40B4-BE49-F238E27FC236}">
                <a16:creationId xmlns:a16="http://schemas.microsoft.com/office/drawing/2014/main" xmlns="" id="{67996F45-C977-DA53-5B6C-66B09B1ED781}"/>
              </a:ext>
            </a:extLst>
          </p:cNvPr>
          <p:cNvSpPr/>
          <p:nvPr userDrawn="1"/>
        </p:nvSpPr>
        <p:spPr>
          <a:xfrm>
            <a:off x="-282045" y="5838173"/>
            <a:ext cx="4710112" cy="1142203"/>
          </a:xfrm>
          <a:custGeom>
            <a:avLst/>
            <a:gdLst/>
            <a:ahLst/>
            <a:cxnLst/>
            <a:rect l="l" t="t" r="r" b="b"/>
            <a:pathLst>
              <a:path w="4710112" h="1142202">
                <a:moveTo>
                  <a:pt x="0" y="0"/>
                </a:moveTo>
                <a:lnTo>
                  <a:pt x="4710112" y="0"/>
                </a:lnTo>
                <a:lnTo>
                  <a:pt x="4710112" y="1142202"/>
                </a:lnTo>
                <a:lnTo>
                  <a:pt x="0" y="1142202"/>
                </a:lnTo>
                <a:lnTo>
                  <a:pt x="0" y="0"/>
                </a:lnTo>
                <a:close/>
              </a:path>
            </a:pathLst>
          </a:custGeom>
          <a:blipFill>
            <a:blip r:embed="rId3"/>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2">
            <a:extLst>
              <a:ext uri="{FF2B5EF4-FFF2-40B4-BE49-F238E27FC236}">
                <a16:creationId xmlns:a16="http://schemas.microsoft.com/office/drawing/2014/main" xmlns="" id="{33A74D7F-279A-DC01-A771-074A1358EF12}"/>
              </a:ext>
            </a:extLst>
          </p:cNvPr>
          <p:cNvSpPr/>
          <p:nvPr userDrawn="1"/>
        </p:nvSpPr>
        <p:spPr>
          <a:xfrm flipH="1">
            <a:off x="7475801" y="5557439"/>
            <a:ext cx="4944799" cy="1325563"/>
          </a:xfrm>
          <a:custGeom>
            <a:avLst/>
            <a:gdLst/>
            <a:ahLst/>
            <a:cxnLst/>
            <a:rect l="l" t="t" r="r" b="b"/>
            <a:pathLst>
              <a:path w="4710112" h="1142202">
                <a:moveTo>
                  <a:pt x="0" y="0"/>
                </a:moveTo>
                <a:lnTo>
                  <a:pt x="4710112" y="0"/>
                </a:lnTo>
                <a:lnTo>
                  <a:pt x="4710112" y="1142202"/>
                </a:lnTo>
                <a:lnTo>
                  <a:pt x="0" y="1142202"/>
                </a:lnTo>
                <a:lnTo>
                  <a:pt x="0" y="0"/>
                </a:lnTo>
                <a:close/>
              </a:path>
            </a:pathLst>
          </a:custGeom>
          <a:blipFill>
            <a:blip r:embed="rId3"/>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236863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6914DC-B0DD-DD37-F364-34E8CA7A9825}"/>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DA5D484-A1B4-65BE-FC20-6AE2B1121764}"/>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E6D1BE2-DEC1-2BA9-8BB8-5599063008B5}"/>
              </a:ext>
            </a:extLst>
          </p:cNvPr>
          <p:cNvSpPr>
            <a:spLocks noGrp="1"/>
          </p:cNvSpPr>
          <p:nvPr>
            <p:ph type="dt" sz="half" idx="10"/>
          </p:nvPr>
        </p:nvSpPr>
        <p:spPr>
          <a:xfrm>
            <a:off x="838200" y="6356351"/>
            <a:ext cx="2743200" cy="365125"/>
          </a:xfrm>
          <a:prstGeom prst="rect">
            <a:avLst/>
          </a:prstGeom>
        </p:spPr>
        <p:txBody>
          <a:bodyPr/>
          <a:lstStyle/>
          <a:p>
            <a:fld id="{E005745E-DEF9-4157-A063-FF2A1CEE6BB3}" type="datetimeFigureOut">
              <a:rPr lang="vi-VN" smtClean="0"/>
              <a:t>17/03/2025</a:t>
            </a:fld>
            <a:endParaRPr lang="vi-VN"/>
          </a:p>
        </p:txBody>
      </p:sp>
      <p:sp>
        <p:nvSpPr>
          <p:cNvPr id="5" name="Footer Placeholder 4">
            <a:extLst>
              <a:ext uri="{FF2B5EF4-FFF2-40B4-BE49-F238E27FC236}">
                <a16:creationId xmlns:a16="http://schemas.microsoft.com/office/drawing/2014/main" xmlns="" id="{D25B592B-CDD4-0A7D-F22D-6D322A682324}"/>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59852A4F-0A2B-4C2B-AE29-FCF7A03558D0}"/>
              </a:ext>
            </a:extLst>
          </p:cNvPr>
          <p:cNvSpPr>
            <a:spLocks noGrp="1"/>
          </p:cNvSpPr>
          <p:nvPr>
            <p:ph type="sldNum" sz="quarter" idx="12"/>
          </p:nvPr>
        </p:nvSpPr>
        <p:spPr>
          <a:xfrm>
            <a:off x="8610600" y="6356351"/>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1373926323"/>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576993-C5A8-7F46-ADCD-699CCEEDD3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47133742-DF60-78B4-C302-F86E46F14B70}"/>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DCE19FDD-53F1-8AF8-EEF8-4CD6C3758C27}"/>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86DBB82F-F1BF-D6CD-B1A8-67A8D2508CE3}"/>
              </a:ext>
            </a:extLst>
          </p:cNvPr>
          <p:cNvSpPr>
            <a:spLocks noGrp="1"/>
          </p:cNvSpPr>
          <p:nvPr>
            <p:ph type="dt" sz="half" idx="10"/>
          </p:nvPr>
        </p:nvSpPr>
        <p:spPr>
          <a:xfrm>
            <a:off x="838200" y="6356351"/>
            <a:ext cx="2743200" cy="365125"/>
          </a:xfrm>
          <a:prstGeom prst="rect">
            <a:avLst/>
          </a:prstGeom>
        </p:spPr>
        <p:txBody>
          <a:bodyPr/>
          <a:lstStyle/>
          <a:p>
            <a:fld id="{E005745E-DEF9-4157-A063-FF2A1CEE6BB3}" type="datetimeFigureOut">
              <a:rPr lang="vi-VN" smtClean="0"/>
              <a:t>17/03/2025</a:t>
            </a:fld>
            <a:endParaRPr lang="vi-VN"/>
          </a:p>
        </p:txBody>
      </p:sp>
      <p:sp>
        <p:nvSpPr>
          <p:cNvPr id="6" name="Footer Placeholder 5">
            <a:extLst>
              <a:ext uri="{FF2B5EF4-FFF2-40B4-BE49-F238E27FC236}">
                <a16:creationId xmlns:a16="http://schemas.microsoft.com/office/drawing/2014/main" xmlns="" id="{DC7314A2-634E-68B2-A8A6-DA33C4826CA6}"/>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B8DC144B-D3A6-329C-496A-25AC1D47B3C2}"/>
              </a:ext>
            </a:extLst>
          </p:cNvPr>
          <p:cNvSpPr>
            <a:spLocks noGrp="1"/>
          </p:cNvSpPr>
          <p:nvPr>
            <p:ph type="sldNum" sz="quarter" idx="12"/>
          </p:nvPr>
        </p:nvSpPr>
        <p:spPr>
          <a:xfrm>
            <a:off x="8610600" y="6356351"/>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1639934919"/>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899F40-E0A2-A843-2906-2144D985FB1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4605061C-B6BB-9346-9F91-B31D86ED7303}"/>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B9E13D8-A843-97D3-2775-7C3776DC47C7}"/>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EECC67B8-8677-8BFE-64D0-59D847C2185C}"/>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9C04A34-46C8-73E0-CCF7-774EB1C43AE4}"/>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23EF0CA4-B89C-4064-924B-E348159EEE82}"/>
              </a:ext>
            </a:extLst>
          </p:cNvPr>
          <p:cNvSpPr>
            <a:spLocks noGrp="1"/>
          </p:cNvSpPr>
          <p:nvPr>
            <p:ph type="dt" sz="half" idx="10"/>
          </p:nvPr>
        </p:nvSpPr>
        <p:spPr>
          <a:xfrm>
            <a:off x="838200" y="6356351"/>
            <a:ext cx="2743200" cy="365125"/>
          </a:xfrm>
          <a:prstGeom prst="rect">
            <a:avLst/>
          </a:prstGeom>
        </p:spPr>
        <p:txBody>
          <a:bodyPr/>
          <a:lstStyle/>
          <a:p>
            <a:fld id="{E005745E-DEF9-4157-A063-FF2A1CEE6BB3}" type="datetimeFigureOut">
              <a:rPr lang="vi-VN" smtClean="0"/>
              <a:t>17/03/2025</a:t>
            </a:fld>
            <a:endParaRPr lang="vi-VN"/>
          </a:p>
        </p:txBody>
      </p:sp>
      <p:sp>
        <p:nvSpPr>
          <p:cNvPr id="8" name="Footer Placeholder 7">
            <a:extLst>
              <a:ext uri="{FF2B5EF4-FFF2-40B4-BE49-F238E27FC236}">
                <a16:creationId xmlns:a16="http://schemas.microsoft.com/office/drawing/2014/main" xmlns="" id="{0C2F4798-9997-71C5-B1BA-A10FF8C9E855}"/>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xmlns="" id="{BD90F234-897D-A57D-2521-10F2EC19DA6B}"/>
              </a:ext>
            </a:extLst>
          </p:cNvPr>
          <p:cNvSpPr>
            <a:spLocks noGrp="1"/>
          </p:cNvSpPr>
          <p:nvPr>
            <p:ph type="sldNum" sz="quarter" idx="12"/>
          </p:nvPr>
        </p:nvSpPr>
        <p:spPr>
          <a:xfrm>
            <a:off x="8610600" y="6356351"/>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3816880410"/>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A528E6-5895-6F51-03CF-BEC0E4C6AF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75B522F4-F740-388C-92B8-BFEEBB82F5D6}"/>
              </a:ext>
            </a:extLst>
          </p:cNvPr>
          <p:cNvSpPr>
            <a:spLocks noGrp="1"/>
          </p:cNvSpPr>
          <p:nvPr>
            <p:ph type="dt" sz="half" idx="10"/>
          </p:nvPr>
        </p:nvSpPr>
        <p:spPr>
          <a:xfrm>
            <a:off x="838200" y="6356351"/>
            <a:ext cx="2743200" cy="365125"/>
          </a:xfrm>
          <a:prstGeom prst="rect">
            <a:avLst/>
          </a:prstGeom>
        </p:spPr>
        <p:txBody>
          <a:bodyPr/>
          <a:lstStyle/>
          <a:p>
            <a:fld id="{E005745E-DEF9-4157-A063-FF2A1CEE6BB3}" type="datetimeFigureOut">
              <a:rPr lang="vi-VN" smtClean="0"/>
              <a:t>17/03/2025</a:t>
            </a:fld>
            <a:endParaRPr lang="vi-VN"/>
          </a:p>
        </p:txBody>
      </p:sp>
      <p:sp>
        <p:nvSpPr>
          <p:cNvPr id="4" name="Footer Placeholder 3">
            <a:extLst>
              <a:ext uri="{FF2B5EF4-FFF2-40B4-BE49-F238E27FC236}">
                <a16:creationId xmlns:a16="http://schemas.microsoft.com/office/drawing/2014/main" xmlns="" id="{C33B97CD-6A97-5780-ADD2-A648B1878D76}"/>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xmlns="" id="{EDE032F8-3950-3045-F707-369FBA8FF413}"/>
              </a:ext>
            </a:extLst>
          </p:cNvPr>
          <p:cNvSpPr>
            <a:spLocks noGrp="1"/>
          </p:cNvSpPr>
          <p:nvPr>
            <p:ph type="sldNum" sz="quarter" idx="12"/>
          </p:nvPr>
        </p:nvSpPr>
        <p:spPr>
          <a:xfrm>
            <a:off x="8610600" y="6356351"/>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3229389832"/>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8512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02492CD-F66B-1945-4CDF-C50B030D14C9}"/>
              </a:ext>
            </a:extLst>
          </p:cNvPr>
          <p:cNvSpPr>
            <a:spLocks noGrp="1"/>
          </p:cNvSpPr>
          <p:nvPr>
            <p:ph type="dt" sz="half" idx="10"/>
          </p:nvPr>
        </p:nvSpPr>
        <p:spPr>
          <a:xfrm>
            <a:off x="838200" y="6356351"/>
            <a:ext cx="2743200" cy="365125"/>
          </a:xfrm>
          <a:prstGeom prst="rect">
            <a:avLst/>
          </a:prstGeom>
        </p:spPr>
        <p:txBody>
          <a:bodyPr/>
          <a:lstStyle/>
          <a:p>
            <a:fld id="{E005745E-DEF9-4157-A063-FF2A1CEE6BB3}" type="datetimeFigureOut">
              <a:rPr lang="vi-VN" smtClean="0"/>
              <a:t>17/03/2025</a:t>
            </a:fld>
            <a:endParaRPr lang="vi-VN"/>
          </a:p>
        </p:txBody>
      </p:sp>
      <p:sp>
        <p:nvSpPr>
          <p:cNvPr id="3" name="Footer Placeholder 2">
            <a:extLst>
              <a:ext uri="{FF2B5EF4-FFF2-40B4-BE49-F238E27FC236}">
                <a16:creationId xmlns:a16="http://schemas.microsoft.com/office/drawing/2014/main" xmlns="" id="{3EE8C0CF-996A-ABA1-04F5-0069DD7C47F5}"/>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xmlns="" id="{72184D02-0E84-4ABB-7A47-F1600119D164}"/>
              </a:ext>
            </a:extLst>
          </p:cNvPr>
          <p:cNvSpPr>
            <a:spLocks noGrp="1"/>
          </p:cNvSpPr>
          <p:nvPr>
            <p:ph type="sldNum" sz="quarter" idx="12"/>
          </p:nvPr>
        </p:nvSpPr>
        <p:spPr>
          <a:xfrm>
            <a:off x="8610600" y="6356351"/>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4060432009"/>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CD1341-31DC-D497-CA6F-25A892FFC33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8884413D-CC92-2096-12FC-F2772BFBAEB4}"/>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E85537DB-30DE-F593-C257-12B426DC795C}"/>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EA1C251-1993-0F95-35D7-87B45EBF6C0C}"/>
              </a:ext>
            </a:extLst>
          </p:cNvPr>
          <p:cNvSpPr>
            <a:spLocks noGrp="1"/>
          </p:cNvSpPr>
          <p:nvPr>
            <p:ph type="dt" sz="half" idx="10"/>
          </p:nvPr>
        </p:nvSpPr>
        <p:spPr>
          <a:xfrm>
            <a:off x="838200" y="6356351"/>
            <a:ext cx="2743200" cy="365125"/>
          </a:xfrm>
          <a:prstGeom prst="rect">
            <a:avLst/>
          </a:prstGeom>
        </p:spPr>
        <p:txBody>
          <a:bodyPr/>
          <a:lstStyle/>
          <a:p>
            <a:fld id="{E005745E-DEF9-4157-A063-FF2A1CEE6BB3}" type="datetimeFigureOut">
              <a:rPr lang="vi-VN" smtClean="0"/>
              <a:t>17/03/2025</a:t>
            </a:fld>
            <a:endParaRPr lang="vi-VN"/>
          </a:p>
        </p:txBody>
      </p:sp>
      <p:sp>
        <p:nvSpPr>
          <p:cNvPr id="6" name="Footer Placeholder 5">
            <a:extLst>
              <a:ext uri="{FF2B5EF4-FFF2-40B4-BE49-F238E27FC236}">
                <a16:creationId xmlns:a16="http://schemas.microsoft.com/office/drawing/2014/main" xmlns="" id="{37260C7C-CC06-8089-B97A-6435AC342B47}"/>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A4BCB708-1729-B9A4-93E5-AF330BC936E0}"/>
              </a:ext>
            </a:extLst>
          </p:cNvPr>
          <p:cNvSpPr>
            <a:spLocks noGrp="1"/>
          </p:cNvSpPr>
          <p:nvPr>
            <p:ph type="sldNum" sz="quarter" idx="12"/>
          </p:nvPr>
        </p:nvSpPr>
        <p:spPr>
          <a:xfrm>
            <a:off x="8610600" y="6356351"/>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3044149748"/>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9589CD-848B-4F2B-0A5A-569A5705EE6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EF0E7185-EAE4-8328-98E5-27155EB30584}"/>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Text Placeholder 3">
            <a:extLst>
              <a:ext uri="{FF2B5EF4-FFF2-40B4-BE49-F238E27FC236}">
                <a16:creationId xmlns:a16="http://schemas.microsoft.com/office/drawing/2014/main" xmlns="" id="{3CA4FC89-51CB-F02A-2D7E-7A246063C3DF}"/>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3D72EFA-D219-AB6A-09A0-8821B49999EE}"/>
              </a:ext>
            </a:extLst>
          </p:cNvPr>
          <p:cNvSpPr>
            <a:spLocks noGrp="1"/>
          </p:cNvSpPr>
          <p:nvPr>
            <p:ph type="dt" sz="half" idx="10"/>
          </p:nvPr>
        </p:nvSpPr>
        <p:spPr>
          <a:xfrm>
            <a:off x="838200" y="6356351"/>
            <a:ext cx="2743200" cy="365125"/>
          </a:xfrm>
          <a:prstGeom prst="rect">
            <a:avLst/>
          </a:prstGeom>
        </p:spPr>
        <p:txBody>
          <a:bodyPr/>
          <a:lstStyle/>
          <a:p>
            <a:fld id="{E005745E-DEF9-4157-A063-FF2A1CEE6BB3}" type="datetimeFigureOut">
              <a:rPr lang="vi-VN" smtClean="0"/>
              <a:t>17/03/2025</a:t>
            </a:fld>
            <a:endParaRPr lang="vi-VN"/>
          </a:p>
        </p:txBody>
      </p:sp>
      <p:sp>
        <p:nvSpPr>
          <p:cNvPr id="6" name="Footer Placeholder 5">
            <a:extLst>
              <a:ext uri="{FF2B5EF4-FFF2-40B4-BE49-F238E27FC236}">
                <a16:creationId xmlns:a16="http://schemas.microsoft.com/office/drawing/2014/main" xmlns="" id="{BC7B2B86-7310-E1DA-5D2A-376FA7F0B36A}"/>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D2F44F56-B3A1-C67E-B477-E95AFF4CE61F}"/>
              </a:ext>
            </a:extLst>
          </p:cNvPr>
          <p:cNvSpPr>
            <a:spLocks noGrp="1"/>
          </p:cNvSpPr>
          <p:nvPr>
            <p:ph type="sldNum" sz="quarter" idx="12"/>
          </p:nvPr>
        </p:nvSpPr>
        <p:spPr>
          <a:xfrm>
            <a:off x="8610600" y="6356351"/>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3750981407"/>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B9C018-DD73-0983-025E-7B175EEF5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690FE6F2-74EF-9DAF-5B1D-53B9793F7DF8}"/>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34E7F3D4-CD30-888A-70FC-356D81E07059}"/>
              </a:ext>
            </a:extLst>
          </p:cNvPr>
          <p:cNvSpPr>
            <a:spLocks noGrp="1"/>
          </p:cNvSpPr>
          <p:nvPr>
            <p:ph type="dt" sz="half" idx="10"/>
          </p:nvPr>
        </p:nvSpPr>
        <p:spPr>
          <a:xfrm>
            <a:off x="838200" y="6356351"/>
            <a:ext cx="2743200" cy="365125"/>
          </a:xfrm>
          <a:prstGeom prst="rect">
            <a:avLst/>
          </a:prstGeom>
        </p:spPr>
        <p:txBody>
          <a:bodyPr/>
          <a:lstStyle/>
          <a:p>
            <a:fld id="{E005745E-DEF9-4157-A063-FF2A1CEE6BB3}" type="datetimeFigureOut">
              <a:rPr lang="vi-VN" smtClean="0"/>
              <a:t>17/03/2025</a:t>
            </a:fld>
            <a:endParaRPr lang="vi-VN"/>
          </a:p>
        </p:txBody>
      </p:sp>
      <p:sp>
        <p:nvSpPr>
          <p:cNvPr id="5" name="Footer Placeholder 4">
            <a:extLst>
              <a:ext uri="{FF2B5EF4-FFF2-40B4-BE49-F238E27FC236}">
                <a16:creationId xmlns:a16="http://schemas.microsoft.com/office/drawing/2014/main" xmlns="" id="{94B3F486-A4BC-D164-D369-AA3FC5BAF175}"/>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6277619D-53DA-FCA4-806B-DF5B7EE6F20C}"/>
              </a:ext>
            </a:extLst>
          </p:cNvPr>
          <p:cNvSpPr>
            <a:spLocks noGrp="1"/>
          </p:cNvSpPr>
          <p:nvPr>
            <p:ph type="sldNum" sz="quarter" idx="12"/>
          </p:nvPr>
        </p:nvSpPr>
        <p:spPr>
          <a:xfrm>
            <a:off x="8610600" y="6356351"/>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645031873"/>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59C5482-9B01-800C-48C3-FB4002BA9C78}"/>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17EAE89B-51C6-020D-BF1B-E93A30ED3979}"/>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1DC9D02-4F84-11D0-B2A5-D929B024F5C7}"/>
              </a:ext>
            </a:extLst>
          </p:cNvPr>
          <p:cNvSpPr>
            <a:spLocks noGrp="1"/>
          </p:cNvSpPr>
          <p:nvPr>
            <p:ph type="dt" sz="half" idx="10"/>
          </p:nvPr>
        </p:nvSpPr>
        <p:spPr>
          <a:xfrm>
            <a:off x="838200" y="6356351"/>
            <a:ext cx="2743200" cy="365125"/>
          </a:xfrm>
          <a:prstGeom prst="rect">
            <a:avLst/>
          </a:prstGeom>
        </p:spPr>
        <p:txBody>
          <a:bodyPr/>
          <a:lstStyle/>
          <a:p>
            <a:fld id="{E005745E-DEF9-4157-A063-FF2A1CEE6BB3}" type="datetimeFigureOut">
              <a:rPr lang="vi-VN" smtClean="0"/>
              <a:t>17/03/2025</a:t>
            </a:fld>
            <a:endParaRPr lang="vi-VN"/>
          </a:p>
        </p:txBody>
      </p:sp>
      <p:sp>
        <p:nvSpPr>
          <p:cNvPr id="5" name="Footer Placeholder 4">
            <a:extLst>
              <a:ext uri="{FF2B5EF4-FFF2-40B4-BE49-F238E27FC236}">
                <a16:creationId xmlns:a16="http://schemas.microsoft.com/office/drawing/2014/main" xmlns="" id="{BB5DD569-310C-32CE-F264-F4797ABC3232}"/>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F6DD590D-EAAF-6D51-560E-07E643E818C9}"/>
              </a:ext>
            </a:extLst>
          </p:cNvPr>
          <p:cNvSpPr>
            <a:spLocks noGrp="1"/>
          </p:cNvSpPr>
          <p:nvPr>
            <p:ph type="sldNum" sz="quarter" idx="12"/>
          </p:nvPr>
        </p:nvSpPr>
        <p:spPr>
          <a:xfrm>
            <a:off x="8610600" y="6356351"/>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3854087343"/>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BC2E73D-4E68-494C-8890-C8A25994085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36B4250A-67C4-486D-A36D-D446DF954C50}"/>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811E99E-22CD-41C4-B265-BD5B5FEEF54E}"/>
              </a:ext>
            </a:extLst>
          </p:cNvPr>
          <p:cNvSpPr>
            <a:spLocks noGrp="1"/>
          </p:cNvSpPr>
          <p:nvPr>
            <p:ph type="dt" sz="half" idx="10"/>
          </p:nvPr>
        </p:nvSpPr>
        <p:spPr>
          <a:xfrm>
            <a:off x="838200" y="6356351"/>
            <a:ext cx="2743200" cy="365125"/>
          </a:xfrm>
          <a:prstGeom prst="rect">
            <a:avLst/>
          </a:prstGeom>
        </p:spPr>
        <p:txBody>
          <a:bodyPr/>
          <a:lstStyle/>
          <a:p>
            <a:fld id="{AD83F081-F403-4045-ACE1-DDD665069667}" type="datetimeFigureOut">
              <a:rPr lang="zh-CN" altLang="en-US" smtClean="0"/>
              <a:t>2025/3/17</a:t>
            </a:fld>
            <a:endParaRPr lang="zh-CN" altLang="en-US"/>
          </a:p>
        </p:txBody>
      </p:sp>
      <p:sp>
        <p:nvSpPr>
          <p:cNvPr id="5" name="页脚占位符 4">
            <a:extLst>
              <a:ext uri="{FF2B5EF4-FFF2-40B4-BE49-F238E27FC236}">
                <a16:creationId xmlns:a16="http://schemas.microsoft.com/office/drawing/2014/main" xmlns="" id="{5AE0E0CA-94E2-49A9-A5E3-9E5C7B6532EB}"/>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42AB362-FA27-48AE-A32C-3FF2EB6FBDFC}"/>
              </a:ext>
            </a:extLst>
          </p:cNvPr>
          <p:cNvSpPr>
            <a:spLocks noGrp="1"/>
          </p:cNvSpPr>
          <p:nvPr>
            <p:ph type="sldNum" sz="quarter" idx="12"/>
          </p:nvPr>
        </p:nvSpPr>
        <p:spPr>
          <a:xfrm>
            <a:off x="8610600" y="6356351"/>
            <a:ext cx="2743200" cy="365125"/>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5358955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CBAD0F0-40FC-4EB7-9DD7-8522290451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E1C3186-469C-4512-A000-0DB50A4FE9D8}"/>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114DAB7-A91E-49D0-A2A5-A016E2EA6A17}"/>
              </a:ext>
            </a:extLst>
          </p:cNvPr>
          <p:cNvSpPr>
            <a:spLocks noGrp="1"/>
          </p:cNvSpPr>
          <p:nvPr>
            <p:ph type="dt" sz="half" idx="10"/>
          </p:nvPr>
        </p:nvSpPr>
        <p:spPr>
          <a:xfrm>
            <a:off x="838200" y="6356351"/>
            <a:ext cx="2743200" cy="365125"/>
          </a:xfrm>
          <a:prstGeom prst="rect">
            <a:avLst/>
          </a:prstGeom>
        </p:spPr>
        <p:txBody>
          <a:bodyPr/>
          <a:lstStyle/>
          <a:p>
            <a:fld id="{AD83F081-F403-4045-ACE1-DDD665069667}" type="datetimeFigureOut">
              <a:rPr lang="zh-CN" altLang="en-US" smtClean="0"/>
              <a:t>2025/3/17</a:t>
            </a:fld>
            <a:endParaRPr lang="zh-CN" altLang="en-US"/>
          </a:p>
        </p:txBody>
      </p:sp>
      <p:sp>
        <p:nvSpPr>
          <p:cNvPr id="5" name="页脚占位符 4">
            <a:extLst>
              <a:ext uri="{FF2B5EF4-FFF2-40B4-BE49-F238E27FC236}">
                <a16:creationId xmlns:a16="http://schemas.microsoft.com/office/drawing/2014/main" xmlns="" id="{FD7AB53F-95F3-4FFB-A62F-B4781C556858}"/>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ED33F27D-3801-4655-AEF8-F5AA5E76F62F}"/>
              </a:ext>
            </a:extLst>
          </p:cNvPr>
          <p:cNvSpPr>
            <a:spLocks noGrp="1"/>
          </p:cNvSpPr>
          <p:nvPr>
            <p:ph type="sldNum" sz="quarter" idx="12"/>
          </p:nvPr>
        </p:nvSpPr>
        <p:spPr>
          <a:xfrm>
            <a:off x="8610600" y="6356351"/>
            <a:ext cx="2743200" cy="365125"/>
          </a:xfrm>
          <a:prstGeom prst="rect">
            <a:avLst/>
          </a:prstGeom>
        </p:spPr>
        <p:txBody>
          <a:bodyPr/>
          <a:lstStyle/>
          <a:p>
            <a:fld id="{F1125B49-230A-417B-96C6-7EF7D9A5207F}" type="slidenum">
              <a:rPr lang="zh-CN" altLang="en-US" smtClean="0"/>
              <a:t>‹#›</a:t>
            </a:fld>
            <a:endParaRPr lang="zh-CN" altLang="en-US"/>
          </a:p>
        </p:txBody>
      </p:sp>
      <p:sp>
        <p:nvSpPr>
          <p:cNvPr id="7" name="矩形: 圆角 2">
            <a:extLst>
              <a:ext uri="{FF2B5EF4-FFF2-40B4-BE49-F238E27FC236}">
                <a16:creationId xmlns:a16="http://schemas.microsoft.com/office/drawing/2014/main" xmlns="" id="{0C83305F-17DE-4531-8DD0-9C7426AAC842}"/>
              </a:ext>
            </a:extLst>
          </p:cNvPr>
          <p:cNvSpPr/>
          <p:nvPr userDrawn="1"/>
        </p:nvSpPr>
        <p:spPr>
          <a:xfrm>
            <a:off x="173621" y="202557"/>
            <a:ext cx="11747385" cy="6655443"/>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8" name="图片 21">
            <a:extLst>
              <a:ext uri="{FF2B5EF4-FFF2-40B4-BE49-F238E27FC236}">
                <a16:creationId xmlns:a16="http://schemas.microsoft.com/office/drawing/2014/main" xmlns="" id="{7D9BBEE7-57EB-4BC2-8DB8-D14FFE677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7063" y="2092890"/>
            <a:ext cx="12192000" cy="3766457"/>
          </a:xfrm>
          <a:prstGeom prst="rect">
            <a:avLst/>
          </a:prstGeom>
        </p:spPr>
      </p:pic>
      <p:grpSp>
        <p:nvGrpSpPr>
          <p:cNvPr id="9" name="组合 1">
            <a:extLst>
              <a:ext uri="{FF2B5EF4-FFF2-40B4-BE49-F238E27FC236}">
                <a16:creationId xmlns:a16="http://schemas.microsoft.com/office/drawing/2014/main" xmlns="" id="{CC014C71-A37C-4EE9-8A85-915EEAB76362}"/>
              </a:ext>
            </a:extLst>
          </p:cNvPr>
          <p:cNvGrpSpPr/>
          <p:nvPr userDrawn="1"/>
        </p:nvGrpSpPr>
        <p:grpSpPr>
          <a:xfrm>
            <a:off x="-855758" y="6056774"/>
            <a:ext cx="13218777" cy="1116671"/>
            <a:chOff x="-855759" y="4334995"/>
            <a:chExt cx="13218777" cy="2838450"/>
          </a:xfrm>
        </p:grpSpPr>
        <p:pic>
          <p:nvPicPr>
            <p:cNvPr id="10" name="图片 8">
              <a:extLst>
                <a:ext uri="{FF2B5EF4-FFF2-40B4-BE49-F238E27FC236}">
                  <a16:creationId xmlns:a16="http://schemas.microsoft.com/office/drawing/2014/main" xmlns="" id="{577577E9-A590-4E95-951A-02804F1A8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a:extLst>
                <a:ext uri="{FF2B5EF4-FFF2-40B4-BE49-F238E27FC236}">
                  <a16:creationId xmlns:a16="http://schemas.microsoft.com/office/drawing/2014/main" xmlns="" id="{99F3E138-25A9-4CF7-8122-CB75FA2C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a:extLst>
              <a:ext uri="{FF2B5EF4-FFF2-40B4-BE49-F238E27FC236}">
                <a16:creationId xmlns:a16="http://schemas.microsoft.com/office/drawing/2014/main" xmlns="" id="{9E245CF6-3C7A-49E4-9A7D-88FFBC61E9BB}"/>
              </a:ext>
            </a:extLst>
          </p:cNvPr>
          <p:cNvGrpSpPr/>
          <p:nvPr userDrawn="1"/>
        </p:nvGrpSpPr>
        <p:grpSpPr>
          <a:xfrm>
            <a:off x="270995" y="5184545"/>
            <a:ext cx="936739" cy="1371600"/>
            <a:chOff x="6135308" y="4402280"/>
            <a:chExt cx="936738" cy="1371600"/>
          </a:xfrm>
        </p:grpSpPr>
        <p:pic>
          <p:nvPicPr>
            <p:cNvPr id="13" name="图片 16">
              <a:extLst>
                <a:ext uri="{FF2B5EF4-FFF2-40B4-BE49-F238E27FC236}">
                  <a16:creationId xmlns:a16="http://schemas.microsoft.com/office/drawing/2014/main" xmlns="" id="{A41F90FD-3069-4B40-A327-C80517274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a:extLst>
                <a:ext uri="{FF2B5EF4-FFF2-40B4-BE49-F238E27FC236}">
                  <a16:creationId xmlns:a16="http://schemas.microsoft.com/office/drawing/2014/main" xmlns="" id="{6AD00307-6618-4471-8A5E-31FCF5688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extLst>
      <p:ext uri="{BB962C8B-B14F-4D97-AF65-F5344CB8AC3E}">
        <p14:creationId xmlns:p14="http://schemas.microsoft.com/office/powerpoint/2010/main" val="18962947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DC4685-8D51-49F1-BEC5-1859A33B5A5B}"/>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BCBB910-3AFA-4034-A3E5-74731F4867A2}"/>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BD03AC99-AE84-4726-B26E-8032C8AA0A3A}"/>
              </a:ext>
            </a:extLst>
          </p:cNvPr>
          <p:cNvSpPr>
            <a:spLocks noGrp="1"/>
          </p:cNvSpPr>
          <p:nvPr>
            <p:ph type="dt" sz="half" idx="10"/>
          </p:nvPr>
        </p:nvSpPr>
        <p:spPr>
          <a:xfrm>
            <a:off x="838200" y="6356351"/>
            <a:ext cx="2743200" cy="365125"/>
          </a:xfrm>
          <a:prstGeom prst="rect">
            <a:avLst/>
          </a:prstGeom>
        </p:spPr>
        <p:txBody>
          <a:bodyPr/>
          <a:lstStyle/>
          <a:p>
            <a:fld id="{AD83F081-F403-4045-ACE1-DDD665069667}" type="datetimeFigureOut">
              <a:rPr lang="zh-CN" altLang="en-US" smtClean="0"/>
              <a:t>2025/3/17</a:t>
            </a:fld>
            <a:endParaRPr lang="zh-CN" altLang="en-US"/>
          </a:p>
        </p:txBody>
      </p:sp>
      <p:sp>
        <p:nvSpPr>
          <p:cNvPr id="5" name="页脚占位符 4">
            <a:extLst>
              <a:ext uri="{FF2B5EF4-FFF2-40B4-BE49-F238E27FC236}">
                <a16:creationId xmlns:a16="http://schemas.microsoft.com/office/drawing/2014/main" xmlns="" id="{4C87554F-B681-4590-9608-398DD88FB1A3}"/>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0DE1BB2E-AC0E-44FB-BC4A-6B1575F57F9C}"/>
              </a:ext>
            </a:extLst>
          </p:cNvPr>
          <p:cNvSpPr>
            <a:spLocks noGrp="1"/>
          </p:cNvSpPr>
          <p:nvPr>
            <p:ph type="sldNum" sz="quarter" idx="12"/>
          </p:nvPr>
        </p:nvSpPr>
        <p:spPr>
          <a:xfrm>
            <a:off x="8610600" y="6356351"/>
            <a:ext cx="2743200" cy="365125"/>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899919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9D47C9-D543-4E94-90EF-13253CE8FFF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04E45A3-5652-428A-A460-D16C80537ACF}"/>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304F94A2-435F-48C6-A1EC-3ACC804F983D}"/>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1BEAFBFF-D740-474B-8670-FE123DEEE9C7}"/>
              </a:ext>
            </a:extLst>
          </p:cNvPr>
          <p:cNvSpPr>
            <a:spLocks noGrp="1"/>
          </p:cNvSpPr>
          <p:nvPr>
            <p:ph type="dt" sz="half" idx="10"/>
          </p:nvPr>
        </p:nvSpPr>
        <p:spPr>
          <a:xfrm>
            <a:off x="838200" y="6356351"/>
            <a:ext cx="2743200" cy="365125"/>
          </a:xfrm>
          <a:prstGeom prst="rect">
            <a:avLst/>
          </a:prstGeom>
        </p:spPr>
        <p:txBody>
          <a:bodyPr/>
          <a:lstStyle/>
          <a:p>
            <a:fld id="{AD83F081-F403-4045-ACE1-DDD665069667}" type="datetimeFigureOut">
              <a:rPr lang="zh-CN" altLang="en-US" smtClean="0"/>
              <a:t>2025/3/17</a:t>
            </a:fld>
            <a:endParaRPr lang="zh-CN" altLang="en-US"/>
          </a:p>
        </p:txBody>
      </p:sp>
      <p:sp>
        <p:nvSpPr>
          <p:cNvPr id="6" name="页脚占位符 5">
            <a:extLst>
              <a:ext uri="{FF2B5EF4-FFF2-40B4-BE49-F238E27FC236}">
                <a16:creationId xmlns:a16="http://schemas.microsoft.com/office/drawing/2014/main" xmlns="" id="{9A9BD987-0872-4CD6-BFB7-07CD0D59A396}"/>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16BF6F1A-4669-46FA-B742-15D90A64E2B1}"/>
              </a:ext>
            </a:extLst>
          </p:cNvPr>
          <p:cNvSpPr>
            <a:spLocks noGrp="1"/>
          </p:cNvSpPr>
          <p:nvPr>
            <p:ph type="sldNum" sz="quarter" idx="12"/>
          </p:nvPr>
        </p:nvSpPr>
        <p:spPr>
          <a:xfrm>
            <a:off x="8610600" y="6356351"/>
            <a:ext cx="2743200" cy="365125"/>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2843714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53A19D9-DD18-443C-901F-2FB315A1219F}"/>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87BABC0-81A9-4BE7-897A-2882719CCE4A}"/>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DF5BAD6C-2F44-4B63-AB92-145E59CDBF88}"/>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6F502895-EEF5-45A4-B12B-D09712AB8C4B}"/>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AD295F16-398E-47C8-A4FC-D87D966F99EE}"/>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65881909-9AD2-4012-A495-D713187F31F1}"/>
              </a:ext>
            </a:extLst>
          </p:cNvPr>
          <p:cNvSpPr>
            <a:spLocks noGrp="1"/>
          </p:cNvSpPr>
          <p:nvPr>
            <p:ph type="dt" sz="half" idx="10"/>
          </p:nvPr>
        </p:nvSpPr>
        <p:spPr>
          <a:xfrm>
            <a:off x="838200" y="6356351"/>
            <a:ext cx="2743200" cy="365125"/>
          </a:xfrm>
          <a:prstGeom prst="rect">
            <a:avLst/>
          </a:prstGeom>
        </p:spPr>
        <p:txBody>
          <a:bodyPr/>
          <a:lstStyle/>
          <a:p>
            <a:fld id="{AD83F081-F403-4045-ACE1-DDD665069667}" type="datetimeFigureOut">
              <a:rPr lang="zh-CN" altLang="en-US" smtClean="0"/>
              <a:t>2025/3/17</a:t>
            </a:fld>
            <a:endParaRPr lang="zh-CN" altLang="en-US"/>
          </a:p>
        </p:txBody>
      </p:sp>
      <p:sp>
        <p:nvSpPr>
          <p:cNvPr id="8" name="页脚占位符 7">
            <a:extLst>
              <a:ext uri="{FF2B5EF4-FFF2-40B4-BE49-F238E27FC236}">
                <a16:creationId xmlns:a16="http://schemas.microsoft.com/office/drawing/2014/main" xmlns="" id="{A25B2517-9DFB-4E9E-BAEC-F2FE82F7A04F}"/>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03CF7CC7-797C-4FA7-AE46-0167D64E8984}"/>
              </a:ext>
            </a:extLst>
          </p:cNvPr>
          <p:cNvSpPr>
            <a:spLocks noGrp="1"/>
          </p:cNvSpPr>
          <p:nvPr>
            <p:ph type="sldNum" sz="quarter" idx="12"/>
          </p:nvPr>
        </p:nvSpPr>
        <p:spPr>
          <a:xfrm>
            <a:off x="8610600" y="6356351"/>
            <a:ext cx="2743200" cy="365125"/>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4261037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40754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D08A7F7-2A11-413C-A568-61B7C3AA532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A3709B0-A28C-4187-AE22-12525D770640}"/>
              </a:ext>
            </a:extLst>
          </p:cNvPr>
          <p:cNvSpPr>
            <a:spLocks noGrp="1"/>
          </p:cNvSpPr>
          <p:nvPr>
            <p:ph type="dt" sz="half" idx="10"/>
          </p:nvPr>
        </p:nvSpPr>
        <p:spPr>
          <a:xfrm>
            <a:off x="838200" y="6356351"/>
            <a:ext cx="2743200" cy="365125"/>
          </a:xfrm>
          <a:prstGeom prst="rect">
            <a:avLst/>
          </a:prstGeom>
        </p:spPr>
        <p:txBody>
          <a:bodyPr/>
          <a:lstStyle/>
          <a:p>
            <a:fld id="{AD83F081-F403-4045-ACE1-DDD665069667}" type="datetimeFigureOut">
              <a:rPr lang="zh-CN" altLang="en-US" smtClean="0"/>
              <a:t>2025/3/17</a:t>
            </a:fld>
            <a:endParaRPr lang="zh-CN" altLang="en-US"/>
          </a:p>
        </p:txBody>
      </p:sp>
      <p:sp>
        <p:nvSpPr>
          <p:cNvPr id="4" name="页脚占位符 3">
            <a:extLst>
              <a:ext uri="{FF2B5EF4-FFF2-40B4-BE49-F238E27FC236}">
                <a16:creationId xmlns:a16="http://schemas.microsoft.com/office/drawing/2014/main" xmlns="" id="{6A6C3824-54A4-4CB0-BB2E-B13A5A86D192}"/>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D717C4C9-6501-46C3-B0F0-32530E6CEB44}"/>
              </a:ext>
            </a:extLst>
          </p:cNvPr>
          <p:cNvSpPr>
            <a:spLocks noGrp="1"/>
          </p:cNvSpPr>
          <p:nvPr>
            <p:ph type="sldNum" sz="quarter" idx="12"/>
          </p:nvPr>
        </p:nvSpPr>
        <p:spPr>
          <a:xfrm>
            <a:off x="8610600" y="6356351"/>
            <a:ext cx="2743200" cy="365125"/>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5517120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53607838-A5C2-45F2-8A2A-C8CB62034D1D}"/>
              </a:ext>
            </a:extLst>
          </p:cNvPr>
          <p:cNvSpPr>
            <a:spLocks noGrp="1"/>
          </p:cNvSpPr>
          <p:nvPr>
            <p:ph type="dt" sz="half" idx="10"/>
          </p:nvPr>
        </p:nvSpPr>
        <p:spPr>
          <a:xfrm>
            <a:off x="838200" y="6356351"/>
            <a:ext cx="2743200" cy="365125"/>
          </a:xfrm>
          <a:prstGeom prst="rect">
            <a:avLst/>
          </a:prstGeom>
        </p:spPr>
        <p:txBody>
          <a:bodyPr/>
          <a:lstStyle/>
          <a:p>
            <a:fld id="{AD83F081-F403-4045-ACE1-DDD665069667}" type="datetimeFigureOut">
              <a:rPr lang="zh-CN" altLang="en-US" smtClean="0"/>
              <a:t>2025/3/17</a:t>
            </a:fld>
            <a:endParaRPr lang="zh-CN" altLang="en-US"/>
          </a:p>
        </p:txBody>
      </p:sp>
      <p:sp>
        <p:nvSpPr>
          <p:cNvPr id="3" name="页脚占位符 2">
            <a:extLst>
              <a:ext uri="{FF2B5EF4-FFF2-40B4-BE49-F238E27FC236}">
                <a16:creationId xmlns:a16="http://schemas.microsoft.com/office/drawing/2014/main" xmlns="" id="{207C8891-94D0-47FA-8CB3-22EC351319B5}"/>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6AA5ABA4-E65C-4860-B8AD-80813522FDBC}"/>
              </a:ext>
            </a:extLst>
          </p:cNvPr>
          <p:cNvSpPr>
            <a:spLocks noGrp="1"/>
          </p:cNvSpPr>
          <p:nvPr>
            <p:ph type="sldNum" sz="quarter" idx="12"/>
          </p:nvPr>
        </p:nvSpPr>
        <p:spPr>
          <a:xfrm>
            <a:off x="8610600" y="6356351"/>
            <a:ext cx="2743200" cy="365125"/>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8668745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B1A854C-4FE8-4E7E-9FB2-27136735C8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754D468A-A6B1-4DF8-98AD-13CFF4C7D8B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C81E4B7B-4663-4CA8-9197-A5109AB96363}"/>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E6B1300-64E1-4FB6-AF5C-FEDA71D7CCB9}"/>
              </a:ext>
            </a:extLst>
          </p:cNvPr>
          <p:cNvSpPr>
            <a:spLocks noGrp="1"/>
          </p:cNvSpPr>
          <p:nvPr>
            <p:ph type="dt" sz="half" idx="10"/>
          </p:nvPr>
        </p:nvSpPr>
        <p:spPr>
          <a:xfrm>
            <a:off x="838200" y="6356351"/>
            <a:ext cx="2743200" cy="365125"/>
          </a:xfrm>
          <a:prstGeom prst="rect">
            <a:avLst/>
          </a:prstGeom>
        </p:spPr>
        <p:txBody>
          <a:bodyPr/>
          <a:lstStyle/>
          <a:p>
            <a:fld id="{AD83F081-F403-4045-ACE1-DDD665069667}" type="datetimeFigureOut">
              <a:rPr lang="zh-CN" altLang="en-US" smtClean="0"/>
              <a:t>2025/3/17</a:t>
            </a:fld>
            <a:endParaRPr lang="zh-CN" altLang="en-US"/>
          </a:p>
        </p:txBody>
      </p:sp>
      <p:sp>
        <p:nvSpPr>
          <p:cNvPr id="6" name="页脚占位符 5">
            <a:extLst>
              <a:ext uri="{FF2B5EF4-FFF2-40B4-BE49-F238E27FC236}">
                <a16:creationId xmlns:a16="http://schemas.microsoft.com/office/drawing/2014/main" xmlns="" id="{E4CE6106-82CA-45DE-97E0-949892421CB0}"/>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2B5773E-5958-47FE-9FD7-A0569598474C}"/>
              </a:ext>
            </a:extLst>
          </p:cNvPr>
          <p:cNvSpPr>
            <a:spLocks noGrp="1"/>
          </p:cNvSpPr>
          <p:nvPr>
            <p:ph type="sldNum" sz="quarter" idx="12"/>
          </p:nvPr>
        </p:nvSpPr>
        <p:spPr>
          <a:xfrm>
            <a:off x="8610600" y="6356351"/>
            <a:ext cx="2743200" cy="365125"/>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4155960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71132A1-2398-4442-B711-67D1E489EAE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C70E6C5-17B0-417D-96B5-8E3550F0B671}"/>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xmlns="" id="{278C6F4F-7B98-4987-81BB-5200896990B6}"/>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06E90B87-D1FD-4E58-93BF-8A590617AFC2}"/>
              </a:ext>
            </a:extLst>
          </p:cNvPr>
          <p:cNvSpPr>
            <a:spLocks noGrp="1"/>
          </p:cNvSpPr>
          <p:nvPr>
            <p:ph type="dt" sz="half" idx="10"/>
          </p:nvPr>
        </p:nvSpPr>
        <p:spPr>
          <a:xfrm>
            <a:off x="838200" y="6356351"/>
            <a:ext cx="2743200" cy="365125"/>
          </a:xfrm>
          <a:prstGeom prst="rect">
            <a:avLst/>
          </a:prstGeom>
        </p:spPr>
        <p:txBody>
          <a:bodyPr/>
          <a:lstStyle/>
          <a:p>
            <a:fld id="{AD83F081-F403-4045-ACE1-DDD665069667}" type="datetimeFigureOut">
              <a:rPr lang="zh-CN" altLang="en-US" smtClean="0"/>
              <a:t>2025/3/17</a:t>
            </a:fld>
            <a:endParaRPr lang="zh-CN" altLang="en-US"/>
          </a:p>
        </p:txBody>
      </p:sp>
      <p:sp>
        <p:nvSpPr>
          <p:cNvPr id="6" name="页脚占位符 5">
            <a:extLst>
              <a:ext uri="{FF2B5EF4-FFF2-40B4-BE49-F238E27FC236}">
                <a16:creationId xmlns:a16="http://schemas.microsoft.com/office/drawing/2014/main" xmlns="" id="{AC7785B8-F18F-43B7-8A50-797015C889BA}"/>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6F1DE010-7744-42BB-850D-219828A47FB1}"/>
              </a:ext>
            </a:extLst>
          </p:cNvPr>
          <p:cNvSpPr>
            <a:spLocks noGrp="1"/>
          </p:cNvSpPr>
          <p:nvPr>
            <p:ph type="sldNum" sz="quarter" idx="12"/>
          </p:nvPr>
        </p:nvSpPr>
        <p:spPr>
          <a:xfrm>
            <a:off x="8610600" y="6356351"/>
            <a:ext cx="2743200" cy="365125"/>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103731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49D8FCD-2E75-4E75-996D-916070ECDC2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A1143FB-09E8-407A-A3C9-52110D2FA294}"/>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C625DEF-BF76-4FBC-93BC-5B5790B8DB26}"/>
              </a:ext>
            </a:extLst>
          </p:cNvPr>
          <p:cNvSpPr>
            <a:spLocks noGrp="1"/>
          </p:cNvSpPr>
          <p:nvPr>
            <p:ph type="dt" sz="half" idx="10"/>
          </p:nvPr>
        </p:nvSpPr>
        <p:spPr>
          <a:xfrm>
            <a:off x="838200" y="6356351"/>
            <a:ext cx="2743200" cy="365125"/>
          </a:xfrm>
          <a:prstGeom prst="rect">
            <a:avLst/>
          </a:prstGeom>
        </p:spPr>
        <p:txBody>
          <a:bodyPr/>
          <a:lstStyle/>
          <a:p>
            <a:fld id="{AD83F081-F403-4045-ACE1-DDD665069667}" type="datetimeFigureOut">
              <a:rPr lang="zh-CN" altLang="en-US" smtClean="0"/>
              <a:t>2025/3/17</a:t>
            </a:fld>
            <a:endParaRPr lang="zh-CN" altLang="en-US"/>
          </a:p>
        </p:txBody>
      </p:sp>
      <p:sp>
        <p:nvSpPr>
          <p:cNvPr id="5" name="页脚占位符 4">
            <a:extLst>
              <a:ext uri="{FF2B5EF4-FFF2-40B4-BE49-F238E27FC236}">
                <a16:creationId xmlns:a16="http://schemas.microsoft.com/office/drawing/2014/main" xmlns="" id="{83C9CF93-820F-44D6-853E-AC7E1B332E8D}"/>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4B687F5-16BB-4CB9-807B-A7359F3AC7E9}"/>
              </a:ext>
            </a:extLst>
          </p:cNvPr>
          <p:cNvSpPr>
            <a:spLocks noGrp="1"/>
          </p:cNvSpPr>
          <p:nvPr>
            <p:ph type="sldNum" sz="quarter" idx="12"/>
          </p:nvPr>
        </p:nvSpPr>
        <p:spPr>
          <a:xfrm>
            <a:off x="8610600" y="6356351"/>
            <a:ext cx="2743200" cy="365125"/>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544376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03CCFE39-67F3-4E2B-8C02-B6B0CD765935}"/>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B4F336EC-0913-4A4C-B663-CF56E2805018}"/>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2CAB8E6-C547-465E-9173-6534661B5D1A}"/>
              </a:ext>
            </a:extLst>
          </p:cNvPr>
          <p:cNvSpPr>
            <a:spLocks noGrp="1"/>
          </p:cNvSpPr>
          <p:nvPr>
            <p:ph type="dt" sz="half" idx="10"/>
          </p:nvPr>
        </p:nvSpPr>
        <p:spPr>
          <a:xfrm>
            <a:off x="838200" y="6356351"/>
            <a:ext cx="2743200" cy="365125"/>
          </a:xfrm>
          <a:prstGeom prst="rect">
            <a:avLst/>
          </a:prstGeom>
        </p:spPr>
        <p:txBody>
          <a:bodyPr/>
          <a:lstStyle/>
          <a:p>
            <a:fld id="{AD83F081-F403-4045-ACE1-DDD665069667}" type="datetimeFigureOut">
              <a:rPr lang="zh-CN" altLang="en-US" smtClean="0"/>
              <a:t>2025/3/17</a:t>
            </a:fld>
            <a:endParaRPr lang="zh-CN" altLang="en-US"/>
          </a:p>
        </p:txBody>
      </p:sp>
      <p:sp>
        <p:nvSpPr>
          <p:cNvPr id="5" name="页脚占位符 4">
            <a:extLst>
              <a:ext uri="{FF2B5EF4-FFF2-40B4-BE49-F238E27FC236}">
                <a16:creationId xmlns:a16="http://schemas.microsoft.com/office/drawing/2014/main" xmlns="" id="{797FB669-065C-4EA7-BE50-D09DB055BFB7}"/>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5F868750-6516-4888-BD86-7354E1ADD793}"/>
              </a:ext>
            </a:extLst>
          </p:cNvPr>
          <p:cNvSpPr>
            <a:spLocks noGrp="1"/>
          </p:cNvSpPr>
          <p:nvPr>
            <p:ph type="sldNum" sz="quarter" idx="12"/>
          </p:nvPr>
        </p:nvSpPr>
        <p:spPr>
          <a:xfrm>
            <a:off x="8610600" y="6356351"/>
            <a:ext cx="2743200" cy="365125"/>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9228850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BC2E73D-4E68-494C-8890-C8A25994085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36B4250A-67C4-486D-A36D-D446DF954C50}"/>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811E99E-22CD-41C4-B265-BD5B5FEEF54E}"/>
              </a:ext>
            </a:extLst>
          </p:cNvPr>
          <p:cNvSpPr>
            <a:spLocks noGrp="1"/>
          </p:cNvSpPr>
          <p:nvPr>
            <p:ph type="dt" sz="half" idx="10"/>
          </p:nvPr>
        </p:nvSpPr>
        <p:spPr>
          <a:xfrm>
            <a:off x="838200" y="6356351"/>
            <a:ext cx="2743200" cy="365125"/>
          </a:xfrm>
          <a:prstGeom prst="rect">
            <a:avLst/>
          </a:prstGeom>
        </p:spPr>
        <p:txBody>
          <a:bodyPr/>
          <a:lstStyle/>
          <a:p>
            <a:fld id="{AD83F081-F403-4045-ACE1-DDD665069667}" type="datetimeFigureOut">
              <a:rPr lang="zh-CN" altLang="en-US" smtClean="0"/>
              <a:t>2025/3/17</a:t>
            </a:fld>
            <a:endParaRPr lang="zh-CN" altLang="en-US"/>
          </a:p>
        </p:txBody>
      </p:sp>
      <p:sp>
        <p:nvSpPr>
          <p:cNvPr id="5" name="页脚占位符 4">
            <a:extLst>
              <a:ext uri="{FF2B5EF4-FFF2-40B4-BE49-F238E27FC236}">
                <a16:creationId xmlns:a16="http://schemas.microsoft.com/office/drawing/2014/main" xmlns="" id="{5AE0E0CA-94E2-49A9-A5E3-9E5C7B6532EB}"/>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42AB362-FA27-48AE-A32C-3FF2EB6FBDFC}"/>
              </a:ext>
            </a:extLst>
          </p:cNvPr>
          <p:cNvSpPr>
            <a:spLocks noGrp="1"/>
          </p:cNvSpPr>
          <p:nvPr>
            <p:ph type="sldNum" sz="quarter" idx="12"/>
          </p:nvPr>
        </p:nvSpPr>
        <p:spPr>
          <a:xfrm>
            <a:off x="8610600" y="6356351"/>
            <a:ext cx="2743200" cy="365125"/>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6576351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CBAD0F0-40FC-4EB7-9DD7-8522290451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E1C3186-469C-4512-A000-0DB50A4FE9D8}"/>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114DAB7-A91E-49D0-A2A5-A016E2EA6A17}"/>
              </a:ext>
            </a:extLst>
          </p:cNvPr>
          <p:cNvSpPr>
            <a:spLocks noGrp="1"/>
          </p:cNvSpPr>
          <p:nvPr>
            <p:ph type="dt" sz="half" idx="10"/>
          </p:nvPr>
        </p:nvSpPr>
        <p:spPr>
          <a:xfrm>
            <a:off x="838200" y="6356351"/>
            <a:ext cx="2743200" cy="365125"/>
          </a:xfrm>
          <a:prstGeom prst="rect">
            <a:avLst/>
          </a:prstGeom>
        </p:spPr>
        <p:txBody>
          <a:bodyPr/>
          <a:lstStyle/>
          <a:p>
            <a:fld id="{AD83F081-F403-4045-ACE1-DDD665069667}" type="datetimeFigureOut">
              <a:rPr lang="zh-CN" altLang="en-US" smtClean="0"/>
              <a:t>2025/3/17</a:t>
            </a:fld>
            <a:endParaRPr lang="zh-CN" altLang="en-US"/>
          </a:p>
        </p:txBody>
      </p:sp>
      <p:sp>
        <p:nvSpPr>
          <p:cNvPr id="5" name="页脚占位符 4">
            <a:extLst>
              <a:ext uri="{FF2B5EF4-FFF2-40B4-BE49-F238E27FC236}">
                <a16:creationId xmlns:a16="http://schemas.microsoft.com/office/drawing/2014/main" xmlns="" id="{FD7AB53F-95F3-4FFB-A62F-B4781C556858}"/>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ED33F27D-3801-4655-AEF8-F5AA5E76F62F}"/>
              </a:ext>
            </a:extLst>
          </p:cNvPr>
          <p:cNvSpPr>
            <a:spLocks noGrp="1"/>
          </p:cNvSpPr>
          <p:nvPr>
            <p:ph type="sldNum" sz="quarter" idx="12"/>
          </p:nvPr>
        </p:nvSpPr>
        <p:spPr>
          <a:xfrm>
            <a:off x="8610600" y="6356351"/>
            <a:ext cx="2743200" cy="365125"/>
          </a:xfrm>
          <a:prstGeom prst="rect">
            <a:avLst/>
          </a:prstGeom>
        </p:spPr>
        <p:txBody>
          <a:bodyPr/>
          <a:lstStyle/>
          <a:p>
            <a:fld id="{F1125B49-230A-417B-96C6-7EF7D9A5207F}" type="slidenum">
              <a:rPr lang="zh-CN" altLang="en-US" smtClean="0"/>
              <a:t>‹#›</a:t>
            </a:fld>
            <a:endParaRPr lang="zh-CN" altLang="en-US"/>
          </a:p>
        </p:txBody>
      </p:sp>
      <p:sp>
        <p:nvSpPr>
          <p:cNvPr id="7" name="矩形: 圆角 2">
            <a:extLst>
              <a:ext uri="{FF2B5EF4-FFF2-40B4-BE49-F238E27FC236}">
                <a16:creationId xmlns:a16="http://schemas.microsoft.com/office/drawing/2014/main" xmlns="" id="{0C83305F-17DE-4531-8DD0-9C7426AAC842}"/>
              </a:ext>
            </a:extLst>
          </p:cNvPr>
          <p:cNvSpPr/>
          <p:nvPr userDrawn="1"/>
        </p:nvSpPr>
        <p:spPr>
          <a:xfrm>
            <a:off x="173621" y="202557"/>
            <a:ext cx="11747385" cy="6655443"/>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8" name="图片 21">
            <a:extLst>
              <a:ext uri="{FF2B5EF4-FFF2-40B4-BE49-F238E27FC236}">
                <a16:creationId xmlns:a16="http://schemas.microsoft.com/office/drawing/2014/main" xmlns="" id="{7D9BBEE7-57EB-4BC2-8DB8-D14FFE677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03" y="-16855"/>
            <a:ext cx="12192000" cy="3766457"/>
          </a:xfrm>
          <a:prstGeom prst="rect">
            <a:avLst/>
          </a:prstGeom>
        </p:spPr>
      </p:pic>
      <p:grpSp>
        <p:nvGrpSpPr>
          <p:cNvPr id="9" name="组合 1">
            <a:extLst>
              <a:ext uri="{FF2B5EF4-FFF2-40B4-BE49-F238E27FC236}">
                <a16:creationId xmlns:a16="http://schemas.microsoft.com/office/drawing/2014/main" xmlns="" id="{CC014C71-A37C-4EE9-8A85-915EEAB76362}"/>
              </a:ext>
            </a:extLst>
          </p:cNvPr>
          <p:cNvGrpSpPr/>
          <p:nvPr userDrawn="1"/>
        </p:nvGrpSpPr>
        <p:grpSpPr>
          <a:xfrm>
            <a:off x="-855758" y="6056774"/>
            <a:ext cx="13218777" cy="1116671"/>
            <a:chOff x="-855759" y="4334995"/>
            <a:chExt cx="13218777" cy="2838450"/>
          </a:xfrm>
        </p:grpSpPr>
        <p:pic>
          <p:nvPicPr>
            <p:cNvPr id="10" name="图片 8">
              <a:extLst>
                <a:ext uri="{FF2B5EF4-FFF2-40B4-BE49-F238E27FC236}">
                  <a16:creationId xmlns:a16="http://schemas.microsoft.com/office/drawing/2014/main" xmlns="" id="{577577E9-A590-4E95-951A-02804F1A8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a:extLst>
                <a:ext uri="{FF2B5EF4-FFF2-40B4-BE49-F238E27FC236}">
                  <a16:creationId xmlns:a16="http://schemas.microsoft.com/office/drawing/2014/main" xmlns="" id="{99F3E138-25A9-4CF7-8122-CB75FA2C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a:extLst>
              <a:ext uri="{FF2B5EF4-FFF2-40B4-BE49-F238E27FC236}">
                <a16:creationId xmlns:a16="http://schemas.microsoft.com/office/drawing/2014/main" xmlns="" id="{9E245CF6-3C7A-49E4-9A7D-88FFBC61E9BB}"/>
              </a:ext>
            </a:extLst>
          </p:cNvPr>
          <p:cNvGrpSpPr/>
          <p:nvPr userDrawn="1"/>
        </p:nvGrpSpPr>
        <p:grpSpPr>
          <a:xfrm>
            <a:off x="270995" y="5184545"/>
            <a:ext cx="936739" cy="1371600"/>
            <a:chOff x="6135308" y="4402280"/>
            <a:chExt cx="936738" cy="1371600"/>
          </a:xfrm>
        </p:grpSpPr>
        <p:pic>
          <p:nvPicPr>
            <p:cNvPr id="13" name="图片 16">
              <a:extLst>
                <a:ext uri="{FF2B5EF4-FFF2-40B4-BE49-F238E27FC236}">
                  <a16:creationId xmlns:a16="http://schemas.microsoft.com/office/drawing/2014/main" xmlns="" id="{A41F90FD-3069-4B40-A327-C80517274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a:extLst>
                <a:ext uri="{FF2B5EF4-FFF2-40B4-BE49-F238E27FC236}">
                  <a16:creationId xmlns:a16="http://schemas.microsoft.com/office/drawing/2014/main" xmlns="" id="{6AD00307-6618-4471-8A5E-31FCF5688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extLst>
      <p:ext uri="{BB962C8B-B14F-4D97-AF65-F5344CB8AC3E}">
        <p14:creationId xmlns:p14="http://schemas.microsoft.com/office/powerpoint/2010/main" val="36240410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DC4685-8D51-49F1-BEC5-1859A33B5A5B}"/>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BCBB910-3AFA-4034-A3E5-74731F4867A2}"/>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BD03AC99-AE84-4726-B26E-8032C8AA0A3A}"/>
              </a:ext>
            </a:extLst>
          </p:cNvPr>
          <p:cNvSpPr>
            <a:spLocks noGrp="1"/>
          </p:cNvSpPr>
          <p:nvPr>
            <p:ph type="dt" sz="half" idx="10"/>
          </p:nvPr>
        </p:nvSpPr>
        <p:spPr>
          <a:xfrm>
            <a:off x="838200" y="6356351"/>
            <a:ext cx="2743200" cy="365125"/>
          </a:xfrm>
          <a:prstGeom prst="rect">
            <a:avLst/>
          </a:prstGeom>
        </p:spPr>
        <p:txBody>
          <a:bodyPr/>
          <a:lstStyle/>
          <a:p>
            <a:fld id="{AD83F081-F403-4045-ACE1-DDD665069667}" type="datetimeFigureOut">
              <a:rPr lang="zh-CN" altLang="en-US" smtClean="0"/>
              <a:t>2025/3/17</a:t>
            </a:fld>
            <a:endParaRPr lang="zh-CN" altLang="en-US"/>
          </a:p>
        </p:txBody>
      </p:sp>
      <p:sp>
        <p:nvSpPr>
          <p:cNvPr id="5" name="页脚占位符 4">
            <a:extLst>
              <a:ext uri="{FF2B5EF4-FFF2-40B4-BE49-F238E27FC236}">
                <a16:creationId xmlns:a16="http://schemas.microsoft.com/office/drawing/2014/main" xmlns="" id="{4C87554F-B681-4590-9608-398DD88FB1A3}"/>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0DE1BB2E-AC0E-44FB-BC4A-6B1575F57F9C}"/>
              </a:ext>
            </a:extLst>
          </p:cNvPr>
          <p:cNvSpPr>
            <a:spLocks noGrp="1"/>
          </p:cNvSpPr>
          <p:nvPr>
            <p:ph type="sldNum" sz="quarter" idx="12"/>
          </p:nvPr>
        </p:nvSpPr>
        <p:spPr>
          <a:xfrm>
            <a:off x="8610600" y="6356351"/>
            <a:ext cx="2743200" cy="365125"/>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61399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9D47C9-D543-4E94-90EF-13253CE8FFF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04E45A3-5652-428A-A460-D16C80537ACF}"/>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304F94A2-435F-48C6-A1EC-3ACC804F983D}"/>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1BEAFBFF-D740-474B-8670-FE123DEEE9C7}"/>
              </a:ext>
            </a:extLst>
          </p:cNvPr>
          <p:cNvSpPr>
            <a:spLocks noGrp="1"/>
          </p:cNvSpPr>
          <p:nvPr>
            <p:ph type="dt" sz="half" idx="10"/>
          </p:nvPr>
        </p:nvSpPr>
        <p:spPr>
          <a:xfrm>
            <a:off x="838200" y="6356351"/>
            <a:ext cx="2743200" cy="365125"/>
          </a:xfrm>
          <a:prstGeom prst="rect">
            <a:avLst/>
          </a:prstGeom>
        </p:spPr>
        <p:txBody>
          <a:bodyPr/>
          <a:lstStyle/>
          <a:p>
            <a:fld id="{AD83F081-F403-4045-ACE1-DDD665069667}" type="datetimeFigureOut">
              <a:rPr lang="zh-CN" altLang="en-US" smtClean="0"/>
              <a:t>2025/3/17</a:t>
            </a:fld>
            <a:endParaRPr lang="zh-CN" altLang="en-US"/>
          </a:p>
        </p:txBody>
      </p:sp>
      <p:sp>
        <p:nvSpPr>
          <p:cNvPr id="6" name="页脚占位符 5">
            <a:extLst>
              <a:ext uri="{FF2B5EF4-FFF2-40B4-BE49-F238E27FC236}">
                <a16:creationId xmlns:a16="http://schemas.microsoft.com/office/drawing/2014/main" xmlns="" id="{9A9BD987-0872-4CD6-BFB7-07CD0D59A396}"/>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16BF6F1A-4669-46FA-B742-15D90A64E2B1}"/>
              </a:ext>
            </a:extLst>
          </p:cNvPr>
          <p:cNvSpPr>
            <a:spLocks noGrp="1"/>
          </p:cNvSpPr>
          <p:nvPr>
            <p:ph type="sldNum" sz="quarter" idx="12"/>
          </p:nvPr>
        </p:nvSpPr>
        <p:spPr>
          <a:xfrm>
            <a:off x="8610600" y="6356351"/>
            <a:ext cx="2743200" cy="365125"/>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552631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06509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53A19D9-DD18-443C-901F-2FB315A1219F}"/>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87BABC0-81A9-4BE7-897A-2882719CCE4A}"/>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DF5BAD6C-2F44-4B63-AB92-145E59CDBF88}"/>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6F502895-EEF5-45A4-B12B-D09712AB8C4B}"/>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AD295F16-398E-47C8-A4FC-D87D966F99EE}"/>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65881909-9AD2-4012-A495-D713187F31F1}"/>
              </a:ext>
            </a:extLst>
          </p:cNvPr>
          <p:cNvSpPr>
            <a:spLocks noGrp="1"/>
          </p:cNvSpPr>
          <p:nvPr>
            <p:ph type="dt" sz="half" idx="10"/>
          </p:nvPr>
        </p:nvSpPr>
        <p:spPr>
          <a:xfrm>
            <a:off x="838200" y="6356351"/>
            <a:ext cx="2743200" cy="365125"/>
          </a:xfrm>
          <a:prstGeom prst="rect">
            <a:avLst/>
          </a:prstGeom>
        </p:spPr>
        <p:txBody>
          <a:bodyPr/>
          <a:lstStyle/>
          <a:p>
            <a:fld id="{AD83F081-F403-4045-ACE1-DDD665069667}" type="datetimeFigureOut">
              <a:rPr lang="zh-CN" altLang="en-US" smtClean="0"/>
              <a:t>2025/3/17</a:t>
            </a:fld>
            <a:endParaRPr lang="zh-CN" altLang="en-US"/>
          </a:p>
        </p:txBody>
      </p:sp>
      <p:sp>
        <p:nvSpPr>
          <p:cNvPr id="8" name="页脚占位符 7">
            <a:extLst>
              <a:ext uri="{FF2B5EF4-FFF2-40B4-BE49-F238E27FC236}">
                <a16:creationId xmlns:a16="http://schemas.microsoft.com/office/drawing/2014/main" xmlns="" id="{A25B2517-9DFB-4E9E-BAEC-F2FE82F7A04F}"/>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03CF7CC7-797C-4FA7-AE46-0167D64E8984}"/>
              </a:ext>
            </a:extLst>
          </p:cNvPr>
          <p:cNvSpPr>
            <a:spLocks noGrp="1"/>
          </p:cNvSpPr>
          <p:nvPr>
            <p:ph type="sldNum" sz="quarter" idx="12"/>
          </p:nvPr>
        </p:nvSpPr>
        <p:spPr>
          <a:xfrm>
            <a:off x="8610600" y="6356351"/>
            <a:ext cx="2743200" cy="365125"/>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0147759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D08A7F7-2A11-413C-A568-61B7C3AA532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A3709B0-A28C-4187-AE22-12525D770640}"/>
              </a:ext>
            </a:extLst>
          </p:cNvPr>
          <p:cNvSpPr>
            <a:spLocks noGrp="1"/>
          </p:cNvSpPr>
          <p:nvPr>
            <p:ph type="dt" sz="half" idx="10"/>
          </p:nvPr>
        </p:nvSpPr>
        <p:spPr>
          <a:xfrm>
            <a:off x="838200" y="6356351"/>
            <a:ext cx="2743200" cy="365125"/>
          </a:xfrm>
          <a:prstGeom prst="rect">
            <a:avLst/>
          </a:prstGeom>
        </p:spPr>
        <p:txBody>
          <a:bodyPr/>
          <a:lstStyle/>
          <a:p>
            <a:fld id="{AD83F081-F403-4045-ACE1-DDD665069667}" type="datetimeFigureOut">
              <a:rPr lang="zh-CN" altLang="en-US" smtClean="0"/>
              <a:t>2025/3/17</a:t>
            </a:fld>
            <a:endParaRPr lang="zh-CN" altLang="en-US"/>
          </a:p>
        </p:txBody>
      </p:sp>
      <p:sp>
        <p:nvSpPr>
          <p:cNvPr id="4" name="页脚占位符 3">
            <a:extLst>
              <a:ext uri="{FF2B5EF4-FFF2-40B4-BE49-F238E27FC236}">
                <a16:creationId xmlns:a16="http://schemas.microsoft.com/office/drawing/2014/main" xmlns="" id="{6A6C3824-54A4-4CB0-BB2E-B13A5A86D192}"/>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D717C4C9-6501-46C3-B0F0-32530E6CEB44}"/>
              </a:ext>
            </a:extLst>
          </p:cNvPr>
          <p:cNvSpPr>
            <a:spLocks noGrp="1"/>
          </p:cNvSpPr>
          <p:nvPr>
            <p:ph type="sldNum" sz="quarter" idx="12"/>
          </p:nvPr>
        </p:nvSpPr>
        <p:spPr>
          <a:xfrm>
            <a:off x="8610600" y="6356351"/>
            <a:ext cx="2743200" cy="365125"/>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8715804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53607838-A5C2-45F2-8A2A-C8CB62034D1D}"/>
              </a:ext>
            </a:extLst>
          </p:cNvPr>
          <p:cNvSpPr>
            <a:spLocks noGrp="1"/>
          </p:cNvSpPr>
          <p:nvPr>
            <p:ph type="dt" sz="half" idx="10"/>
          </p:nvPr>
        </p:nvSpPr>
        <p:spPr>
          <a:xfrm>
            <a:off x="838200" y="6356351"/>
            <a:ext cx="2743200" cy="365125"/>
          </a:xfrm>
          <a:prstGeom prst="rect">
            <a:avLst/>
          </a:prstGeom>
        </p:spPr>
        <p:txBody>
          <a:bodyPr/>
          <a:lstStyle/>
          <a:p>
            <a:fld id="{AD83F081-F403-4045-ACE1-DDD665069667}" type="datetimeFigureOut">
              <a:rPr lang="zh-CN" altLang="en-US" smtClean="0"/>
              <a:t>2025/3/17</a:t>
            </a:fld>
            <a:endParaRPr lang="zh-CN" altLang="en-US"/>
          </a:p>
        </p:txBody>
      </p:sp>
      <p:sp>
        <p:nvSpPr>
          <p:cNvPr id="3" name="页脚占位符 2">
            <a:extLst>
              <a:ext uri="{FF2B5EF4-FFF2-40B4-BE49-F238E27FC236}">
                <a16:creationId xmlns:a16="http://schemas.microsoft.com/office/drawing/2014/main" xmlns="" id="{207C8891-94D0-47FA-8CB3-22EC351319B5}"/>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6AA5ABA4-E65C-4860-B8AD-80813522FDBC}"/>
              </a:ext>
            </a:extLst>
          </p:cNvPr>
          <p:cNvSpPr>
            <a:spLocks noGrp="1"/>
          </p:cNvSpPr>
          <p:nvPr>
            <p:ph type="sldNum" sz="quarter" idx="12"/>
          </p:nvPr>
        </p:nvSpPr>
        <p:spPr>
          <a:xfrm>
            <a:off x="8610600" y="6356351"/>
            <a:ext cx="2743200" cy="365125"/>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9561233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B1A854C-4FE8-4E7E-9FB2-27136735C8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754D468A-A6B1-4DF8-98AD-13CFF4C7D8B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C81E4B7B-4663-4CA8-9197-A5109AB96363}"/>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E6B1300-64E1-4FB6-AF5C-FEDA71D7CCB9}"/>
              </a:ext>
            </a:extLst>
          </p:cNvPr>
          <p:cNvSpPr>
            <a:spLocks noGrp="1"/>
          </p:cNvSpPr>
          <p:nvPr>
            <p:ph type="dt" sz="half" idx="10"/>
          </p:nvPr>
        </p:nvSpPr>
        <p:spPr>
          <a:xfrm>
            <a:off x="838200" y="6356351"/>
            <a:ext cx="2743200" cy="365125"/>
          </a:xfrm>
          <a:prstGeom prst="rect">
            <a:avLst/>
          </a:prstGeom>
        </p:spPr>
        <p:txBody>
          <a:bodyPr/>
          <a:lstStyle/>
          <a:p>
            <a:fld id="{AD83F081-F403-4045-ACE1-DDD665069667}" type="datetimeFigureOut">
              <a:rPr lang="zh-CN" altLang="en-US" smtClean="0"/>
              <a:t>2025/3/17</a:t>
            </a:fld>
            <a:endParaRPr lang="zh-CN" altLang="en-US"/>
          </a:p>
        </p:txBody>
      </p:sp>
      <p:sp>
        <p:nvSpPr>
          <p:cNvPr id="6" name="页脚占位符 5">
            <a:extLst>
              <a:ext uri="{FF2B5EF4-FFF2-40B4-BE49-F238E27FC236}">
                <a16:creationId xmlns:a16="http://schemas.microsoft.com/office/drawing/2014/main" xmlns="" id="{E4CE6106-82CA-45DE-97E0-949892421CB0}"/>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2B5773E-5958-47FE-9FD7-A0569598474C}"/>
              </a:ext>
            </a:extLst>
          </p:cNvPr>
          <p:cNvSpPr>
            <a:spLocks noGrp="1"/>
          </p:cNvSpPr>
          <p:nvPr>
            <p:ph type="sldNum" sz="quarter" idx="12"/>
          </p:nvPr>
        </p:nvSpPr>
        <p:spPr>
          <a:xfrm>
            <a:off x="8610600" y="6356351"/>
            <a:ext cx="2743200" cy="365125"/>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0855195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71132A1-2398-4442-B711-67D1E489EAE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C70E6C5-17B0-417D-96B5-8E3550F0B671}"/>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xmlns="" id="{278C6F4F-7B98-4987-81BB-5200896990B6}"/>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06E90B87-D1FD-4E58-93BF-8A590617AFC2}"/>
              </a:ext>
            </a:extLst>
          </p:cNvPr>
          <p:cNvSpPr>
            <a:spLocks noGrp="1"/>
          </p:cNvSpPr>
          <p:nvPr>
            <p:ph type="dt" sz="half" idx="10"/>
          </p:nvPr>
        </p:nvSpPr>
        <p:spPr>
          <a:xfrm>
            <a:off x="838200" y="6356351"/>
            <a:ext cx="2743200" cy="365125"/>
          </a:xfrm>
          <a:prstGeom prst="rect">
            <a:avLst/>
          </a:prstGeom>
        </p:spPr>
        <p:txBody>
          <a:bodyPr/>
          <a:lstStyle/>
          <a:p>
            <a:fld id="{AD83F081-F403-4045-ACE1-DDD665069667}" type="datetimeFigureOut">
              <a:rPr lang="zh-CN" altLang="en-US" smtClean="0"/>
              <a:t>2025/3/17</a:t>
            </a:fld>
            <a:endParaRPr lang="zh-CN" altLang="en-US"/>
          </a:p>
        </p:txBody>
      </p:sp>
      <p:sp>
        <p:nvSpPr>
          <p:cNvPr id="6" name="页脚占位符 5">
            <a:extLst>
              <a:ext uri="{FF2B5EF4-FFF2-40B4-BE49-F238E27FC236}">
                <a16:creationId xmlns:a16="http://schemas.microsoft.com/office/drawing/2014/main" xmlns="" id="{AC7785B8-F18F-43B7-8A50-797015C889BA}"/>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6F1DE010-7744-42BB-850D-219828A47FB1}"/>
              </a:ext>
            </a:extLst>
          </p:cNvPr>
          <p:cNvSpPr>
            <a:spLocks noGrp="1"/>
          </p:cNvSpPr>
          <p:nvPr>
            <p:ph type="sldNum" sz="quarter" idx="12"/>
          </p:nvPr>
        </p:nvSpPr>
        <p:spPr>
          <a:xfrm>
            <a:off x="8610600" y="6356351"/>
            <a:ext cx="2743200" cy="365125"/>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9990007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49D8FCD-2E75-4E75-996D-916070ECDC2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A1143FB-09E8-407A-A3C9-52110D2FA294}"/>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C625DEF-BF76-4FBC-93BC-5B5790B8DB26}"/>
              </a:ext>
            </a:extLst>
          </p:cNvPr>
          <p:cNvSpPr>
            <a:spLocks noGrp="1"/>
          </p:cNvSpPr>
          <p:nvPr>
            <p:ph type="dt" sz="half" idx="10"/>
          </p:nvPr>
        </p:nvSpPr>
        <p:spPr>
          <a:xfrm>
            <a:off x="838200" y="6356351"/>
            <a:ext cx="2743200" cy="365125"/>
          </a:xfrm>
          <a:prstGeom prst="rect">
            <a:avLst/>
          </a:prstGeom>
        </p:spPr>
        <p:txBody>
          <a:bodyPr/>
          <a:lstStyle/>
          <a:p>
            <a:fld id="{AD83F081-F403-4045-ACE1-DDD665069667}" type="datetimeFigureOut">
              <a:rPr lang="zh-CN" altLang="en-US" smtClean="0"/>
              <a:t>2025/3/17</a:t>
            </a:fld>
            <a:endParaRPr lang="zh-CN" altLang="en-US"/>
          </a:p>
        </p:txBody>
      </p:sp>
      <p:sp>
        <p:nvSpPr>
          <p:cNvPr id="5" name="页脚占位符 4">
            <a:extLst>
              <a:ext uri="{FF2B5EF4-FFF2-40B4-BE49-F238E27FC236}">
                <a16:creationId xmlns:a16="http://schemas.microsoft.com/office/drawing/2014/main" xmlns="" id="{83C9CF93-820F-44D6-853E-AC7E1B332E8D}"/>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4B687F5-16BB-4CB9-807B-A7359F3AC7E9}"/>
              </a:ext>
            </a:extLst>
          </p:cNvPr>
          <p:cNvSpPr>
            <a:spLocks noGrp="1"/>
          </p:cNvSpPr>
          <p:nvPr>
            <p:ph type="sldNum" sz="quarter" idx="12"/>
          </p:nvPr>
        </p:nvSpPr>
        <p:spPr>
          <a:xfrm>
            <a:off x="8610600" y="6356351"/>
            <a:ext cx="2743200" cy="365125"/>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948831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03CCFE39-67F3-4E2B-8C02-B6B0CD765935}"/>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B4F336EC-0913-4A4C-B663-CF56E2805018}"/>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2CAB8E6-C547-465E-9173-6534661B5D1A}"/>
              </a:ext>
            </a:extLst>
          </p:cNvPr>
          <p:cNvSpPr>
            <a:spLocks noGrp="1"/>
          </p:cNvSpPr>
          <p:nvPr>
            <p:ph type="dt" sz="half" idx="10"/>
          </p:nvPr>
        </p:nvSpPr>
        <p:spPr>
          <a:xfrm>
            <a:off x="838200" y="6356351"/>
            <a:ext cx="2743200" cy="365125"/>
          </a:xfrm>
          <a:prstGeom prst="rect">
            <a:avLst/>
          </a:prstGeom>
        </p:spPr>
        <p:txBody>
          <a:bodyPr/>
          <a:lstStyle/>
          <a:p>
            <a:fld id="{AD83F081-F403-4045-ACE1-DDD665069667}" type="datetimeFigureOut">
              <a:rPr lang="zh-CN" altLang="en-US" smtClean="0"/>
              <a:t>2025/3/17</a:t>
            </a:fld>
            <a:endParaRPr lang="zh-CN" altLang="en-US"/>
          </a:p>
        </p:txBody>
      </p:sp>
      <p:sp>
        <p:nvSpPr>
          <p:cNvPr id="5" name="页脚占位符 4">
            <a:extLst>
              <a:ext uri="{FF2B5EF4-FFF2-40B4-BE49-F238E27FC236}">
                <a16:creationId xmlns:a16="http://schemas.microsoft.com/office/drawing/2014/main" xmlns="" id="{797FB669-065C-4EA7-BE50-D09DB055BFB7}"/>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5F868750-6516-4888-BD86-7354E1ADD793}"/>
              </a:ext>
            </a:extLst>
          </p:cNvPr>
          <p:cNvSpPr>
            <a:spLocks noGrp="1"/>
          </p:cNvSpPr>
          <p:nvPr>
            <p:ph type="sldNum" sz="quarter" idx="12"/>
          </p:nvPr>
        </p:nvSpPr>
        <p:spPr>
          <a:xfrm>
            <a:off x="8610600" y="6356351"/>
            <a:ext cx="2743200" cy="365125"/>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2830620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C9FB33-BFF0-81CF-2A61-FDF0EE2477F1}"/>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D9703341-62CF-F89B-FFCE-F52C41266F15}"/>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9B83F345-59BD-5D68-0EB5-2D33296CC1E6}"/>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17/3/2025</a:t>
            </a:fld>
            <a:endParaRPr lang="en-US"/>
          </a:p>
        </p:txBody>
      </p:sp>
      <p:sp>
        <p:nvSpPr>
          <p:cNvPr id="5" name="Footer Placeholder 4">
            <a:extLst>
              <a:ext uri="{FF2B5EF4-FFF2-40B4-BE49-F238E27FC236}">
                <a16:creationId xmlns:a16="http://schemas.microsoft.com/office/drawing/2014/main" xmlns="" id="{80AE6F09-4210-00E2-1F6F-AC85E78C373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2EED30B-6119-5BAD-103B-531151B0ECAE}"/>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532639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F08B2C-44FC-7854-2E4A-2B1989AAE41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7B8D5C1-BFFD-1794-2053-FAE4A6567B6B}"/>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AAC17FD-1E82-FC59-FE59-293C8A78D14A}"/>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17/3/2025</a:t>
            </a:fld>
            <a:endParaRPr lang="en-US"/>
          </a:p>
        </p:txBody>
      </p:sp>
      <p:sp>
        <p:nvSpPr>
          <p:cNvPr id="5" name="Footer Placeholder 4">
            <a:extLst>
              <a:ext uri="{FF2B5EF4-FFF2-40B4-BE49-F238E27FC236}">
                <a16:creationId xmlns:a16="http://schemas.microsoft.com/office/drawing/2014/main" xmlns="" id="{31E4E9F0-4387-9689-8860-765D88E77EE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E4A3E38-2975-D713-7CEF-2CBC64D93ACD}"/>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0791735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9F8B92-4201-11D6-8D07-A9E540649248}"/>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B64C3076-69B1-E138-37C6-1BF6DDD791B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82000"/>
                  </a:schemeClr>
                </a:solidFill>
              </a:defRPr>
            </a:lvl1pPr>
            <a:lvl2pPr marL="609585" indent="0">
              <a:buNone/>
              <a:defRPr sz="2667">
                <a:solidFill>
                  <a:schemeClr val="tx1">
                    <a:tint val="82000"/>
                  </a:schemeClr>
                </a:solidFill>
              </a:defRPr>
            </a:lvl2pPr>
            <a:lvl3pPr marL="1219170" indent="0">
              <a:buNone/>
              <a:defRPr sz="2400">
                <a:solidFill>
                  <a:schemeClr val="tx1">
                    <a:tint val="82000"/>
                  </a:schemeClr>
                </a:solidFill>
              </a:defRPr>
            </a:lvl3pPr>
            <a:lvl4pPr marL="1828754" indent="0">
              <a:buNone/>
              <a:defRPr sz="2133">
                <a:solidFill>
                  <a:schemeClr val="tx1">
                    <a:tint val="82000"/>
                  </a:schemeClr>
                </a:solidFill>
              </a:defRPr>
            </a:lvl4pPr>
            <a:lvl5pPr marL="2438339" indent="0">
              <a:buNone/>
              <a:defRPr sz="2133">
                <a:solidFill>
                  <a:schemeClr val="tx1">
                    <a:tint val="82000"/>
                  </a:schemeClr>
                </a:solidFill>
              </a:defRPr>
            </a:lvl5pPr>
            <a:lvl6pPr marL="3047924" indent="0">
              <a:buNone/>
              <a:defRPr sz="2133">
                <a:solidFill>
                  <a:schemeClr val="tx1">
                    <a:tint val="82000"/>
                  </a:schemeClr>
                </a:solidFill>
              </a:defRPr>
            </a:lvl6pPr>
            <a:lvl7pPr marL="3657509" indent="0">
              <a:buNone/>
              <a:defRPr sz="2133">
                <a:solidFill>
                  <a:schemeClr val="tx1">
                    <a:tint val="82000"/>
                  </a:schemeClr>
                </a:solidFill>
              </a:defRPr>
            </a:lvl7pPr>
            <a:lvl8pPr marL="4267093" indent="0">
              <a:buNone/>
              <a:defRPr sz="2133">
                <a:solidFill>
                  <a:schemeClr val="tx1">
                    <a:tint val="82000"/>
                  </a:schemeClr>
                </a:solidFill>
              </a:defRPr>
            </a:lvl8pPr>
            <a:lvl9pPr marL="4876678" indent="0">
              <a:buNone/>
              <a:defRPr sz="2133">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1919D56-9FE6-A1AE-6C64-BEE413B522ED}"/>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17/3/2025</a:t>
            </a:fld>
            <a:endParaRPr lang="en-US"/>
          </a:p>
        </p:txBody>
      </p:sp>
      <p:sp>
        <p:nvSpPr>
          <p:cNvPr id="5" name="Footer Placeholder 4">
            <a:extLst>
              <a:ext uri="{FF2B5EF4-FFF2-40B4-BE49-F238E27FC236}">
                <a16:creationId xmlns:a16="http://schemas.microsoft.com/office/drawing/2014/main" xmlns="" id="{41A660FC-8992-474E-6348-64E73D318F8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54757DD-3B5D-E02E-837D-15A1D35B3377}"/>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587460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56619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5EC18C-AD95-A2D4-4E48-972FF0F1FBD8}"/>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89619A7-B3D8-9B53-AE59-1C4CB2D8BC18}"/>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A288A41-0F54-1683-8B98-918DC8D6188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E706A76-8BA2-0B36-5324-584C7473110F}"/>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17/3/2025</a:t>
            </a:fld>
            <a:endParaRPr lang="en-US"/>
          </a:p>
        </p:txBody>
      </p:sp>
      <p:sp>
        <p:nvSpPr>
          <p:cNvPr id="6" name="Footer Placeholder 5">
            <a:extLst>
              <a:ext uri="{FF2B5EF4-FFF2-40B4-BE49-F238E27FC236}">
                <a16:creationId xmlns:a16="http://schemas.microsoft.com/office/drawing/2014/main" xmlns="" id="{5A2F468A-C867-3F5D-7653-8E1893959F6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8F60580-7E74-AA1A-56E3-B6659BCEF553}"/>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5860120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C0CD65-0266-1D87-0EA6-FC47BBD039CB}"/>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4E94FCD-2C07-3714-6894-6DF266D200F4}"/>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5073339-A660-1867-27A5-5AEB472E525E}"/>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C3C0F02-B523-7417-9BEC-533B2E9AE9FE}"/>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D931C28-1CC0-DA55-6C0C-937DF26147AE}"/>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403C3BE-4DA0-A526-214F-197C8EBE5684}"/>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17/3/2025</a:t>
            </a:fld>
            <a:endParaRPr lang="en-US"/>
          </a:p>
        </p:txBody>
      </p:sp>
      <p:sp>
        <p:nvSpPr>
          <p:cNvPr id="8" name="Footer Placeholder 7">
            <a:extLst>
              <a:ext uri="{FF2B5EF4-FFF2-40B4-BE49-F238E27FC236}">
                <a16:creationId xmlns:a16="http://schemas.microsoft.com/office/drawing/2014/main" xmlns="" id="{6DBFBF63-6BE6-D84C-A033-D6F1DB723FA6}"/>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5AE7FB4E-E95C-9126-2894-B5A01E4A1D78}"/>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9925594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94BE01-301A-B357-C9BD-9BE5B041D17D}"/>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69B16C20-8E99-35A8-7A3C-416BD3F3402E}"/>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17/3/2025</a:t>
            </a:fld>
            <a:endParaRPr lang="en-US"/>
          </a:p>
        </p:txBody>
      </p:sp>
      <p:sp>
        <p:nvSpPr>
          <p:cNvPr id="4" name="Footer Placeholder 3">
            <a:extLst>
              <a:ext uri="{FF2B5EF4-FFF2-40B4-BE49-F238E27FC236}">
                <a16:creationId xmlns:a16="http://schemas.microsoft.com/office/drawing/2014/main" xmlns="" id="{AC8B6450-4DF1-4F50-4731-120FEFE740C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A5BE72CF-DDB4-7D93-FFF9-8338A222BC1D}"/>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4719767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79456E1-A929-E6BC-E1A4-F9D398A4313C}"/>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17/3/2025</a:t>
            </a:fld>
            <a:endParaRPr lang="en-US"/>
          </a:p>
        </p:txBody>
      </p:sp>
      <p:sp>
        <p:nvSpPr>
          <p:cNvPr id="3" name="Footer Placeholder 2">
            <a:extLst>
              <a:ext uri="{FF2B5EF4-FFF2-40B4-BE49-F238E27FC236}">
                <a16:creationId xmlns:a16="http://schemas.microsoft.com/office/drawing/2014/main" xmlns="" id="{0C750704-CC74-8636-39AE-1A60E39C16E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7B528067-8305-34DC-7ABC-FE4633F3891B}"/>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6115535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826188-C69B-5ECF-77CB-FCAF37AF9F2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E1BED801-661D-F3BF-649E-867DC4BC9892}"/>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6698591-D92A-A21F-5F9A-D1EB43EAAFD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44BC6F04-3606-4E2E-A7BD-0E72835B0984}"/>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17/3/2025</a:t>
            </a:fld>
            <a:endParaRPr lang="en-US"/>
          </a:p>
        </p:txBody>
      </p:sp>
      <p:sp>
        <p:nvSpPr>
          <p:cNvPr id="6" name="Footer Placeholder 5">
            <a:extLst>
              <a:ext uri="{FF2B5EF4-FFF2-40B4-BE49-F238E27FC236}">
                <a16:creationId xmlns:a16="http://schemas.microsoft.com/office/drawing/2014/main" xmlns="" id="{5045B937-B992-5F0E-BEA3-EF6FB1E4FEA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AA71C26-6A47-0326-FC5C-BC2D3F403E4B}"/>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4480668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2F1DFA-25EA-59AD-C151-95485E842E20}"/>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CC341842-1A9C-3C3A-3494-511E4C153822}"/>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E4611043-23D0-3BD5-7CF8-AD5AF00844A3}"/>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611E21CB-0462-BAD1-AA27-2E335FCD81E2}"/>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17/3/2025</a:t>
            </a:fld>
            <a:endParaRPr lang="en-US"/>
          </a:p>
        </p:txBody>
      </p:sp>
      <p:sp>
        <p:nvSpPr>
          <p:cNvPr id="6" name="Footer Placeholder 5">
            <a:extLst>
              <a:ext uri="{FF2B5EF4-FFF2-40B4-BE49-F238E27FC236}">
                <a16:creationId xmlns:a16="http://schemas.microsoft.com/office/drawing/2014/main" xmlns="" id="{B9238A43-6210-E596-7B0E-E68A7B88899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3ED2A07-4821-282C-36D0-A6BC0A241440}"/>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5899697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112E11-09AC-3396-1431-2A1158C57239}"/>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3C0DC3B-2A61-D431-458D-8CC86AF253D8}"/>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B8B85C7-F99A-70C5-A184-5EC4C9DBFB9A}"/>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17/3/2025</a:t>
            </a:fld>
            <a:endParaRPr lang="en-US"/>
          </a:p>
        </p:txBody>
      </p:sp>
      <p:sp>
        <p:nvSpPr>
          <p:cNvPr id="5" name="Footer Placeholder 4">
            <a:extLst>
              <a:ext uri="{FF2B5EF4-FFF2-40B4-BE49-F238E27FC236}">
                <a16:creationId xmlns:a16="http://schemas.microsoft.com/office/drawing/2014/main" xmlns="" id="{1DFCF7D1-558D-B9A8-D41F-6FB5D06678C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2AAC471-8C9D-35D6-0C2A-D98D649637A8}"/>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404973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6137CE7-7A4E-105A-3DCF-61B2D45823C3}"/>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121DE6E-5074-4266-72F5-1958F8D38D1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2579027-0F26-64F2-E523-0DA92619C7AA}"/>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17/3/2025</a:t>
            </a:fld>
            <a:endParaRPr lang="en-US"/>
          </a:p>
        </p:txBody>
      </p:sp>
      <p:sp>
        <p:nvSpPr>
          <p:cNvPr id="5" name="Footer Placeholder 4">
            <a:extLst>
              <a:ext uri="{FF2B5EF4-FFF2-40B4-BE49-F238E27FC236}">
                <a16:creationId xmlns:a16="http://schemas.microsoft.com/office/drawing/2014/main" xmlns="" id="{CAC69970-0E68-7F29-5820-E27ED79B298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3434D16-6034-AAD0-78E7-A8C81D87E3BE}"/>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6891983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93FD00-F144-45CD-FDFA-CEE77371B49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C4AEBB2B-8142-299E-6701-81348CAACC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145B1E26-20EA-1126-E8C6-56A91F70F205}"/>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17/03/2025</a:t>
            </a:fld>
            <a:endParaRPr lang="vi-VN"/>
          </a:p>
        </p:txBody>
      </p:sp>
      <p:sp>
        <p:nvSpPr>
          <p:cNvPr id="5" name="Footer Placeholder 4">
            <a:extLst>
              <a:ext uri="{FF2B5EF4-FFF2-40B4-BE49-F238E27FC236}">
                <a16:creationId xmlns:a16="http://schemas.microsoft.com/office/drawing/2014/main" xmlns="" id="{437F04BD-A3D6-7EF1-C2BF-0A52A9C3FBC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AC729422-B0DF-1F2C-2470-014B9803EB6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182207859"/>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CA70964-C254-FDC4-5464-F5165CEFA88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03669554"/>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97772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265255-34C5-9977-C045-89C674C0C3F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4FF254E9-C286-93FE-0C21-91F4583BEDA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5220582-7207-BDB6-6835-D6777C8C61BB}"/>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17/03/2025</a:t>
            </a:fld>
            <a:endParaRPr lang="vi-VN"/>
          </a:p>
        </p:txBody>
      </p:sp>
      <p:sp>
        <p:nvSpPr>
          <p:cNvPr id="5" name="Footer Placeholder 4">
            <a:extLst>
              <a:ext uri="{FF2B5EF4-FFF2-40B4-BE49-F238E27FC236}">
                <a16:creationId xmlns:a16="http://schemas.microsoft.com/office/drawing/2014/main" xmlns="" id="{07CD6457-5FDF-324F-7BAA-7413DF88D9D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0C48B26D-E20E-886A-41B4-A3B8FF4617CF}"/>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164929129"/>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B08FAA-BE51-56DE-B3F9-14B13D195C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F5905012-794F-CF61-17A9-6D10CDB74FA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91E59B75-603F-BBD7-268E-3D4E70AC3E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480337C5-3CCE-0300-1FFE-9436FE1021EF}"/>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17/03/2025</a:t>
            </a:fld>
            <a:endParaRPr lang="vi-VN"/>
          </a:p>
        </p:txBody>
      </p:sp>
      <p:sp>
        <p:nvSpPr>
          <p:cNvPr id="6" name="Footer Placeholder 5">
            <a:extLst>
              <a:ext uri="{FF2B5EF4-FFF2-40B4-BE49-F238E27FC236}">
                <a16:creationId xmlns:a16="http://schemas.microsoft.com/office/drawing/2014/main" xmlns="" id="{B64297B5-A051-0DCA-82AA-53019AE8ED0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AD5426A4-6780-6115-2650-F710E4537C42}"/>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361890010"/>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BD42DB-DD4A-B243-68C6-28287F3E73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F2E3FED0-4598-2989-6225-2CBBDB0A0C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CE94887-14A4-720E-A4E7-EEFD2D471D6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AC3FC7EB-2C1D-CD90-CFF8-E85B2977C12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1A36D23-8CBA-725C-E074-73583A4C3E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A4A91819-C878-6B53-38C1-139B5EA98D46}"/>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17/03/2025</a:t>
            </a:fld>
            <a:endParaRPr lang="vi-VN"/>
          </a:p>
        </p:txBody>
      </p:sp>
      <p:sp>
        <p:nvSpPr>
          <p:cNvPr id="8" name="Footer Placeholder 7">
            <a:extLst>
              <a:ext uri="{FF2B5EF4-FFF2-40B4-BE49-F238E27FC236}">
                <a16:creationId xmlns:a16="http://schemas.microsoft.com/office/drawing/2014/main" xmlns="" id="{2727779A-2CBA-0C71-CA09-2BD71141762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xmlns="" id="{A6940398-8AC1-8100-D6BD-B9100A702DAB}"/>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535217026"/>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6AF392-7BDF-0C67-7F70-DCA37D5325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9614194F-89AD-9941-213F-C22D88661832}"/>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17/03/2025</a:t>
            </a:fld>
            <a:endParaRPr lang="vi-VN"/>
          </a:p>
        </p:txBody>
      </p:sp>
      <p:sp>
        <p:nvSpPr>
          <p:cNvPr id="4" name="Footer Placeholder 3">
            <a:extLst>
              <a:ext uri="{FF2B5EF4-FFF2-40B4-BE49-F238E27FC236}">
                <a16:creationId xmlns:a16="http://schemas.microsoft.com/office/drawing/2014/main" xmlns="" id="{079DEC92-CA8D-E260-1362-C6F9444E184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xmlns="" id="{F5B4E536-0F4A-02DD-AE1A-B14E0719F842}"/>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846500754"/>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058F67C-E8EE-39EA-BF63-0D61822651B0}"/>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17/03/2025</a:t>
            </a:fld>
            <a:endParaRPr lang="vi-VN"/>
          </a:p>
        </p:txBody>
      </p:sp>
      <p:sp>
        <p:nvSpPr>
          <p:cNvPr id="3" name="Footer Placeholder 2">
            <a:extLst>
              <a:ext uri="{FF2B5EF4-FFF2-40B4-BE49-F238E27FC236}">
                <a16:creationId xmlns:a16="http://schemas.microsoft.com/office/drawing/2014/main" xmlns="" id="{859632E4-AFAB-A2B6-61CB-E0374F300A6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xmlns="" id="{2F404E4C-DF97-0A39-2276-FD3D91E5D455}"/>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047598232"/>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55CC10-5500-03F3-7822-21F9B27F96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1D68CC82-96B5-90D7-922E-0933C6250A8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C4D666F8-68BC-2D9B-C1FB-D455701BF1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43FA02F-B2E5-1465-1E06-FFD5395B5EA3}"/>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17/03/2025</a:t>
            </a:fld>
            <a:endParaRPr lang="vi-VN"/>
          </a:p>
        </p:txBody>
      </p:sp>
      <p:sp>
        <p:nvSpPr>
          <p:cNvPr id="6" name="Footer Placeholder 5">
            <a:extLst>
              <a:ext uri="{FF2B5EF4-FFF2-40B4-BE49-F238E27FC236}">
                <a16:creationId xmlns:a16="http://schemas.microsoft.com/office/drawing/2014/main" xmlns="" id="{756F03B2-5D33-9439-08D9-9AC7DE2BA92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0181A443-E54B-5AD4-6DB1-9A142ADC5A6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705354539"/>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F05C0B-3246-5CD0-EC9E-A0DEA540F8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B8B25655-113F-5B39-3FE2-AB57CFC972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A98A834A-B660-CC8D-D938-C3542D814AC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CE42E15-A648-EBB2-78B4-A796964665C9}"/>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17/03/2025</a:t>
            </a:fld>
            <a:endParaRPr lang="vi-VN"/>
          </a:p>
        </p:txBody>
      </p:sp>
      <p:sp>
        <p:nvSpPr>
          <p:cNvPr id="6" name="Footer Placeholder 5">
            <a:extLst>
              <a:ext uri="{FF2B5EF4-FFF2-40B4-BE49-F238E27FC236}">
                <a16:creationId xmlns:a16="http://schemas.microsoft.com/office/drawing/2014/main" xmlns="" id="{A410E6C0-554C-9B91-F272-95D678976A4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78AE2CDD-E275-CDA4-65C3-6782E261128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027207004"/>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D8E096-9518-3014-7D0B-CB039EF218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33BF80D1-C49E-1AEF-E186-53FCF6955D4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23AEDE53-1C96-E4BF-C5AE-A4F34A2F6C78}"/>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17/03/2025</a:t>
            </a:fld>
            <a:endParaRPr lang="vi-VN"/>
          </a:p>
        </p:txBody>
      </p:sp>
      <p:sp>
        <p:nvSpPr>
          <p:cNvPr id="5" name="Footer Placeholder 4">
            <a:extLst>
              <a:ext uri="{FF2B5EF4-FFF2-40B4-BE49-F238E27FC236}">
                <a16:creationId xmlns:a16="http://schemas.microsoft.com/office/drawing/2014/main" xmlns="" id="{8DBAB8EA-03A6-3D96-4889-00404755284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95AF3970-FFC5-C8E6-27F0-B0DBFA4B5AB9}"/>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207185397"/>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03BFE02-A8BE-8884-5328-6AA9CAA94EA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AFAC6667-1D4E-C045-7816-3614A2237DE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5E7B93AD-B6DB-41A5-3B3E-38E0685000CD}"/>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17/03/2025</a:t>
            </a:fld>
            <a:endParaRPr lang="vi-VN"/>
          </a:p>
        </p:txBody>
      </p:sp>
      <p:sp>
        <p:nvSpPr>
          <p:cNvPr id="5" name="Footer Placeholder 4">
            <a:extLst>
              <a:ext uri="{FF2B5EF4-FFF2-40B4-BE49-F238E27FC236}">
                <a16:creationId xmlns:a16="http://schemas.microsoft.com/office/drawing/2014/main" xmlns="" id="{1C1DC457-DEB6-2403-8305-98569C9CC52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F3ABA13F-0175-F714-57E4-9EFDFB68E177}"/>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36442304"/>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27844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46099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0545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2674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88664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4380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20006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5505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4779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95270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08414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40174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4802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33464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5.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5.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3.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5.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5.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16.pn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16.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xmlns="" id="{DDAD2DE8-EFA1-04B7-AF11-263F775D1B6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905001" y="153525"/>
            <a:ext cx="1605701" cy="1605701"/>
          </a:xfrm>
          <a:prstGeom prst="rect">
            <a:avLst/>
          </a:prstGeom>
        </p:spPr>
      </p:pic>
    </p:spTree>
    <p:extLst>
      <p:ext uri="{BB962C8B-B14F-4D97-AF65-F5344CB8AC3E}">
        <p14:creationId xmlns:p14="http://schemas.microsoft.com/office/powerpoint/2010/main" val="415461591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02" r:id="rId12"/>
    <p:sldLayoutId id="2147483708"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xmlns="" id="{DF547E68-7030-5E46-5A13-C5D8E7C1E3B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47705" y="144158"/>
            <a:ext cx="1621581" cy="1621581"/>
          </a:xfrm>
          <a:prstGeom prst="rect">
            <a:avLst/>
          </a:prstGeom>
        </p:spPr>
      </p:pic>
    </p:spTree>
    <p:extLst>
      <p:ext uri="{BB962C8B-B14F-4D97-AF65-F5344CB8AC3E}">
        <p14:creationId xmlns:p14="http://schemas.microsoft.com/office/powerpoint/2010/main" val="68541646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spd="slow">
    <p:wip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0" name="Picture 9" descr="A round pink circle with white text and a black background&#10;&#10;Description automatically generated">
            <a:extLst>
              <a:ext uri="{FF2B5EF4-FFF2-40B4-BE49-F238E27FC236}">
                <a16:creationId xmlns:a16="http://schemas.microsoft.com/office/drawing/2014/main" xmlns="" id="{2A44349C-7231-9CA3-A5AD-2B2ED7267664}"/>
              </a:ext>
            </a:extLst>
          </p:cNvPr>
          <p:cNvPicPr>
            <a:picLocks noChangeAspect="1"/>
          </p:cNvPicPr>
          <p:nvPr userDrawn="1"/>
        </p:nvPicPr>
        <p:blipFill>
          <a:blip r:embed="rId13"/>
          <a:stretch>
            <a:fillRect/>
          </a:stretch>
        </p:blipFill>
        <p:spPr>
          <a:xfrm>
            <a:off x="-1834099" y="105973"/>
            <a:ext cx="1573740" cy="1573740"/>
          </a:xfrm>
          <a:prstGeom prst="rect">
            <a:avLst/>
          </a:prstGeom>
        </p:spPr>
      </p:pic>
    </p:spTree>
    <p:extLst>
      <p:ext uri="{BB962C8B-B14F-4D97-AF65-F5344CB8AC3E}">
        <p14:creationId xmlns:p14="http://schemas.microsoft.com/office/powerpoint/2010/main" val="287873261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6295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2D18D678-8E45-8C27-6DCA-7646E9D14547}"/>
              </a:ext>
            </a:extLst>
          </p:cNvPr>
          <p:cNvPicPr>
            <a:picLocks noChangeAspect="1"/>
          </p:cNvPicPr>
          <p:nvPr userDrawn="1"/>
        </p:nvPicPr>
        <p:blipFill rotWithShape="1">
          <a:blip r:embed="rId13"/>
          <a:srcRect l="1369"/>
          <a:stretch/>
        </p:blipFill>
        <p:spPr>
          <a:xfrm>
            <a:off x="1" y="0"/>
            <a:ext cx="12024863" cy="6858000"/>
          </a:xfrm>
          <a:prstGeom prst="rect">
            <a:avLst/>
          </a:prstGeom>
        </p:spPr>
      </p:pic>
      <p:pic>
        <p:nvPicPr>
          <p:cNvPr id="9" name="Picture 8" descr="A round pink circle with white text and a black background&#10;&#10;Description automatically generated">
            <a:extLst>
              <a:ext uri="{FF2B5EF4-FFF2-40B4-BE49-F238E27FC236}">
                <a16:creationId xmlns:a16="http://schemas.microsoft.com/office/drawing/2014/main" xmlns="" id="{80AF07C6-DF2B-FE47-74DB-A56C647DA019}"/>
              </a:ext>
            </a:extLst>
          </p:cNvPr>
          <p:cNvPicPr>
            <a:picLocks noChangeAspect="1"/>
          </p:cNvPicPr>
          <p:nvPr userDrawn="1"/>
        </p:nvPicPr>
        <p:blipFill>
          <a:blip r:embed="rId14"/>
          <a:stretch>
            <a:fillRect/>
          </a:stretch>
        </p:blipFill>
        <p:spPr>
          <a:xfrm>
            <a:off x="-1834099" y="105973"/>
            <a:ext cx="1573740" cy="1573740"/>
          </a:xfrm>
          <a:prstGeom prst="rect">
            <a:avLst/>
          </a:prstGeom>
        </p:spPr>
      </p:pic>
    </p:spTree>
    <p:extLst>
      <p:ext uri="{BB962C8B-B14F-4D97-AF65-F5344CB8AC3E}">
        <p14:creationId xmlns:p14="http://schemas.microsoft.com/office/powerpoint/2010/main" val="274950851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round pink circle with white text and a black background&#10;&#10;Description automatically generated">
            <a:extLst>
              <a:ext uri="{FF2B5EF4-FFF2-40B4-BE49-F238E27FC236}">
                <a16:creationId xmlns:a16="http://schemas.microsoft.com/office/drawing/2014/main" xmlns="" id="{4958D72B-F8E0-7738-C1FB-A90FBF0A779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extLst>
      <p:ext uri="{BB962C8B-B14F-4D97-AF65-F5344CB8AC3E}">
        <p14:creationId xmlns:p14="http://schemas.microsoft.com/office/powerpoint/2010/main" val="237032624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tile tx="0" ty="0" sx="100000" sy="100000" flip="none" algn="tl"/>
        </a:blipFill>
        <a:effectLst/>
      </p:bgPr>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xmlns="" id="{880EE9A6-4EB8-00AA-169D-DAE630E9939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30627" y="0"/>
            <a:ext cx="1390351" cy="1390351"/>
          </a:xfrm>
          <a:prstGeom prst="rect">
            <a:avLst/>
          </a:prstGeom>
        </p:spPr>
      </p:pic>
    </p:spTree>
    <p:extLst>
      <p:ext uri="{BB962C8B-B14F-4D97-AF65-F5344CB8AC3E}">
        <p14:creationId xmlns:p14="http://schemas.microsoft.com/office/powerpoint/2010/main" val="398732318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838" r:id="rId8"/>
    <p:sldLayoutId id="2147483839" r:id="rId9"/>
    <p:sldLayoutId id="2147483840" r:id="rId10"/>
    <p:sldLayoutId id="214748384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8.gif"/></Relationships>
</file>

<file path=ppt/slides/_rels/slide1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8.png"/><Relationship Id="rId1" Type="http://schemas.openxmlformats.org/officeDocument/2006/relationships/slideLayout" Target="../slideLayouts/slideLayout5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6.xml"/><Relationship Id="rId5" Type="http://schemas.openxmlformats.org/officeDocument/2006/relationships/image" Target="../media/image21.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75.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image" Target="../media/image11.png"/><Relationship Id="rId11" Type="http://schemas.openxmlformats.org/officeDocument/2006/relationships/image" Target="../media/image26.png"/><Relationship Id="rId5" Type="http://schemas.openxmlformats.org/officeDocument/2006/relationships/image" Target="../media/image10.png"/><Relationship Id="rId10" Type="http://schemas.microsoft.com/office/2007/relationships/hdphoto" Target="../media/hdphoto1.wdp"/><Relationship Id="rId4" Type="http://schemas.openxmlformats.org/officeDocument/2006/relationships/image" Target="../media/image23.png"/><Relationship Id="rId9" Type="http://schemas.openxmlformats.org/officeDocument/2006/relationships/image" Target="../media/image25.png"/><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5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B60E1FAA-367C-4AEC-986A-DA03EDA199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792863">
            <a:off x="1012961" y="312264"/>
            <a:ext cx="770960" cy="69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a:extLst>
              <a:ext uri="{FF2B5EF4-FFF2-40B4-BE49-F238E27FC236}">
                <a16:creationId xmlns:a16="http://schemas.microsoft.com/office/drawing/2014/main" xmlns="" id="{AFE40852-1D63-4FBB-AEBD-9B6B2617B39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3990733" y="5795201"/>
            <a:ext cx="1114668" cy="8235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0">
            <a:extLst>
              <a:ext uri="{FF2B5EF4-FFF2-40B4-BE49-F238E27FC236}">
                <a16:creationId xmlns:a16="http://schemas.microsoft.com/office/drawing/2014/main" xmlns="" id="{83F3EF7B-5595-4733-9C4F-7AC9EDEFAAB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555841" y="1295401"/>
            <a:ext cx="1101436" cy="8137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1">
            <a:extLst>
              <a:ext uri="{FF2B5EF4-FFF2-40B4-BE49-F238E27FC236}">
                <a16:creationId xmlns:a16="http://schemas.microsoft.com/office/drawing/2014/main" xmlns="" id="{B4AE57E3-D7E9-402C-BFCF-D30430BC784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340803" y="270501"/>
            <a:ext cx="765756" cy="56574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3">
            <a:extLst>
              <a:ext uri="{FF2B5EF4-FFF2-40B4-BE49-F238E27FC236}">
                <a16:creationId xmlns:a16="http://schemas.microsoft.com/office/drawing/2014/main" xmlns="" id="{35B91974-7CC9-470D-8868-2D20B1118E8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792863">
            <a:off x="2334206" y="5297248"/>
            <a:ext cx="618332" cy="55483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xmlns="" id="{EEE84374-4B15-6CB9-BAE1-C764DAAA020F}"/>
              </a:ext>
            </a:extLst>
          </p:cNvPr>
          <p:cNvSpPr txBox="1">
            <a:spLocks/>
          </p:cNvSpPr>
          <p:nvPr/>
        </p:nvSpPr>
        <p:spPr>
          <a:xfrm>
            <a:off x="2572159" y="553373"/>
            <a:ext cx="8534400" cy="550615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defTabSz="914377"/>
            <a:endParaRPr lang="en-US" sz="2400" b="1" dirty="0">
              <a:solidFill>
                <a:srgbClr val="C00000"/>
              </a:solidFill>
              <a:latin typeface="Times New Roman" panose="02020603050405020304" pitchFamily="18" charset="0"/>
              <a:cs typeface="Times New Roman" panose="02020603050405020304" pitchFamily="18" charset="0"/>
              <a:sym typeface="Arial"/>
            </a:endParaRPr>
          </a:p>
          <a:p>
            <a:pPr defTabSz="914377"/>
            <a:r>
              <a:rPr lang="en-US" sz="2400" b="1" dirty="0">
                <a:solidFill>
                  <a:srgbClr val="C00000"/>
                </a:solidFill>
                <a:latin typeface="Times New Roman" panose="02020603050405020304" pitchFamily="18" charset="0"/>
                <a:cs typeface="Times New Roman" panose="02020603050405020304" pitchFamily="18" charset="0"/>
                <a:sym typeface="Arial"/>
              </a:rPr>
              <a:t>HỘI THI</a:t>
            </a:r>
          </a:p>
          <a:p>
            <a:pPr defTabSz="914377"/>
            <a:r>
              <a:rPr lang="en-US" sz="2400" b="1" dirty="0">
                <a:solidFill>
                  <a:srgbClr val="C00000"/>
                </a:solidFill>
                <a:latin typeface="Times New Roman" panose="02020603050405020304" pitchFamily="18" charset="0"/>
                <a:cs typeface="Times New Roman" panose="02020603050405020304" pitchFamily="18" charset="0"/>
                <a:sym typeface="Arial"/>
              </a:rPr>
              <a:t>GIÁO VIÊN DẠY GIỎI CẤP TIỂU HỌC TỈNH SƠN LA</a:t>
            </a:r>
          </a:p>
          <a:p>
            <a:pPr defTabSz="914377"/>
            <a:r>
              <a:rPr lang="en-US" sz="2400" b="1" dirty="0">
                <a:solidFill>
                  <a:srgbClr val="C00000"/>
                </a:solidFill>
                <a:latin typeface="Times New Roman" panose="02020603050405020304" pitchFamily="18" charset="0"/>
                <a:cs typeface="Times New Roman" panose="02020603050405020304" pitchFamily="18" charset="0"/>
                <a:sym typeface="Arial"/>
              </a:rPr>
              <a:t>LẦN THỨ XII NĂM HỌC 2024-2025</a:t>
            </a:r>
          </a:p>
          <a:p>
            <a:pPr defTabSz="914377"/>
            <a:endParaRPr lang="en-US" sz="2600" dirty="0">
              <a:solidFill>
                <a:prstClr val="black">
                  <a:tint val="75000"/>
                </a:prstClr>
              </a:solidFill>
              <a:latin typeface="Times New Roman" panose="02020603050405020304" pitchFamily="18" charset="0"/>
              <a:cs typeface="Times New Roman" panose="02020603050405020304" pitchFamily="18" charset="0"/>
              <a:sym typeface="Arial"/>
            </a:endParaRPr>
          </a:p>
          <a:p>
            <a:pPr defTabSz="914377"/>
            <a:endParaRPr lang="en-US" sz="2600" dirty="0">
              <a:solidFill>
                <a:prstClr val="black">
                  <a:tint val="75000"/>
                </a:prstClr>
              </a:solidFill>
              <a:latin typeface="Times New Roman" panose="02020603050405020304" pitchFamily="18" charset="0"/>
              <a:cs typeface="Times New Roman" panose="02020603050405020304" pitchFamily="18" charset="0"/>
              <a:sym typeface="Arial"/>
            </a:endParaRPr>
          </a:p>
          <a:p>
            <a:pPr defTabSz="914377"/>
            <a:r>
              <a:rPr lang="en-US" sz="2800" b="1" dirty="0">
                <a:solidFill>
                  <a:srgbClr val="002060"/>
                </a:solidFill>
                <a:latin typeface="Times New Roman" panose="02020603050405020304" pitchFamily="18" charset="0"/>
                <a:cs typeface="Times New Roman" panose="02020603050405020304" pitchFamily="18" charset="0"/>
                <a:sym typeface="Arial"/>
              </a:rPr>
              <a:t>MÔN TIẾNG VIỆT LỚP 5</a:t>
            </a:r>
          </a:p>
          <a:p>
            <a:pPr defTabSz="914377"/>
            <a:endParaRPr lang="en-US" sz="2600" dirty="0">
              <a:solidFill>
                <a:prstClr val="black">
                  <a:tint val="75000"/>
                </a:prstClr>
              </a:solidFill>
              <a:latin typeface="Times New Roman" panose="02020603050405020304" pitchFamily="18" charset="0"/>
              <a:cs typeface="Times New Roman" panose="02020603050405020304" pitchFamily="18" charset="0"/>
              <a:sym typeface="Arial"/>
            </a:endParaRPr>
          </a:p>
          <a:p>
            <a:pPr defTabSz="914377"/>
            <a:endParaRPr lang="en-US" sz="2600" dirty="0">
              <a:solidFill>
                <a:prstClr val="black">
                  <a:tint val="75000"/>
                </a:prstClr>
              </a:solidFill>
              <a:latin typeface="Times New Roman" panose="02020603050405020304" pitchFamily="18" charset="0"/>
              <a:cs typeface="Times New Roman" panose="02020603050405020304" pitchFamily="18" charset="0"/>
              <a:sym typeface="Arial"/>
            </a:endParaRPr>
          </a:p>
          <a:p>
            <a:pPr algn="l" defTabSz="914377"/>
            <a:r>
              <a:rPr lang="en-US" sz="2400" b="1" dirty="0">
                <a:solidFill>
                  <a:srgbClr val="002060"/>
                </a:solidFill>
                <a:latin typeface="Times New Roman" panose="02020603050405020304" pitchFamily="18" charset="0"/>
                <a:cs typeface="Times New Roman" panose="02020603050405020304" pitchFamily="18" charset="0"/>
                <a:sym typeface="Arial"/>
              </a:rPr>
              <a:t>		</a:t>
            </a:r>
            <a:r>
              <a:rPr lang="en-US" sz="2400" b="1" dirty="0" err="1">
                <a:solidFill>
                  <a:srgbClr val="002060"/>
                </a:solidFill>
                <a:latin typeface="Times New Roman" panose="02020603050405020304" pitchFamily="18" charset="0"/>
                <a:cs typeface="Times New Roman" panose="02020603050405020304" pitchFamily="18" charset="0"/>
                <a:sym typeface="Arial"/>
              </a:rPr>
              <a:t>Giáo</a:t>
            </a:r>
            <a:r>
              <a:rPr lang="en-US" sz="2400" b="1" dirty="0">
                <a:solidFill>
                  <a:srgbClr val="002060"/>
                </a:solidFill>
                <a:latin typeface="Times New Roman" panose="02020603050405020304" pitchFamily="18" charset="0"/>
                <a:cs typeface="Times New Roman" panose="02020603050405020304" pitchFamily="18" charset="0"/>
                <a:sym typeface="Arial"/>
              </a:rPr>
              <a:t> </a:t>
            </a:r>
            <a:r>
              <a:rPr lang="en-US" sz="2400" b="1" dirty="0" err="1">
                <a:solidFill>
                  <a:srgbClr val="002060"/>
                </a:solidFill>
                <a:latin typeface="Times New Roman" panose="02020603050405020304" pitchFamily="18" charset="0"/>
                <a:cs typeface="Times New Roman" panose="02020603050405020304" pitchFamily="18" charset="0"/>
                <a:sym typeface="Arial"/>
              </a:rPr>
              <a:t>viên</a:t>
            </a:r>
            <a:r>
              <a:rPr lang="en-US" sz="2400" b="1" dirty="0">
                <a:solidFill>
                  <a:srgbClr val="002060"/>
                </a:solidFill>
                <a:latin typeface="Times New Roman" panose="02020603050405020304" pitchFamily="18" charset="0"/>
                <a:cs typeface="Times New Roman" panose="02020603050405020304" pitchFamily="18" charset="0"/>
                <a:sym typeface="Arial"/>
              </a:rPr>
              <a:t>: </a:t>
            </a:r>
            <a:r>
              <a:rPr lang="en-US" sz="2400" b="1" dirty="0" err="1">
                <a:solidFill>
                  <a:srgbClr val="002060"/>
                </a:solidFill>
                <a:latin typeface="Times New Roman" panose="02020603050405020304" pitchFamily="18" charset="0"/>
                <a:cs typeface="Times New Roman" panose="02020603050405020304" pitchFamily="18" charset="0"/>
                <a:sym typeface="Arial"/>
              </a:rPr>
              <a:t>Văn</a:t>
            </a:r>
            <a:r>
              <a:rPr lang="en-US" sz="2400" b="1" dirty="0">
                <a:solidFill>
                  <a:srgbClr val="002060"/>
                </a:solidFill>
                <a:latin typeface="Times New Roman" panose="02020603050405020304" pitchFamily="18" charset="0"/>
                <a:cs typeface="Times New Roman" panose="02020603050405020304" pitchFamily="18" charset="0"/>
                <a:sym typeface="Arial"/>
              </a:rPr>
              <a:t> Thị </a:t>
            </a:r>
            <a:r>
              <a:rPr lang="en-US" sz="2400" b="1" dirty="0" err="1">
                <a:solidFill>
                  <a:srgbClr val="002060"/>
                </a:solidFill>
                <a:latin typeface="Times New Roman" panose="02020603050405020304" pitchFamily="18" charset="0"/>
                <a:cs typeface="Times New Roman" panose="02020603050405020304" pitchFamily="18" charset="0"/>
                <a:sym typeface="Arial"/>
              </a:rPr>
              <a:t>Huệ</a:t>
            </a:r>
            <a:endParaRPr lang="en-US" sz="2400" b="1" dirty="0">
              <a:solidFill>
                <a:srgbClr val="002060"/>
              </a:solidFill>
              <a:latin typeface="Times New Roman" panose="02020603050405020304" pitchFamily="18" charset="0"/>
              <a:cs typeface="Times New Roman" panose="02020603050405020304" pitchFamily="18" charset="0"/>
              <a:sym typeface="Arial"/>
            </a:endParaRPr>
          </a:p>
          <a:p>
            <a:pPr algn="l" defTabSz="914377"/>
            <a:r>
              <a:rPr lang="en-US" sz="2400" b="1" dirty="0">
                <a:solidFill>
                  <a:srgbClr val="002060"/>
                </a:solidFill>
                <a:latin typeface="Times New Roman" panose="02020603050405020304" pitchFamily="18" charset="0"/>
                <a:cs typeface="Times New Roman" panose="02020603050405020304" pitchFamily="18" charset="0"/>
                <a:sym typeface="Arial"/>
              </a:rPr>
              <a:t>		</a:t>
            </a:r>
            <a:r>
              <a:rPr lang="en-US" sz="2400" b="1" dirty="0" err="1">
                <a:solidFill>
                  <a:srgbClr val="002060"/>
                </a:solidFill>
                <a:latin typeface="Times New Roman" panose="02020603050405020304" pitchFamily="18" charset="0"/>
                <a:cs typeface="Times New Roman" panose="02020603050405020304" pitchFamily="18" charset="0"/>
                <a:sym typeface="Arial"/>
              </a:rPr>
              <a:t>Trường</a:t>
            </a:r>
            <a:r>
              <a:rPr lang="en-US" sz="2400" b="1" dirty="0">
                <a:solidFill>
                  <a:srgbClr val="002060"/>
                </a:solidFill>
                <a:latin typeface="Times New Roman" panose="02020603050405020304" pitchFamily="18" charset="0"/>
                <a:cs typeface="Times New Roman" panose="02020603050405020304" pitchFamily="18" charset="0"/>
                <a:sym typeface="Arial"/>
              </a:rPr>
              <a:t> </a:t>
            </a:r>
            <a:r>
              <a:rPr lang="en-US" sz="2400" b="1" dirty="0" err="1">
                <a:solidFill>
                  <a:srgbClr val="002060"/>
                </a:solidFill>
                <a:latin typeface="Times New Roman" panose="02020603050405020304" pitchFamily="18" charset="0"/>
                <a:cs typeface="Times New Roman" panose="02020603050405020304" pitchFamily="18" charset="0"/>
                <a:sym typeface="Arial"/>
              </a:rPr>
              <a:t>Tiểu</a:t>
            </a:r>
            <a:r>
              <a:rPr lang="en-US" sz="2400" b="1" dirty="0">
                <a:solidFill>
                  <a:srgbClr val="002060"/>
                </a:solidFill>
                <a:latin typeface="Times New Roman" panose="02020603050405020304" pitchFamily="18" charset="0"/>
                <a:cs typeface="Times New Roman" panose="02020603050405020304" pitchFamily="18" charset="0"/>
                <a:sym typeface="Arial"/>
              </a:rPr>
              <a:t> </a:t>
            </a:r>
            <a:r>
              <a:rPr lang="en-US" sz="2400" b="1" dirty="0" err="1">
                <a:solidFill>
                  <a:srgbClr val="002060"/>
                </a:solidFill>
                <a:latin typeface="Times New Roman" panose="02020603050405020304" pitchFamily="18" charset="0"/>
                <a:cs typeface="Times New Roman" panose="02020603050405020304" pitchFamily="18" charset="0"/>
                <a:sym typeface="Arial"/>
              </a:rPr>
              <a:t>học</a:t>
            </a:r>
            <a:r>
              <a:rPr lang="en-US" sz="2400" b="1" dirty="0">
                <a:solidFill>
                  <a:srgbClr val="002060"/>
                </a:solidFill>
                <a:latin typeface="Times New Roman" panose="02020603050405020304" pitchFamily="18" charset="0"/>
                <a:cs typeface="Times New Roman" panose="02020603050405020304" pitchFamily="18" charset="0"/>
                <a:sym typeface="Arial"/>
              </a:rPr>
              <a:t> Thị </a:t>
            </a:r>
            <a:r>
              <a:rPr lang="en-US" sz="2400" b="1" dirty="0" err="1">
                <a:solidFill>
                  <a:srgbClr val="002060"/>
                </a:solidFill>
                <a:latin typeface="Times New Roman" panose="02020603050405020304" pitchFamily="18" charset="0"/>
                <a:cs typeface="Times New Roman" panose="02020603050405020304" pitchFamily="18" charset="0"/>
                <a:sym typeface="Arial"/>
              </a:rPr>
              <a:t>trấn</a:t>
            </a:r>
            <a:r>
              <a:rPr lang="en-US" sz="2400" b="1" dirty="0">
                <a:solidFill>
                  <a:srgbClr val="002060"/>
                </a:solidFill>
                <a:latin typeface="Times New Roman" panose="02020603050405020304" pitchFamily="18" charset="0"/>
                <a:cs typeface="Times New Roman" panose="02020603050405020304" pitchFamily="18" charset="0"/>
                <a:sym typeface="Arial"/>
              </a:rPr>
              <a:t> </a:t>
            </a:r>
            <a:r>
              <a:rPr lang="en-US" sz="2400" b="1" dirty="0" err="1">
                <a:solidFill>
                  <a:srgbClr val="002060"/>
                </a:solidFill>
                <a:latin typeface="Times New Roman" panose="02020603050405020304" pitchFamily="18" charset="0"/>
                <a:cs typeface="Times New Roman" panose="02020603050405020304" pitchFamily="18" charset="0"/>
                <a:sym typeface="Arial"/>
              </a:rPr>
              <a:t>Hát</a:t>
            </a:r>
            <a:r>
              <a:rPr lang="en-US" sz="2400" b="1" dirty="0">
                <a:solidFill>
                  <a:srgbClr val="002060"/>
                </a:solidFill>
                <a:latin typeface="Times New Roman" panose="02020603050405020304" pitchFamily="18" charset="0"/>
                <a:cs typeface="Times New Roman" panose="02020603050405020304" pitchFamily="18" charset="0"/>
                <a:sym typeface="Arial"/>
              </a:rPr>
              <a:t> </a:t>
            </a:r>
            <a:r>
              <a:rPr lang="en-US" sz="2400" b="1" dirty="0" err="1">
                <a:solidFill>
                  <a:srgbClr val="002060"/>
                </a:solidFill>
                <a:latin typeface="Times New Roman" panose="02020603050405020304" pitchFamily="18" charset="0"/>
                <a:cs typeface="Times New Roman" panose="02020603050405020304" pitchFamily="18" charset="0"/>
                <a:sym typeface="Arial"/>
              </a:rPr>
              <a:t>Lót</a:t>
            </a:r>
            <a:endParaRPr lang="en-US" sz="2400" b="1" dirty="0">
              <a:solidFill>
                <a:srgbClr val="002060"/>
              </a:solidFill>
              <a:latin typeface="Times New Roman" panose="02020603050405020304" pitchFamily="18" charset="0"/>
              <a:cs typeface="Times New Roman" panose="02020603050405020304" pitchFamily="18" charset="0"/>
              <a:sym typeface="Arial"/>
            </a:endParaRPr>
          </a:p>
          <a:p>
            <a:pPr defTabSz="914377"/>
            <a:endParaRPr lang="en-US" sz="2600" dirty="0">
              <a:solidFill>
                <a:prstClr val="black">
                  <a:tint val="75000"/>
                </a:prstClr>
              </a:solidFill>
              <a:latin typeface="Arial" panose="020B0604020202020204" pitchFamily="34" charset="0"/>
              <a:cs typeface="Arial" panose="020B0604020202020204" pitchFamily="34" charset="0"/>
              <a:sym typeface="Arial"/>
            </a:endParaRPr>
          </a:p>
        </p:txBody>
      </p:sp>
      <p:pic>
        <p:nvPicPr>
          <p:cNvPr id="12" name="Picture 9">
            <a:extLst>
              <a:ext uri="{FF2B5EF4-FFF2-40B4-BE49-F238E27FC236}">
                <a16:creationId xmlns:a16="http://schemas.microsoft.com/office/drawing/2014/main" xmlns="" id="{FAD3B0F5-3BAA-2E63-CE04-6908B8D3D3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5863" y="0"/>
            <a:ext cx="12682331" cy="7894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793427"/>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9">
            <a:extLst>
              <a:ext uri="{FF2B5EF4-FFF2-40B4-BE49-F238E27FC236}">
                <a16:creationId xmlns:a16="http://schemas.microsoft.com/office/drawing/2014/main" xmlns="" id="{835CA420-068A-49C6-A29F-EB70877F8B5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91041" y="307526"/>
            <a:ext cx="8442208" cy="1196617"/>
          </a:xfrm>
          <a:prstGeom prst="rect">
            <a:avLst/>
          </a:prstGeom>
        </p:spPr>
      </p:pic>
      <p:sp>
        <p:nvSpPr>
          <p:cNvPr id="30" name="TextBox 29">
            <a:extLst>
              <a:ext uri="{FF2B5EF4-FFF2-40B4-BE49-F238E27FC236}">
                <a16:creationId xmlns:a16="http://schemas.microsoft.com/office/drawing/2014/main" xmlns="" id="{B9120891-5EC7-46DD-892D-388A77C41986}"/>
              </a:ext>
            </a:extLst>
          </p:cNvPr>
          <p:cNvSpPr txBox="1"/>
          <p:nvPr/>
        </p:nvSpPr>
        <p:spPr>
          <a:xfrm>
            <a:off x="717416" y="361747"/>
            <a:ext cx="10519953" cy="913007"/>
          </a:xfrm>
          <a:prstGeom prst="rect">
            <a:avLst/>
          </a:prstGeom>
          <a:noFill/>
        </p:spPr>
        <p:txBody>
          <a:bodyPr wrap="square" rtlCol="0">
            <a:spAutoFit/>
          </a:bodyPr>
          <a:lstStyle/>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latin typeface="Cambria" panose="02040503050406030204" pitchFamily="18" charset="0"/>
                <a:ea typeface="Cambria" panose="02040503050406030204" pitchFamily="18" charset="0"/>
                <a:cs typeface="Arial"/>
                <a:sym typeface="Arial"/>
              </a:rPr>
              <a:t>LUYỆN ĐỌC TRƯỚC LỚP</a:t>
            </a:r>
          </a:p>
        </p:txBody>
      </p:sp>
      <p:grpSp>
        <p:nvGrpSpPr>
          <p:cNvPr id="31" name="Group 30">
            <a:extLst>
              <a:ext uri="{FF2B5EF4-FFF2-40B4-BE49-F238E27FC236}">
                <a16:creationId xmlns:a16="http://schemas.microsoft.com/office/drawing/2014/main" xmlns="" id="{86D04A23-A49E-4EC2-81DE-6E53CC2618C4}"/>
              </a:ext>
            </a:extLst>
          </p:cNvPr>
          <p:cNvGrpSpPr/>
          <p:nvPr/>
        </p:nvGrpSpPr>
        <p:grpSpPr>
          <a:xfrm>
            <a:off x="1591042" y="1783623"/>
            <a:ext cx="9305041" cy="4370992"/>
            <a:chOff x="5145935" y="3870562"/>
            <a:chExt cx="5411372" cy="2541963"/>
          </a:xfrm>
        </p:grpSpPr>
        <p:grpSp>
          <p:nvGrpSpPr>
            <p:cNvPr id="33" name="Group 32">
              <a:extLst>
                <a:ext uri="{FF2B5EF4-FFF2-40B4-BE49-F238E27FC236}">
                  <a16:creationId xmlns:a16="http://schemas.microsoft.com/office/drawing/2014/main" xmlns="" id="{35E6B176-8F03-492A-A965-11B158AC3D81}"/>
                </a:ext>
              </a:extLst>
            </p:cNvPr>
            <p:cNvGrpSpPr/>
            <p:nvPr/>
          </p:nvGrpSpPr>
          <p:grpSpPr>
            <a:xfrm>
              <a:off x="5145935" y="3870562"/>
              <a:ext cx="5299991" cy="2541963"/>
              <a:chOff x="3280035" y="1308613"/>
              <a:chExt cx="5299991" cy="2541963"/>
            </a:xfrm>
          </p:grpSpPr>
          <p:sp>
            <p:nvSpPr>
              <p:cNvPr id="43" name="Rectangle: Rounded Corners 12">
                <a:extLst>
                  <a:ext uri="{FF2B5EF4-FFF2-40B4-BE49-F238E27FC236}">
                    <a16:creationId xmlns:a16="http://schemas.microsoft.com/office/drawing/2014/main" xmlns="" id="{FDD48ECF-A29F-4821-8D02-E8D285331752}"/>
                  </a:ext>
                </a:extLst>
              </p:cNvPr>
              <p:cNvSpPr/>
              <p:nvPr/>
            </p:nvSpPr>
            <p:spPr>
              <a:xfrm>
                <a:off x="3280035" y="1724298"/>
                <a:ext cx="5299991" cy="2126278"/>
              </a:xfrm>
              <a:custGeom>
                <a:avLst/>
                <a:gdLst>
                  <a:gd name="connsiteX0" fmla="*/ 0 w 5299991"/>
                  <a:gd name="connsiteY0" fmla="*/ 428913 h 2126278"/>
                  <a:gd name="connsiteX1" fmla="*/ 428913 w 5299991"/>
                  <a:gd name="connsiteY1" fmla="*/ 0 h 2126278"/>
                  <a:gd name="connsiteX2" fmla="*/ 1019086 w 5299991"/>
                  <a:gd name="connsiteY2" fmla="*/ 0 h 2126278"/>
                  <a:gd name="connsiteX3" fmla="*/ 1609260 w 5299991"/>
                  <a:gd name="connsiteY3" fmla="*/ 0 h 2126278"/>
                  <a:gd name="connsiteX4" fmla="*/ 2110590 w 5299991"/>
                  <a:gd name="connsiteY4" fmla="*/ 0 h 2126278"/>
                  <a:gd name="connsiteX5" fmla="*/ 2656341 w 5299991"/>
                  <a:gd name="connsiteY5" fmla="*/ 0 h 2126278"/>
                  <a:gd name="connsiteX6" fmla="*/ 3202093 w 5299991"/>
                  <a:gd name="connsiteY6" fmla="*/ 0 h 2126278"/>
                  <a:gd name="connsiteX7" fmla="*/ 3881110 w 5299991"/>
                  <a:gd name="connsiteY7" fmla="*/ 0 h 2126278"/>
                  <a:gd name="connsiteX8" fmla="*/ 4871078 w 5299991"/>
                  <a:gd name="connsiteY8" fmla="*/ 0 h 2126278"/>
                  <a:gd name="connsiteX9" fmla="*/ 5299991 w 5299991"/>
                  <a:gd name="connsiteY9" fmla="*/ 428913 h 2126278"/>
                  <a:gd name="connsiteX10" fmla="*/ 5299991 w 5299991"/>
                  <a:gd name="connsiteY10" fmla="*/ 1050454 h 2126278"/>
                  <a:gd name="connsiteX11" fmla="*/ 5299991 w 5299991"/>
                  <a:gd name="connsiteY11" fmla="*/ 1697365 h 2126278"/>
                  <a:gd name="connsiteX12" fmla="*/ 4871078 w 5299991"/>
                  <a:gd name="connsiteY12" fmla="*/ 2126278 h 2126278"/>
                  <a:gd name="connsiteX13" fmla="*/ 4192061 w 5299991"/>
                  <a:gd name="connsiteY13" fmla="*/ 2126278 h 2126278"/>
                  <a:gd name="connsiteX14" fmla="*/ 3557466 w 5299991"/>
                  <a:gd name="connsiteY14" fmla="*/ 2126278 h 2126278"/>
                  <a:gd name="connsiteX15" fmla="*/ 2834028 w 5299991"/>
                  <a:gd name="connsiteY15" fmla="*/ 2126278 h 2126278"/>
                  <a:gd name="connsiteX16" fmla="*/ 2199433 w 5299991"/>
                  <a:gd name="connsiteY16" fmla="*/ 2126278 h 2126278"/>
                  <a:gd name="connsiteX17" fmla="*/ 1564838 w 5299991"/>
                  <a:gd name="connsiteY17" fmla="*/ 2126278 h 2126278"/>
                  <a:gd name="connsiteX18" fmla="*/ 428913 w 5299991"/>
                  <a:gd name="connsiteY18" fmla="*/ 2126278 h 2126278"/>
                  <a:gd name="connsiteX19" fmla="*/ 0 w 5299991"/>
                  <a:gd name="connsiteY19" fmla="*/ 1697365 h 2126278"/>
                  <a:gd name="connsiteX20" fmla="*/ 0 w 5299991"/>
                  <a:gd name="connsiteY20" fmla="*/ 1075824 h 2126278"/>
                  <a:gd name="connsiteX21" fmla="*/ 0 w 529999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99991" h="2126278" fill="none" extrusionOk="0">
                    <a:moveTo>
                      <a:pt x="0" y="428913"/>
                    </a:moveTo>
                    <a:cubicBezTo>
                      <a:pt x="14806" y="213002"/>
                      <a:pt x="183174" y="8106"/>
                      <a:pt x="428913" y="0"/>
                    </a:cubicBezTo>
                    <a:cubicBezTo>
                      <a:pt x="668333" y="-2491"/>
                      <a:pt x="824606" y="18468"/>
                      <a:pt x="1019086" y="0"/>
                    </a:cubicBezTo>
                    <a:cubicBezTo>
                      <a:pt x="1213566" y="-18468"/>
                      <a:pt x="1432109" y="19423"/>
                      <a:pt x="1609260" y="0"/>
                    </a:cubicBezTo>
                    <a:cubicBezTo>
                      <a:pt x="1786411" y="-19423"/>
                      <a:pt x="2006592" y="17655"/>
                      <a:pt x="2110590" y="0"/>
                    </a:cubicBezTo>
                    <a:cubicBezTo>
                      <a:pt x="2214588" y="-17655"/>
                      <a:pt x="2387570" y="-22325"/>
                      <a:pt x="2656341" y="0"/>
                    </a:cubicBezTo>
                    <a:cubicBezTo>
                      <a:pt x="2925112" y="22325"/>
                      <a:pt x="3028441" y="199"/>
                      <a:pt x="3202093" y="0"/>
                    </a:cubicBezTo>
                    <a:cubicBezTo>
                      <a:pt x="3375745" y="-199"/>
                      <a:pt x="3630607" y="-10569"/>
                      <a:pt x="3881110" y="0"/>
                    </a:cubicBezTo>
                    <a:cubicBezTo>
                      <a:pt x="4131613" y="10569"/>
                      <a:pt x="4671229" y="-49063"/>
                      <a:pt x="4871078" y="0"/>
                    </a:cubicBezTo>
                    <a:cubicBezTo>
                      <a:pt x="5155958" y="-3944"/>
                      <a:pt x="5295136" y="182612"/>
                      <a:pt x="5299991" y="428913"/>
                    </a:cubicBezTo>
                    <a:cubicBezTo>
                      <a:pt x="5292542" y="599431"/>
                      <a:pt x="5287239" y="773190"/>
                      <a:pt x="5299991" y="1050454"/>
                    </a:cubicBezTo>
                    <a:cubicBezTo>
                      <a:pt x="5312743" y="1327718"/>
                      <a:pt x="5283936" y="1392184"/>
                      <a:pt x="5299991" y="1697365"/>
                    </a:cubicBezTo>
                    <a:cubicBezTo>
                      <a:pt x="5311504" y="1934345"/>
                      <a:pt x="5122982" y="2152774"/>
                      <a:pt x="4871078" y="2126278"/>
                    </a:cubicBezTo>
                    <a:cubicBezTo>
                      <a:pt x="4707923" y="2144740"/>
                      <a:pt x="4362633" y="2141750"/>
                      <a:pt x="4192061" y="2126278"/>
                    </a:cubicBezTo>
                    <a:cubicBezTo>
                      <a:pt x="4021489" y="2110806"/>
                      <a:pt x="3799310" y="2155581"/>
                      <a:pt x="3557466" y="2126278"/>
                    </a:cubicBezTo>
                    <a:cubicBezTo>
                      <a:pt x="3315623" y="2096975"/>
                      <a:pt x="3088832" y="2139417"/>
                      <a:pt x="2834028" y="2126278"/>
                    </a:cubicBezTo>
                    <a:cubicBezTo>
                      <a:pt x="2579224" y="2113139"/>
                      <a:pt x="2413488" y="2133132"/>
                      <a:pt x="2199433" y="2126278"/>
                    </a:cubicBezTo>
                    <a:cubicBezTo>
                      <a:pt x="1985378" y="2119424"/>
                      <a:pt x="1820801" y="2153333"/>
                      <a:pt x="1564838" y="2126278"/>
                    </a:cubicBezTo>
                    <a:cubicBezTo>
                      <a:pt x="1308876" y="2099223"/>
                      <a:pt x="948066" y="2071677"/>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299991" h="2126278" stroke="0" extrusionOk="0">
                    <a:moveTo>
                      <a:pt x="0" y="428913"/>
                    </a:moveTo>
                    <a:cubicBezTo>
                      <a:pt x="470" y="206388"/>
                      <a:pt x="220782" y="51374"/>
                      <a:pt x="428913" y="0"/>
                    </a:cubicBezTo>
                    <a:cubicBezTo>
                      <a:pt x="700880" y="530"/>
                      <a:pt x="856703" y="-3928"/>
                      <a:pt x="1107930" y="0"/>
                    </a:cubicBezTo>
                    <a:cubicBezTo>
                      <a:pt x="1359157" y="3928"/>
                      <a:pt x="1449434" y="2810"/>
                      <a:pt x="1653681" y="0"/>
                    </a:cubicBezTo>
                    <a:cubicBezTo>
                      <a:pt x="1857928" y="-2810"/>
                      <a:pt x="2064577" y="-2130"/>
                      <a:pt x="2199433" y="0"/>
                    </a:cubicBezTo>
                    <a:cubicBezTo>
                      <a:pt x="2334289" y="2130"/>
                      <a:pt x="2715444" y="-16534"/>
                      <a:pt x="2878450" y="0"/>
                    </a:cubicBezTo>
                    <a:cubicBezTo>
                      <a:pt x="3041456" y="16534"/>
                      <a:pt x="3242225" y="16938"/>
                      <a:pt x="3468623" y="0"/>
                    </a:cubicBezTo>
                    <a:cubicBezTo>
                      <a:pt x="3695021" y="-16938"/>
                      <a:pt x="4033028" y="29492"/>
                      <a:pt x="4192061" y="0"/>
                    </a:cubicBezTo>
                    <a:cubicBezTo>
                      <a:pt x="4351094" y="-29492"/>
                      <a:pt x="4689098" y="-26456"/>
                      <a:pt x="4871078" y="0"/>
                    </a:cubicBezTo>
                    <a:cubicBezTo>
                      <a:pt x="5082666" y="13314"/>
                      <a:pt x="5336755" y="151334"/>
                      <a:pt x="5299991" y="428913"/>
                    </a:cubicBezTo>
                    <a:cubicBezTo>
                      <a:pt x="5277034" y="648506"/>
                      <a:pt x="5320662" y="888537"/>
                      <a:pt x="5299991" y="1037770"/>
                    </a:cubicBezTo>
                    <a:cubicBezTo>
                      <a:pt x="5279320" y="1187003"/>
                      <a:pt x="5268747" y="1463934"/>
                      <a:pt x="5299991" y="1697365"/>
                    </a:cubicBezTo>
                    <a:cubicBezTo>
                      <a:pt x="5311357" y="1939842"/>
                      <a:pt x="5103434" y="2097915"/>
                      <a:pt x="4871078" y="2126278"/>
                    </a:cubicBezTo>
                    <a:cubicBezTo>
                      <a:pt x="4598845" y="2120968"/>
                      <a:pt x="4565529" y="2138177"/>
                      <a:pt x="4325326" y="2126278"/>
                    </a:cubicBezTo>
                    <a:cubicBezTo>
                      <a:pt x="4085123" y="2114379"/>
                      <a:pt x="3800977" y="2123099"/>
                      <a:pt x="3646310" y="2126278"/>
                    </a:cubicBezTo>
                    <a:cubicBezTo>
                      <a:pt x="3491643" y="2129457"/>
                      <a:pt x="3235211" y="2119007"/>
                      <a:pt x="2922871" y="2126278"/>
                    </a:cubicBezTo>
                    <a:cubicBezTo>
                      <a:pt x="2610531" y="2133549"/>
                      <a:pt x="2547675" y="2109114"/>
                      <a:pt x="2332698" y="2126278"/>
                    </a:cubicBezTo>
                    <a:cubicBezTo>
                      <a:pt x="2117721" y="2143442"/>
                      <a:pt x="1872700" y="2144362"/>
                      <a:pt x="1742525" y="2126278"/>
                    </a:cubicBezTo>
                    <a:cubicBezTo>
                      <a:pt x="1612350" y="2108194"/>
                      <a:pt x="1171594" y="2123566"/>
                      <a:pt x="1019086" y="2126278"/>
                    </a:cubicBezTo>
                    <a:cubicBezTo>
                      <a:pt x="866578" y="2128990"/>
                      <a:pt x="703516" y="215422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9113518"/>
                          <a:gd name="connsiteY0" fmla="*/ 737530 h 3656207"/>
                          <a:gd name="connsiteX1" fmla="*/ 737530 w 9113518"/>
                          <a:gd name="connsiteY1" fmla="*/ 0 h 3656207"/>
                          <a:gd name="connsiteX2" fmla="*/ 1431935 w 9113518"/>
                          <a:gd name="connsiteY2" fmla="*/ 0 h 3656207"/>
                          <a:gd name="connsiteX3" fmla="*/ 2126341 w 9113518"/>
                          <a:gd name="connsiteY3" fmla="*/ 0 h 3656207"/>
                          <a:gd name="connsiteX4" fmla="*/ 2820746 w 9113518"/>
                          <a:gd name="connsiteY4" fmla="*/ 0 h 3656207"/>
                          <a:gd name="connsiteX5" fmla="*/ 3667920 w 9113518"/>
                          <a:gd name="connsiteY5" fmla="*/ 0 h 3656207"/>
                          <a:gd name="connsiteX6" fmla="*/ 4362326 w 9113518"/>
                          <a:gd name="connsiteY6" fmla="*/ 0 h 3656207"/>
                          <a:gd name="connsiteX7" fmla="*/ 5056731 w 9113518"/>
                          <a:gd name="connsiteY7" fmla="*/ 0 h 3656207"/>
                          <a:gd name="connsiteX8" fmla="*/ 5827521 w 9113518"/>
                          <a:gd name="connsiteY8" fmla="*/ 0 h 3656207"/>
                          <a:gd name="connsiteX9" fmla="*/ 6521926 w 9113518"/>
                          <a:gd name="connsiteY9" fmla="*/ 0 h 3656207"/>
                          <a:gd name="connsiteX10" fmla="*/ 7139947 w 9113518"/>
                          <a:gd name="connsiteY10" fmla="*/ 0 h 3656207"/>
                          <a:gd name="connsiteX11" fmla="*/ 7757967 w 9113518"/>
                          <a:gd name="connsiteY11" fmla="*/ 0 h 3656207"/>
                          <a:gd name="connsiteX12" fmla="*/ 8375988 w 9113518"/>
                          <a:gd name="connsiteY12" fmla="*/ 0 h 3656207"/>
                          <a:gd name="connsiteX13" fmla="*/ 9113518 w 9113518"/>
                          <a:gd name="connsiteY13" fmla="*/ 737530 h 3656207"/>
                          <a:gd name="connsiteX14" fmla="*/ 9113518 w 9113518"/>
                          <a:gd name="connsiteY14" fmla="*/ 1282817 h 3656207"/>
                          <a:gd name="connsiteX15" fmla="*/ 9113518 w 9113518"/>
                          <a:gd name="connsiteY15" fmla="*/ 1871726 h 3656207"/>
                          <a:gd name="connsiteX16" fmla="*/ 9113518 w 9113518"/>
                          <a:gd name="connsiteY16" fmla="*/ 2417013 h 3656207"/>
                          <a:gd name="connsiteX17" fmla="*/ 9113518 w 9113518"/>
                          <a:gd name="connsiteY17" fmla="*/ 2918677 h 3656207"/>
                          <a:gd name="connsiteX18" fmla="*/ 8375988 w 9113518"/>
                          <a:gd name="connsiteY18" fmla="*/ 3656207 h 3656207"/>
                          <a:gd name="connsiteX19" fmla="*/ 7605198 w 9113518"/>
                          <a:gd name="connsiteY19" fmla="*/ 3656207 h 3656207"/>
                          <a:gd name="connsiteX20" fmla="*/ 7139947 w 9113518"/>
                          <a:gd name="connsiteY20" fmla="*/ 3656207 h 3656207"/>
                          <a:gd name="connsiteX21" fmla="*/ 6521926 w 9113518"/>
                          <a:gd name="connsiteY21" fmla="*/ 3656207 h 3656207"/>
                          <a:gd name="connsiteX22" fmla="*/ 5903905 w 9113518"/>
                          <a:gd name="connsiteY22" fmla="*/ 3656207 h 3656207"/>
                          <a:gd name="connsiteX23" fmla="*/ 5438654 w 9113518"/>
                          <a:gd name="connsiteY23" fmla="*/ 3656207 h 3656207"/>
                          <a:gd name="connsiteX24" fmla="*/ 4897018 w 9113518"/>
                          <a:gd name="connsiteY24" fmla="*/ 3656207 h 3656207"/>
                          <a:gd name="connsiteX25" fmla="*/ 4431766 w 9113518"/>
                          <a:gd name="connsiteY25" fmla="*/ 3656207 h 3656207"/>
                          <a:gd name="connsiteX26" fmla="*/ 3584592 w 9113518"/>
                          <a:gd name="connsiteY26" fmla="*/ 3656207 h 3656207"/>
                          <a:gd name="connsiteX27" fmla="*/ 3042956 w 9113518"/>
                          <a:gd name="connsiteY27" fmla="*/ 3656207 h 3656207"/>
                          <a:gd name="connsiteX28" fmla="*/ 2501319 w 9113518"/>
                          <a:gd name="connsiteY28" fmla="*/ 3656207 h 3656207"/>
                          <a:gd name="connsiteX29" fmla="*/ 1654145 w 9113518"/>
                          <a:gd name="connsiteY29" fmla="*/ 3656207 h 3656207"/>
                          <a:gd name="connsiteX30" fmla="*/ 737530 w 9113518"/>
                          <a:gd name="connsiteY30" fmla="*/ 3656207 h 3656207"/>
                          <a:gd name="connsiteX31" fmla="*/ 0 w 9113518"/>
                          <a:gd name="connsiteY31" fmla="*/ 2918677 h 3656207"/>
                          <a:gd name="connsiteX32" fmla="*/ 0 w 9113518"/>
                          <a:gd name="connsiteY32" fmla="*/ 2351579 h 3656207"/>
                          <a:gd name="connsiteX33" fmla="*/ 0 w 9113518"/>
                          <a:gd name="connsiteY33" fmla="*/ 1784481 h 3656207"/>
                          <a:gd name="connsiteX34" fmla="*/ 0 w 9113518"/>
                          <a:gd name="connsiteY34" fmla="*/ 1282817 h 3656207"/>
                          <a:gd name="connsiteX35" fmla="*/ 0 w 9113518"/>
                          <a:gd name="connsiteY35" fmla="*/ 737530 h 365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113518" h="3656207" fill="none" extrusionOk="0">
                            <a:moveTo>
                              <a:pt x="0" y="737530"/>
                            </a:moveTo>
                            <a:cubicBezTo>
                              <a:pt x="-19734" y="354746"/>
                              <a:pt x="390224" y="36237"/>
                              <a:pt x="737530" y="0"/>
                            </a:cubicBezTo>
                            <a:cubicBezTo>
                              <a:pt x="910816" y="-11576"/>
                              <a:pt x="1101594" y="-19453"/>
                              <a:pt x="1431935" y="0"/>
                            </a:cubicBezTo>
                            <a:cubicBezTo>
                              <a:pt x="1762277" y="19453"/>
                              <a:pt x="1968566" y="-7416"/>
                              <a:pt x="2126341" y="0"/>
                            </a:cubicBezTo>
                            <a:cubicBezTo>
                              <a:pt x="2284116" y="7416"/>
                              <a:pt x="2641154" y="-4079"/>
                              <a:pt x="2820746" y="0"/>
                            </a:cubicBezTo>
                            <a:cubicBezTo>
                              <a:pt x="3000339" y="4079"/>
                              <a:pt x="3407905" y="32647"/>
                              <a:pt x="3667920" y="0"/>
                            </a:cubicBezTo>
                            <a:cubicBezTo>
                              <a:pt x="3927935" y="-32647"/>
                              <a:pt x="4183705" y="-31881"/>
                              <a:pt x="4362326" y="0"/>
                            </a:cubicBezTo>
                            <a:cubicBezTo>
                              <a:pt x="4540947" y="31881"/>
                              <a:pt x="4887433" y="-9489"/>
                              <a:pt x="5056731" y="0"/>
                            </a:cubicBezTo>
                            <a:cubicBezTo>
                              <a:pt x="5226030" y="9489"/>
                              <a:pt x="5508697" y="10413"/>
                              <a:pt x="5827521" y="0"/>
                            </a:cubicBezTo>
                            <a:cubicBezTo>
                              <a:pt x="6146345" y="-10413"/>
                              <a:pt x="6338761" y="7159"/>
                              <a:pt x="6521926" y="0"/>
                            </a:cubicBezTo>
                            <a:cubicBezTo>
                              <a:pt x="6705091" y="-7159"/>
                              <a:pt x="6839453" y="27734"/>
                              <a:pt x="7139947" y="0"/>
                            </a:cubicBezTo>
                            <a:cubicBezTo>
                              <a:pt x="7440441" y="-27734"/>
                              <a:pt x="7616716" y="21877"/>
                              <a:pt x="7757967" y="0"/>
                            </a:cubicBezTo>
                            <a:cubicBezTo>
                              <a:pt x="7899218" y="-21877"/>
                              <a:pt x="8067924" y="-26591"/>
                              <a:pt x="8375988" y="0"/>
                            </a:cubicBezTo>
                            <a:cubicBezTo>
                              <a:pt x="8824441" y="44818"/>
                              <a:pt x="9186969" y="346572"/>
                              <a:pt x="9113518" y="737530"/>
                            </a:cubicBezTo>
                            <a:cubicBezTo>
                              <a:pt x="9126768" y="976872"/>
                              <a:pt x="9109387" y="1119209"/>
                              <a:pt x="9113518" y="1282817"/>
                            </a:cubicBezTo>
                            <a:cubicBezTo>
                              <a:pt x="9117649" y="1446425"/>
                              <a:pt x="9104449" y="1651157"/>
                              <a:pt x="9113518" y="1871726"/>
                            </a:cubicBezTo>
                            <a:cubicBezTo>
                              <a:pt x="9122587" y="2092295"/>
                              <a:pt x="9094004" y="2303680"/>
                              <a:pt x="9113518" y="2417013"/>
                            </a:cubicBezTo>
                            <a:cubicBezTo>
                              <a:pt x="9133032" y="2530346"/>
                              <a:pt x="9117218" y="2759533"/>
                              <a:pt x="9113518" y="2918677"/>
                            </a:cubicBezTo>
                            <a:cubicBezTo>
                              <a:pt x="9090544" y="3312504"/>
                              <a:pt x="8786251" y="3731864"/>
                              <a:pt x="8375988" y="3656207"/>
                            </a:cubicBezTo>
                            <a:cubicBezTo>
                              <a:pt x="8141603" y="3661601"/>
                              <a:pt x="7783241" y="3684478"/>
                              <a:pt x="7605198" y="3656207"/>
                            </a:cubicBezTo>
                            <a:cubicBezTo>
                              <a:pt x="7427155" y="3627937"/>
                              <a:pt x="7318500" y="3658908"/>
                              <a:pt x="7139947" y="3656207"/>
                            </a:cubicBezTo>
                            <a:cubicBezTo>
                              <a:pt x="6961394" y="3653506"/>
                              <a:pt x="6693024" y="3673546"/>
                              <a:pt x="6521926" y="3656207"/>
                            </a:cubicBezTo>
                            <a:cubicBezTo>
                              <a:pt x="6350828" y="3638868"/>
                              <a:pt x="6043561" y="3677454"/>
                              <a:pt x="5903905" y="3656207"/>
                            </a:cubicBezTo>
                            <a:cubicBezTo>
                              <a:pt x="5764249" y="3634960"/>
                              <a:pt x="5575277" y="3648592"/>
                              <a:pt x="5438654" y="3656207"/>
                            </a:cubicBezTo>
                            <a:cubicBezTo>
                              <a:pt x="5302031" y="3663822"/>
                              <a:pt x="5021066" y="3659362"/>
                              <a:pt x="4897018" y="3656207"/>
                            </a:cubicBezTo>
                            <a:cubicBezTo>
                              <a:pt x="4772970" y="3653052"/>
                              <a:pt x="4553768" y="3642596"/>
                              <a:pt x="4431766" y="3656207"/>
                            </a:cubicBezTo>
                            <a:cubicBezTo>
                              <a:pt x="4309764" y="3669818"/>
                              <a:pt x="3901381" y="3674110"/>
                              <a:pt x="3584592" y="3656207"/>
                            </a:cubicBezTo>
                            <a:cubicBezTo>
                              <a:pt x="3267803" y="3638304"/>
                              <a:pt x="3258932" y="3668778"/>
                              <a:pt x="3042956" y="3656207"/>
                            </a:cubicBezTo>
                            <a:cubicBezTo>
                              <a:pt x="2826980" y="3643636"/>
                              <a:pt x="2683335" y="3672085"/>
                              <a:pt x="2501319" y="3656207"/>
                            </a:cubicBezTo>
                            <a:cubicBezTo>
                              <a:pt x="2319303" y="3640329"/>
                              <a:pt x="2059583" y="3623111"/>
                              <a:pt x="1654145" y="3656207"/>
                            </a:cubicBezTo>
                            <a:cubicBezTo>
                              <a:pt x="1248707" y="3689303"/>
                              <a:pt x="1003443" y="3661028"/>
                              <a:pt x="737530" y="3656207"/>
                            </a:cubicBezTo>
                            <a:cubicBezTo>
                              <a:pt x="288816" y="3574930"/>
                              <a:pt x="76049" y="3359880"/>
                              <a:pt x="0" y="2918677"/>
                            </a:cubicBezTo>
                            <a:cubicBezTo>
                              <a:pt x="8148" y="2770589"/>
                              <a:pt x="-15167" y="2621091"/>
                              <a:pt x="0" y="2351579"/>
                            </a:cubicBezTo>
                            <a:cubicBezTo>
                              <a:pt x="15167" y="2082067"/>
                              <a:pt x="28142" y="1899089"/>
                              <a:pt x="0" y="1784481"/>
                            </a:cubicBezTo>
                            <a:cubicBezTo>
                              <a:pt x="-28142" y="1669873"/>
                              <a:pt x="16274" y="1532625"/>
                              <a:pt x="0" y="1282817"/>
                            </a:cubicBezTo>
                            <a:cubicBezTo>
                              <a:pt x="-16274" y="1033009"/>
                              <a:pt x="-15384" y="980222"/>
                              <a:pt x="0" y="737530"/>
                            </a:cubicBezTo>
                            <a:close/>
                          </a:path>
                          <a:path w="9113518" h="3656207" stroke="0" extrusionOk="0">
                            <a:moveTo>
                              <a:pt x="0" y="737530"/>
                            </a:moveTo>
                            <a:cubicBezTo>
                              <a:pt x="2807" y="416040"/>
                              <a:pt x="349249" y="34034"/>
                              <a:pt x="737530" y="0"/>
                            </a:cubicBezTo>
                            <a:cubicBezTo>
                              <a:pt x="1091297" y="35018"/>
                              <a:pt x="1272752" y="25700"/>
                              <a:pt x="1508320" y="0"/>
                            </a:cubicBezTo>
                            <a:cubicBezTo>
                              <a:pt x="1743888" y="-25700"/>
                              <a:pt x="1809619" y="-15256"/>
                              <a:pt x="2049956" y="0"/>
                            </a:cubicBezTo>
                            <a:cubicBezTo>
                              <a:pt x="2290293" y="15256"/>
                              <a:pt x="2322351" y="18949"/>
                              <a:pt x="2591592" y="0"/>
                            </a:cubicBezTo>
                            <a:cubicBezTo>
                              <a:pt x="2860833" y="-18949"/>
                              <a:pt x="3165056" y="-19726"/>
                              <a:pt x="3362382" y="0"/>
                            </a:cubicBezTo>
                            <a:cubicBezTo>
                              <a:pt x="3559708" y="19726"/>
                              <a:pt x="3803708" y="-18011"/>
                              <a:pt x="3980403" y="0"/>
                            </a:cubicBezTo>
                            <a:cubicBezTo>
                              <a:pt x="4157098" y="18011"/>
                              <a:pt x="4435329" y="39977"/>
                              <a:pt x="4827577" y="0"/>
                            </a:cubicBezTo>
                            <a:cubicBezTo>
                              <a:pt x="5219825" y="-39977"/>
                              <a:pt x="5380215" y="12492"/>
                              <a:pt x="5674751" y="0"/>
                            </a:cubicBezTo>
                            <a:cubicBezTo>
                              <a:pt x="5969287" y="-12492"/>
                              <a:pt x="6155075" y="-5604"/>
                              <a:pt x="6445541" y="0"/>
                            </a:cubicBezTo>
                            <a:cubicBezTo>
                              <a:pt x="6736007" y="5604"/>
                              <a:pt x="6817369" y="-25437"/>
                              <a:pt x="6987177" y="0"/>
                            </a:cubicBezTo>
                            <a:cubicBezTo>
                              <a:pt x="7156985" y="25437"/>
                              <a:pt x="7297377" y="6379"/>
                              <a:pt x="7452429" y="0"/>
                            </a:cubicBezTo>
                            <a:cubicBezTo>
                              <a:pt x="7607481" y="-6379"/>
                              <a:pt x="7951714" y="11487"/>
                              <a:pt x="8375988" y="0"/>
                            </a:cubicBezTo>
                            <a:cubicBezTo>
                              <a:pt x="8869522" y="42434"/>
                              <a:pt x="9099900" y="244863"/>
                              <a:pt x="9113518" y="737530"/>
                            </a:cubicBezTo>
                            <a:cubicBezTo>
                              <a:pt x="9103234" y="866976"/>
                              <a:pt x="9099907" y="1072384"/>
                              <a:pt x="9113518" y="1239194"/>
                            </a:cubicBezTo>
                            <a:cubicBezTo>
                              <a:pt x="9127129" y="1406004"/>
                              <a:pt x="9085943" y="1645552"/>
                              <a:pt x="9113518" y="1806292"/>
                            </a:cubicBezTo>
                            <a:cubicBezTo>
                              <a:pt x="9141093" y="1967032"/>
                              <a:pt x="9100170" y="2258120"/>
                              <a:pt x="9113518" y="2395202"/>
                            </a:cubicBezTo>
                            <a:cubicBezTo>
                              <a:pt x="9126867" y="2532284"/>
                              <a:pt x="9112482" y="2721260"/>
                              <a:pt x="9113518" y="2918677"/>
                            </a:cubicBezTo>
                            <a:cubicBezTo>
                              <a:pt x="9096247" y="3318997"/>
                              <a:pt x="8773282" y="3751540"/>
                              <a:pt x="8375988" y="3656207"/>
                            </a:cubicBezTo>
                            <a:cubicBezTo>
                              <a:pt x="8232993" y="3690223"/>
                              <a:pt x="7877382" y="3673422"/>
                              <a:pt x="7681583" y="3656207"/>
                            </a:cubicBezTo>
                            <a:cubicBezTo>
                              <a:pt x="7485785" y="3638992"/>
                              <a:pt x="7222370" y="3657964"/>
                              <a:pt x="7063562" y="3656207"/>
                            </a:cubicBezTo>
                            <a:cubicBezTo>
                              <a:pt x="6904754" y="3654450"/>
                              <a:pt x="6661013" y="3664263"/>
                              <a:pt x="6521926" y="3656207"/>
                            </a:cubicBezTo>
                            <a:cubicBezTo>
                              <a:pt x="6382839" y="3648151"/>
                              <a:pt x="6231485" y="3676446"/>
                              <a:pt x="5980290" y="3656207"/>
                            </a:cubicBezTo>
                            <a:cubicBezTo>
                              <a:pt x="5729095" y="3635968"/>
                              <a:pt x="5483214" y="3693890"/>
                              <a:pt x="5133115" y="3656207"/>
                            </a:cubicBezTo>
                            <a:cubicBezTo>
                              <a:pt x="4783017" y="3618524"/>
                              <a:pt x="4737366" y="3662213"/>
                              <a:pt x="4515095" y="3656207"/>
                            </a:cubicBezTo>
                            <a:cubicBezTo>
                              <a:pt x="4292824" y="3650201"/>
                              <a:pt x="3856089" y="3650119"/>
                              <a:pt x="3667920" y="3656207"/>
                            </a:cubicBezTo>
                            <a:cubicBezTo>
                              <a:pt x="3479752" y="3662295"/>
                              <a:pt x="3203574" y="3696908"/>
                              <a:pt x="2820746" y="3656207"/>
                            </a:cubicBezTo>
                            <a:cubicBezTo>
                              <a:pt x="2437918" y="3615506"/>
                              <a:pt x="2331533" y="3647115"/>
                              <a:pt x="2202725" y="3656207"/>
                            </a:cubicBezTo>
                            <a:cubicBezTo>
                              <a:pt x="2073917" y="3665299"/>
                              <a:pt x="1960573" y="3676886"/>
                              <a:pt x="1737474" y="3656207"/>
                            </a:cubicBezTo>
                            <a:cubicBezTo>
                              <a:pt x="1514375" y="3635528"/>
                              <a:pt x="1106625" y="3646375"/>
                              <a:pt x="737530" y="3656207"/>
                            </a:cubicBezTo>
                            <a:cubicBezTo>
                              <a:pt x="328660" y="3668777"/>
                              <a:pt x="-62053" y="3257311"/>
                              <a:pt x="0" y="2918677"/>
                            </a:cubicBezTo>
                            <a:cubicBezTo>
                              <a:pt x="2399" y="2721845"/>
                              <a:pt x="8600" y="2625099"/>
                              <a:pt x="0" y="2438825"/>
                            </a:cubicBezTo>
                            <a:cubicBezTo>
                              <a:pt x="-8600" y="2252551"/>
                              <a:pt x="-12765" y="2127195"/>
                              <a:pt x="0" y="1937161"/>
                            </a:cubicBezTo>
                            <a:cubicBezTo>
                              <a:pt x="12765" y="1747127"/>
                              <a:pt x="17353" y="1555592"/>
                              <a:pt x="0" y="1348251"/>
                            </a:cubicBezTo>
                            <a:cubicBezTo>
                              <a:pt x="-17353" y="1140910"/>
                              <a:pt x="29911" y="895017"/>
                              <a:pt x="0" y="73753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267" kern="0" dirty="0">
                    <a:solidFill>
                      <a:srgbClr val="000000"/>
                    </a:solidFill>
                    <a:latin typeface="Cambria" panose="02040503050406030204" pitchFamily="18" charset="0"/>
                    <a:ea typeface="Cambria" panose="02040503050406030204" pitchFamily="18" charset="0"/>
                    <a:sym typeface="Arial"/>
                  </a:rPr>
                  <a:t>1. </a:t>
                </a:r>
                <a:r>
                  <a:rPr lang="en-US" sz="4267" kern="0" dirty="0" err="1">
                    <a:solidFill>
                      <a:srgbClr val="000000"/>
                    </a:solidFill>
                    <a:latin typeface="Cambria" panose="02040503050406030204" pitchFamily="18" charset="0"/>
                    <a:ea typeface="Cambria" panose="02040503050406030204" pitchFamily="18" charset="0"/>
                    <a:sym typeface="Arial"/>
                  </a:rPr>
                  <a:t>Đọc</a:t>
                </a:r>
                <a:r>
                  <a:rPr lang="en-US" sz="4267" kern="0" dirty="0">
                    <a:solidFill>
                      <a:srgbClr val="000000"/>
                    </a:solidFill>
                    <a:latin typeface="Cambria" panose="02040503050406030204" pitchFamily="18" charset="0"/>
                    <a:ea typeface="Cambria" panose="02040503050406030204" pitchFamily="18" charset="0"/>
                    <a:sym typeface="Arial"/>
                  </a:rPr>
                  <a:t> </a:t>
                </a:r>
                <a:r>
                  <a:rPr lang="en-US" sz="4267" kern="0" dirty="0" err="1">
                    <a:solidFill>
                      <a:srgbClr val="000000"/>
                    </a:solidFill>
                    <a:latin typeface="Cambria" panose="02040503050406030204" pitchFamily="18" charset="0"/>
                    <a:ea typeface="Cambria" panose="02040503050406030204" pitchFamily="18" charset="0"/>
                    <a:sym typeface="Arial"/>
                  </a:rPr>
                  <a:t>đúng</a:t>
                </a:r>
                <a:r>
                  <a:rPr lang="en-US" sz="4267" kern="0" dirty="0">
                    <a:solidFill>
                      <a:srgbClr val="000000"/>
                    </a:solidFill>
                    <a:latin typeface="Cambria" panose="02040503050406030204" pitchFamily="18" charset="0"/>
                    <a:ea typeface="Cambria" panose="02040503050406030204" pitchFamily="18" charset="0"/>
                    <a:sym typeface="Arial"/>
                  </a:rPr>
                  <a:t>.</a:t>
                </a:r>
              </a:p>
              <a:p>
                <a:pPr algn="just" defTabSz="1219170">
                  <a:lnSpc>
                    <a:spcPct val="110000"/>
                  </a:lnSpc>
                  <a:buClr>
                    <a:srgbClr val="000000"/>
                  </a:buClr>
                </a:pPr>
                <a:r>
                  <a:rPr lang="en-US" sz="4267" kern="0" dirty="0">
                    <a:solidFill>
                      <a:srgbClr val="000000"/>
                    </a:solidFill>
                    <a:latin typeface="Cambria" panose="02040503050406030204" pitchFamily="18" charset="0"/>
                    <a:ea typeface="Cambria" panose="02040503050406030204" pitchFamily="18" charset="0"/>
                    <a:sym typeface="Arial"/>
                  </a:rPr>
                  <a:t>2. </a:t>
                </a:r>
                <a:r>
                  <a:rPr lang="en-US" sz="4267" kern="0" dirty="0" err="1">
                    <a:solidFill>
                      <a:srgbClr val="000000"/>
                    </a:solidFill>
                    <a:latin typeface="Cambria" panose="02040503050406030204" pitchFamily="18" charset="0"/>
                    <a:ea typeface="Cambria" panose="02040503050406030204" pitchFamily="18" charset="0"/>
                    <a:sym typeface="Arial"/>
                  </a:rPr>
                  <a:t>Đọc</a:t>
                </a:r>
                <a:r>
                  <a:rPr lang="en-US" sz="4267" kern="0" dirty="0">
                    <a:solidFill>
                      <a:srgbClr val="000000"/>
                    </a:solidFill>
                    <a:latin typeface="Cambria" panose="02040503050406030204" pitchFamily="18" charset="0"/>
                    <a:ea typeface="Cambria" panose="02040503050406030204" pitchFamily="18" charset="0"/>
                    <a:sym typeface="Arial"/>
                  </a:rPr>
                  <a:t> to, </a:t>
                </a:r>
                <a:r>
                  <a:rPr lang="en-US" sz="4267" kern="0" dirty="0" err="1">
                    <a:solidFill>
                      <a:srgbClr val="000000"/>
                    </a:solidFill>
                    <a:latin typeface="Cambria" panose="02040503050406030204" pitchFamily="18" charset="0"/>
                    <a:ea typeface="Cambria" panose="02040503050406030204" pitchFamily="18" charset="0"/>
                    <a:sym typeface="Arial"/>
                  </a:rPr>
                  <a:t>rõ</a:t>
                </a:r>
                <a:r>
                  <a:rPr lang="en-US" sz="4267" kern="0" dirty="0">
                    <a:solidFill>
                      <a:srgbClr val="000000"/>
                    </a:solidFill>
                    <a:latin typeface="Cambria" panose="02040503050406030204" pitchFamily="18" charset="0"/>
                    <a:ea typeface="Cambria" panose="02040503050406030204" pitchFamily="18" charset="0"/>
                    <a:sym typeface="Arial"/>
                  </a:rPr>
                  <a:t>.</a:t>
                </a:r>
              </a:p>
              <a:p>
                <a:pPr algn="just" defTabSz="1219170">
                  <a:lnSpc>
                    <a:spcPct val="110000"/>
                  </a:lnSpc>
                  <a:buClr>
                    <a:srgbClr val="000000"/>
                  </a:buClr>
                </a:pPr>
                <a:r>
                  <a:rPr lang="en-US" sz="4267" kern="0" dirty="0">
                    <a:solidFill>
                      <a:srgbClr val="000000"/>
                    </a:solidFill>
                    <a:latin typeface="Cambria" panose="02040503050406030204" pitchFamily="18" charset="0"/>
                    <a:ea typeface="Cambria" panose="02040503050406030204" pitchFamily="18" charset="0"/>
                    <a:sym typeface="Arial"/>
                  </a:rPr>
                  <a:t>3. </a:t>
                </a:r>
                <a:r>
                  <a:rPr lang="en-US" sz="4267" kern="0" dirty="0" err="1">
                    <a:solidFill>
                      <a:srgbClr val="000000"/>
                    </a:solidFill>
                    <a:latin typeface="Cambria" panose="02040503050406030204" pitchFamily="18" charset="0"/>
                    <a:ea typeface="Cambria" panose="02040503050406030204" pitchFamily="18" charset="0"/>
                    <a:sym typeface="Arial"/>
                  </a:rPr>
                  <a:t>Đọc</a:t>
                </a:r>
                <a:r>
                  <a:rPr lang="en-US" sz="4267" kern="0" dirty="0">
                    <a:solidFill>
                      <a:srgbClr val="000000"/>
                    </a:solidFill>
                    <a:latin typeface="Cambria" panose="02040503050406030204" pitchFamily="18" charset="0"/>
                    <a:ea typeface="Cambria" panose="02040503050406030204" pitchFamily="18" charset="0"/>
                    <a:sym typeface="Arial"/>
                  </a:rPr>
                  <a:t> </a:t>
                </a:r>
                <a:r>
                  <a:rPr lang="en-US" sz="4267" kern="0" dirty="0" err="1">
                    <a:solidFill>
                      <a:srgbClr val="000000"/>
                    </a:solidFill>
                    <a:latin typeface="Cambria" panose="02040503050406030204" pitchFamily="18" charset="0"/>
                    <a:ea typeface="Cambria" panose="02040503050406030204" pitchFamily="18" charset="0"/>
                    <a:sym typeface="Arial"/>
                  </a:rPr>
                  <a:t>ngắt</a:t>
                </a:r>
                <a:r>
                  <a:rPr lang="en-US" sz="4267" kern="0" dirty="0">
                    <a:solidFill>
                      <a:srgbClr val="000000"/>
                    </a:solidFill>
                    <a:latin typeface="Cambria" panose="02040503050406030204" pitchFamily="18" charset="0"/>
                    <a:ea typeface="Cambria" panose="02040503050406030204" pitchFamily="18" charset="0"/>
                    <a:sym typeface="Arial"/>
                  </a:rPr>
                  <a:t>, </a:t>
                </a:r>
                <a:r>
                  <a:rPr lang="en-US" sz="4267" kern="0" dirty="0" err="1">
                    <a:solidFill>
                      <a:srgbClr val="000000"/>
                    </a:solidFill>
                    <a:latin typeface="Cambria" panose="02040503050406030204" pitchFamily="18" charset="0"/>
                    <a:ea typeface="Cambria" panose="02040503050406030204" pitchFamily="18" charset="0"/>
                    <a:sym typeface="Arial"/>
                  </a:rPr>
                  <a:t>nghỉ</a:t>
                </a:r>
                <a:r>
                  <a:rPr lang="en-US" sz="4267" kern="0" dirty="0">
                    <a:solidFill>
                      <a:srgbClr val="000000"/>
                    </a:solidFill>
                    <a:latin typeface="Cambria" panose="02040503050406030204" pitchFamily="18" charset="0"/>
                    <a:ea typeface="Cambria" panose="02040503050406030204" pitchFamily="18" charset="0"/>
                    <a:sym typeface="Arial"/>
                  </a:rPr>
                  <a:t> </a:t>
                </a:r>
                <a:r>
                  <a:rPr lang="en-US" sz="4267" kern="0" dirty="0" err="1">
                    <a:solidFill>
                      <a:srgbClr val="000000"/>
                    </a:solidFill>
                    <a:latin typeface="Cambria" panose="02040503050406030204" pitchFamily="18" charset="0"/>
                    <a:ea typeface="Cambria" panose="02040503050406030204" pitchFamily="18" charset="0"/>
                    <a:sym typeface="Arial"/>
                  </a:rPr>
                  <a:t>đúng</a:t>
                </a:r>
                <a:r>
                  <a:rPr lang="en-US" sz="4267" kern="0" dirty="0">
                    <a:solidFill>
                      <a:srgbClr val="000000"/>
                    </a:solidFill>
                    <a:latin typeface="Cambria" panose="02040503050406030204" pitchFamily="18" charset="0"/>
                    <a:ea typeface="Cambria" panose="02040503050406030204" pitchFamily="18" charset="0"/>
                    <a:sym typeface="Arial"/>
                  </a:rPr>
                  <a:t> </a:t>
                </a:r>
                <a:r>
                  <a:rPr lang="en-US" sz="4267" kern="0" dirty="0" err="1">
                    <a:solidFill>
                      <a:srgbClr val="000000"/>
                    </a:solidFill>
                    <a:latin typeface="Cambria" panose="02040503050406030204" pitchFamily="18" charset="0"/>
                    <a:ea typeface="Cambria" panose="02040503050406030204" pitchFamily="18" charset="0"/>
                    <a:sym typeface="Arial"/>
                  </a:rPr>
                  <a:t>chỗ</a:t>
                </a:r>
                <a:r>
                  <a:rPr lang="en-US" sz="4267" kern="0" dirty="0">
                    <a:solidFill>
                      <a:srgbClr val="000000"/>
                    </a:solidFill>
                    <a:latin typeface="Cambria" panose="02040503050406030204" pitchFamily="18" charset="0"/>
                    <a:ea typeface="Cambria" panose="02040503050406030204" pitchFamily="18" charset="0"/>
                    <a:sym typeface="Arial"/>
                  </a:rPr>
                  <a:t>.</a:t>
                </a:r>
              </a:p>
            </p:txBody>
          </p:sp>
          <p:sp>
            <p:nvSpPr>
              <p:cNvPr id="44" name="Rectangle: Rounded Corners 43">
                <a:extLst>
                  <a:ext uri="{FF2B5EF4-FFF2-40B4-BE49-F238E27FC236}">
                    <a16:creationId xmlns:a16="http://schemas.microsoft.com/office/drawing/2014/main" xmlns="" id="{D1C50646-8E87-4BE5-82D5-2EB2B400366A}"/>
                  </a:ext>
                </a:extLst>
              </p:cNvPr>
              <p:cNvSpPr/>
              <p:nvPr/>
            </p:nvSpPr>
            <p:spPr>
              <a:xfrm>
                <a:off x="4116519" y="1308613"/>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latin typeface="Cambria" panose="02040503050406030204" pitchFamily="18" charset="0"/>
                    <a:ea typeface="Cambria" panose="02040503050406030204" pitchFamily="18" charset="0"/>
                    <a:sym typeface="Arial"/>
                  </a:rPr>
                  <a:t>Tiêu</a:t>
                </a:r>
                <a:r>
                  <a:rPr lang="en-US" sz="4800" b="1" kern="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latin typeface="Cambria" panose="02040503050406030204" pitchFamily="18" charset="0"/>
                    <a:ea typeface="Cambria" panose="02040503050406030204" pitchFamily="18" charset="0"/>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latin typeface="Cambria" panose="02040503050406030204" pitchFamily="18" charset="0"/>
                    <a:ea typeface="Cambria" panose="02040503050406030204" pitchFamily="18" charset="0"/>
                    <a:sym typeface="Arial"/>
                  </a:rPr>
                  <a:t>chí</a:t>
                </a:r>
                <a:r>
                  <a:rPr lang="en-US" sz="4800" b="1" kern="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latin typeface="Cambria" panose="02040503050406030204" pitchFamily="18" charset="0"/>
                    <a:ea typeface="Cambria" panose="02040503050406030204" pitchFamily="18" charset="0"/>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latin typeface="Cambria" panose="02040503050406030204" pitchFamily="18" charset="0"/>
                    <a:ea typeface="Cambria" panose="02040503050406030204" pitchFamily="18" charset="0"/>
                    <a:sym typeface="Arial"/>
                  </a:rPr>
                  <a:t>đánh</a:t>
                </a:r>
                <a:r>
                  <a:rPr lang="en-US" sz="4800" b="1" kern="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latin typeface="Cambria" panose="02040503050406030204" pitchFamily="18" charset="0"/>
                    <a:ea typeface="Cambria" panose="02040503050406030204" pitchFamily="18" charset="0"/>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latin typeface="Cambria" panose="02040503050406030204" pitchFamily="18" charset="0"/>
                    <a:ea typeface="Cambria" panose="02040503050406030204" pitchFamily="18" charset="0"/>
                    <a:sym typeface="Arial"/>
                  </a:rPr>
                  <a:t>giá</a:t>
                </a:r>
                <a:endParaRPr lang="en-US" sz="4800" b="1" kern="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latin typeface="Cambria" panose="02040503050406030204" pitchFamily="18" charset="0"/>
                  <a:ea typeface="Cambria" panose="02040503050406030204" pitchFamily="18" charset="0"/>
                  <a:sym typeface="Arial"/>
                </a:endParaRPr>
              </a:p>
            </p:txBody>
          </p:sp>
        </p:grpSp>
        <p:pic>
          <p:nvPicPr>
            <p:cNvPr id="34" name="Picture 33">
              <a:extLst>
                <a:ext uri="{FF2B5EF4-FFF2-40B4-BE49-F238E27FC236}">
                  <a16:creationId xmlns:a16="http://schemas.microsoft.com/office/drawing/2014/main" xmlns="" id="{FA45A2EB-198E-41B4-9848-2F5A34AC4B4A}"/>
                </a:ext>
              </a:extLst>
            </p:cNvPr>
            <p:cNvPicPr>
              <a:picLocks noChangeAspect="1"/>
            </p:cNvPicPr>
            <p:nvPr/>
          </p:nvPicPr>
          <p:blipFill>
            <a:blip r:embed="rId4"/>
            <a:stretch>
              <a:fillRect/>
            </a:stretch>
          </p:blipFill>
          <p:spPr>
            <a:xfrm>
              <a:off x="7554878" y="4944753"/>
              <a:ext cx="469963" cy="469963"/>
            </a:xfrm>
            <a:prstGeom prst="rect">
              <a:avLst/>
            </a:prstGeom>
          </p:spPr>
        </p:pic>
        <p:pic>
          <p:nvPicPr>
            <p:cNvPr id="35" name="Picture 34">
              <a:extLst>
                <a:ext uri="{FF2B5EF4-FFF2-40B4-BE49-F238E27FC236}">
                  <a16:creationId xmlns:a16="http://schemas.microsoft.com/office/drawing/2014/main" xmlns="" id="{54548DA5-F8CA-4C4E-B089-621398931608}"/>
                </a:ext>
              </a:extLst>
            </p:cNvPr>
            <p:cNvPicPr>
              <a:picLocks noChangeAspect="1"/>
            </p:cNvPicPr>
            <p:nvPr/>
          </p:nvPicPr>
          <p:blipFill>
            <a:blip r:embed="rId5"/>
            <a:stretch>
              <a:fillRect/>
            </a:stretch>
          </p:blipFill>
          <p:spPr>
            <a:xfrm>
              <a:off x="6998208" y="4944753"/>
              <a:ext cx="469963" cy="469963"/>
            </a:xfrm>
            <a:prstGeom prst="rect">
              <a:avLst/>
            </a:prstGeom>
          </p:spPr>
        </p:pic>
        <p:pic>
          <p:nvPicPr>
            <p:cNvPr id="36" name="Picture 35">
              <a:extLst>
                <a:ext uri="{FF2B5EF4-FFF2-40B4-BE49-F238E27FC236}">
                  <a16:creationId xmlns:a16="http://schemas.microsoft.com/office/drawing/2014/main" xmlns="" id="{0F4D2842-7CE7-4CF4-A011-476B2C4B5C49}"/>
                </a:ext>
              </a:extLst>
            </p:cNvPr>
            <p:cNvPicPr>
              <a:picLocks noChangeAspect="1"/>
            </p:cNvPicPr>
            <p:nvPr/>
          </p:nvPicPr>
          <p:blipFill>
            <a:blip r:embed="rId6"/>
            <a:stretch>
              <a:fillRect/>
            </a:stretch>
          </p:blipFill>
          <p:spPr>
            <a:xfrm>
              <a:off x="8111553" y="4944753"/>
              <a:ext cx="469963" cy="469963"/>
            </a:xfrm>
            <a:prstGeom prst="rect">
              <a:avLst/>
            </a:prstGeom>
          </p:spPr>
        </p:pic>
        <p:pic>
          <p:nvPicPr>
            <p:cNvPr id="37" name="Picture 36">
              <a:extLst>
                <a:ext uri="{FF2B5EF4-FFF2-40B4-BE49-F238E27FC236}">
                  <a16:creationId xmlns:a16="http://schemas.microsoft.com/office/drawing/2014/main" xmlns="" id="{BA620E73-FCE7-4823-A137-DCB1609E15E9}"/>
                </a:ext>
              </a:extLst>
            </p:cNvPr>
            <p:cNvPicPr>
              <a:picLocks noChangeAspect="1"/>
            </p:cNvPicPr>
            <p:nvPr/>
          </p:nvPicPr>
          <p:blipFill>
            <a:blip r:embed="rId4"/>
            <a:stretch>
              <a:fillRect/>
            </a:stretch>
          </p:blipFill>
          <p:spPr>
            <a:xfrm>
              <a:off x="7573375" y="5402382"/>
              <a:ext cx="469963" cy="469963"/>
            </a:xfrm>
            <a:prstGeom prst="rect">
              <a:avLst/>
            </a:prstGeom>
          </p:spPr>
        </p:pic>
        <p:pic>
          <p:nvPicPr>
            <p:cNvPr id="38" name="Picture 37">
              <a:extLst>
                <a:ext uri="{FF2B5EF4-FFF2-40B4-BE49-F238E27FC236}">
                  <a16:creationId xmlns:a16="http://schemas.microsoft.com/office/drawing/2014/main" xmlns="" id="{3DDE3EB8-19F1-40FF-BAE2-38FC877389FE}"/>
                </a:ext>
              </a:extLst>
            </p:cNvPr>
            <p:cNvPicPr>
              <a:picLocks noChangeAspect="1"/>
            </p:cNvPicPr>
            <p:nvPr/>
          </p:nvPicPr>
          <p:blipFill>
            <a:blip r:embed="rId5"/>
            <a:stretch>
              <a:fillRect/>
            </a:stretch>
          </p:blipFill>
          <p:spPr>
            <a:xfrm>
              <a:off x="7016705" y="5402382"/>
              <a:ext cx="469963" cy="469963"/>
            </a:xfrm>
            <a:prstGeom prst="rect">
              <a:avLst/>
            </a:prstGeom>
          </p:spPr>
        </p:pic>
        <p:pic>
          <p:nvPicPr>
            <p:cNvPr id="39" name="Picture 38">
              <a:extLst>
                <a:ext uri="{FF2B5EF4-FFF2-40B4-BE49-F238E27FC236}">
                  <a16:creationId xmlns:a16="http://schemas.microsoft.com/office/drawing/2014/main" xmlns="" id="{D3F7BAE5-28C5-4CED-B35D-EA2FCE07C136}"/>
                </a:ext>
              </a:extLst>
            </p:cNvPr>
            <p:cNvPicPr>
              <a:picLocks noChangeAspect="1"/>
            </p:cNvPicPr>
            <p:nvPr/>
          </p:nvPicPr>
          <p:blipFill>
            <a:blip r:embed="rId6"/>
            <a:stretch>
              <a:fillRect/>
            </a:stretch>
          </p:blipFill>
          <p:spPr>
            <a:xfrm>
              <a:off x="8130050" y="5402382"/>
              <a:ext cx="469963" cy="469963"/>
            </a:xfrm>
            <a:prstGeom prst="rect">
              <a:avLst/>
            </a:prstGeom>
          </p:spPr>
        </p:pic>
        <p:pic>
          <p:nvPicPr>
            <p:cNvPr id="40" name="Picture 39">
              <a:extLst>
                <a:ext uri="{FF2B5EF4-FFF2-40B4-BE49-F238E27FC236}">
                  <a16:creationId xmlns:a16="http://schemas.microsoft.com/office/drawing/2014/main" xmlns="" id="{BE484DED-582E-46E7-A563-D8E3FF9D978B}"/>
                </a:ext>
              </a:extLst>
            </p:cNvPr>
            <p:cNvPicPr>
              <a:picLocks noChangeAspect="1"/>
            </p:cNvPicPr>
            <p:nvPr/>
          </p:nvPicPr>
          <p:blipFill>
            <a:blip r:embed="rId4"/>
            <a:stretch>
              <a:fillRect/>
            </a:stretch>
          </p:blipFill>
          <p:spPr>
            <a:xfrm>
              <a:off x="9530670" y="5836161"/>
              <a:ext cx="469963" cy="469963"/>
            </a:xfrm>
            <a:prstGeom prst="rect">
              <a:avLst/>
            </a:prstGeom>
          </p:spPr>
        </p:pic>
        <p:pic>
          <p:nvPicPr>
            <p:cNvPr id="41" name="Picture 40">
              <a:extLst>
                <a:ext uri="{FF2B5EF4-FFF2-40B4-BE49-F238E27FC236}">
                  <a16:creationId xmlns:a16="http://schemas.microsoft.com/office/drawing/2014/main" xmlns="" id="{5BED1090-EE60-4E07-9E9A-3BB741F64482}"/>
                </a:ext>
              </a:extLst>
            </p:cNvPr>
            <p:cNvPicPr>
              <a:picLocks noChangeAspect="1"/>
            </p:cNvPicPr>
            <p:nvPr/>
          </p:nvPicPr>
          <p:blipFill>
            <a:blip r:embed="rId5"/>
            <a:stretch>
              <a:fillRect/>
            </a:stretch>
          </p:blipFill>
          <p:spPr>
            <a:xfrm>
              <a:off x="8973997" y="5836161"/>
              <a:ext cx="469963" cy="469963"/>
            </a:xfrm>
            <a:prstGeom prst="rect">
              <a:avLst/>
            </a:prstGeom>
          </p:spPr>
        </p:pic>
        <p:pic>
          <p:nvPicPr>
            <p:cNvPr id="42" name="Picture 41">
              <a:extLst>
                <a:ext uri="{FF2B5EF4-FFF2-40B4-BE49-F238E27FC236}">
                  <a16:creationId xmlns:a16="http://schemas.microsoft.com/office/drawing/2014/main" xmlns="" id="{B3B416E6-DF74-40B5-8430-264A82B24585}"/>
                </a:ext>
              </a:extLst>
            </p:cNvPr>
            <p:cNvPicPr>
              <a:picLocks noChangeAspect="1"/>
            </p:cNvPicPr>
            <p:nvPr/>
          </p:nvPicPr>
          <p:blipFill>
            <a:blip r:embed="rId6"/>
            <a:stretch>
              <a:fillRect/>
            </a:stretch>
          </p:blipFill>
          <p:spPr>
            <a:xfrm>
              <a:off x="10087344" y="5836161"/>
              <a:ext cx="469963" cy="469963"/>
            </a:xfrm>
            <a:prstGeom prst="rect">
              <a:avLst/>
            </a:prstGeom>
          </p:spPr>
        </p:pic>
      </p:grpSp>
    </p:spTree>
    <p:extLst>
      <p:ext uri="{BB962C8B-B14F-4D97-AF65-F5344CB8AC3E}">
        <p14:creationId xmlns:p14="http://schemas.microsoft.com/office/powerpoint/2010/main" val="974621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87B706B-3928-4A28-A33B-C237EBA2DA8F}"/>
              </a:ext>
            </a:extLst>
          </p:cNvPr>
          <p:cNvSpPr txBox="1"/>
          <p:nvPr/>
        </p:nvSpPr>
        <p:spPr>
          <a:xfrm>
            <a:off x="878287" y="1660847"/>
            <a:ext cx="10083637" cy="1569660"/>
          </a:xfrm>
          <a:prstGeom prst="rect">
            <a:avLst/>
          </a:prstGeom>
          <a:noFill/>
        </p:spPr>
        <p:txBody>
          <a:bodyPr wrap="square">
            <a:spAutoFit/>
          </a:bodyPr>
          <a:lstStyle/>
          <a:p>
            <a:pPr algn="just" defTabSz="1219170">
              <a:buClr>
                <a:srgbClr val="000000"/>
              </a:buClr>
            </a:pPr>
            <a:r>
              <a:rPr lang="vi-VN" sz="4800" b="1" kern="0" dirty="0">
                <a:solidFill>
                  <a:srgbClr val="000000"/>
                </a:solidFill>
                <a:latin typeface="Times New Roman" panose="02020603050405020304" pitchFamily="18" charset="0"/>
                <a:cs typeface="Calibri" panose="020F0502020204030204" pitchFamily="34" charset="0"/>
                <a:sym typeface="Arial"/>
              </a:rPr>
              <a:t>Văn hiến: </a:t>
            </a:r>
            <a:r>
              <a:rPr lang="vi-VN" sz="4800" kern="0" dirty="0">
                <a:solidFill>
                  <a:srgbClr val="000000"/>
                </a:solidFill>
                <a:latin typeface="Times New Roman" panose="02020603050405020304" pitchFamily="18" charset="0"/>
                <a:cs typeface="Calibri" panose="020F0502020204030204" pitchFamily="34" charset="0"/>
                <a:sym typeface="Arial"/>
              </a:rPr>
              <a:t>truyền thống văn hóa lâu đời và tốt đẹp</a:t>
            </a:r>
            <a:r>
              <a:rPr lang="vi-VN" sz="4800" kern="0" dirty="0">
                <a:solidFill>
                  <a:srgbClr val="000000"/>
                </a:solidFill>
                <a:latin typeface="Calibri" panose="020F0502020204030204" pitchFamily="34" charset="0"/>
                <a:cs typeface="Calibri" panose="020F0502020204030204" pitchFamily="34" charset="0"/>
                <a:sym typeface="Arial"/>
              </a:rPr>
              <a:t>.</a:t>
            </a:r>
            <a:endParaRPr lang="vi-VN" sz="4800" i="1" kern="0"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251185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90BAE1C-BB7D-4B21-860D-A3AFBF066E7E}"/>
              </a:ext>
            </a:extLst>
          </p:cNvPr>
          <p:cNvSpPr txBox="1"/>
          <p:nvPr/>
        </p:nvSpPr>
        <p:spPr>
          <a:xfrm>
            <a:off x="599890" y="5199747"/>
            <a:ext cx="10454972" cy="1405641"/>
          </a:xfrm>
          <a:prstGeom prst="rect">
            <a:avLst/>
          </a:prstGeom>
          <a:noFill/>
        </p:spPr>
        <p:txBody>
          <a:bodyPr wrap="square">
            <a:spAutoFit/>
          </a:bodyPr>
          <a:lstStyle/>
          <a:p>
            <a:pPr algn="just" defTabSz="1219170">
              <a:buClr>
                <a:srgbClr val="000000"/>
              </a:buClr>
            </a:pPr>
            <a:r>
              <a:rPr lang="vi-VN" sz="4267" b="1" kern="0" dirty="0">
                <a:solidFill>
                  <a:srgbClr val="000000"/>
                </a:solidFill>
                <a:latin typeface="Times New Roman" panose="02020603050405020304" pitchFamily="18" charset="0"/>
                <a:cs typeface="Calibri" panose="020F0502020204030204" pitchFamily="34" charset="0"/>
                <a:sym typeface="Arial"/>
              </a:rPr>
              <a:t>Văn Miếu:</a:t>
            </a:r>
            <a:r>
              <a:rPr lang="en-US" sz="4267" b="1" kern="0" dirty="0">
                <a:solidFill>
                  <a:srgbClr val="000000"/>
                </a:solidFill>
                <a:latin typeface="Aptos Display" panose="02110004020202020204"/>
                <a:cs typeface="Calibri" panose="020F0502020204030204" pitchFamily="34" charset="0"/>
                <a:sym typeface="Arial"/>
              </a:rPr>
              <a:t> </a:t>
            </a:r>
            <a:r>
              <a:rPr lang="vi-VN" sz="4267" kern="0" dirty="0">
                <a:solidFill>
                  <a:srgbClr val="000000"/>
                </a:solidFill>
                <a:latin typeface="Times New Roman" panose="02020603050405020304" pitchFamily="18" charset="0"/>
                <a:cs typeface="Calibri" panose="020F0502020204030204" pitchFamily="34" charset="0"/>
                <a:sym typeface="Arial"/>
              </a:rPr>
              <a:t>nơi thờ Khổng tử và những người có công mở mang giáo dục thời xưa.</a:t>
            </a:r>
            <a:endParaRPr lang="vi-VN" sz="4267" i="1" kern="0" dirty="0">
              <a:solidFill>
                <a:srgbClr val="000000"/>
              </a:solidFill>
              <a:latin typeface="Times New Roman" panose="02020603050405020304" pitchFamily="18" charset="0"/>
              <a:cs typeface="Calibri" panose="020F0502020204030204" pitchFamily="34" charset="0"/>
              <a:sym typeface="Arial"/>
            </a:endParaRPr>
          </a:p>
        </p:txBody>
      </p:sp>
      <p:pic>
        <p:nvPicPr>
          <p:cNvPr id="3" name="Picture 2" descr="Văn Miếu – Quốc Tử Giám – Wikipedia tiếng Việt">
            <a:extLst>
              <a:ext uri="{FF2B5EF4-FFF2-40B4-BE49-F238E27FC236}">
                <a16:creationId xmlns:a16="http://schemas.microsoft.com/office/drawing/2014/main" xmlns="" id="{8B116CC8-29A1-4ED9-ACFD-FAB3F344EB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09231" cy="499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866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949BE9B-CBF4-45A0-8843-9E4885D2EC44}"/>
              </a:ext>
            </a:extLst>
          </p:cNvPr>
          <p:cNvSpPr txBox="1"/>
          <p:nvPr/>
        </p:nvSpPr>
        <p:spPr>
          <a:xfrm>
            <a:off x="729251" y="5016099"/>
            <a:ext cx="10454972" cy="1405641"/>
          </a:xfrm>
          <a:prstGeom prst="rect">
            <a:avLst/>
          </a:prstGeom>
          <a:noFill/>
        </p:spPr>
        <p:txBody>
          <a:bodyPr wrap="square">
            <a:spAutoFit/>
          </a:bodyPr>
          <a:lstStyle/>
          <a:p>
            <a:pPr algn="just" defTabSz="1219170">
              <a:buClr>
                <a:srgbClr val="000000"/>
              </a:buClr>
            </a:pPr>
            <a:r>
              <a:rPr lang="vi-VN" sz="4267" b="1" kern="0" dirty="0">
                <a:solidFill>
                  <a:srgbClr val="000000"/>
                </a:solidFill>
                <a:latin typeface="Times New Roman" panose="02020603050405020304" pitchFamily="18" charset="0"/>
                <a:cs typeface="Calibri" panose="020F0502020204030204" pitchFamily="34" charset="0"/>
                <a:sym typeface="Arial"/>
              </a:rPr>
              <a:t>Quốc Tử Giám: </a:t>
            </a:r>
            <a:r>
              <a:rPr lang="vi-VN" sz="4267" kern="0" dirty="0">
                <a:solidFill>
                  <a:srgbClr val="000000"/>
                </a:solidFill>
                <a:latin typeface="Times New Roman" panose="02020603050405020304" pitchFamily="18" charset="0"/>
                <a:cs typeface="Calibri" panose="020F0502020204030204" pitchFamily="34" charset="0"/>
                <a:sym typeface="Arial"/>
              </a:rPr>
              <a:t>trường Nho học cao cấp thời xưa, đặt ở khu vực Văn Miếu.</a:t>
            </a:r>
            <a:endParaRPr lang="vi-VN" sz="4267" i="1" kern="0" dirty="0">
              <a:solidFill>
                <a:srgbClr val="000000"/>
              </a:solidFill>
              <a:latin typeface="Times New Roman" panose="02020603050405020304" pitchFamily="18" charset="0"/>
              <a:cs typeface="Calibri" panose="020F0502020204030204" pitchFamily="34" charset="0"/>
              <a:sym typeface="Arial"/>
            </a:endParaRPr>
          </a:p>
        </p:txBody>
      </p:sp>
      <p:pic>
        <p:nvPicPr>
          <p:cNvPr id="3" name="Picture 4" descr="Bài Viết ] - VĂN MIẾU QUỐC TỬ GIÁM - KHỞI NGUỒN CỦA NỀN GIÁO DỤC VIỆT NAM">
            <a:extLst>
              <a:ext uri="{FF2B5EF4-FFF2-40B4-BE49-F238E27FC236}">
                <a16:creationId xmlns:a16="http://schemas.microsoft.com/office/drawing/2014/main" xmlns="" id="{4F5735E5-B5DF-4F5B-97E6-4748AB12A4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152" y="164122"/>
            <a:ext cx="11580386" cy="4711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435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2B38A93-FAF2-450B-85ED-E9443C6AD793}"/>
              </a:ext>
            </a:extLst>
          </p:cNvPr>
          <p:cNvSpPr txBox="1"/>
          <p:nvPr/>
        </p:nvSpPr>
        <p:spPr>
          <a:xfrm>
            <a:off x="634861" y="967340"/>
            <a:ext cx="10771693" cy="1323439"/>
          </a:xfrm>
          <a:prstGeom prst="rect">
            <a:avLst/>
          </a:prstGeom>
          <a:noFill/>
        </p:spPr>
        <p:txBody>
          <a:bodyPr wrap="square">
            <a:spAutoFit/>
          </a:bodyPr>
          <a:lstStyle/>
          <a:p>
            <a:pPr algn="just">
              <a:buClr>
                <a:srgbClr val="000000"/>
              </a:buClr>
            </a:pPr>
            <a:r>
              <a:rPr lang="vi-VN" sz="4000" b="1" kern="0" dirty="0">
                <a:solidFill>
                  <a:srgbClr val="000000"/>
                </a:solidFill>
                <a:latin typeface="Times New Roman" panose="02020603050405020304" pitchFamily="18" charset="0"/>
                <a:cs typeface="Times New Roman" panose="02020603050405020304" pitchFamily="18" charset="0"/>
                <a:sym typeface="Arial"/>
              </a:rPr>
              <a:t>Tiến sĩ: </a:t>
            </a:r>
            <a:r>
              <a:rPr lang="vi-VN" sz="4000" kern="0" dirty="0">
                <a:solidFill>
                  <a:srgbClr val="000000"/>
                </a:solidFill>
                <a:latin typeface="Times New Roman" panose="02020603050405020304" pitchFamily="18" charset="0"/>
                <a:cs typeface="Times New Roman" panose="02020603050405020304" pitchFamily="18" charset="0"/>
                <a:sym typeface="Arial"/>
              </a:rPr>
              <a:t>ở đây chỉ người đỗ trong kì thi quốc gia về Nho học ngày xưa</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thi</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Hội</a:t>
            </a:r>
            <a:r>
              <a:rPr lang="en-US" sz="4000" kern="0" dirty="0">
                <a:solidFill>
                  <a:srgbClr val="000000"/>
                </a:solidFill>
                <a:latin typeface="Times New Roman" panose="02020603050405020304" pitchFamily="18" charset="0"/>
                <a:cs typeface="Times New Roman" panose="02020603050405020304" pitchFamily="18" charset="0"/>
                <a:sym typeface="Arial"/>
              </a:rPr>
              <a:t>).</a:t>
            </a:r>
            <a:endParaRPr lang="vi-VN" sz="4000" i="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 name="TextBox 2">
            <a:extLst>
              <a:ext uri="{FF2B5EF4-FFF2-40B4-BE49-F238E27FC236}">
                <a16:creationId xmlns:a16="http://schemas.microsoft.com/office/drawing/2014/main" xmlns="" id="{B73C9308-03BC-4EA8-A787-11F52077CAE0}"/>
              </a:ext>
            </a:extLst>
          </p:cNvPr>
          <p:cNvSpPr txBox="1"/>
          <p:nvPr/>
        </p:nvSpPr>
        <p:spPr>
          <a:xfrm>
            <a:off x="650763" y="2327013"/>
            <a:ext cx="10755791" cy="1323439"/>
          </a:xfrm>
          <a:prstGeom prst="rect">
            <a:avLst/>
          </a:prstGeom>
          <a:noFill/>
        </p:spPr>
        <p:txBody>
          <a:bodyPr wrap="square">
            <a:spAutoFit/>
          </a:bodyPr>
          <a:lstStyle/>
          <a:p>
            <a:pPr algn="just">
              <a:buClr>
                <a:srgbClr val="000000"/>
              </a:buClr>
            </a:pPr>
            <a:r>
              <a:rPr lang="vi-VN" sz="4000" b="1" kern="0" dirty="0">
                <a:solidFill>
                  <a:srgbClr val="000000"/>
                </a:solidFill>
                <a:latin typeface="+mj-lt"/>
                <a:cs typeface="Calibri" panose="020F0502020204030204" pitchFamily="34" charset="0"/>
                <a:sym typeface="Arial"/>
              </a:rPr>
              <a:t>Chứng tích: </a:t>
            </a:r>
            <a:r>
              <a:rPr lang="vi-VN" sz="4000" kern="0" dirty="0">
                <a:solidFill>
                  <a:srgbClr val="000000"/>
                </a:solidFill>
                <a:latin typeface="+mj-lt"/>
                <a:cs typeface="Calibri" panose="020F0502020204030204" pitchFamily="34" charset="0"/>
                <a:sym typeface="Arial"/>
              </a:rPr>
              <a:t>vết tích hoặc hiện vật còn lưu lại làm chứng cho một sự việc đã qua.</a:t>
            </a:r>
            <a:endParaRPr lang="vi-VN" sz="4000" i="1" kern="0" dirty="0">
              <a:solidFill>
                <a:srgbClr val="000000"/>
              </a:solidFill>
              <a:latin typeface="+mj-lt"/>
              <a:cs typeface="Calibri" panose="020F0502020204030204" pitchFamily="34" charset="0"/>
              <a:sym typeface="Arial"/>
            </a:endParaRPr>
          </a:p>
        </p:txBody>
      </p:sp>
    </p:spTree>
    <p:extLst>
      <p:ext uri="{BB962C8B-B14F-4D97-AF65-F5344CB8AC3E}">
        <p14:creationId xmlns:p14="http://schemas.microsoft.com/office/powerpoint/2010/main" val="1275515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525FDAB-2E5E-4D67-A8EB-4626FF6CE53E}"/>
              </a:ext>
            </a:extLst>
          </p:cNvPr>
          <p:cNvSpPr/>
          <p:nvPr/>
        </p:nvSpPr>
        <p:spPr>
          <a:xfrm>
            <a:off x="269631" y="797170"/>
            <a:ext cx="11805137" cy="4687886"/>
          </a:xfrm>
          <a:prstGeom prst="rect">
            <a:avLst/>
          </a:prstGeom>
        </p:spPr>
        <p:txBody>
          <a:bodyPr wrap="square">
            <a:spAutoFit/>
          </a:bodyPr>
          <a:lstStyle/>
          <a:p>
            <a:pPr algn="just">
              <a:lnSpc>
                <a:spcPct val="120000"/>
              </a:lnSpc>
              <a:spcAft>
                <a:spcPts val="0"/>
              </a:spcAft>
            </a:pPr>
            <a:r>
              <a:rPr lang="nl-NL" sz="3600" b="1" dirty="0">
                <a:latin typeface="Times New Roman" panose="02020603050405020304" pitchFamily="18" charset="0"/>
                <a:ea typeface="Calibri" panose="020F0502020204030204" pitchFamily="34" charset="0"/>
              </a:rPr>
              <a:t>Câu 1: </a:t>
            </a:r>
            <a:r>
              <a:rPr lang="nl-NL" sz="3600" dirty="0">
                <a:latin typeface="Times New Roman" panose="02020603050405020304" pitchFamily="18" charset="0"/>
                <a:ea typeface="Calibri" panose="020F0502020204030204" pitchFamily="34" charset="0"/>
              </a:rPr>
              <a:t>Vị vua nào đã cho xây dựng Văn Miếu Thăng Long? Công trình đó được xây dựng vào năm nào?</a:t>
            </a:r>
            <a:endParaRPr lang="en-US" sz="3600" dirty="0">
              <a:latin typeface="Times New Roman" panose="02020603050405020304" pitchFamily="18" charset="0"/>
              <a:ea typeface="Calibri" panose="020F0502020204030204" pitchFamily="34" charset="0"/>
            </a:endParaRPr>
          </a:p>
          <a:p>
            <a:pPr algn="just">
              <a:lnSpc>
                <a:spcPct val="120000"/>
              </a:lnSpc>
              <a:spcAft>
                <a:spcPts val="0"/>
              </a:spcAft>
            </a:pPr>
            <a:r>
              <a:rPr lang="en-US" sz="3600" b="1" dirty="0" err="1">
                <a:latin typeface="Times New Roman" panose="02020603050405020304" pitchFamily="18" charset="0"/>
                <a:ea typeface="Calibri" panose="020F0502020204030204" pitchFamily="34" charset="0"/>
              </a:rPr>
              <a:t>Câu</a:t>
            </a:r>
            <a:r>
              <a:rPr lang="en-US" sz="3600" b="1" dirty="0">
                <a:latin typeface="Times New Roman" panose="02020603050405020304" pitchFamily="18" charset="0"/>
                <a:ea typeface="Calibri" panose="020F0502020204030204" pitchFamily="34" charset="0"/>
              </a:rPr>
              <a:t> 2: </a:t>
            </a:r>
            <a:r>
              <a:rPr lang="en-US" sz="3600" dirty="0">
                <a:latin typeface="Times New Roman" panose="02020603050405020304" pitchFamily="18" charset="0"/>
                <a:ea typeface="Calibri" panose="020F0502020204030204" pitchFamily="34" charset="0"/>
              </a:rPr>
              <a:t>Ở </a:t>
            </a:r>
            <a:r>
              <a:rPr lang="en-US" sz="3600" dirty="0" err="1">
                <a:latin typeface="Times New Roman" panose="02020603050405020304" pitchFamily="18" charset="0"/>
                <a:ea typeface="Calibri" panose="020F0502020204030204" pitchFamily="34" charset="0"/>
              </a:rPr>
              <a:t>Văn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Miếu</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Thăng</a:t>
            </a:r>
            <a:r>
              <a:rPr lang="en-US" sz="3600" dirty="0">
                <a:latin typeface="Times New Roman" panose="02020603050405020304" pitchFamily="18" charset="0"/>
                <a:ea typeface="Calibri" panose="020F0502020204030204" pitchFamily="34" charset="0"/>
              </a:rPr>
              <a:t> Long, </a:t>
            </a:r>
            <a:r>
              <a:rPr lang="en-US" sz="3600" dirty="0" err="1">
                <a:latin typeface="Times New Roman" panose="02020603050405020304" pitchFamily="18" charset="0"/>
                <a:ea typeface="Calibri" panose="020F0502020204030204" pitchFamily="34" charset="0"/>
              </a:rPr>
              <a:t>vua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còn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cho</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xây</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Quốc</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Tử</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Giám</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để</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làm</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gì</a:t>
            </a:r>
            <a:r>
              <a:rPr lang="en-US" sz="3600" dirty="0">
                <a:latin typeface="Times New Roman" panose="02020603050405020304" pitchFamily="18" charset="0"/>
                <a:ea typeface="Calibri" panose="020F0502020204030204" pitchFamily="34" charset="0"/>
              </a:rPr>
              <a:t>?</a:t>
            </a:r>
          </a:p>
          <a:p>
            <a:pPr algn="just">
              <a:lnSpc>
                <a:spcPct val="120000"/>
              </a:lnSpc>
              <a:spcAft>
                <a:spcPts val="0"/>
              </a:spcAft>
            </a:pP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Câu</a:t>
            </a:r>
            <a:r>
              <a:rPr lang="en-US" sz="3600" b="1" dirty="0">
                <a:latin typeface="Times New Roman" panose="02020603050405020304" pitchFamily="18" charset="0"/>
                <a:ea typeface="Calibri" panose="020F0502020204030204" pitchFamily="34" charset="0"/>
              </a:rPr>
              <a:t> 3: </a:t>
            </a:r>
            <a:r>
              <a:rPr lang="en-US" sz="3600" dirty="0" err="1">
                <a:latin typeface="Times New Roman" panose="02020603050405020304" pitchFamily="18" charset="0"/>
                <a:ea typeface="Calibri" panose="020F0502020204030204" pitchFamily="34" charset="0"/>
              </a:rPr>
              <a:t>Bảng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thống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kê</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cho</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biết</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những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thông</a:t>
            </a:r>
            <a:r>
              <a:rPr lang="en-US" sz="3600" dirty="0">
                <a:latin typeface="Times New Roman" panose="02020603050405020304" pitchFamily="18" charset="0"/>
                <a:ea typeface="Calibri" panose="020F0502020204030204" pitchFamily="34" charset="0"/>
              </a:rPr>
              <a:t> tin </a:t>
            </a:r>
            <a:r>
              <a:rPr lang="en-US" sz="3600" dirty="0" err="1">
                <a:latin typeface="Times New Roman" panose="02020603050405020304" pitchFamily="18" charset="0"/>
                <a:ea typeface="Calibri" panose="020F0502020204030204" pitchFamily="34" charset="0"/>
              </a:rPr>
              <a:t>gì</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về</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các</a:t>
            </a:r>
            <a:r>
              <a:rPr lang="en-US" sz="3600" dirty="0">
                <a:latin typeface="Times New Roman" panose="02020603050405020304" pitchFamily="18" charset="0"/>
                <a:ea typeface="Calibri" panose="020F0502020204030204" pitchFamily="34" charset="0"/>
              </a:rPr>
              <a:t> khoa </a:t>
            </a:r>
            <a:r>
              <a:rPr lang="en-US" sz="3600" dirty="0" err="1">
                <a:latin typeface="Times New Roman" panose="02020603050405020304" pitchFamily="18" charset="0"/>
                <a:ea typeface="Calibri" panose="020F0502020204030204" pitchFamily="34" charset="0"/>
              </a:rPr>
              <a:t>thi</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từ</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năm</a:t>
            </a:r>
            <a:r>
              <a:rPr lang="en-US" sz="3600" dirty="0">
                <a:latin typeface="Times New Roman" panose="02020603050405020304" pitchFamily="18" charset="0"/>
                <a:ea typeface="Calibri" panose="020F0502020204030204" pitchFamily="34" charset="0"/>
              </a:rPr>
              <a:t> 1075 </a:t>
            </a:r>
            <a:r>
              <a:rPr lang="en-US" sz="3600" dirty="0" err="1">
                <a:latin typeface="Times New Roman" panose="02020603050405020304" pitchFamily="18" charset="0"/>
                <a:ea typeface="Calibri" panose="020F0502020204030204" pitchFamily="34" charset="0"/>
              </a:rPr>
              <a:t>đến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năm</a:t>
            </a:r>
            <a:r>
              <a:rPr lang="en-US" sz="3600" dirty="0">
                <a:latin typeface="Times New Roman" panose="02020603050405020304" pitchFamily="18" charset="0"/>
                <a:ea typeface="Calibri" panose="020F0502020204030204" pitchFamily="34" charset="0"/>
              </a:rPr>
              <a:t> 1919? </a:t>
            </a:r>
            <a:r>
              <a:rPr lang="en-US" sz="3600" dirty="0" err="1">
                <a:latin typeface="Times New Roman" panose="02020603050405020304" pitchFamily="18" charset="0"/>
                <a:ea typeface="Calibri" panose="020F0502020204030204" pitchFamily="34" charset="0"/>
              </a:rPr>
              <a:t>Triều</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đại</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nào</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tổ</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chức</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nhiều</a:t>
            </a:r>
            <a:r>
              <a:rPr lang="en-US" sz="3600" dirty="0">
                <a:latin typeface="Times New Roman" panose="02020603050405020304" pitchFamily="18" charset="0"/>
                <a:ea typeface="Calibri" panose="020F0502020204030204" pitchFamily="34" charset="0"/>
              </a:rPr>
              <a:t> khoa </a:t>
            </a:r>
            <a:r>
              <a:rPr lang="en-US" sz="3600" dirty="0" err="1">
                <a:latin typeface="Times New Roman" panose="02020603050405020304" pitchFamily="18" charset="0"/>
                <a:ea typeface="Calibri" panose="020F0502020204030204" pitchFamily="34" charset="0"/>
              </a:rPr>
              <a:t>thi</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nhất</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và</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có</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nhiều</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tiến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sĩ</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nhất</a:t>
            </a:r>
            <a:r>
              <a:rPr lang="en-US" sz="3600" dirty="0">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1320654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B1AEB10-E5D3-4566-84C9-F7F25C1FD594}"/>
              </a:ext>
            </a:extLst>
          </p:cNvPr>
          <p:cNvSpPr/>
          <p:nvPr/>
        </p:nvSpPr>
        <p:spPr>
          <a:xfrm>
            <a:off x="678512" y="874889"/>
            <a:ext cx="10880442" cy="1282931"/>
          </a:xfrm>
          <a:prstGeom prst="roundRect">
            <a:avLst/>
          </a:prstGeom>
          <a:solidFill>
            <a:srgbClr val="FFFFFF"/>
          </a:solidFill>
          <a:ln w="38100" cap="flat" cmpd="sng" algn="ctr">
            <a:solidFill>
              <a:srgbClr val="00B050"/>
            </a:solidFill>
            <a:prstDash val="dashDot"/>
            <a:miter lim="800000"/>
          </a:ln>
          <a:effectLst/>
        </p:spPr>
        <p:txBody>
          <a:bodyPr rtlCol="0" anchor="ct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prstClr val="white">
                    <a:lumMod val="25000"/>
                  </a:prstClr>
                </a:solidFill>
                <a:effectLst/>
                <a:uLnTx/>
                <a:uFillTx/>
                <a:latin typeface="Times New Roman" panose="02020603050405020304" pitchFamily="18" charset="0"/>
                <a:ea typeface="+mn-ea"/>
                <a:cs typeface="Times New Roman" panose="02020603050405020304" pitchFamily="18" charset="0"/>
                <a:sym typeface="Arial"/>
              </a:rPr>
              <a:t>1. </a:t>
            </a:r>
            <a:r>
              <a:rPr kumimoji="0" lang="vi-VN" sz="3733" b="1" i="0" u="none" strike="noStrike" kern="0" cap="none" spc="0" normalizeH="0" baseline="0" noProof="0" dirty="0">
                <a:ln>
                  <a:noFill/>
                </a:ln>
                <a:solidFill>
                  <a:prstClr val="white">
                    <a:lumMod val="25000"/>
                  </a:prstClr>
                </a:solidFill>
                <a:effectLst/>
                <a:uLnTx/>
                <a:uFillTx/>
                <a:latin typeface="Times New Roman" panose="02020603050405020304" pitchFamily="18" charset="0"/>
                <a:ea typeface="+mn-ea"/>
                <a:cs typeface="Times New Roman" panose="02020603050405020304" pitchFamily="18" charset="0"/>
                <a:sym typeface="Arial"/>
              </a:rPr>
              <a:t>Vị vua nào đã cho xây dựng Văn Miếu Thăng Long? Công trình đó được xây dựng vào năm nào?</a:t>
            </a:r>
            <a:endParaRPr kumimoji="0" lang="en-US" sz="3733" b="1" i="0" u="none" strike="noStrike" kern="0" cap="none" spc="0" normalizeH="0" baseline="0" noProof="0" dirty="0">
              <a:ln>
                <a:noFill/>
              </a:ln>
              <a:solidFill>
                <a:prstClr val="white">
                  <a:lumMod val="2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xmlns="" id="{4A1C3920-3D0E-4069-8D81-A8525EE9B5E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512" y="2346325"/>
            <a:ext cx="10880442" cy="4148260"/>
          </a:xfrm>
          <a:prstGeom prst="rect">
            <a:avLst/>
          </a:prstGeom>
          <a:noFill/>
          <a:ln>
            <a:noFill/>
          </a:ln>
        </p:spPr>
      </p:pic>
    </p:spTree>
    <p:extLst>
      <p:ext uri="{BB962C8B-B14F-4D97-AF65-F5344CB8AC3E}">
        <p14:creationId xmlns:p14="http://schemas.microsoft.com/office/powerpoint/2010/main" val="2284572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DB09DCB-E710-4046-97CF-8564CAD61357}"/>
              </a:ext>
            </a:extLst>
          </p:cNvPr>
          <p:cNvPicPr>
            <a:picLocks noChangeAspect="1"/>
          </p:cNvPicPr>
          <p:nvPr/>
        </p:nvPicPr>
        <p:blipFill>
          <a:blip r:embed="rId3"/>
          <a:stretch>
            <a:fillRect/>
          </a:stretch>
        </p:blipFill>
        <p:spPr>
          <a:xfrm>
            <a:off x="1" y="0"/>
            <a:ext cx="12297507" cy="6858000"/>
          </a:xfrm>
          <a:prstGeom prst="rect">
            <a:avLst/>
          </a:prstGeom>
        </p:spPr>
      </p:pic>
    </p:spTree>
    <p:extLst>
      <p:ext uri="{BB962C8B-B14F-4D97-AF65-F5344CB8AC3E}">
        <p14:creationId xmlns:p14="http://schemas.microsoft.com/office/powerpoint/2010/main" val="1308799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9F035DDA-C55D-4793-9E13-F2D53EDED49A}"/>
              </a:ext>
            </a:extLst>
          </p:cNvPr>
          <p:cNvSpPr/>
          <p:nvPr/>
        </p:nvSpPr>
        <p:spPr>
          <a:xfrm>
            <a:off x="640080" y="480035"/>
            <a:ext cx="10911840" cy="1321405"/>
          </a:xfrm>
          <a:prstGeom prst="roundRect">
            <a:avLst/>
          </a:prstGeom>
          <a:solidFill>
            <a:srgbClr val="FFFFFF"/>
          </a:solidFill>
          <a:ln w="38100" cap="flat" cmpd="sng" algn="ctr">
            <a:solidFill>
              <a:srgbClr val="00B050"/>
            </a:solidFill>
            <a:prstDash val="dashDot"/>
            <a:miter lim="800000"/>
          </a:ln>
          <a:effectLst/>
        </p:spPr>
        <p:txBody>
          <a:bodyPr rtlCol="0" anchor="ct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prstClr val="white">
                    <a:lumMod val="25000"/>
                  </a:prstClr>
                </a:solidFill>
                <a:effectLst/>
                <a:uLnTx/>
                <a:uFillTx/>
                <a:latin typeface="Aptos" panose="02110004020202020204"/>
                <a:ea typeface="+mn-ea"/>
                <a:cs typeface="Calibri" panose="020F0502020204030204" pitchFamily="34" charset="0"/>
                <a:sym typeface="Arial"/>
              </a:rPr>
              <a:t>2. </a:t>
            </a:r>
            <a:r>
              <a:rPr kumimoji="0" lang="vi-VN" sz="4267"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Ở Văn Miếu Thăng Long, vua còn cho xây Quốc Tử Giám để làm gì?</a:t>
            </a:r>
            <a:endParaRPr kumimoji="0" lang="en-US" sz="4267" b="1" i="0" u="none" strike="noStrike" kern="0" cap="none" spc="0" normalizeH="0" baseline="0" noProof="0" dirty="0">
              <a:ln>
                <a:noFill/>
              </a:ln>
              <a:solidFill>
                <a:prstClr val="white">
                  <a:lumMod val="25000"/>
                </a:prstClr>
              </a:solidFill>
              <a:effectLst/>
              <a:uLnTx/>
              <a:uFillTx/>
              <a:latin typeface="Aptos" panose="02110004020202020204"/>
              <a:ea typeface="+mn-ea"/>
              <a:cs typeface="Calibri" panose="020F0502020204030204" pitchFamily="34" charset="0"/>
              <a:sym typeface="Arial"/>
            </a:endParaRPr>
          </a:p>
        </p:txBody>
      </p:sp>
    </p:spTree>
    <p:extLst>
      <p:ext uri="{BB962C8B-B14F-4D97-AF65-F5344CB8AC3E}">
        <p14:creationId xmlns:p14="http://schemas.microsoft.com/office/powerpoint/2010/main" val="1681359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9D045A8-267A-457E-9155-F5D09966A3C2}"/>
              </a:ext>
            </a:extLst>
          </p:cNvPr>
          <p:cNvSpPr/>
          <p:nvPr/>
        </p:nvSpPr>
        <p:spPr>
          <a:xfrm>
            <a:off x="518160" y="116620"/>
            <a:ext cx="10911840" cy="1876507"/>
          </a:xfrm>
          <a:prstGeom prst="roundRect">
            <a:avLst/>
          </a:prstGeom>
          <a:solidFill>
            <a:srgbClr val="FFFFFF"/>
          </a:solidFill>
          <a:ln w="38100" cap="flat" cmpd="sng" algn="ctr">
            <a:solidFill>
              <a:srgbClr val="00B050"/>
            </a:solidFill>
            <a:prstDash val="dashDot"/>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prstClr val="white">
                    <a:lumMod val="25000"/>
                  </a:prstClr>
                </a:solidFill>
                <a:effectLst/>
                <a:uLnTx/>
                <a:uFillTx/>
                <a:latin typeface="Aptos" panose="02110004020202020204"/>
                <a:ea typeface="+mn-ea"/>
                <a:cs typeface="Calibri" panose="020F0502020204030204" pitchFamily="34" charset="0"/>
                <a:sym typeface="Arial"/>
              </a:rPr>
              <a:t>3. </a:t>
            </a:r>
            <a:r>
              <a:rPr kumimoji="0" lang="en-US" sz="3733" b="1" i="0" u="none" strike="noStrike" kern="0" cap="none" spc="0" normalizeH="0" baseline="0" noProof="0" dirty="0" err="1">
                <a:ln>
                  <a:noFill/>
                </a:ln>
                <a:solidFill>
                  <a:prstClr val="white">
                    <a:lumMod val="25000"/>
                  </a:prstClr>
                </a:solidFill>
                <a:effectLst/>
                <a:uLnTx/>
                <a:uFillTx/>
                <a:latin typeface="Aptos" panose="02110004020202020204"/>
                <a:ea typeface="+mn-ea"/>
                <a:cs typeface="Calibri" panose="020F0502020204030204" pitchFamily="34" charset="0"/>
                <a:sym typeface="Arial"/>
              </a:rPr>
              <a:t>Bảng</a:t>
            </a:r>
            <a:r>
              <a:rPr kumimoji="0" lang="en-US" sz="3733" b="1" i="0" u="none" strike="noStrike" kern="0" cap="none" spc="0" normalizeH="0" baseline="0" noProof="0" dirty="0">
                <a:ln>
                  <a:noFill/>
                </a:ln>
                <a:solidFill>
                  <a:prstClr val="white">
                    <a:lumMod val="25000"/>
                  </a:prstClr>
                </a:solidFill>
                <a:effectLst/>
                <a:uLnTx/>
                <a:uFillTx/>
                <a:latin typeface="Aptos" panose="02110004020202020204"/>
                <a:ea typeface="+mn-ea"/>
                <a:cs typeface="Calibri" panose="020F0502020204030204" pitchFamily="34" charset="0"/>
                <a:sym typeface="Arial"/>
              </a:rPr>
              <a:t> </a:t>
            </a:r>
            <a:r>
              <a:rPr kumimoji="0" lang="en-US" sz="3733" b="1" i="0" u="none" strike="noStrike" kern="0" cap="none" spc="0" normalizeH="0" baseline="0" noProof="0" dirty="0" err="1">
                <a:ln>
                  <a:noFill/>
                </a:ln>
                <a:solidFill>
                  <a:prstClr val="white">
                    <a:lumMod val="25000"/>
                  </a:prstClr>
                </a:solidFill>
                <a:effectLst/>
                <a:uLnTx/>
                <a:uFillTx/>
                <a:latin typeface="Aptos" panose="02110004020202020204"/>
                <a:ea typeface="+mn-ea"/>
                <a:cs typeface="Calibri" panose="020F0502020204030204" pitchFamily="34" charset="0"/>
                <a:sym typeface="Arial"/>
              </a:rPr>
              <a:t>thống</a:t>
            </a:r>
            <a:r>
              <a:rPr kumimoji="0" lang="en-US" sz="3733" b="1" i="0" u="none" strike="noStrike" kern="0" cap="none" spc="0" normalizeH="0" baseline="0" noProof="0" dirty="0">
                <a:ln>
                  <a:noFill/>
                </a:ln>
                <a:solidFill>
                  <a:prstClr val="white">
                    <a:lumMod val="25000"/>
                  </a:prstClr>
                </a:solidFill>
                <a:effectLst/>
                <a:uLnTx/>
                <a:uFillTx/>
                <a:latin typeface="Aptos" panose="02110004020202020204"/>
                <a:ea typeface="+mn-ea"/>
                <a:cs typeface="Calibri" panose="020F0502020204030204" pitchFamily="34" charset="0"/>
                <a:sym typeface="Arial"/>
              </a:rPr>
              <a:t> </a:t>
            </a:r>
            <a:r>
              <a:rPr kumimoji="0" lang="en-US" sz="3733" b="1" i="0" u="none" strike="noStrike" kern="0" cap="none" spc="0" normalizeH="0" baseline="0" noProof="0" dirty="0" err="1">
                <a:ln>
                  <a:noFill/>
                </a:ln>
                <a:solidFill>
                  <a:prstClr val="white">
                    <a:lumMod val="25000"/>
                  </a:prstClr>
                </a:solidFill>
                <a:effectLst/>
                <a:uLnTx/>
                <a:uFillTx/>
                <a:latin typeface="Aptos" panose="02110004020202020204"/>
                <a:ea typeface="+mn-ea"/>
                <a:cs typeface="Calibri" panose="020F0502020204030204" pitchFamily="34" charset="0"/>
                <a:sym typeface="Arial"/>
              </a:rPr>
              <a:t>kê</a:t>
            </a:r>
            <a:r>
              <a:rPr kumimoji="0" lang="en-US" sz="3733" b="1" i="0" u="none" strike="noStrike" kern="0" cap="none" spc="0" normalizeH="0" baseline="0" noProof="0" dirty="0">
                <a:ln>
                  <a:noFill/>
                </a:ln>
                <a:solidFill>
                  <a:prstClr val="white">
                    <a:lumMod val="25000"/>
                  </a:prstClr>
                </a:solidFill>
                <a:effectLst/>
                <a:uLnTx/>
                <a:uFillTx/>
                <a:latin typeface="Aptos" panose="02110004020202020204"/>
                <a:ea typeface="+mn-ea"/>
                <a:cs typeface="Calibri" panose="020F0502020204030204" pitchFamily="34" charset="0"/>
                <a:sym typeface="Arial"/>
              </a:rPr>
              <a:t> </a:t>
            </a:r>
            <a:r>
              <a:rPr kumimoji="0" lang="en-US" sz="3733" b="1" i="0" u="none" strike="noStrike" kern="0" cap="none" spc="0" normalizeH="0" baseline="0" noProof="0" dirty="0" err="1">
                <a:ln>
                  <a:noFill/>
                </a:ln>
                <a:solidFill>
                  <a:prstClr val="white">
                    <a:lumMod val="25000"/>
                  </a:prstClr>
                </a:solidFill>
                <a:effectLst/>
                <a:uLnTx/>
                <a:uFillTx/>
                <a:latin typeface="Aptos" panose="02110004020202020204"/>
                <a:ea typeface="+mn-ea"/>
                <a:cs typeface="Calibri" panose="020F0502020204030204" pitchFamily="34" charset="0"/>
                <a:sym typeface="Arial"/>
              </a:rPr>
              <a:t>cho</a:t>
            </a:r>
            <a:r>
              <a:rPr kumimoji="0" lang="en-US" sz="3733" b="1" i="0" u="none" strike="noStrike" kern="0" cap="none" spc="0" normalizeH="0" baseline="0" noProof="0" dirty="0">
                <a:ln>
                  <a:noFill/>
                </a:ln>
                <a:solidFill>
                  <a:prstClr val="white">
                    <a:lumMod val="25000"/>
                  </a:prstClr>
                </a:solidFill>
                <a:effectLst/>
                <a:uLnTx/>
                <a:uFillTx/>
                <a:latin typeface="Aptos" panose="02110004020202020204"/>
                <a:ea typeface="+mn-ea"/>
                <a:cs typeface="Calibri" panose="020F0502020204030204" pitchFamily="34" charset="0"/>
                <a:sym typeface="Arial"/>
              </a:rPr>
              <a:t> </a:t>
            </a:r>
            <a:r>
              <a:rPr kumimoji="0" lang="en-US" sz="3733" b="1" i="0" u="none" strike="noStrike" kern="0" cap="none" spc="0" normalizeH="0" baseline="0" noProof="0" dirty="0" err="1">
                <a:ln>
                  <a:noFill/>
                </a:ln>
                <a:solidFill>
                  <a:prstClr val="white">
                    <a:lumMod val="25000"/>
                  </a:prstClr>
                </a:solidFill>
                <a:effectLst/>
                <a:uLnTx/>
                <a:uFillTx/>
                <a:latin typeface="Aptos" panose="02110004020202020204"/>
                <a:ea typeface="+mn-ea"/>
                <a:cs typeface="Calibri" panose="020F0502020204030204" pitchFamily="34" charset="0"/>
                <a:sym typeface="Arial"/>
              </a:rPr>
              <a:t>biết</a:t>
            </a:r>
            <a:r>
              <a:rPr kumimoji="0" lang="en-US" sz="3733" b="1" i="0" u="none" strike="noStrike" kern="0" cap="none" spc="0" normalizeH="0" baseline="0" noProof="0" dirty="0">
                <a:ln>
                  <a:noFill/>
                </a:ln>
                <a:solidFill>
                  <a:prstClr val="white">
                    <a:lumMod val="25000"/>
                  </a:prstClr>
                </a:solidFill>
                <a:effectLst/>
                <a:uLnTx/>
                <a:uFillTx/>
                <a:latin typeface="Aptos" panose="02110004020202020204"/>
                <a:ea typeface="+mn-ea"/>
                <a:cs typeface="Calibri" panose="020F0502020204030204" pitchFamily="34" charset="0"/>
                <a:sym typeface="Arial"/>
              </a:rPr>
              <a:t> </a:t>
            </a:r>
            <a:r>
              <a:rPr kumimoji="0" lang="en-US" sz="3733" b="1" i="0" u="none" strike="noStrike" kern="0" cap="none" spc="0" normalizeH="0" baseline="0" noProof="0" dirty="0" err="1">
                <a:ln>
                  <a:noFill/>
                </a:ln>
                <a:solidFill>
                  <a:prstClr val="white">
                    <a:lumMod val="25000"/>
                  </a:prstClr>
                </a:solidFill>
                <a:effectLst/>
                <a:uLnTx/>
                <a:uFillTx/>
                <a:latin typeface="Aptos" panose="02110004020202020204"/>
                <a:ea typeface="+mn-ea"/>
                <a:cs typeface="Calibri" panose="020F0502020204030204" pitchFamily="34" charset="0"/>
                <a:sym typeface="Arial"/>
              </a:rPr>
              <a:t>những</a:t>
            </a:r>
            <a:r>
              <a:rPr kumimoji="0" lang="en-US" sz="3733" b="1" i="0" u="none" strike="noStrike" kern="0" cap="none" spc="0" normalizeH="0" baseline="0" noProof="0" dirty="0">
                <a:ln>
                  <a:noFill/>
                </a:ln>
                <a:solidFill>
                  <a:prstClr val="white">
                    <a:lumMod val="25000"/>
                  </a:prstClr>
                </a:solidFill>
                <a:effectLst/>
                <a:uLnTx/>
                <a:uFillTx/>
                <a:latin typeface="Aptos" panose="02110004020202020204"/>
                <a:ea typeface="+mn-ea"/>
                <a:cs typeface="Calibri" panose="020F0502020204030204" pitchFamily="34" charset="0"/>
                <a:sym typeface="Arial"/>
              </a:rPr>
              <a:t> </a:t>
            </a:r>
            <a:r>
              <a:rPr kumimoji="0" lang="en-US" sz="3733" b="1" i="0" u="none" strike="noStrike" kern="0" cap="none" spc="0" normalizeH="0" baseline="0" noProof="0" dirty="0" err="1">
                <a:ln>
                  <a:noFill/>
                </a:ln>
                <a:solidFill>
                  <a:prstClr val="white">
                    <a:lumMod val="25000"/>
                  </a:prstClr>
                </a:solidFill>
                <a:effectLst/>
                <a:uLnTx/>
                <a:uFillTx/>
                <a:latin typeface="Aptos" panose="02110004020202020204"/>
                <a:ea typeface="+mn-ea"/>
                <a:cs typeface="Calibri" panose="020F0502020204030204" pitchFamily="34" charset="0"/>
                <a:sym typeface="Arial"/>
              </a:rPr>
              <a:t>thông</a:t>
            </a:r>
            <a:r>
              <a:rPr kumimoji="0" lang="en-US" sz="3733" b="1" i="0" u="none" strike="noStrike" kern="0" cap="none" spc="0" normalizeH="0" baseline="0" noProof="0" dirty="0">
                <a:ln>
                  <a:noFill/>
                </a:ln>
                <a:solidFill>
                  <a:prstClr val="white">
                    <a:lumMod val="25000"/>
                  </a:prstClr>
                </a:solidFill>
                <a:effectLst/>
                <a:uLnTx/>
                <a:uFillTx/>
                <a:latin typeface="Aptos" panose="02110004020202020204"/>
                <a:ea typeface="+mn-ea"/>
                <a:cs typeface="Calibri" panose="020F0502020204030204" pitchFamily="34" charset="0"/>
                <a:sym typeface="Arial"/>
              </a:rPr>
              <a:t> tin </a:t>
            </a:r>
            <a:r>
              <a:rPr kumimoji="0" lang="en-US" sz="3733" b="1" i="0" u="none" strike="noStrike" kern="0" cap="none" spc="0" normalizeH="0" baseline="0" noProof="0" dirty="0" err="1">
                <a:ln>
                  <a:noFill/>
                </a:ln>
                <a:solidFill>
                  <a:prstClr val="white">
                    <a:lumMod val="25000"/>
                  </a:prstClr>
                </a:solidFill>
                <a:effectLst/>
                <a:uLnTx/>
                <a:uFillTx/>
                <a:latin typeface="Aptos" panose="02110004020202020204"/>
                <a:ea typeface="+mn-ea"/>
                <a:cs typeface="Calibri" panose="020F0502020204030204" pitchFamily="34" charset="0"/>
                <a:sym typeface="Arial"/>
              </a:rPr>
              <a:t>gì</a:t>
            </a:r>
            <a:r>
              <a:rPr kumimoji="0" lang="en-US" sz="3733" b="1" i="0" u="none" strike="noStrike" kern="0" cap="none" spc="0" normalizeH="0" baseline="0" noProof="0" dirty="0">
                <a:ln>
                  <a:noFill/>
                </a:ln>
                <a:solidFill>
                  <a:prstClr val="white">
                    <a:lumMod val="25000"/>
                  </a:prstClr>
                </a:solidFill>
                <a:effectLst/>
                <a:uLnTx/>
                <a:uFillTx/>
                <a:latin typeface="Aptos" panose="02110004020202020204"/>
                <a:ea typeface="+mn-ea"/>
                <a:cs typeface="Calibri" panose="020F0502020204030204" pitchFamily="34" charset="0"/>
                <a:sym typeface="Arial"/>
              </a:rPr>
              <a:t> </a:t>
            </a:r>
            <a:r>
              <a:rPr kumimoji="0" lang="en-US" sz="3733" b="1" i="0" u="none" strike="noStrike" kern="0" cap="none" spc="0" normalizeH="0" baseline="0" noProof="0" dirty="0" err="1">
                <a:ln>
                  <a:noFill/>
                </a:ln>
                <a:solidFill>
                  <a:prstClr val="white">
                    <a:lumMod val="25000"/>
                  </a:prstClr>
                </a:solidFill>
                <a:effectLst/>
                <a:uLnTx/>
                <a:uFillTx/>
                <a:latin typeface="Aptos" panose="02110004020202020204"/>
                <a:ea typeface="+mn-ea"/>
                <a:cs typeface="Calibri" panose="020F0502020204030204" pitchFamily="34" charset="0"/>
                <a:sym typeface="Arial"/>
              </a:rPr>
              <a:t>về</a:t>
            </a:r>
            <a:r>
              <a:rPr kumimoji="0" lang="en-US" sz="3733" b="1" i="0" u="none" strike="noStrike" kern="0" cap="none" spc="0" normalizeH="0" baseline="0" noProof="0" dirty="0">
                <a:ln>
                  <a:noFill/>
                </a:ln>
                <a:solidFill>
                  <a:prstClr val="white">
                    <a:lumMod val="25000"/>
                  </a:prstClr>
                </a:solidFill>
                <a:effectLst/>
                <a:uLnTx/>
                <a:uFillTx/>
                <a:latin typeface="Aptos" panose="02110004020202020204"/>
                <a:ea typeface="+mn-ea"/>
                <a:cs typeface="Calibri" panose="020F0502020204030204" pitchFamily="34" charset="0"/>
                <a:sym typeface="Arial"/>
              </a:rPr>
              <a:t> </a:t>
            </a:r>
            <a:r>
              <a:rPr kumimoji="0" lang="en-US" sz="3733" b="1" i="0" u="none" strike="noStrike" kern="0" cap="none" spc="0" normalizeH="0" baseline="0" noProof="0" dirty="0" err="1">
                <a:ln>
                  <a:noFill/>
                </a:ln>
                <a:solidFill>
                  <a:prstClr val="white">
                    <a:lumMod val="25000"/>
                  </a:prstClr>
                </a:solidFill>
                <a:effectLst/>
                <a:uLnTx/>
                <a:uFillTx/>
                <a:latin typeface="Aptos" panose="02110004020202020204"/>
                <a:ea typeface="+mn-ea"/>
                <a:cs typeface="Calibri" panose="020F0502020204030204" pitchFamily="34" charset="0"/>
                <a:sym typeface="Arial"/>
              </a:rPr>
              <a:t>các</a:t>
            </a:r>
            <a:r>
              <a:rPr kumimoji="0" lang="en-US" sz="3733" b="1" i="0" u="none" strike="noStrike" kern="0" cap="none" spc="0" normalizeH="0" baseline="0" noProof="0" dirty="0">
                <a:ln>
                  <a:noFill/>
                </a:ln>
                <a:solidFill>
                  <a:prstClr val="white">
                    <a:lumMod val="25000"/>
                  </a:prstClr>
                </a:solidFill>
                <a:effectLst/>
                <a:uLnTx/>
                <a:uFillTx/>
                <a:latin typeface="Aptos" panose="02110004020202020204"/>
                <a:ea typeface="+mn-ea"/>
                <a:cs typeface="Calibri" panose="020F0502020204030204" pitchFamily="34" charset="0"/>
                <a:sym typeface="Arial"/>
              </a:rPr>
              <a:t> khoa </a:t>
            </a:r>
            <a:r>
              <a:rPr kumimoji="0" lang="en-US" sz="3733" b="1" i="0" u="none" strike="noStrike" kern="0" cap="none" spc="0" normalizeH="0" baseline="0" noProof="0" dirty="0" err="1">
                <a:ln>
                  <a:noFill/>
                </a:ln>
                <a:solidFill>
                  <a:prstClr val="white">
                    <a:lumMod val="25000"/>
                  </a:prstClr>
                </a:solidFill>
                <a:effectLst/>
                <a:uLnTx/>
                <a:uFillTx/>
                <a:latin typeface="Aptos" panose="02110004020202020204"/>
                <a:ea typeface="+mn-ea"/>
                <a:cs typeface="Calibri" panose="020F0502020204030204" pitchFamily="34" charset="0"/>
                <a:sym typeface="Arial"/>
              </a:rPr>
              <a:t>thi</a:t>
            </a:r>
            <a:r>
              <a:rPr kumimoji="0" lang="en-US" sz="3733" b="1" i="0" u="none" strike="noStrike" kern="0" cap="none" spc="0" normalizeH="0" baseline="0" noProof="0" dirty="0">
                <a:ln>
                  <a:noFill/>
                </a:ln>
                <a:solidFill>
                  <a:prstClr val="white">
                    <a:lumMod val="25000"/>
                  </a:prstClr>
                </a:solidFill>
                <a:effectLst/>
                <a:uLnTx/>
                <a:uFillTx/>
                <a:latin typeface="Aptos" panose="02110004020202020204"/>
                <a:ea typeface="+mn-ea"/>
                <a:cs typeface="Calibri" panose="020F0502020204030204" pitchFamily="34" charset="0"/>
                <a:sym typeface="Arial"/>
              </a:rPr>
              <a:t> </a:t>
            </a:r>
            <a:r>
              <a:rPr kumimoji="0" lang="en-US" sz="3733" b="1" i="0" u="none" strike="noStrike" kern="0" cap="none" spc="0" normalizeH="0" baseline="0" noProof="0" dirty="0" err="1">
                <a:ln>
                  <a:noFill/>
                </a:ln>
                <a:solidFill>
                  <a:prstClr val="white">
                    <a:lumMod val="25000"/>
                  </a:prstClr>
                </a:solidFill>
                <a:effectLst/>
                <a:uLnTx/>
                <a:uFillTx/>
                <a:latin typeface="Aptos" panose="02110004020202020204"/>
                <a:ea typeface="+mn-ea"/>
                <a:cs typeface="Calibri" panose="020F0502020204030204" pitchFamily="34" charset="0"/>
                <a:sym typeface="Arial"/>
              </a:rPr>
              <a:t>từ</a:t>
            </a:r>
            <a:r>
              <a:rPr kumimoji="0" lang="en-US" sz="3733" b="1" i="0" u="none" strike="noStrike" kern="0" cap="none" spc="0" normalizeH="0" baseline="0" noProof="0" dirty="0">
                <a:ln>
                  <a:noFill/>
                </a:ln>
                <a:solidFill>
                  <a:prstClr val="white">
                    <a:lumMod val="25000"/>
                  </a:prstClr>
                </a:solidFill>
                <a:effectLst/>
                <a:uLnTx/>
                <a:uFillTx/>
                <a:latin typeface="Aptos" panose="02110004020202020204"/>
                <a:ea typeface="+mn-ea"/>
                <a:cs typeface="Calibri" panose="020F0502020204030204" pitchFamily="34" charset="0"/>
                <a:sym typeface="Arial"/>
              </a:rPr>
              <a:t> </a:t>
            </a:r>
            <a:r>
              <a:rPr kumimoji="0" lang="en-US" sz="3733" b="1" i="0" u="none" strike="noStrike" kern="0" cap="none" spc="0" normalizeH="0" baseline="0" noProof="0" dirty="0" err="1">
                <a:ln>
                  <a:noFill/>
                </a:ln>
                <a:solidFill>
                  <a:prstClr val="white">
                    <a:lumMod val="25000"/>
                  </a:prstClr>
                </a:solidFill>
                <a:effectLst/>
                <a:uLnTx/>
                <a:uFillTx/>
                <a:latin typeface="Aptos" panose="02110004020202020204"/>
                <a:ea typeface="+mn-ea"/>
                <a:cs typeface="Calibri" panose="020F0502020204030204" pitchFamily="34" charset="0"/>
                <a:sym typeface="Arial"/>
              </a:rPr>
              <a:t>năm</a:t>
            </a:r>
            <a:r>
              <a:rPr kumimoji="0" lang="en-US" sz="3733" b="1" i="0" u="none" strike="noStrike" kern="0" cap="none" spc="0" normalizeH="0" baseline="0" noProof="0" dirty="0">
                <a:ln>
                  <a:noFill/>
                </a:ln>
                <a:solidFill>
                  <a:prstClr val="white">
                    <a:lumMod val="25000"/>
                  </a:prstClr>
                </a:solidFill>
                <a:effectLst/>
                <a:uLnTx/>
                <a:uFillTx/>
                <a:latin typeface="Aptos" panose="02110004020202020204"/>
                <a:ea typeface="+mn-ea"/>
                <a:cs typeface="Calibri" panose="020F0502020204030204" pitchFamily="34" charset="0"/>
                <a:sym typeface="Arial"/>
              </a:rPr>
              <a:t> 1075 </a:t>
            </a:r>
            <a:r>
              <a:rPr kumimoji="0" lang="en-US" sz="3733" b="1" i="0" u="none" strike="noStrike" kern="0" cap="none" spc="0" normalizeH="0" baseline="0" noProof="0" dirty="0" err="1">
                <a:ln>
                  <a:noFill/>
                </a:ln>
                <a:solidFill>
                  <a:prstClr val="white">
                    <a:lumMod val="25000"/>
                  </a:prstClr>
                </a:solidFill>
                <a:effectLst/>
                <a:uLnTx/>
                <a:uFillTx/>
                <a:latin typeface="Aptos" panose="02110004020202020204"/>
                <a:ea typeface="+mn-ea"/>
                <a:cs typeface="Calibri" panose="020F0502020204030204" pitchFamily="34" charset="0"/>
                <a:sym typeface="Arial"/>
              </a:rPr>
              <a:t>đến</a:t>
            </a:r>
            <a:r>
              <a:rPr kumimoji="0" lang="en-US" sz="3733" b="1" i="0" u="none" strike="noStrike" kern="0" cap="none" spc="0" normalizeH="0" baseline="0" noProof="0" dirty="0">
                <a:ln>
                  <a:noFill/>
                </a:ln>
                <a:solidFill>
                  <a:prstClr val="white">
                    <a:lumMod val="25000"/>
                  </a:prstClr>
                </a:solidFill>
                <a:effectLst/>
                <a:uLnTx/>
                <a:uFillTx/>
                <a:latin typeface="Aptos" panose="02110004020202020204"/>
                <a:ea typeface="+mn-ea"/>
                <a:cs typeface="Calibri" panose="020F0502020204030204" pitchFamily="34" charset="0"/>
                <a:sym typeface="Arial"/>
              </a:rPr>
              <a:t> </a:t>
            </a:r>
            <a:r>
              <a:rPr kumimoji="0" lang="en-US" sz="3733" b="1" i="0" u="none" strike="noStrike" kern="0" cap="none" spc="0" normalizeH="0" baseline="0" noProof="0" dirty="0" err="1">
                <a:ln>
                  <a:noFill/>
                </a:ln>
                <a:solidFill>
                  <a:prstClr val="white">
                    <a:lumMod val="25000"/>
                  </a:prstClr>
                </a:solidFill>
                <a:effectLst/>
                <a:uLnTx/>
                <a:uFillTx/>
                <a:latin typeface="Aptos" panose="02110004020202020204"/>
                <a:ea typeface="+mn-ea"/>
                <a:cs typeface="Calibri" panose="020F0502020204030204" pitchFamily="34" charset="0"/>
                <a:sym typeface="Arial"/>
              </a:rPr>
              <a:t>năm</a:t>
            </a:r>
            <a:r>
              <a:rPr kumimoji="0" lang="en-US" sz="3733" b="1" i="0" u="none" strike="noStrike" kern="0" cap="none" spc="0" normalizeH="0" baseline="0" noProof="0" dirty="0">
                <a:ln>
                  <a:noFill/>
                </a:ln>
                <a:solidFill>
                  <a:prstClr val="white">
                    <a:lumMod val="25000"/>
                  </a:prstClr>
                </a:solidFill>
                <a:effectLst/>
                <a:uLnTx/>
                <a:uFillTx/>
                <a:latin typeface="Aptos" panose="02110004020202020204"/>
                <a:ea typeface="+mn-ea"/>
                <a:cs typeface="Calibri" panose="020F0502020204030204" pitchFamily="34" charset="0"/>
                <a:sym typeface="Arial"/>
              </a:rPr>
              <a:t> 1919? </a:t>
            </a:r>
            <a:r>
              <a:rPr kumimoji="0" lang="en-US" sz="3733" b="1" i="0" u="none" strike="noStrike" kern="0" cap="none" spc="0" normalizeH="0" baseline="0" noProof="0" dirty="0" err="1">
                <a:ln>
                  <a:noFill/>
                </a:ln>
                <a:solidFill>
                  <a:prstClr val="white">
                    <a:lumMod val="25000"/>
                  </a:prstClr>
                </a:solidFill>
                <a:effectLst/>
                <a:uLnTx/>
                <a:uFillTx/>
                <a:latin typeface="Aptos" panose="02110004020202020204"/>
                <a:ea typeface="+mn-ea"/>
                <a:cs typeface="Calibri" panose="020F0502020204030204" pitchFamily="34" charset="0"/>
                <a:sym typeface="Arial"/>
              </a:rPr>
              <a:t>Triều</a:t>
            </a:r>
            <a:r>
              <a:rPr kumimoji="0" lang="en-US" sz="3733" b="1" i="0" u="none" strike="noStrike" kern="0" cap="none" spc="0" normalizeH="0" baseline="0" noProof="0" dirty="0">
                <a:ln>
                  <a:noFill/>
                </a:ln>
                <a:solidFill>
                  <a:prstClr val="white">
                    <a:lumMod val="25000"/>
                  </a:prstClr>
                </a:solidFill>
                <a:effectLst/>
                <a:uLnTx/>
                <a:uFillTx/>
                <a:latin typeface="Aptos" panose="02110004020202020204"/>
                <a:ea typeface="+mn-ea"/>
                <a:cs typeface="Calibri" panose="020F0502020204030204" pitchFamily="34" charset="0"/>
                <a:sym typeface="Arial"/>
              </a:rPr>
              <a:t> </a:t>
            </a:r>
            <a:r>
              <a:rPr kumimoji="0" lang="en-US" sz="3733" b="1" i="0" u="none" strike="noStrike" kern="0" cap="none" spc="0" normalizeH="0" baseline="0" noProof="0" dirty="0" err="1">
                <a:ln>
                  <a:noFill/>
                </a:ln>
                <a:solidFill>
                  <a:prstClr val="white">
                    <a:lumMod val="25000"/>
                  </a:prstClr>
                </a:solidFill>
                <a:effectLst/>
                <a:uLnTx/>
                <a:uFillTx/>
                <a:latin typeface="Aptos" panose="02110004020202020204"/>
                <a:ea typeface="+mn-ea"/>
                <a:cs typeface="Calibri" panose="020F0502020204030204" pitchFamily="34" charset="0"/>
                <a:sym typeface="Arial"/>
              </a:rPr>
              <a:t>đại</a:t>
            </a:r>
            <a:r>
              <a:rPr kumimoji="0" lang="en-US" sz="3733" b="1" i="0" u="none" strike="noStrike" kern="0" cap="none" spc="0" normalizeH="0" baseline="0" noProof="0" dirty="0">
                <a:ln>
                  <a:noFill/>
                </a:ln>
                <a:solidFill>
                  <a:prstClr val="white">
                    <a:lumMod val="25000"/>
                  </a:prstClr>
                </a:solidFill>
                <a:effectLst/>
                <a:uLnTx/>
                <a:uFillTx/>
                <a:latin typeface="Aptos" panose="02110004020202020204"/>
                <a:ea typeface="+mn-ea"/>
                <a:cs typeface="Calibri" panose="020F0502020204030204" pitchFamily="34" charset="0"/>
                <a:sym typeface="Arial"/>
              </a:rPr>
              <a:t> </a:t>
            </a:r>
            <a:r>
              <a:rPr kumimoji="0" lang="en-US" sz="3733" b="1" i="0" u="none" strike="noStrike" kern="0" cap="none" spc="0" normalizeH="0" baseline="0" noProof="0" dirty="0" err="1">
                <a:ln>
                  <a:noFill/>
                </a:ln>
                <a:solidFill>
                  <a:prstClr val="white">
                    <a:lumMod val="25000"/>
                  </a:prstClr>
                </a:solidFill>
                <a:effectLst/>
                <a:uLnTx/>
                <a:uFillTx/>
                <a:latin typeface="Aptos" panose="02110004020202020204"/>
                <a:ea typeface="+mn-ea"/>
                <a:cs typeface="Calibri" panose="020F0502020204030204" pitchFamily="34" charset="0"/>
                <a:sym typeface="Arial"/>
              </a:rPr>
              <a:t>nào</a:t>
            </a:r>
            <a:r>
              <a:rPr kumimoji="0" lang="en-US" sz="3733" b="1" i="0" u="none" strike="noStrike" kern="0" cap="none" spc="0" normalizeH="0" baseline="0" noProof="0" dirty="0">
                <a:ln>
                  <a:noFill/>
                </a:ln>
                <a:solidFill>
                  <a:prstClr val="white">
                    <a:lumMod val="25000"/>
                  </a:prstClr>
                </a:solidFill>
                <a:effectLst/>
                <a:uLnTx/>
                <a:uFillTx/>
                <a:latin typeface="Aptos" panose="02110004020202020204"/>
                <a:ea typeface="+mn-ea"/>
                <a:cs typeface="Calibri" panose="020F0502020204030204" pitchFamily="34" charset="0"/>
                <a:sym typeface="Arial"/>
              </a:rPr>
              <a:t> </a:t>
            </a:r>
            <a:r>
              <a:rPr kumimoji="0" lang="en-US" sz="3733" b="1" i="0" u="none" strike="noStrike" kern="0" cap="none" spc="0" normalizeH="0" baseline="0" noProof="0" dirty="0" err="1">
                <a:ln>
                  <a:noFill/>
                </a:ln>
                <a:solidFill>
                  <a:prstClr val="white">
                    <a:lumMod val="25000"/>
                  </a:prstClr>
                </a:solidFill>
                <a:effectLst/>
                <a:uLnTx/>
                <a:uFillTx/>
                <a:latin typeface="Aptos" panose="02110004020202020204"/>
                <a:ea typeface="+mn-ea"/>
                <a:cs typeface="Calibri" panose="020F0502020204030204" pitchFamily="34" charset="0"/>
                <a:sym typeface="Arial"/>
              </a:rPr>
              <a:t>tổ</a:t>
            </a:r>
            <a:r>
              <a:rPr kumimoji="0" lang="en-US" sz="3733" b="1" i="0" u="none" strike="noStrike" kern="0" cap="none" spc="0" normalizeH="0" baseline="0" noProof="0" dirty="0">
                <a:ln>
                  <a:noFill/>
                </a:ln>
                <a:solidFill>
                  <a:prstClr val="white">
                    <a:lumMod val="25000"/>
                  </a:prstClr>
                </a:solidFill>
                <a:effectLst/>
                <a:uLnTx/>
                <a:uFillTx/>
                <a:latin typeface="Aptos" panose="02110004020202020204"/>
                <a:ea typeface="+mn-ea"/>
                <a:cs typeface="Calibri" panose="020F0502020204030204" pitchFamily="34" charset="0"/>
                <a:sym typeface="Arial"/>
              </a:rPr>
              <a:t> </a:t>
            </a:r>
            <a:r>
              <a:rPr kumimoji="0" lang="en-US" sz="3733" b="1" i="0" u="none" strike="noStrike" kern="0" cap="none" spc="0" normalizeH="0" baseline="0" noProof="0" dirty="0" err="1">
                <a:ln>
                  <a:noFill/>
                </a:ln>
                <a:solidFill>
                  <a:prstClr val="white">
                    <a:lumMod val="25000"/>
                  </a:prstClr>
                </a:solidFill>
                <a:effectLst/>
                <a:uLnTx/>
                <a:uFillTx/>
                <a:latin typeface="Aptos" panose="02110004020202020204"/>
                <a:ea typeface="+mn-ea"/>
                <a:cs typeface="Calibri" panose="020F0502020204030204" pitchFamily="34" charset="0"/>
                <a:sym typeface="Arial"/>
              </a:rPr>
              <a:t>chức</a:t>
            </a:r>
            <a:r>
              <a:rPr kumimoji="0" lang="en-US" sz="3733" b="1" i="0" u="none" strike="noStrike" kern="0" cap="none" spc="0" normalizeH="0" baseline="0" noProof="0" dirty="0">
                <a:ln>
                  <a:noFill/>
                </a:ln>
                <a:solidFill>
                  <a:prstClr val="white">
                    <a:lumMod val="25000"/>
                  </a:prstClr>
                </a:solidFill>
                <a:effectLst/>
                <a:uLnTx/>
                <a:uFillTx/>
                <a:latin typeface="Aptos" panose="02110004020202020204"/>
                <a:ea typeface="+mn-ea"/>
                <a:cs typeface="Calibri" panose="020F0502020204030204" pitchFamily="34" charset="0"/>
                <a:sym typeface="Arial"/>
              </a:rPr>
              <a:t> </a:t>
            </a:r>
            <a:r>
              <a:rPr kumimoji="0" lang="en-US" sz="3733" b="1" i="0" u="none" strike="noStrike" kern="0" cap="none" spc="0" normalizeH="0" baseline="0" noProof="0" dirty="0" err="1">
                <a:ln>
                  <a:noFill/>
                </a:ln>
                <a:solidFill>
                  <a:prstClr val="white">
                    <a:lumMod val="25000"/>
                  </a:prstClr>
                </a:solidFill>
                <a:effectLst/>
                <a:uLnTx/>
                <a:uFillTx/>
                <a:latin typeface="Aptos" panose="02110004020202020204"/>
                <a:ea typeface="+mn-ea"/>
                <a:cs typeface="Calibri" panose="020F0502020204030204" pitchFamily="34" charset="0"/>
                <a:sym typeface="Arial"/>
              </a:rPr>
              <a:t>nhiều</a:t>
            </a:r>
            <a:r>
              <a:rPr kumimoji="0" lang="en-US" sz="3733" b="1" i="0" u="none" strike="noStrike" kern="0" cap="none" spc="0" normalizeH="0" baseline="0" noProof="0" dirty="0">
                <a:ln>
                  <a:noFill/>
                </a:ln>
                <a:solidFill>
                  <a:prstClr val="white">
                    <a:lumMod val="25000"/>
                  </a:prstClr>
                </a:solidFill>
                <a:effectLst/>
                <a:uLnTx/>
                <a:uFillTx/>
                <a:latin typeface="Aptos" panose="02110004020202020204"/>
                <a:ea typeface="+mn-ea"/>
                <a:cs typeface="Calibri" panose="020F0502020204030204" pitchFamily="34" charset="0"/>
                <a:sym typeface="Arial"/>
              </a:rPr>
              <a:t> khoa </a:t>
            </a:r>
            <a:r>
              <a:rPr kumimoji="0" lang="en-US" sz="3733" b="1" i="0" u="none" strike="noStrike" kern="0" cap="none" spc="0" normalizeH="0" baseline="0" noProof="0" dirty="0" err="1">
                <a:ln>
                  <a:noFill/>
                </a:ln>
                <a:solidFill>
                  <a:prstClr val="white">
                    <a:lumMod val="25000"/>
                  </a:prstClr>
                </a:solidFill>
                <a:effectLst/>
                <a:uLnTx/>
                <a:uFillTx/>
                <a:latin typeface="Aptos" panose="02110004020202020204"/>
                <a:ea typeface="+mn-ea"/>
                <a:cs typeface="Calibri" panose="020F0502020204030204" pitchFamily="34" charset="0"/>
                <a:sym typeface="Arial"/>
              </a:rPr>
              <a:t>thi</a:t>
            </a:r>
            <a:r>
              <a:rPr kumimoji="0" lang="en-US" sz="3733" b="1" i="0" u="none" strike="noStrike" kern="0" cap="none" spc="0" normalizeH="0" baseline="0" noProof="0" dirty="0">
                <a:ln>
                  <a:noFill/>
                </a:ln>
                <a:solidFill>
                  <a:prstClr val="white">
                    <a:lumMod val="25000"/>
                  </a:prstClr>
                </a:solidFill>
                <a:effectLst/>
                <a:uLnTx/>
                <a:uFillTx/>
                <a:latin typeface="Aptos" panose="02110004020202020204"/>
                <a:ea typeface="+mn-ea"/>
                <a:cs typeface="Calibri" panose="020F0502020204030204" pitchFamily="34" charset="0"/>
                <a:sym typeface="Arial"/>
              </a:rPr>
              <a:t> </a:t>
            </a:r>
            <a:r>
              <a:rPr kumimoji="0" lang="en-US" sz="3733" b="1" i="0" u="none" strike="noStrike" kern="0" cap="none" spc="0" normalizeH="0" baseline="0" noProof="0" dirty="0" err="1">
                <a:ln>
                  <a:noFill/>
                </a:ln>
                <a:solidFill>
                  <a:prstClr val="white">
                    <a:lumMod val="25000"/>
                  </a:prstClr>
                </a:solidFill>
                <a:effectLst/>
                <a:uLnTx/>
                <a:uFillTx/>
                <a:latin typeface="Aptos" panose="02110004020202020204"/>
                <a:ea typeface="+mn-ea"/>
                <a:cs typeface="Calibri" panose="020F0502020204030204" pitchFamily="34" charset="0"/>
                <a:sym typeface="Arial"/>
              </a:rPr>
              <a:t>nhất</a:t>
            </a:r>
            <a:r>
              <a:rPr kumimoji="0" lang="en-US" sz="3733" b="1" i="0" u="none" strike="noStrike" kern="0" cap="none" spc="0" normalizeH="0" baseline="0" noProof="0" dirty="0">
                <a:ln>
                  <a:noFill/>
                </a:ln>
                <a:solidFill>
                  <a:prstClr val="white">
                    <a:lumMod val="25000"/>
                  </a:prstClr>
                </a:solidFill>
                <a:effectLst/>
                <a:uLnTx/>
                <a:uFillTx/>
                <a:latin typeface="Aptos" panose="02110004020202020204"/>
                <a:ea typeface="+mn-ea"/>
                <a:cs typeface="Calibri" panose="020F0502020204030204" pitchFamily="34" charset="0"/>
                <a:sym typeface="Arial"/>
              </a:rPr>
              <a:t> </a:t>
            </a:r>
            <a:r>
              <a:rPr kumimoji="0" lang="en-US" sz="3733" b="1" i="0" u="none" strike="noStrike" kern="0" cap="none" spc="0" normalizeH="0" baseline="0" noProof="0" dirty="0" err="1">
                <a:ln>
                  <a:noFill/>
                </a:ln>
                <a:solidFill>
                  <a:prstClr val="white">
                    <a:lumMod val="25000"/>
                  </a:prstClr>
                </a:solidFill>
                <a:effectLst/>
                <a:uLnTx/>
                <a:uFillTx/>
                <a:latin typeface="Aptos" panose="02110004020202020204"/>
                <a:ea typeface="+mn-ea"/>
                <a:cs typeface="Calibri" panose="020F0502020204030204" pitchFamily="34" charset="0"/>
                <a:sym typeface="Arial"/>
              </a:rPr>
              <a:t>và</a:t>
            </a:r>
            <a:r>
              <a:rPr kumimoji="0" lang="en-US" sz="3733" b="1" i="0" u="none" strike="noStrike" kern="0" cap="none" spc="0" normalizeH="0" baseline="0" noProof="0" dirty="0">
                <a:ln>
                  <a:noFill/>
                </a:ln>
                <a:solidFill>
                  <a:prstClr val="white">
                    <a:lumMod val="25000"/>
                  </a:prstClr>
                </a:solidFill>
                <a:effectLst/>
                <a:uLnTx/>
                <a:uFillTx/>
                <a:latin typeface="Aptos" panose="02110004020202020204"/>
                <a:ea typeface="+mn-ea"/>
                <a:cs typeface="Calibri" panose="020F0502020204030204" pitchFamily="34" charset="0"/>
                <a:sym typeface="Arial"/>
              </a:rPr>
              <a:t> </a:t>
            </a:r>
            <a:r>
              <a:rPr kumimoji="0" lang="en-US" sz="3733" b="1" i="0" u="none" strike="noStrike" kern="0" cap="none" spc="0" normalizeH="0" baseline="0" noProof="0" dirty="0" err="1">
                <a:ln>
                  <a:noFill/>
                </a:ln>
                <a:solidFill>
                  <a:prstClr val="white">
                    <a:lumMod val="25000"/>
                  </a:prstClr>
                </a:solidFill>
                <a:effectLst/>
                <a:uLnTx/>
                <a:uFillTx/>
                <a:latin typeface="Aptos" panose="02110004020202020204"/>
                <a:ea typeface="+mn-ea"/>
                <a:cs typeface="Calibri" panose="020F0502020204030204" pitchFamily="34" charset="0"/>
                <a:sym typeface="Arial"/>
              </a:rPr>
              <a:t>có</a:t>
            </a:r>
            <a:r>
              <a:rPr kumimoji="0" lang="en-US" sz="3733" b="1" i="0" u="none" strike="noStrike" kern="0" cap="none" spc="0" normalizeH="0" baseline="0" noProof="0" dirty="0">
                <a:ln>
                  <a:noFill/>
                </a:ln>
                <a:solidFill>
                  <a:prstClr val="white">
                    <a:lumMod val="25000"/>
                  </a:prstClr>
                </a:solidFill>
                <a:effectLst/>
                <a:uLnTx/>
                <a:uFillTx/>
                <a:latin typeface="Aptos" panose="02110004020202020204"/>
                <a:ea typeface="+mn-ea"/>
                <a:cs typeface="Calibri" panose="020F0502020204030204" pitchFamily="34" charset="0"/>
                <a:sym typeface="Arial"/>
              </a:rPr>
              <a:t> </a:t>
            </a:r>
            <a:r>
              <a:rPr kumimoji="0" lang="en-US" sz="3733" b="1" i="0" u="none" strike="noStrike" kern="0" cap="none" spc="0" normalizeH="0" baseline="0" noProof="0" dirty="0" err="1">
                <a:ln>
                  <a:noFill/>
                </a:ln>
                <a:solidFill>
                  <a:prstClr val="white">
                    <a:lumMod val="25000"/>
                  </a:prstClr>
                </a:solidFill>
                <a:effectLst/>
                <a:uLnTx/>
                <a:uFillTx/>
                <a:latin typeface="Aptos" panose="02110004020202020204"/>
                <a:ea typeface="+mn-ea"/>
                <a:cs typeface="Calibri" panose="020F0502020204030204" pitchFamily="34" charset="0"/>
                <a:sym typeface="Arial"/>
              </a:rPr>
              <a:t>nhiều</a:t>
            </a:r>
            <a:r>
              <a:rPr kumimoji="0" lang="en-US" sz="3733" b="1" i="0" u="none" strike="noStrike" kern="0" cap="none" spc="0" normalizeH="0" baseline="0" noProof="0" dirty="0">
                <a:ln>
                  <a:noFill/>
                </a:ln>
                <a:solidFill>
                  <a:prstClr val="white">
                    <a:lumMod val="25000"/>
                  </a:prstClr>
                </a:solidFill>
                <a:effectLst/>
                <a:uLnTx/>
                <a:uFillTx/>
                <a:latin typeface="Aptos" panose="02110004020202020204"/>
                <a:ea typeface="+mn-ea"/>
                <a:cs typeface="Calibri" panose="020F0502020204030204" pitchFamily="34" charset="0"/>
                <a:sym typeface="Arial"/>
              </a:rPr>
              <a:t> </a:t>
            </a:r>
            <a:r>
              <a:rPr kumimoji="0" lang="en-US" sz="3733" b="1" i="0" u="none" strike="noStrike" kern="0" cap="none" spc="0" normalizeH="0" baseline="0" noProof="0" dirty="0" err="1">
                <a:ln>
                  <a:noFill/>
                </a:ln>
                <a:solidFill>
                  <a:prstClr val="white">
                    <a:lumMod val="25000"/>
                  </a:prstClr>
                </a:solidFill>
                <a:effectLst/>
                <a:uLnTx/>
                <a:uFillTx/>
                <a:latin typeface="Aptos" panose="02110004020202020204"/>
                <a:ea typeface="+mn-ea"/>
                <a:cs typeface="Calibri" panose="020F0502020204030204" pitchFamily="34" charset="0"/>
                <a:sym typeface="Arial"/>
              </a:rPr>
              <a:t>tiến</a:t>
            </a:r>
            <a:r>
              <a:rPr kumimoji="0" lang="en-US" sz="3733" b="1" i="0" u="none" strike="noStrike" kern="0" cap="none" spc="0" normalizeH="0" baseline="0" noProof="0" dirty="0">
                <a:ln>
                  <a:noFill/>
                </a:ln>
                <a:solidFill>
                  <a:prstClr val="white">
                    <a:lumMod val="25000"/>
                  </a:prstClr>
                </a:solidFill>
                <a:effectLst/>
                <a:uLnTx/>
                <a:uFillTx/>
                <a:latin typeface="Aptos" panose="02110004020202020204"/>
                <a:ea typeface="+mn-ea"/>
                <a:cs typeface="Calibri" panose="020F0502020204030204" pitchFamily="34" charset="0"/>
                <a:sym typeface="Arial"/>
              </a:rPr>
              <a:t> </a:t>
            </a:r>
            <a:r>
              <a:rPr kumimoji="0" lang="en-US" sz="3733" b="1" i="0" u="none" strike="noStrike" kern="0" cap="none" spc="0" normalizeH="0" baseline="0" noProof="0" dirty="0" err="1">
                <a:ln>
                  <a:noFill/>
                </a:ln>
                <a:solidFill>
                  <a:prstClr val="white">
                    <a:lumMod val="25000"/>
                  </a:prstClr>
                </a:solidFill>
                <a:effectLst/>
                <a:uLnTx/>
                <a:uFillTx/>
                <a:latin typeface="Aptos" panose="02110004020202020204"/>
                <a:ea typeface="+mn-ea"/>
                <a:cs typeface="Calibri" panose="020F0502020204030204" pitchFamily="34" charset="0"/>
                <a:sym typeface="Arial"/>
              </a:rPr>
              <a:t>sĩ</a:t>
            </a:r>
            <a:r>
              <a:rPr kumimoji="0" lang="en-US" sz="3733" b="1" i="0" u="none" strike="noStrike" kern="0" cap="none" spc="0" normalizeH="0" baseline="0" noProof="0" dirty="0">
                <a:ln>
                  <a:noFill/>
                </a:ln>
                <a:solidFill>
                  <a:prstClr val="white">
                    <a:lumMod val="25000"/>
                  </a:prstClr>
                </a:solidFill>
                <a:effectLst/>
                <a:uLnTx/>
                <a:uFillTx/>
                <a:latin typeface="Aptos" panose="02110004020202020204"/>
                <a:ea typeface="+mn-ea"/>
                <a:cs typeface="Calibri" panose="020F0502020204030204" pitchFamily="34" charset="0"/>
                <a:sym typeface="Arial"/>
              </a:rPr>
              <a:t> </a:t>
            </a:r>
            <a:r>
              <a:rPr kumimoji="0" lang="en-US" sz="3733" b="1" i="0" u="none" strike="noStrike" kern="0" cap="none" spc="0" normalizeH="0" baseline="0" noProof="0" dirty="0" err="1">
                <a:ln>
                  <a:noFill/>
                </a:ln>
                <a:solidFill>
                  <a:prstClr val="white">
                    <a:lumMod val="25000"/>
                  </a:prstClr>
                </a:solidFill>
                <a:effectLst/>
                <a:uLnTx/>
                <a:uFillTx/>
                <a:latin typeface="Aptos" panose="02110004020202020204"/>
                <a:ea typeface="+mn-ea"/>
                <a:cs typeface="Calibri" panose="020F0502020204030204" pitchFamily="34" charset="0"/>
                <a:sym typeface="Arial"/>
              </a:rPr>
              <a:t>nhất</a:t>
            </a:r>
            <a:r>
              <a:rPr kumimoji="0" lang="en-US" sz="3733" b="1" i="0" u="none" strike="noStrike" kern="0" cap="none" spc="0" normalizeH="0" baseline="0" noProof="0" dirty="0">
                <a:ln>
                  <a:noFill/>
                </a:ln>
                <a:solidFill>
                  <a:prstClr val="white">
                    <a:lumMod val="25000"/>
                  </a:prstClr>
                </a:solidFill>
                <a:effectLst/>
                <a:uLnTx/>
                <a:uFillTx/>
                <a:latin typeface="Aptos" panose="02110004020202020204"/>
                <a:ea typeface="+mn-ea"/>
                <a:cs typeface="Calibri" panose="020F0502020204030204" pitchFamily="34" charset="0"/>
                <a:sym typeface="Arial"/>
              </a:rPr>
              <a:t>?</a:t>
            </a:r>
          </a:p>
        </p:txBody>
      </p:sp>
      <p:pic>
        <p:nvPicPr>
          <p:cNvPr id="3" name="Picture 2">
            <a:extLst>
              <a:ext uri="{FF2B5EF4-FFF2-40B4-BE49-F238E27FC236}">
                <a16:creationId xmlns:a16="http://schemas.microsoft.com/office/drawing/2014/main" xmlns="" id="{1EC578E9-0AE4-4CA5-8430-36A4CE742C9B}"/>
              </a:ext>
            </a:extLst>
          </p:cNvPr>
          <p:cNvPicPr>
            <a:picLocks noChangeAspect="1"/>
          </p:cNvPicPr>
          <p:nvPr/>
        </p:nvPicPr>
        <p:blipFill>
          <a:blip r:embed="rId2"/>
          <a:stretch>
            <a:fillRect/>
          </a:stretch>
        </p:blipFill>
        <p:spPr>
          <a:xfrm>
            <a:off x="594360" y="2204041"/>
            <a:ext cx="11003280" cy="4328160"/>
          </a:xfrm>
          <a:prstGeom prst="rect">
            <a:avLst/>
          </a:prstGeom>
        </p:spPr>
      </p:pic>
    </p:spTree>
    <p:extLst>
      <p:ext uri="{BB962C8B-B14F-4D97-AF65-F5344CB8AC3E}">
        <p14:creationId xmlns:p14="http://schemas.microsoft.com/office/powerpoint/2010/main" val="116968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E797F5-62E4-5C9A-387C-652BE80028BE}"/>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xmlns="" id="{47B740B3-8400-E2CF-74A2-F5558E0AD1B2}"/>
              </a:ext>
            </a:extLst>
          </p:cNvPr>
          <p:cNvPicPr>
            <a:picLocks noGrp="1" noChangeAspect="1"/>
          </p:cNvPicPr>
          <p:nvPr>
            <p:ph idx="1"/>
          </p:nvPr>
        </p:nvPicPr>
        <p:blipFill>
          <a:blip r:embed="rId3"/>
          <a:stretch>
            <a:fillRect/>
          </a:stretch>
        </p:blipFill>
        <p:spPr>
          <a:xfrm>
            <a:off x="7315200" y="1852031"/>
            <a:ext cx="4462659" cy="1576969"/>
          </a:xfrm>
          <a:prstGeom prst="rect">
            <a:avLst/>
          </a:prstGeom>
        </p:spPr>
      </p:pic>
      <p:pic>
        <p:nvPicPr>
          <p:cNvPr id="8" name="Picture 7" descr="A round pink circle with white text and a black background&#10;&#10;Description automatically generated">
            <a:extLst>
              <a:ext uri="{FF2B5EF4-FFF2-40B4-BE49-F238E27FC236}">
                <a16:creationId xmlns:a16="http://schemas.microsoft.com/office/drawing/2014/main" xmlns="" id="{B397EBB0-A4DB-26EA-E6C5-69B33B4EACB4}"/>
              </a:ext>
            </a:extLst>
          </p:cNvPr>
          <p:cNvPicPr>
            <a:picLocks noChangeAspect="1"/>
          </p:cNvPicPr>
          <p:nvPr/>
        </p:nvPicPr>
        <p:blipFill>
          <a:blip r:embed="rId4"/>
          <a:stretch>
            <a:fillRect/>
          </a:stretch>
        </p:blipFill>
        <p:spPr>
          <a:xfrm>
            <a:off x="-1834100" y="105973"/>
            <a:ext cx="1573740" cy="1573740"/>
          </a:xfrm>
          <a:prstGeom prst="rect">
            <a:avLst/>
          </a:prstGeom>
        </p:spPr>
      </p:pic>
      <p:pic>
        <p:nvPicPr>
          <p:cNvPr id="9" name="Picture 8">
            <a:extLst>
              <a:ext uri="{FF2B5EF4-FFF2-40B4-BE49-F238E27FC236}">
                <a16:creationId xmlns:a16="http://schemas.microsoft.com/office/drawing/2014/main" xmlns="" id="{4C2DD80C-5805-49BA-B9AD-97194FD2ED52}"/>
              </a:ext>
            </a:extLst>
          </p:cNvPr>
          <p:cNvPicPr>
            <a:picLocks noChangeAspect="1"/>
          </p:cNvPicPr>
          <p:nvPr/>
        </p:nvPicPr>
        <p:blipFill>
          <a:blip r:embed="rId5"/>
          <a:stretch>
            <a:fillRect/>
          </a:stretch>
        </p:blipFill>
        <p:spPr>
          <a:xfrm>
            <a:off x="0" y="-102478"/>
            <a:ext cx="7315200" cy="7312169"/>
          </a:xfrm>
          <a:prstGeom prst="rect">
            <a:avLst/>
          </a:prstGeom>
        </p:spPr>
      </p:pic>
    </p:spTree>
    <p:extLst>
      <p:ext uri="{BB962C8B-B14F-4D97-AF65-F5344CB8AC3E}">
        <p14:creationId xmlns:p14="http://schemas.microsoft.com/office/powerpoint/2010/main" val="662608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1058A4D-6661-43DF-9E97-585DBECC677C}"/>
              </a:ext>
            </a:extLst>
          </p:cNvPr>
          <p:cNvSpPr/>
          <p:nvPr/>
        </p:nvSpPr>
        <p:spPr>
          <a:xfrm>
            <a:off x="507557" y="243840"/>
            <a:ext cx="10911840" cy="1321405"/>
          </a:xfrm>
          <a:prstGeom prst="roundRect">
            <a:avLst/>
          </a:prstGeom>
          <a:solidFill>
            <a:srgbClr val="FFFFFF"/>
          </a:solidFill>
          <a:ln w="38100" cap="flat" cmpd="sng" algn="ctr">
            <a:solidFill>
              <a:srgbClr val="00B050"/>
            </a:solidFill>
            <a:prstDash val="dashDot"/>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4. </a:t>
            </a:r>
            <a:r>
              <a:rPr kumimoji="0" lang="en-US" sz="4267" b="1" i="0" u="none" strike="noStrike" kern="0" cap="none" spc="0" normalizeH="0" baseline="0" noProof="0" dirty="0" err="1">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Tìm</a:t>
            </a:r>
            <a:r>
              <a:rPr kumimoji="0" lang="en-US" sz="4267" b="1" i="0" u="none" strike="noStrike" kern="0" cap="none" spc="0" normalizeH="0" baseline="0" noProof="0" dirty="0">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 </a:t>
            </a:r>
            <a:r>
              <a:rPr kumimoji="0" lang="en-US" sz="4267" b="1" i="0" u="none" strike="noStrike" kern="0" cap="none" spc="0" normalizeH="0" baseline="0" noProof="0" dirty="0" err="1">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những</a:t>
            </a:r>
            <a:r>
              <a:rPr kumimoji="0" lang="en-US" sz="4267" b="1" i="0" u="none" strike="noStrike" kern="0" cap="none" spc="0" normalizeH="0" baseline="0" noProof="0" dirty="0">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 chi </a:t>
            </a:r>
            <a:r>
              <a:rPr kumimoji="0" lang="en-US" sz="4267" b="1" i="0" u="none" strike="noStrike" kern="0" cap="none" spc="0" normalizeH="0" baseline="0" noProof="0" dirty="0" err="1">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tiết</a:t>
            </a:r>
            <a:r>
              <a:rPr kumimoji="0" lang="en-US" sz="4267" b="1" i="0" u="none" strike="noStrike" kern="0" cap="none" spc="0" normalizeH="0" baseline="0" noProof="0" dirty="0">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 </a:t>
            </a:r>
            <a:r>
              <a:rPr kumimoji="0" lang="en-US" sz="4267" b="1" i="0" u="none" strike="noStrike" kern="0" cap="none" spc="0" normalizeH="0" baseline="0" noProof="0" dirty="0" err="1">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trong</a:t>
            </a:r>
            <a:r>
              <a:rPr kumimoji="0" lang="en-US" sz="4267" b="1" i="0" u="none" strike="noStrike" kern="0" cap="none" spc="0" normalizeH="0" baseline="0" noProof="0" dirty="0">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 </a:t>
            </a:r>
            <a:r>
              <a:rPr kumimoji="0" lang="en-US" sz="4267" b="1" i="0" u="none" strike="noStrike" kern="0" cap="none" spc="0" normalizeH="0" baseline="0" noProof="0" dirty="0" err="1">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bài</a:t>
            </a:r>
            <a:r>
              <a:rPr kumimoji="0" lang="en-US" sz="4267" b="1" i="0" u="none" strike="noStrike" kern="0" cap="none" spc="0" normalizeH="0" baseline="0" noProof="0" dirty="0">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 </a:t>
            </a:r>
            <a:r>
              <a:rPr kumimoji="0" lang="en-US" sz="4267" b="1" i="0" u="none" strike="noStrike" kern="0" cap="none" spc="0" normalizeH="0" baseline="0" noProof="0" dirty="0" err="1">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cho</a:t>
            </a:r>
            <a:r>
              <a:rPr kumimoji="0" lang="en-US" sz="4267" b="1" i="0" u="none" strike="noStrike" kern="0" cap="none" spc="0" normalizeH="0" baseline="0" noProof="0" dirty="0">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 </a:t>
            </a:r>
            <a:r>
              <a:rPr kumimoji="0" lang="en-US" sz="4267" b="1" i="0" u="none" strike="noStrike" kern="0" cap="none" spc="0" normalizeH="0" baseline="0" noProof="0" dirty="0" err="1">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biết</a:t>
            </a:r>
            <a:r>
              <a:rPr kumimoji="0" lang="en-US" sz="4267" b="1" i="0" u="none" strike="noStrike" kern="0" cap="none" spc="0" normalizeH="0" baseline="0" noProof="0" dirty="0">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 </a:t>
            </a:r>
            <a:r>
              <a:rPr kumimoji="0" lang="en-US" sz="4267" b="1" i="0" u="none" strike="noStrike" kern="0" cap="none" spc="0" normalizeH="0" baseline="0" noProof="0" dirty="0" err="1">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ông</a:t>
            </a:r>
            <a:r>
              <a:rPr kumimoji="0" lang="en-US" sz="4267" b="1" i="0" u="none" strike="noStrike" kern="0" cap="none" spc="0" normalizeH="0" baseline="0" noProof="0" dirty="0">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 cha ta </a:t>
            </a:r>
            <a:r>
              <a:rPr kumimoji="0" lang="en-US" sz="4267" b="1" i="0" u="none" strike="noStrike" kern="0" cap="none" spc="0" normalizeH="0" baseline="0" noProof="0" dirty="0" err="1">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luôn</a:t>
            </a:r>
            <a:r>
              <a:rPr kumimoji="0" lang="en-US" sz="4267" b="1" i="0" u="none" strike="noStrike" kern="0" cap="none" spc="0" normalizeH="0" baseline="0" noProof="0" dirty="0">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 </a:t>
            </a:r>
            <a:r>
              <a:rPr kumimoji="0" lang="en-US" sz="4267" b="1" i="0" u="none" strike="noStrike" kern="0" cap="none" spc="0" normalizeH="0" baseline="0" noProof="0" dirty="0" err="1">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coi</a:t>
            </a:r>
            <a:r>
              <a:rPr kumimoji="0" lang="en-US" sz="4267" b="1" i="0" u="none" strike="noStrike" kern="0" cap="none" spc="0" normalizeH="0" baseline="0" noProof="0" dirty="0">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 </a:t>
            </a:r>
            <a:r>
              <a:rPr kumimoji="0" lang="en-US" sz="4267" b="1" i="0" u="none" strike="noStrike" kern="0" cap="none" spc="0" normalizeH="0" baseline="0" noProof="0" dirty="0" err="1">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trọng</a:t>
            </a:r>
            <a:r>
              <a:rPr kumimoji="0" lang="en-US" sz="4267" b="1" i="0" u="none" strike="noStrike" kern="0" cap="none" spc="0" normalizeH="0" baseline="0" noProof="0" dirty="0">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 </a:t>
            </a:r>
            <a:r>
              <a:rPr kumimoji="0" lang="en-US" sz="4267" b="1" i="0" u="none" strike="noStrike" kern="0" cap="none" spc="0" normalizeH="0" baseline="0" noProof="0" dirty="0" err="1">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việc</a:t>
            </a:r>
            <a:r>
              <a:rPr kumimoji="0" lang="en-US" sz="4267" b="1" i="0" u="none" strike="noStrike" kern="0" cap="none" spc="0" normalizeH="0" baseline="0" noProof="0" dirty="0">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 </a:t>
            </a:r>
            <a:r>
              <a:rPr kumimoji="0" lang="en-US" sz="4267" b="1" i="0" u="none" strike="noStrike" kern="0" cap="none" spc="0" normalizeH="0" baseline="0" noProof="0" dirty="0" err="1">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đào</a:t>
            </a:r>
            <a:r>
              <a:rPr kumimoji="0" lang="en-US" sz="4267" b="1" i="0" u="none" strike="noStrike" kern="0" cap="none" spc="0" normalizeH="0" baseline="0" noProof="0" dirty="0">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 </a:t>
            </a:r>
            <a:r>
              <a:rPr kumimoji="0" lang="en-US" sz="4267" b="1" i="0" u="none" strike="noStrike" kern="0" cap="none" spc="0" normalizeH="0" baseline="0" noProof="0" dirty="0" err="1">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tạo</a:t>
            </a:r>
            <a:r>
              <a:rPr kumimoji="0" lang="en-US" sz="4267" b="1" i="0" u="none" strike="noStrike" kern="0" cap="none" spc="0" normalizeH="0" baseline="0" noProof="0" dirty="0">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 </a:t>
            </a:r>
            <a:r>
              <a:rPr kumimoji="0" lang="en-US" sz="4267" b="1" i="0" u="none" strike="noStrike" kern="0" cap="none" spc="0" normalizeH="0" baseline="0" noProof="0" dirty="0" err="1">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nhân</a:t>
            </a:r>
            <a:r>
              <a:rPr kumimoji="0" lang="en-US" sz="4267" b="1" i="0" u="none" strike="noStrike" kern="0" cap="none" spc="0" normalizeH="0" baseline="0" noProof="0" dirty="0">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 </a:t>
            </a:r>
            <a:r>
              <a:rPr kumimoji="0" lang="en-US" sz="4267" b="1" i="0" u="none" strike="noStrike" kern="0" cap="none" spc="0" normalizeH="0" baseline="0" noProof="0" dirty="0" err="1">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tài</a:t>
            </a:r>
            <a:r>
              <a:rPr kumimoji="0" lang="en-US" sz="4267" b="1" i="0" u="none" strike="noStrike" kern="0" cap="none" spc="0" normalizeH="0" baseline="0" noProof="0" dirty="0">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a:t>
            </a:r>
          </a:p>
        </p:txBody>
      </p:sp>
    </p:spTree>
    <p:extLst>
      <p:ext uri="{BB962C8B-B14F-4D97-AF65-F5344CB8AC3E}">
        <p14:creationId xmlns:p14="http://schemas.microsoft.com/office/powerpoint/2010/main" val="2797417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3B4946F6-7008-4C7D-BE49-4BBCAF9C2ECA}"/>
              </a:ext>
            </a:extLst>
          </p:cNvPr>
          <p:cNvSpPr/>
          <p:nvPr/>
        </p:nvSpPr>
        <p:spPr>
          <a:xfrm>
            <a:off x="472386" y="208671"/>
            <a:ext cx="11332751" cy="1321405"/>
          </a:xfrm>
          <a:prstGeom prst="roundRect">
            <a:avLst/>
          </a:prstGeom>
          <a:solidFill>
            <a:srgbClr val="FFFFFF"/>
          </a:solidFill>
          <a:ln w="38100" cap="flat" cmpd="sng" algn="ctr">
            <a:solidFill>
              <a:srgbClr val="00B050"/>
            </a:solidFill>
            <a:prstDash val="dashDot"/>
            <a:miter lim="800000"/>
          </a:ln>
          <a:effectLst/>
        </p:spPr>
        <p:txBody>
          <a:bodyPr rtlCol="0" anchor="ct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5. </a:t>
            </a:r>
            <a:r>
              <a:rPr kumimoji="0" lang="en-US" sz="4267" b="1" i="0" u="none" strike="noStrike" kern="0" cap="none" spc="0" normalizeH="0" baseline="0" noProof="0" dirty="0" err="1">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Bài</a:t>
            </a:r>
            <a:r>
              <a:rPr kumimoji="0" lang="en-US" sz="4267" b="1" i="0" u="none" strike="noStrike" kern="0" cap="none" spc="0" normalizeH="0" baseline="0" noProof="0" dirty="0">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 </a:t>
            </a:r>
            <a:r>
              <a:rPr kumimoji="0" lang="en-US" sz="4267" b="1" i="0" u="none" strike="noStrike" kern="0" cap="none" spc="0" normalizeH="0" baseline="0" noProof="0" dirty="0" err="1">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đọc</a:t>
            </a:r>
            <a:r>
              <a:rPr kumimoji="0" lang="en-US" sz="4267" b="1" i="0" u="none" strike="noStrike" kern="0" cap="none" spc="0" normalizeH="0" baseline="0" noProof="0" dirty="0">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 </a:t>
            </a:r>
            <a:r>
              <a:rPr kumimoji="0" lang="en-US" sz="4267" b="1" i="0" u="none" strike="noStrike" kern="0" cap="none" spc="0" normalizeH="0" baseline="0" noProof="0" dirty="0" err="1">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giúp</a:t>
            </a:r>
            <a:r>
              <a:rPr kumimoji="0" lang="en-US" sz="4267" b="1" i="0" u="none" strike="noStrike" kern="0" cap="none" spc="0" normalizeH="0" baseline="0" noProof="0" dirty="0">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 </a:t>
            </a:r>
            <a:r>
              <a:rPr kumimoji="0" lang="en-US" sz="4267" b="1" i="0" u="none" strike="noStrike" kern="0" cap="none" spc="0" normalizeH="0" baseline="0" noProof="0" dirty="0" err="1">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em</a:t>
            </a:r>
            <a:r>
              <a:rPr kumimoji="0" lang="en-US" sz="4267" b="1" i="0" u="none" strike="noStrike" kern="0" cap="none" spc="0" normalizeH="0" baseline="0" noProof="0" dirty="0">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 </a:t>
            </a:r>
            <a:r>
              <a:rPr kumimoji="0" lang="en-US" sz="4267" b="1" i="0" u="none" strike="noStrike" kern="0" cap="none" spc="0" normalizeH="0" baseline="0" noProof="0" dirty="0" err="1">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hiểu</a:t>
            </a:r>
            <a:r>
              <a:rPr kumimoji="0" lang="en-US" sz="4267" b="1" i="0" u="none" strike="noStrike" kern="0" cap="none" spc="0" normalizeH="0" baseline="0" noProof="0" dirty="0">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 </a:t>
            </a:r>
            <a:r>
              <a:rPr kumimoji="0" lang="en-US" sz="4267" b="1" i="0" u="none" strike="noStrike" kern="0" cap="none" spc="0" normalizeH="0" baseline="0" noProof="0" dirty="0" err="1">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điều</a:t>
            </a:r>
            <a:r>
              <a:rPr kumimoji="0" lang="en-US" sz="4267" b="1" i="0" u="none" strike="noStrike" kern="0" cap="none" spc="0" normalizeH="0" baseline="0" noProof="0" dirty="0">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 </a:t>
            </a:r>
            <a:r>
              <a:rPr kumimoji="0" lang="en-US" sz="4267" b="1" i="0" u="none" strike="noStrike" kern="0" cap="none" spc="0" normalizeH="0" baseline="0" noProof="0" dirty="0" err="1">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gì</a:t>
            </a:r>
            <a:r>
              <a:rPr kumimoji="0" lang="en-US" sz="4267" b="1" i="0" u="none" strike="noStrike" kern="0" cap="none" spc="0" normalizeH="0" baseline="0" noProof="0" dirty="0">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 </a:t>
            </a:r>
            <a:r>
              <a:rPr kumimoji="0" lang="en-US" sz="4267" b="1" i="0" u="none" strike="noStrike" kern="0" cap="none" spc="0" normalizeH="0" baseline="0" noProof="0" dirty="0" err="1">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về</a:t>
            </a:r>
            <a:r>
              <a:rPr kumimoji="0" lang="en-US" sz="4267" b="1" i="0" u="none" strike="noStrike" kern="0" cap="none" spc="0" normalizeH="0" baseline="0" noProof="0" dirty="0">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 </a:t>
            </a:r>
            <a:r>
              <a:rPr kumimoji="0" lang="en-US" sz="4267" b="1" i="0" u="none" strike="noStrike" kern="0" cap="none" spc="0" normalizeH="0" baseline="0" noProof="0" dirty="0" err="1">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truyền</a:t>
            </a:r>
            <a:r>
              <a:rPr kumimoji="0" lang="en-US" sz="4267" b="1" i="0" u="none" strike="noStrike" kern="0" cap="none" spc="0" normalizeH="0" baseline="0" noProof="0" dirty="0">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 </a:t>
            </a:r>
            <a:r>
              <a:rPr kumimoji="0" lang="en-US" sz="4267" b="1" i="0" u="none" strike="noStrike" kern="0" cap="none" spc="0" normalizeH="0" baseline="0" noProof="0" dirty="0" err="1">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thống</a:t>
            </a:r>
            <a:r>
              <a:rPr kumimoji="0" lang="en-US" sz="4267" b="1" i="0" u="none" strike="noStrike" kern="0" cap="none" spc="0" normalizeH="0" baseline="0" noProof="0" dirty="0">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 khoa </a:t>
            </a:r>
            <a:r>
              <a:rPr kumimoji="0" lang="en-US" sz="4267" b="1" i="0" u="none" strike="noStrike" kern="0" cap="none" spc="0" normalizeH="0" baseline="0" noProof="0" dirty="0" err="1">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cử</a:t>
            </a:r>
            <a:r>
              <a:rPr kumimoji="0" lang="en-US" sz="4267" b="1" i="0" u="none" strike="noStrike" kern="0" cap="none" spc="0" normalizeH="0" baseline="0" noProof="0" dirty="0">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 </a:t>
            </a:r>
            <a:r>
              <a:rPr kumimoji="0" lang="en-US" sz="4267" b="1" i="0" u="none" strike="noStrike" kern="0" cap="none" spc="0" normalizeH="0" baseline="0" noProof="0" dirty="0" err="1">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của</a:t>
            </a:r>
            <a:r>
              <a:rPr kumimoji="0" lang="en-US" sz="4267" b="1" i="0" u="none" strike="noStrike" kern="0" cap="none" spc="0" normalizeH="0" baseline="0" noProof="0" dirty="0">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 </a:t>
            </a:r>
            <a:r>
              <a:rPr kumimoji="0" lang="en-US" sz="4267" b="1" i="0" u="none" strike="noStrike" kern="0" cap="none" spc="0" normalizeH="0" baseline="0" noProof="0" dirty="0" err="1">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Việt</a:t>
            </a:r>
            <a:r>
              <a:rPr kumimoji="0" lang="en-US" sz="4267" b="1" i="0" u="none" strike="noStrike" kern="0" cap="none" spc="0" normalizeH="0" baseline="0" noProof="0" dirty="0">
                <a:ln>
                  <a:noFill/>
                </a:ln>
                <a:solidFill>
                  <a:prstClr val="white">
                    <a:lumMod val="25000"/>
                  </a:prstClr>
                </a:solidFill>
                <a:effectLst/>
                <a:uLnTx/>
                <a:uFillTx/>
                <a:latin typeface="Times New Roman" panose="02020603050405020304" pitchFamily="18" charset="0"/>
                <a:cs typeface="Times New Roman" panose="02020603050405020304" pitchFamily="18" charset="0"/>
                <a:sym typeface="Arial"/>
              </a:rPr>
              <a:t> Nam?</a:t>
            </a:r>
          </a:p>
        </p:txBody>
      </p:sp>
    </p:spTree>
    <p:extLst>
      <p:ext uri="{BB962C8B-B14F-4D97-AF65-F5344CB8AC3E}">
        <p14:creationId xmlns:p14="http://schemas.microsoft.com/office/powerpoint/2010/main" val="836571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C46CE75-D367-4EE9-90DC-C37E7AA4359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3047" l="36091" r="84700">
                        <a14:foregroundMark x1="36750" y1="70052" x2="36750" y2="70052"/>
                        <a14:foregroundMark x1="40190" y1="70573" x2="55124" y2="72396"/>
                        <a14:foregroundMark x1="59590" y1="69922" x2="84846" y2="67188"/>
                        <a14:foregroundMark x1="78624" y1="59245" x2="81991" y2="62500"/>
                        <a14:foregroundMark x1="76061" y1="52734" x2="82943" y2="64974"/>
                        <a14:foregroundMark x1="82943" y1="64974" x2="82943" y2="65885"/>
                        <a14:foregroundMark x1="72621" y1="60547" x2="84114" y2="73047"/>
                        <a14:foregroundMark x1="84187" y1="46354" x2="83748" y2="55599"/>
                        <a14:foregroundMark x1="72108" y1="45443" x2="72108" y2="45443"/>
                        <a14:foregroundMark x1="42460" y1="55469" x2="44070" y2="57161"/>
                        <a14:foregroundMark x1="47218" y1="48568" x2="48316" y2="48047"/>
                        <a14:foregroundMark x1="46120" y1="50130" x2="47877" y2="53385"/>
                        <a14:foregroundMark x1="47218" y1="50260" x2="45095" y2="63932"/>
                        <a14:foregroundMark x1="42094" y1="67448" x2="36091" y2="72135"/>
                        <a14:foregroundMark x1="41874" y1="60938" x2="42094" y2="68880"/>
                        <a14:foregroundMark x1="42094" y1="68880" x2="43485" y2="72396"/>
                        <a14:foregroundMark x1="40703" y1="63281" x2="44729" y2="66276"/>
                      </a14:backgroundRemoval>
                    </a14:imgEffect>
                  </a14:imgLayer>
                </a14:imgProps>
              </a:ext>
            </a:extLst>
          </a:blip>
          <a:srcRect l="34591" t="30522" r="14890" b="26752"/>
          <a:stretch/>
        </p:blipFill>
        <p:spPr>
          <a:xfrm>
            <a:off x="311406" y="1097280"/>
            <a:ext cx="11441739" cy="5440680"/>
          </a:xfrm>
          <a:prstGeom prst="rect">
            <a:avLst/>
          </a:prstGeom>
        </p:spPr>
      </p:pic>
      <p:pic>
        <p:nvPicPr>
          <p:cNvPr id="4" name="Picture 3">
            <a:extLst>
              <a:ext uri="{FF2B5EF4-FFF2-40B4-BE49-F238E27FC236}">
                <a16:creationId xmlns:a16="http://schemas.microsoft.com/office/drawing/2014/main" xmlns="" id="{E418810C-EA90-9356-F1CD-79BA5527D725}"/>
              </a:ext>
            </a:extLst>
          </p:cNvPr>
          <p:cNvPicPr>
            <a:picLocks noChangeAspect="1"/>
          </p:cNvPicPr>
          <p:nvPr/>
        </p:nvPicPr>
        <p:blipFill>
          <a:blip r:embed="rId4"/>
          <a:stretch>
            <a:fillRect/>
          </a:stretch>
        </p:blipFill>
        <p:spPr>
          <a:xfrm>
            <a:off x="1364220" y="225459"/>
            <a:ext cx="9528874" cy="2139881"/>
          </a:xfrm>
          <a:prstGeom prst="rect">
            <a:avLst/>
          </a:prstGeom>
        </p:spPr>
      </p:pic>
    </p:spTree>
    <p:extLst>
      <p:ext uri="{BB962C8B-B14F-4D97-AF65-F5344CB8AC3E}">
        <p14:creationId xmlns:p14="http://schemas.microsoft.com/office/powerpoint/2010/main" val="1271161860"/>
      </p:ext>
    </p:extLst>
  </p:cSld>
  <p:clrMapOvr>
    <a:masterClrMapping/>
  </p:clrMapOvr>
  <p:transition spd="slow">
    <p:wheel spokes="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182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FF1EC0EC-8DCF-B3E4-68AF-EA39D6539A71}"/>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3" name="Picture 2">
            <a:extLst>
              <a:ext uri="{FF2B5EF4-FFF2-40B4-BE49-F238E27FC236}">
                <a16:creationId xmlns:a16="http://schemas.microsoft.com/office/drawing/2014/main" xmlns="" id="{D4AAA717-EAA6-42CE-0F8A-90FD9B92DD5A}"/>
              </a:ext>
            </a:extLst>
          </p:cNvPr>
          <p:cNvPicPr>
            <a:picLocks noChangeAspect="1"/>
          </p:cNvPicPr>
          <p:nvPr/>
        </p:nvPicPr>
        <p:blipFill>
          <a:blip r:embed="rId3"/>
          <a:stretch>
            <a:fillRect/>
          </a:stretch>
        </p:blipFill>
        <p:spPr>
          <a:xfrm>
            <a:off x="2416724" y="405192"/>
            <a:ext cx="7834039" cy="4419983"/>
          </a:xfrm>
          <a:prstGeom prst="rect">
            <a:avLst/>
          </a:prstGeom>
        </p:spPr>
      </p:pic>
    </p:spTree>
    <p:extLst>
      <p:ext uri="{BB962C8B-B14F-4D97-AF65-F5344CB8AC3E}">
        <p14:creationId xmlns:p14="http://schemas.microsoft.com/office/powerpoint/2010/main" val="2460033142"/>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5450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8711198-4E87-4150-9819-6F3821FC378A}"/>
              </a:ext>
            </a:extLst>
          </p:cNvPr>
          <p:cNvPicPr>
            <a:picLocks noChangeAspect="1"/>
          </p:cNvPicPr>
          <p:nvPr/>
        </p:nvPicPr>
        <p:blipFill>
          <a:blip r:embed="rId3"/>
          <a:stretch>
            <a:fillRect/>
          </a:stretch>
        </p:blipFill>
        <p:spPr>
          <a:xfrm>
            <a:off x="0" y="0"/>
            <a:ext cx="12192000" cy="7409403"/>
          </a:xfrm>
          <a:prstGeom prst="rect">
            <a:avLst/>
          </a:prstGeom>
        </p:spPr>
      </p:pic>
    </p:spTree>
    <p:extLst>
      <p:ext uri="{BB962C8B-B14F-4D97-AF65-F5344CB8AC3E}">
        <p14:creationId xmlns:p14="http://schemas.microsoft.com/office/powerpoint/2010/main" val="4158372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133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2BA8C009-D883-4134-9980-2C8D295CA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8" y="4334995"/>
            <a:ext cx="13218777" cy="2538695"/>
          </a:xfrm>
          <a:prstGeom prst="rect">
            <a:avLst/>
          </a:prstGeom>
        </p:spPr>
      </p:pic>
      <p:pic>
        <p:nvPicPr>
          <p:cNvPr id="11" name="图片 10">
            <a:extLst>
              <a:ext uri="{FF2B5EF4-FFF2-40B4-BE49-F238E27FC236}">
                <a16:creationId xmlns:a16="http://schemas.microsoft.com/office/drawing/2014/main" xmlns="" id="{7CB421B8-47D2-4504-A5EA-32D889ABDD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679790"/>
            <a:ext cx="4049257" cy="3831220"/>
          </a:xfrm>
          <a:prstGeom prst="rect">
            <a:avLst/>
          </a:prstGeom>
        </p:spPr>
      </p:pic>
      <p:pic>
        <p:nvPicPr>
          <p:cNvPr id="7" name="图片 6">
            <a:extLst>
              <a:ext uri="{FF2B5EF4-FFF2-40B4-BE49-F238E27FC236}">
                <a16:creationId xmlns:a16="http://schemas.microsoft.com/office/drawing/2014/main" xmlns="" id="{200CFE39-6BBF-4556-B67A-0BCFCD425E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1" y="4388109"/>
            <a:ext cx="12192000" cy="2838451"/>
          </a:xfrm>
          <a:prstGeom prst="rect">
            <a:avLst/>
          </a:prstGeom>
        </p:spPr>
      </p:pic>
      <p:grpSp>
        <p:nvGrpSpPr>
          <p:cNvPr id="20" name="组合 19">
            <a:extLst>
              <a:ext uri="{FF2B5EF4-FFF2-40B4-BE49-F238E27FC236}">
                <a16:creationId xmlns:a16="http://schemas.microsoft.com/office/drawing/2014/main" xmlns="" id="{F4AFE8AC-CAAE-4F84-9D11-51FBAB92FCFB}"/>
              </a:ext>
            </a:extLst>
          </p:cNvPr>
          <p:cNvGrpSpPr/>
          <p:nvPr/>
        </p:nvGrpSpPr>
        <p:grpSpPr>
          <a:xfrm>
            <a:off x="4044341" y="4294209"/>
            <a:ext cx="936739" cy="1371600"/>
            <a:chOff x="6135308" y="4402280"/>
            <a:chExt cx="936738" cy="1371600"/>
          </a:xfrm>
        </p:grpSpPr>
        <p:pic>
          <p:nvPicPr>
            <p:cNvPr id="17" name="图片 16">
              <a:extLst>
                <a:ext uri="{FF2B5EF4-FFF2-40B4-BE49-F238E27FC236}">
                  <a16:creationId xmlns:a16="http://schemas.microsoft.com/office/drawing/2014/main" xmlns="" id="{B5AEF250-D571-434C-A0ED-F13C0D843B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9" name="图片 18">
              <a:extLst>
                <a:ext uri="{FF2B5EF4-FFF2-40B4-BE49-F238E27FC236}">
                  <a16:creationId xmlns:a16="http://schemas.microsoft.com/office/drawing/2014/main" xmlns="" id="{3B89D371-40D5-45A6-8FF2-896187182E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pic>
        <p:nvPicPr>
          <p:cNvPr id="5" name="图片 4">
            <a:extLst>
              <a:ext uri="{FF2B5EF4-FFF2-40B4-BE49-F238E27FC236}">
                <a16:creationId xmlns:a16="http://schemas.microsoft.com/office/drawing/2014/main" xmlns="" id="{30428F6A-F50E-445A-9275-8B01B1F67318}"/>
              </a:ext>
            </a:extLst>
          </p:cNvPr>
          <p:cNvPicPr>
            <a:picLocks noChangeAspect="1"/>
          </p:cNvPicPr>
          <p:nvPr/>
        </p:nvPicPr>
        <p:blipFill rotWithShape="1">
          <a:blip r:embed="rId8">
            <a:extLst>
              <a:ext uri="{28A0092B-C50C-407E-A947-70E740481C1C}">
                <a14:useLocalDpi xmlns:a14="http://schemas.microsoft.com/office/drawing/2010/main" val="0"/>
              </a:ext>
            </a:extLst>
          </a:blip>
          <a:srcRect b="21593"/>
          <a:stretch/>
        </p:blipFill>
        <p:spPr>
          <a:xfrm>
            <a:off x="-19401" y="5179952"/>
            <a:ext cx="13218776" cy="1834337"/>
          </a:xfrm>
          <a:prstGeom prst="rect">
            <a:avLst/>
          </a:prstGeom>
        </p:spPr>
      </p:pic>
      <p:pic>
        <p:nvPicPr>
          <p:cNvPr id="18" name="Picture 2" descr="Hanoi vietnam with decoration background Vector Image">
            <a:extLst>
              <a:ext uri="{FF2B5EF4-FFF2-40B4-BE49-F238E27FC236}">
                <a16:creationId xmlns:a16="http://schemas.microsoft.com/office/drawing/2014/main" xmlns="" id="{FB1E0976-74D1-4302-AB2A-D21746F3C1DD}"/>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6852" b="78796" l="12300" r="89000">
                        <a14:foregroundMark x1="38100" y1="9074" x2="60900" y2="11759"/>
                        <a14:foregroundMark x1="51800" y1="6852" x2="51800" y2="6852"/>
                        <a14:foregroundMark x1="16100" y1="36389" x2="16100" y2="36389"/>
                        <a14:foregroundMark x1="83300" y1="37500" x2="83300" y2="37500"/>
                        <a14:foregroundMark x1="85800" y1="64352" x2="85800" y2="64352"/>
                        <a14:foregroundMark x1="15100" y1="67870" x2="15100" y2="67870"/>
                        <a14:foregroundMark x1="28100" y1="76204" x2="67900" y2="72315"/>
                        <a14:foregroundMark x1="67900" y1="72315" x2="72600" y2="75463"/>
                        <a14:foregroundMark x1="79100" y1="77593" x2="79100" y2="77593"/>
                        <a14:foregroundMark x1="79100" y1="75741" x2="79100" y2="75741"/>
                        <a14:foregroundMark x1="79100" y1="74907" x2="79100" y2="74907"/>
                        <a14:foregroundMark x1="79200" y1="75093" x2="79200" y2="75093"/>
                        <a14:foregroundMark x1="87700" y1="76481" x2="87700" y2="76481"/>
                        <a14:foregroundMark x1="86900" y1="77500" x2="86900" y2="77500"/>
                        <a14:foregroundMark x1="89100" y1="76111" x2="89100" y2="76111"/>
                        <a14:foregroundMark x1="12300" y1="77500" x2="21500" y2="78796"/>
                      </a14:backgroundRemoval>
                    </a14:imgEffect>
                  </a14:imgLayer>
                </a14:imgProps>
              </a:ext>
              <a:ext uri="{28A0092B-C50C-407E-A947-70E740481C1C}">
                <a14:useLocalDpi xmlns:a14="http://schemas.microsoft.com/office/drawing/2010/main" val="0"/>
              </a:ext>
            </a:extLst>
          </a:blip>
          <a:srcRect l="8638" t="4595" r="8487" b="18033"/>
          <a:stretch/>
        </p:blipFill>
        <p:spPr bwMode="auto">
          <a:xfrm>
            <a:off x="1562102" y="-18399"/>
            <a:ext cx="9553575" cy="7227595"/>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xmlns="" id="{83326010-C295-4D63-A312-FD9527CBEB91}"/>
              </a:ext>
            </a:extLst>
          </p:cNvPr>
          <p:cNvPicPr>
            <a:picLocks noChangeAspect="1"/>
          </p:cNvPicPr>
          <p:nvPr/>
        </p:nvPicPr>
        <p:blipFill rotWithShape="1">
          <a:blip r:embed="rId11">
            <a:extLst>
              <a:ext uri="{28A0092B-C50C-407E-A947-70E740481C1C}">
                <a14:useLocalDpi xmlns:a14="http://schemas.microsoft.com/office/drawing/2010/main" val="0"/>
              </a:ext>
            </a:extLst>
          </a:blip>
          <a:srcRect t="68818"/>
          <a:stretch/>
        </p:blipFill>
        <p:spPr>
          <a:xfrm>
            <a:off x="6245789" y="5034987"/>
            <a:ext cx="5962015" cy="2138459"/>
          </a:xfrm>
          <a:prstGeom prst="rect">
            <a:avLst/>
          </a:prstGeom>
        </p:spPr>
      </p:pic>
      <p:pic>
        <p:nvPicPr>
          <p:cNvPr id="13" name="图片 12">
            <a:extLst>
              <a:ext uri="{FF2B5EF4-FFF2-40B4-BE49-F238E27FC236}">
                <a16:creationId xmlns:a16="http://schemas.microsoft.com/office/drawing/2014/main" xmlns="" id="{C59FCCA3-283E-4AC4-B0D5-5E3927DF827C}"/>
              </a:ext>
            </a:extLst>
          </p:cNvPr>
          <p:cNvPicPr>
            <a:picLocks noChangeAspect="1"/>
          </p:cNvPicPr>
          <p:nvPr/>
        </p:nvPicPr>
        <p:blipFill rotWithShape="1">
          <a:blip r:embed="rId12">
            <a:extLst>
              <a:ext uri="{28A0092B-C50C-407E-A947-70E740481C1C}">
                <a14:useLocalDpi xmlns:a14="http://schemas.microsoft.com/office/drawing/2010/main" val="0"/>
              </a:ext>
            </a:extLst>
          </a:blip>
          <a:srcRect l="26263"/>
          <a:stretch/>
        </p:blipFill>
        <p:spPr>
          <a:xfrm>
            <a:off x="-7161" y="4579400"/>
            <a:ext cx="3903508" cy="2629797"/>
          </a:xfrm>
          <a:prstGeom prst="rect">
            <a:avLst/>
          </a:prstGeom>
        </p:spPr>
      </p:pic>
      <p:pic>
        <p:nvPicPr>
          <p:cNvPr id="6" name="Picture 5" descr="A yellow circles with red lines&#10;&#10;Description automatically generated">
            <a:extLst>
              <a:ext uri="{FF2B5EF4-FFF2-40B4-BE49-F238E27FC236}">
                <a16:creationId xmlns:a16="http://schemas.microsoft.com/office/drawing/2014/main" xmlns="" id="{CBF0155B-8E72-BFAC-26C1-33D3DE211C2F}"/>
              </a:ext>
            </a:extLst>
          </p:cNvPr>
          <p:cNvPicPr>
            <a:picLocks noChangeAspect="1"/>
          </p:cNvPicPr>
          <p:nvPr/>
        </p:nvPicPr>
        <p:blipFill>
          <a:blip r:embed="rId13"/>
          <a:stretch>
            <a:fillRect/>
          </a:stretch>
        </p:blipFill>
        <p:spPr>
          <a:xfrm>
            <a:off x="405148" y="466475"/>
            <a:ext cx="2884504" cy="1726759"/>
          </a:xfrm>
          <a:prstGeom prst="rect">
            <a:avLst/>
          </a:prstGeom>
        </p:spPr>
      </p:pic>
      <p:pic>
        <p:nvPicPr>
          <p:cNvPr id="21" name="Picture 20">
            <a:extLst>
              <a:ext uri="{FF2B5EF4-FFF2-40B4-BE49-F238E27FC236}">
                <a16:creationId xmlns:a16="http://schemas.microsoft.com/office/drawing/2014/main" xmlns="" id="{94316085-6271-046F-FC25-C5FE12A299AB}"/>
              </a:ext>
            </a:extLst>
          </p:cNvPr>
          <p:cNvPicPr>
            <a:picLocks noChangeAspect="1"/>
          </p:cNvPicPr>
          <p:nvPr/>
        </p:nvPicPr>
        <p:blipFill>
          <a:blip r:embed="rId14"/>
          <a:stretch>
            <a:fillRect/>
          </a:stretch>
        </p:blipFill>
        <p:spPr>
          <a:xfrm>
            <a:off x="3337875" y="790288"/>
            <a:ext cx="5982727" cy="2690601"/>
          </a:xfrm>
          <a:prstGeom prst="rect">
            <a:avLst/>
          </a:prstGeom>
        </p:spPr>
      </p:pic>
    </p:spTree>
    <p:extLst>
      <p:ext uri="{BB962C8B-B14F-4D97-AF65-F5344CB8AC3E}">
        <p14:creationId xmlns:p14="http://schemas.microsoft.com/office/powerpoint/2010/main" val="26724028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xmlns="" id="{7E5668AB-DBD8-4DBC-8690-0D4F48356C8F}"/>
              </a:ext>
            </a:extLst>
          </p:cNvPr>
          <p:cNvSpPr/>
          <p:nvPr/>
        </p:nvSpPr>
        <p:spPr>
          <a:xfrm>
            <a:off x="457200" y="222637"/>
            <a:ext cx="11384280" cy="6387967"/>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defTabSz="1219170">
              <a:spcBef>
                <a:spcPts val="1600"/>
              </a:spcBef>
              <a:buClr>
                <a:srgbClr val="000000"/>
              </a:buClr>
            </a:pPr>
            <a:endParaRPr lang="en-US" sz="2933" b="1" kern="0" dirty="0">
              <a:solidFill>
                <a:prstClr val="white">
                  <a:lumMod val="10000"/>
                </a:prstClr>
              </a:solidFill>
              <a:latin typeface="Calibri" panose="020F0502020204030204" pitchFamily="34" charset="0"/>
              <a:cs typeface="Calibri" panose="020F0502020204030204" pitchFamily="34" charset="0"/>
              <a:sym typeface="Arial"/>
            </a:endParaRPr>
          </a:p>
        </p:txBody>
      </p:sp>
      <p:sp>
        <p:nvSpPr>
          <p:cNvPr id="2" name="Rectangle 1">
            <a:extLst>
              <a:ext uri="{FF2B5EF4-FFF2-40B4-BE49-F238E27FC236}">
                <a16:creationId xmlns:a16="http://schemas.microsoft.com/office/drawing/2014/main" xmlns="" id="{6DC8F866-97FA-A51F-AC70-7A758626A89E}"/>
              </a:ext>
            </a:extLst>
          </p:cNvPr>
          <p:cNvSpPr/>
          <p:nvPr/>
        </p:nvSpPr>
        <p:spPr>
          <a:xfrm>
            <a:off x="758633" y="1070624"/>
            <a:ext cx="10781415" cy="5057090"/>
          </a:xfrm>
          <a:prstGeom prst="rect">
            <a:avLst/>
          </a:prstGeom>
        </p:spPr>
        <p:txBody>
          <a:bodyPr wrap="square">
            <a:spAutoFit/>
          </a:bodyPr>
          <a:lstStyle/>
          <a:p>
            <a:pPr algn="just" defTabSz="1219170">
              <a:buClr>
                <a:srgbClr val="000000"/>
              </a:buClr>
            </a:pPr>
            <a:r>
              <a:rPr lang="en-US" sz="2933" kern="0" dirty="0">
                <a:solidFill>
                  <a:srgbClr val="000000"/>
                </a:solidFill>
                <a:latin typeface="Cambria" panose="02040503050406030204" pitchFamily="18" charset="0"/>
                <a:ea typeface="Cambria" panose="02040503050406030204" pitchFamily="18" charset="0"/>
                <a:cs typeface="Arial"/>
                <a:sym typeface="Arial"/>
              </a:rPr>
              <a:t>   </a:t>
            </a:r>
            <a:r>
              <a:rPr lang="vi-VN" sz="2933" kern="0" dirty="0">
                <a:solidFill>
                  <a:srgbClr val="000000"/>
                </a:solidFill>
                <a:latin typeface="Cambria" panose="02040503050406030204" pitchFamily="18" charset="0"/>
                <a:ea typeface="Cambria" panose="02040503050406030204" pitchFamily="18" charset="0"/>
                <a:cs typeface="Arial"/>
                <a:sym typeface="Arial"/>
              </a:rPr>
              <a:t>Năm 1070, vua Lý Thánh Tông cho xây Văn Miếu Thăng Long để thờ Khổng Tử. Kể từ đó, hệ thống Văn Miếu đã được xây dựng ở khắp nơi. Ở Văn Miếu Thăng Long, vua còn cho xây Quốc Tử Giám làm nơi dạy học cho các hoàng tử và con em quý tộc. Về sau, học trò giỏi là con em dân thường cũng được học ở đây.</a:t>
            </a:r>
          </a:p>
          <a:p>
            <a:pPr algn="just" defTabSz="1219170">
              <a:buClr>
                <a:srgbClr val="000000"/>
              </a:buClr>
            </a:pPr>
            <a:r>
              <a:rPr lang="en-US" sz="2933" kern="0" dirty="0">
                <a:solidFill>
                  <a:srgbClr val="000000"/>
                </a:solidFill>
                <a:latin typeface="Cambria" panose="02040503050406030204" pitchFamily="18" charset="0"/>
                <a:ea typeface="Cambria" panose="02040503050406030204" pitchFamily="18" charset="0"/>
                <a:cs typeface="Arial"/>
                <a:sym typeface="Arial"/>
              </a:rPr>
              <a:t>   </a:t>
            </a:r>
            <a:r>
              <a:rPr lang="vi-VN" sz="2933" kern="0" dirty="0">
                <a:solidFill>
                  <a:srgbClr val="000000"/>
                </a:solidFill>
                <a:latin typeface="Cambria" panose="02040503050406030204" pitchFamily="18" charset="0"/>
                <a:ea typeface="Cambria" panose="02040503050406030204" pitchFamily="18" charset="0"/>
                <a:cs typeface="Arial"/>
                <a:sym typeface="Arial"/>
              </a:rPr>
              <a:t>Đến thăm Văn Miếu – Quốc Tử Giám, nơi được coi là trường đại học đầu tiên của Việt Nam, khách nước ngoài không khỏi ngạc nhiên khi biết rằng từ năm 1075, nước ta đã mở khoa thi tiến sĩ. Ngót 10 thế kỉ, tính từ khoa thi năm 1075 đến khoa thi cuối cùng năm 1919, các triều vua Việt Nam đã tổ chức được 185 khoa thi, lấy đỗ gần 3 000 tiến sĩ, cụ thể như sau:</a:t>
            </a:r>
          </a:p>
        </p:txBody>
      </p:sp>
      <p:pic>
        <p:nvPicPr>
          <p:cNvPr id="3" name="Picture 2">
            <a:extLst>
              <a:ext uri="{FF2B5EF4-FFF2-40B4-BE49-F238E27FC236}">
                <a16:creationId xmlns:a16="http://schemas.microsoft.com/office/drawing/2014/main" xmlns="" id="{89449812-7901-8D5A-BA8E-467C70DBACC9}"/>
              </a:ext>
            </a:extLst>
          </p:cNvPr>
          <p:cNvPicPr>
            <a:picLocks noChangeAspect="1"/>
          </p:cNvPicPr>
          <p:nvPr/>
        </p:nvPicPr>
        <p:blipFill>
          <a:blip r:embed="rId2"/>
          <a:stretch>
            <a:fillRect/>
          </a:stretch>
        </p:blipFill>
        <p:spPr>
          <a:xfrm>
            <a:off x="2547475" y="323165"/>
            <a:ext cx="6885013" cy="1292464"/>
          </a:xfrm>
          <a:prstGeom prst="rect">
            <a:avLst/>
          </a:prstGeom>
        </p:spPr>
      </p:pic>
    </p:spTree>
    <p:extLst>
      <p:ext uri="{BB962C8B-B14F-4D97-AF65-F5344CB8AC3E}">
        <p14:creationId xmlns:p14="http://schemas.microsoft.com/office/powerpoint/2010/main" val="4032299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xmlns="" id="{7E5668AB-DBD8-4DBC-8690-0D4F48356C8F}"/>
              </a:ext>
            </a:extLst>
          </p:cNvPr>
          <p:cNvSpPr/>
          <p:nvPr/>
        </p:nvSpPr>
        <p:spPr>
          <a:xfrm>
            <a:off x="457200" y="381000"/>
            <a:ext cx="11384280" cy="6229603"/>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defTabSz="1219170">
              <a:spcBef>
                <a:spcPts val="1600"/>
              </a:spcBef>
              <a:buClr>
                <a:srgbClr val="000000"/>
              </a:buClr>
              <a:defRPr/>
            </a:pPr>
            <a:endParaRPr lang="en-US" sz="2933" b="1" kern="0" dirty="0">
              <a:solidFill>
                <a:prstClr val="white">
                  <a:lumMod val="10000"/>
                </a:prstClr>
              </a:solidFill>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xmlns="" id="{CC307203-48E6-6768-C5E3-FBE0293E7B3A}"/>
              </a:ext>
            </a:extLst>
          </p:cNvPr>
          <p:cNvPicPr>
            <a:picLocks noChangeAspect="1"/>
          </p:cNvPicPr>
          <p:nvPr/>
        </p:nvPicPr>
        <p:blipFill>
          <a:blip r:embed="rId2"/>
          <a:stretch>
            <a:fillRect/>
          </a:stretch>
        </p:blipFill>
        <p:spPr>
          <a:xfrm>
            <a:off x="731520" y="578746"/>
            <a:ext cx="6505584" cy="5941324"/>
          </a:xfrm>
          <a:prstGeom prst="rect">
            <a:avLst/>
          </a:prstGeom>
        </p:spPr>
      </p:pic>
      <p:sp>
        <p:nvSpPr>
          <p:cNvPr id="5" name="TextBox 4">
            <a:extLst>
              <a:ext uri="{FF2B5EF4-FFF2-40B4-BE49-F238E27FC236}">
                <a16:creationId xmlns:a16="http://schemas.microsoft.com/office/drawing/2014/main" xmlns="" id="{F523D422-72A4-E2B5-6094-91BAFC715CB5}"/>
              </a:ext>
            </a:extLst>
          </p:cNvPr>
          <p:cNvSpPr txBox="1"/>
          <p:nvPr/>
        </p:nvSpPr>
        <p:spPr>
          <a:xfrm>
            <a:off x="7177377" y="911750"/>
            <a:ext cx="4452731" cy="5017527"/>
          </a:xfrm>
          <a:prstGeom prst="rect">
            <a:avLst/>
          </a:prstGeom>
          <a:noFill/>
        </p:spPr>
        <p:txBody>
          <a:bodyPr wrap="square" rtlCol="0">
            <a:spAutoFit/>
          </a:bodyPr>
          <a:lstStyle/>
          <a:p>
            <a:pPr algn="just" defTabSz="1219170">
              <a:buClr>
                <a:srgbClr val="000000"/>
              </a:buClr>
            </a:pPr>
            <a:r>
              <a:rPr lang="en-US" sz="2667" kern="0" dirty="0">
                <a:solidFill>
                  <a:srgbClr val="000000"/>
                </a:solidFill>
                <a:latin typeface="Cambria" panose="02040503050406030204" pitchFamily="18" charset="0"/>
                <a:ea typeface="Cambria" panose="02040503050406030204" pitchFamily="18" charset="0"/>
                <a:cs typeface="Arial"/>
                <a:sym typeface="Arial"/>
              </a:rPr>
              <a:t>   </a:t>
            </a:r>
            <a:r>
              <a:rPr lang="vi-VN" sz="2667" kern="0" dirty="0">
                <a:solidFill>
                  <a:srgbClr val="000000"/>
                </a:solidFill>
                <a:latin typeface="Cambria" panose="02040503050406030204" pitchFamily="18" charset="0"/>
                <a:ea typeface="Cambria" panose="02040503050406030204" pitchFamily="18" charset="0"/>
                <a:cs typeface="Arial"/>
                <a:sym typeface="Arial"/>
              </a:rPr>
              <a:t>Ngày nay, khách vào thăm Văn Miếu – Quốc Tử Giám còn thấy bên giếng Thiền Quang, dưới những hàng muỗm già cổ kính, 82 tấm bia khắc tên tuổi 1 306 vị tiến sĩ từ khoa thi năm 1442 đến khoa thi năm 1779 như chứng tích về một nền văn hiến lâu đời.</a:t>
            </a:r>
          </a:p>
          <a:p>
            <a:pPr algn="r" defTabSz="1219170">
              <a:buClr>
                <a:srgbClr val="000000"/>
              </a:buClr>
            </a:pPr>
            <a:r>
              <a:rPr lang="vi-VN" sz="2667" kern="0" dirty="0">
                <a:solidFill>
                  <a:srgbClr val="000000"/>
                </a:solidFill>
                <a:latin typeface="Cambria" panose="02040503050406030204" pitchFamily="18" charset="0"/>
                <a:ea typeface="Cambria" panose="02040503050406030204" pitchFamily="18" charset="0"/>
                <a:cs typeface="Arial"/>
                <a:sym typeface="Arial"/>
              </a:rPr>
              <a:t>(</a:t>
            </a:r>
            <a:r>
              <a:rPr lang="vi-VN" sz="2667" i="1" kern="0" dirty="0">
                <a:solidFill>
                  <a:srgbClr val="000000"/>
                </a:solidFill>
                <a:latin typeface="Cambria" panose="02040503050406030204" pitchFamily="18" charset="0"/>
                <a:ea typeface="Cambria" panose="02040503050406030204" pitchFamily="18" charset="0"/>
                <a:cs typeface="Arial"/>
                <a:sym typeface="Arial"/>
              </a:rPr>
              <a:t>Theo</a:t>
            </a:r>
            <a:r>
              <a:rPr lang="vi-VN" sz="2667" kern="0" dirty="0">
                <a:solidFill>
                  <a:srgbClr val="000000"/>
                </a:solidFill>
                <a:latin typeface="Cambria" panose="02040503050406030204" pitchFamily="18" charset="0"/>
                <a:ea typeface="Cambria" panose="02040503050406030204" pitchFamily="18" charset="0"/>
                <a:cs typeface="Arial"/>
                <a:sym typeface="Arial"/>
              </a:rPr>
              <a:t> Nguyễn Hoàng)</a:t>
            </a:r>
          </a:p>
          <a:p>
            <a:pPr defTabSz="1219170">
              <a:buClr>
                <a:srgbClr val="000000"/>
              </a:buClr>
            </a:pPr>
            <a:endParaRPr lang="en-US" sz="2667" kern="0" dirty="0">
              <a:solidFill>
                <a:srgbClr val="000000"/>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955105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xmlns="" id="{F6560D31-3E44-43D0-A138-AEDC74D7B2A1}"/>
              </a:ext>
            </a:extLst>
          </p:cNvPr>
          <p:cNvSpPr txBox="1"/>
          <p:nvPr/>
        </p:nvSpPr>
        <p:spPr>
          <a:xfrm>
            <a:off x="1286564" y="2011492"/>
            <a:ext cx="9172035" cy="737720"/>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733" b="1" kern="0" dirty="0">
                <a:solidFill>
                  <a:srgbClr val="000000"/>
                </a:solidFill>
                <a:latin typeface="+mj-lt"/>
                <a:ea typeface="Roboto" panose="02000000000000000000" pitchFamily="2" charset="0"/>
                <a:cs typeface="Calibri" panose="020F0502020204030204" pitchFamily="34" charset="0"/>
                <a:sym typeface="Arial"/>
              </a:rPr>
              <a:t>Đoạn 1: </a:t>
            </a:r>
            <a:r>
              <a:rPr lang="vi-VN" sz="3733" kern="0" dirty="0">
                <a:solidFill>
                  <a:srgbClr val="000000"/>
                </a:solidFill>
                <a:latin typeface="+mj-lt"/>
                <a:ea typeface="Roboto" panose="02000000000000000000" pitchFamily="2" charset="0"/>
                <a:cs typeface="Calibri" panose="020F0502020204030204" pitchFamily="34" charset="0"/>
                <a:sym typeface="Arial"/>
              </a:rPr>
              <a:t>Từ đầu đến </a:t>
            </a:r>
            <a:r>
              <a:rPr lang="vi-VN" sz="3733" i="1" kern="0" dirty="0">
                <a:solidFill>
                  <a:srgbClr val="000000"/>
                </a:solidFill>
                <a:latin typeface="+mj-lt"/>
                <a:ea typeface="Roboto" panose="02000000000000000000" pitchFamily="2" charset="0"/>
                <a:cs typeface="Calibri" panose="020F0502020204030204" pitchFamily="34" charset="0"/>
                <a:sym typeface="Arial"/>
              </a:rPr>
              <a:t>cũng được học ở đây</a:t>
            </a:r>
            <a:r>
              <a:rPr lang="vi-VN" sz="3733"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endParaRPr lang="en-US" sz="3733"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0" name="TextBox 19">
            <a:extLst>
              <a:ext uri="{FF2B5EF4-FFF2-40B4-BE49-F238E27FC236}">
                <a16:creationId xmlns:a16="http://schemas.microsoft.com/office/drawing/2014/main" xmlns="" id="{7CFC9F57-6FA1-4520-839B-247D0530F47E}"/>
              </a:ext>
            </a:extLst>
          </p:cNvPr>
          <p:cNvSpPr txBox="1"/>
          <p:nvPr/>
        </p:nvSpPr>
        <p:spPr>
          <a:xfrm>
            <a:off x="1377584" y="3480177"/>
            <a:ext cx="9172033" cy="737720"/>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3733" b="1" kern="0"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sym typeface="Arial"/>
              </a:rPr>
              <a:t>Đoạn</a:t>
            </a:r>
            <a:r>
              <a:rPr lang="en-US" sz="3733" b="1" kern="0" dirty="0">
                <a:solidFill>
                  <a:srgbClr val="000000"/>
                </a:solidFill>
                <a:latin typeface="Times New Roman" panose="02020603050405020304" pitchFamily="18" charset="0"/>
                <a:ea typeface="Roboto" panose="02000000000000000000" pitchFamily="2" charset="0"/>
                <a:cs typeface="Times New Roman" panose="02020603050405020304" pitchFamily="18" charset="0"/>
                <a:sym typeface="Arial"/>
              </a:rPr>
              <a:t> 2: </a:t>
            </a:r>
            <a:r>
              <a:rPr lang="en-US" sz="3733" kern="0"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sym typeface="Arial"/>
              </a:rPr>
              <a:t>Tiếp</a:t>
            </a:r>
            <a:r>
              <a:rPr lang="en-US" sz="3733" kern="0" dirty="0">
                <a:solidFill>
                  <a:srgbClr val="000000"/>
                </a:solidFill>
                <a:latin typeface="Times New Roman" panose="02020603050405020304" pitchFamily="18" charset="0"/>
                <a:ea typeface="Roboto" panose="02000000000000000000" pitchFamily="2"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sym typeface="Arial"/>
              </a:rPr>
              <a:t>theo</a:t>
            </a:r>
            <a:r>
              <a:rPr lang="en-US" sz="3733" kern="0" dirty="0">
                <a:solidFill>
                  <a:srgbClr val="000000"/>
                </a:solidFill>
                <a:latin typeface="Times New Roman" panose="02020603050405020304" pitchFamily="18" charset="0"/>
                <a:ea typeface="Roboto" panose="02000000000000000000" pitchFamily="2"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sym typeface="Arial"/>
              </a:rPr>
              <a:t>đến</a:t>
            </a:r>
            <a:r>
              <a:rPr lang="en-US" sz="3733" kern="0" dirty="0">
                <a:solidFill>
                  <a:srgbClr val="000000"/>
                </a:solidFill>
                <a:latin typeface="Times New Roman" panose="02020603050405020304" pitchFamily="18" charset="0"/>
                <a:ea typeface="Roboto" panose="02000000000000000000" pitchFamily="2"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sym typeface="Arial"/>
              </a:rPr>
              <a:t>hết</a:t>
            </a:r>
            <a:r>
              <a:rPr lang="en-US" sz="3733" kern="0" dirty="0">
                <a:solidFill>
                  <a:srgbClr val="000000"/>
                </a:solidFill>
                <a:latin typeface="Times New Roman" panose="02020603050405020304" pitchFamily="18" charset="0"/>
                <a:ea typeface="Roboto" panose="02000000000000000000" pitchFamily="2" charset="0"/>
                <a:cs typeface="Times New Roman" panose="02020603050405020304" pitchFamily="18" charset="0"/>
                <a:sym typeface="Arial"/>
              </a:rPr>
              <a:t> </a:t>
            </a:r>
            <a:r>
              <a:rPr lang="en-US" sz="3733" i="1" kern="0"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sym typeface="Arial"/>
              </a:rPr>
              <a:t>bảng</a:t>
            </a:r>
            <a:r>
              <a:rPr lang="en-US" sz="3733" i="1" kern="0" dirty="0">
                <a:solidFill>
                  <a:srgbClr val="000000"/>
                </a:solidFill>
                <a:latin typeface="Times New Roman" panose="02020603050405020304" pitchFamily="18" charset="0"/>
                <a:ea typeface="Roboto" panose="02000000000000000000" pitchFamily="2" charset="0"/>
                <a:cs typeface="Times New Roman" panose="02020603050405020304" pitchFamily="18" charset="0"/>
                <a:sym typeface="Arial"/>
              </a:rPr>
              <a:t> </a:t>
            </a:r>
            <a:r>
              <a:rPr lang="en-US" sz="3733" i="1" kern="0"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sym typeface="Arial"/>
              </a:rPr>
              <a:t>thống</a:t>
            </a:r>
            <a:r>
              <a:rPr lang="en-US" sz="3733" i="1" kern="0" dirty="0">
                <a:solidFill>
                  <a:srgbClr val="000000"/>
                </a:solidFill>
                <a:latin typeface="Times New Roman" panose="02020603050405020304" pitchFamily="18" charset="0"/>
                <a:ea typeface="Roboto" panose="02000000000000000000" pitchFamily="2" charset="0"/>
                <a:cs typeface="Times New Roman" panose="02020603050405020304" pitchFamily="18" charset="0"/>
                <a:sym typeface="Arial"/>
              </a:rPr>
              <a:t> </a:t>
            </a:r>
            <a:r>
              <a:rPr lang="en-US" sz="3733" i="1" kern="0"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sym typeface="Arial"/>
              </a:rPr>
              <a:t>kê</a:t>
            </a:r>
            <a:r>
              <a:rPr lang="en-US" sz="3733" i="1" kern="0" dirty="0">
                <a:solidFill>
                  <a:srgbClr val="000000"/>
                </a:solidFill>
                <a:latin typeface="Times New Roman" panose="02020603050405020304" pitchFamily="18" charset="0"/>
                <a:ea typeface="Roboto" panose="02000000000000000000" pitchFamily="2" charset="0"/>
                <a:cs typeface="Times New Roman" panose="02020603050405020304" pitchFamily="18" charset="0"/>
                <a:sym typeface="Arial"/>
              </a:rPr>
              <a:t>.</a:t>
            </a:r>
          </a:p>
        </p:txBody>
      </p:sp>
      <p:grpSp>
        <p:nvGrpSpPr>
          <p:cNvPr id="24" name="Group 23">
            <a:extLst>
              <a:ext uri="{FF2B5EF4-FFF2-40B4-BE49-F238E27FC236}">
                <a16:creationId xmlns:a16="http://schemas.microsoft.com/office/drawing/2014/main" xmlns="" id="{A8590D52-3D50-4D11-81EC-230E621DEE08}"/>
              </a:ext>
            </a:extLst>
          </p:cNvPr>
          <p:cNvGrpSpPr/>
          <p:nvPr/>
        </p:nvGrpSpPr>
        <p:grpSpPr>
          <a:xfrm>
            <a:off x="1378004" y="730288"/>
            <a:ext cx="8742869" cy="870953"/>
            <a:chOff x="1507322" y="860201"/>
            <a:chExt cx="8173942" cy="653215"/>
          </a:xfrm>
        </p:grpSpPr>
        <p:sp>
          <p:nvSpPr>
            <p:cNvPr id="25" name="TextBox 24">
              <a:extLst>
                <a:ext uri="{FF2B5EF4-FFF2-40B4-BE49-F238E27FC236}">
                  <a16:creationId xmlns:a16="http://schemas.microsoft.com/office/drawing/2014/main" xmlns="" id="{01858E4A-7D7B-4F86-8324-CD5878C972F6}"/>
                </a:ext>
              </a:extLst>
            </p:cNvPr>
            <p:cNvSpPr txBox="1"/>
            <p:nvPr/>
          </p:nvSpPr>
          <p:spPr>
            <a:xfrm>
              <a:off x="1907774" y="926145"/>
              <a:ext cx="7773490" cy="553290"/>
            </a:xfrm>
            <a:prstGeom prst="roundRect">
              <a:avLst/>
            </a:prstGeom>
            <a:solidFill>
              <a:srgbClr val="CCFFFF"/>
            </a:solidFill>
            <a:ln w="38100">
              <a:solidFill>
                <a:srgbClr val="0070C0"/>
              </a:solidFill>
            </a:ln>
          </p:spPr>
          <p:txBody>
            <a:bodyPr wrap="square" rtlCol="0">
              <a:spAutoFit/>
            </a:bodyPr>
            <a:lstStyle/>
            <a:p>
              <a:pPr algn="ctr" defTabSz="1219170">
                <a:buClr>
                  <a:srgbClr val="000000"/>
                </a:buClr>
              </a:pPr>
              <a:r>
                <a:rPr lang="en-US" sz="3733" b="1" kern="0" dirty="0">
                  <a:solidFill>
                    <a:srgbClr val="000000"/>
                  </a:solidFill>
                  <a:latin typeface="Times New Roman" panose="02020603050405020304" pitchFamily="18" charset="0"/>
                  <a:ea typeface="Roboto" panose="02000000000000000000" pitchFamily="2" charset="0"/>
                  <a:cs typeface="Times New Roman" panose="02020603050405020304" pitchFamily="18" charset="0"/>
                  <a:sym typeface="Arial"/>
                </a:rPr>
                <a:t>   </a:t>
              </a:r>
              <a:r>
                <a:rPr lang="en-US" sz="3733" b="1" kern="0"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sym typeface="Arial"/>
                </a:rPr>
                <a:t>Bài</a:t>
              </a:r>
              <a:r>
                <a:rPr lang="en-US" sz="3733" b="1" kern="0" dirty="0">
                  <a:solidFill>
                    <a:srgbClr val="000000"/>
                  </a:solidFill>
                  <a:latin typeface="Times New Roman" panose="02020603050405020304" pitchFamily="18" charset="0"/>
                  <a:ea typeface="Roboto" panose="02000000000000000000" pitchFamily="2" charset="0"/>
                  <a:cs typeface="Times New Roman" panose="02020603050405020304" pitchFamily="18" charset="0"/>
                  <a:sym typeface="Arial"/>
                </a:rPr>
                <a:t> </a:t>
              </a:r>
              <a:r>
                <a:rPr lang="en-US" sz="3733" b="1" kern="0"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sym typeface="Arial"/>
                </a:rPr>
                <a:t>đọc</a:t>
              </a:r>
              <a:r>
                <a:rPr lang="en-US" sz="3733" b="1" kern="0" dirty="0">
                  <a:solidFill>
                    <a:srgbClr val="000000"/>
                  </a:solidFill>
                  <a:latin typeface="Times New Roman" panose="02020603050405020304" pitchFamily="18" charset="0"/>
                  <a:ea typeface="Roboto" panose="02000000000000000000" pitchFamily="2" charset="0"/>
                  <a:cs typeface="Times New Roman" panose="02020603050405020304" pitchFamily="18" charset="0"/>
                  <a:sym typeface="Arial"/>
                </a:rPr>
                <a:t> </a:t>
              </a:r>
              <a:r>
                <a:rPr lang="en-US" sz="3733" b="1" kern="0"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sym typeface="Arial"/>
                </a:rPr>
                <a:t>được</a:t>
              </a:r>
              <a:r>
                <a:rPr lang="en-US" sz="3733" b="1" kern="0" dirty="0">
                  <a:solidFill>
                    <a:srgbClr val="000000"/>
                  </a:solidFill>
                  <a:latin typeface="Times New Roman" panose="02020603050405020304" pitchFamily="18" charset="0"/>
                  <a:ea typeface="Roboto" panose="02000000000000000000" pitchFamily="2" charset="0"/>
                  <a:cs typeface="Times New Roman" panose="02020603050405020304" pitchFamily="18" charset="0"/>
                  <a:sym typeface="Arial"/>
                </a:rPr>
                <a:t> chia </a:t>
              </a:r>
              <a:r>
                <a:rPr lang="en-US" sz="3733" b="1" kern="0"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sym typeface="Arial"/>
                </a:rPr>
                <a:t>làm</a:t>
              </a:r>
              <a:r>
                <a:rPr lang="en-US" sz="3733" b="1" kern="0" dirty="0">
                  <a:solidFill>
                    <a:srgbClr val="000000"/>
                  </a:solidFill>
                  <a:latin typeface="Times New Roman" panose="02020603050405020304" pitchFamily="18" charset="0"/>
                  <a:ea typeface="Roboto" panose="02000000000000000000" pitchFamily="2" charset="0"/>
                  <a:cs typeface="Times New Roman" panose="02020603050405020304" pitchFamily="18" charset="0"/>
                  <a:sym typeface="Arial"/>
                </a:rPr>
                <a:t> </a:t>
              </a:r>
              <a:r>
                <a:rPr lang="en-US" sz="3733" b="1" kern="0"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sym typeface="Arial"/>
                </a:rPr>
                <a:t>mấy</a:t>
              </a:r>
              <a:r>
                <a:rPr lang="en-US" sz="3733" b="1" kern="0" dirty="0">
                  <a:solidFill>
                    <a:srgbClr val="000000"/>
                  </a:solidFill>
                  <a:latin typeface="Times New Roman" panose="02020603050405020304" pitchFamily="18" charset="0"/>
                  <a:ea typeface="Roboto" panose="02000000000000000000" pitchFamily="2" charset="0"/>
                  <a:cs typeface="Times New Roman" panose="02020603050405020304" pitchFamily="18" charset="0"/>
                  <a:sym typeface="Arial"/>
                </a:rPr>
                <a:t> </a:t>
              </a:r>
              <a:r>
                <a:rPr lang="en-US" sz="3733" b="1" kern="0"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sym typeface="Arial"/>
                </a:rPr>
                <a:t>đoạn</a:t>
              </a:r>
              <a:r>
                <a:rPr lang="en-US" sz="3733" b="1" kern="0" dirty="0">
                  <a:solidFill>
                    <a:srgbClr val="000000"/>
                  </a:solidFill>
                  <a:latin typeface="Times New Roman" panose="02020603050405020304" pitchFamily="18" charset="0"/>
                  <a:ea typeface="Roboto" panose="02000000000000000000" pitchFamily="2" charset="0"/>
                  <a:cs typeface="Times New Roman" panose="02020603050405020304" pitchFamily="18" charset="0"/>
                  <a:sym typeface="Arial"/>
                </a:rPr>
                <a:t>?</a:t>
              </a:r>
            </a:p>
          </p:txBody>
        </p:sp>
        <p:pic>
          <p:nvPicPr>
            <p:cNvPr id="26" name="Picture 25">
              <a:extLst>
                <a:ext uri="{FF2B5EF4-FFF2-40B4-BE49-F238E27FC236}">
                  <a16:creationId xmlns:a16="http://schemas.microsoft.com/office/drawing/2014/main" xmlns="" id="{6A8B23D3-F76D-43AE-9EAD-1CB8BA8B9F9B}"/>
                </a:ext>
              </a:extLst>
            </p:cNvPr>
            <p:cNvPicPr>
              <a:picLocks noChangeAspect="1"/>
            </p:cNvPicPr>
            <p:nvPr/>
          </p:nvPicPr>
          <p:blipFill>
            <a:blip r:embed="rId3"/>
            <a:stretch>
              <a:fillRect/>
            </a:stretch>
          </p:blipFill>
          <p:spPr>
            <a:xfrm>
              <a:off x="1507322" y="860201"/>
              <a:ext cx="800902" cy="653215"/>
            </a:xfrm>
            <a:prstGeom prst="rect">
              <a:avLst/>
            </a:prstGeom>
          </p:spPr>
        </p:pic>
      </p:grpSp>
      <p:sp>
        <p:nvSpPr>
          <p:cNvPr id="28" name="TextBox 27">
            <a:extLst>
              <a:ext uri="{FF2B5EF4-FFF2-40B4-BE49-F238E27FC236}">
                <a16:creationId xmlns:a16="http://schemas.microsoft.com/office/drawing/2014/main" xmlns="" id="{9E08392F-0AD6-4641-99D8-659865E854F3}"/>
              </a:ext>
            </a:extLst>
          </p:cNvPr>
          <p:cNvSpPr txBox="1"/>
          <p:nvPr/>
        </p:nvSpPr>
        <p:spPr>
          <a:xfrm>
            <a:off x="1377584" y="4948862"/>
            <a:ext cx="9172033" cy="737720"/>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3733" b="1" kern="0"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sym typeface="Arial"/>
              </a:rPr>
              <a:t>Đoạn</a:t>
            </a:r>
            <a:r>
              <a:rPr lang="en-US" sz="3733" b="1" kern="0" dirty="0">
                <a:solidFill>
                  <a:srgbClr val="000000"/>
                </a:solidFill>
                <a:latin typeface="Times New Roman" panose="02020603050405020304" pitchFamily="18" charset="0"/>
                <a:ea typeface="Roboto" panose="02000000000000000000" pitchFamily="2" charset="0"/>
                <a:cs typeface="Times New Roman" panose="02020603050405020304" pitchFamily="18" charset="0"/>
                <a:sym typeface="Arial"/>
              </a:rPr>
              <a:t> 3:</a:t>
            </a:r>
            <a:r>
              <a:rPr lang="vi-VN" sz="3733" kern="0" dirty="0">
                <a:solidFill>
                  <a:srgbClr val="000000"/>
                </a:solidFill>
                <a:latin typeface="Times New Roman" panose="02020603050405020304" pitchFamily="18" charset="0"/>
                <a:ea typeface="Roboto" panose="02000000000000000000" pitchFamily="2"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sym typeface="Arial"/>
              </a:rPr>
              <a:t>Phần</a:t>
            </a:r>
            <a:r>
              <a:rPr lang="en-US" sz="3733" kern="0" dirty="0">
                <a:solidFill>
                  <a:srgbClr val="000000"/>
                </a:solidFill>
                <a:latin typeface="Times New Roman" panose="02020603050405020304" pitchFamily="18" charset="0"/>
                <a:ea typeface="Roboto" panose="02000000000000000000" pitchFamily="2" charset="0"/>
                <a:cs typeface="Times New Roman" panose="02020603050405020304" pitchFamily="18" charset="0"/>
                <a:sym typeface="Arial"/>
              </a:rPr>
              <a:t> c</a:t>
            </a:r>
            <a:r>
              <a:rPr lang="vi-VN" sz="3733" kern="0" dirty="0">
                <a:solidFill>
                  <a:srgbClr val="000000"/>
                </a:solidFill>
                <a:latin typeface="Times New Roman" panose="02020603050405020304" pitchFamily="18" charset="0"/>
                <a:ea typeface="Roboto" panose="02000000000000000000" pitchFamily="2" charset="0"/>
                <a:cs typeface="Times New Roman" panose="02020603050405020304" pitchFamily="18" charset="0"/>
                <a:sym typeface="Arial"/>
              </a:rPr>
              <a:t>òn lại</a:t>
            </a:r>
            <a:r>
              <a:rPr lang="en-US" sz="3733" kern="0" dirty="0">
                <a:solidFill>
                  <a:srgbClr val="000000"/>
                </a:solidFill>
                <a:latin typeface="Times New Roman" panose="02020603050405020304" pitchFamily="18" charset="0"/>
                <a:ea typeface="Roboto" panose="02000000000000000000" pitchFamily="2" charset="0"/>
                <a:cs typeface="Times New Roman" panose="02020603050405020304" pitchFamily="18" charset="0"/>
                <a:sym typeface="Arial"/>
              </a:rPr>
              <a:t>.</a:t>
            </a:r>
          </a:p>
        </p:txBody>
      </p:sp>
    </p:spTree>
    <p:extLst>
      <p:ext uri="{BB962C8B-B14F-4D97-AF65-F5344CB8AC3E}">
        <p14:creationId xmlns:p14="http://schemas.microsoft.com/office/powerpoint/2010/main" val="11157108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636DC5A4-355F-4798-BBFF-73EE77768341}"/>
              </a:ext>
            </a:extLst>
          </p:cNvPr>
          <p:cNvGrpSpPr/>
          <p:nvPr/>
        </p:nvGrpSpPr>
        <p:grpSpPr>
          <a:xfrm>
            <a:off x="6250781" y="123841"/>
            <a:ext cx="5766993" cy="2885776"/>
            <a:chOff x="3075433" y="1255651"/>
            <a:chExt cx="4325245" cy="2164332"/>
          </a:xfrm>
        </p:grpSpPr>
        <p:sp>
          <p:nvSpPr>
            <p:cNvPr id="12" name="Rectangle: Rounded Corners 6">
              <a:extLst>
                <a:ext uri="{FF2B5EF4-FFF2-40B4-BE49-F238E27FC236}">
                  <a16:creationId xmlns:a16="http://schemas.microsoft.com/office/drawing/2014/main" xmlns="" id="{BFA7A6AA-CF83-4BCF-AFDD-3E2501304D73}"/>
                </a:ext>
              </a:extLst>
            </p:cNvPr>
            <p:cNvSpPr/>
            <p:nvPr/>
          </p:nvSpPr>
          <p:spPr>
            <a:xfrm>
              <a:off x="3075433" y="1724298"/>
              <a:ext cx="4325245" cy="1577373"/>
            </a:xfrm>
            <a:custGeom>
              <a:avLst/>
              <a:gdLst>
                <a:gd name="connsiteX0" fmla="*/ 0 w 4325245"/>
                <a:gd name="connsiteY0" fmla="*/ 318188 h 1577373"/>
                <a:gd name="connsiteX1" fmla="*/ 318188 w 4325245"/>
                <a:gd name="connsiteY1" fmla="*/ 0 h 1577373"/>
                <a:gd name="connsiteX2" fmla="*/ 969888 w 4325245"/>
                <a:gd name="connsiteY2" fmla="*/ 0 h 1577373"/>
                <a:gd name="connsiteX3" fmla="*/ 1658477 w 4325245"/>
                <a:gd name="connsiteY3" fmla="*/ 0 h 1577373"/>
                <a:gd name="connsiteX4" fmla="*/ 2347066 w 4325245"/>
                <a:gd name="connsiteY4" fmla="*/ 0 h 1577373"/>
                <a:gd name="connsiteX5" fmla="*/ 2924989 w 4325245"/>
                <a:gd name="connsiteY5" fmla="*/ 0 h 1577373"/>
                <a:gd name="connsiteX6" fmla="*/ 3429134 w 4325245"/>
                <a:gd name="connsiteY6" fmla="*/ 0 h 1577373"/>
                <a:gd name="connsiteX7" fmla="*/ 4007057 w 4325245"/>
                <a:gd name="connsiteY7" fmla="*/ 0 h 1577373"/>
                <a:gd name="connsiteX8" fmla="*/ 4325245 w 4325245"/>
                <a:gd name="connsiteY8" fmla="*/ 318188 h 1577373"/>
                <a:gd name="connsiteX9" fmla="*/ 4325245 w 4325245"/>
                <a:gd name="connsiteY9" fmla="*/ 760457 h 1577373"/>
                <a:gd name="connsiteX10" fmla="*/ 4325245 w 4325245"/>
                <a:gd name="connsiteY10" fmla="*/ 1259185 h 1577373"/>
                <a:gd name="connsiteX11" fmla="*/ 4007057 w 4325245"/>
                <a:gd name="connsiteY11" fmla="*/ 1577373 h 1577373"/>
                <a:gd name="connsiteX12" fmla="*/ 3355357 w 4325245"/>
                <a:gd name="connsiteY12" fmla="*/ 1577373 h 1577373"/>
                <a:gd name="connsiteX13" fmla="*/ 2851211 w 4325245"/>
                <a:gd name="connsiteY13" fmla="*/ 1577373 h 1577373"/>
                <a:gd name="connsiteX14" fmla="*/ 2236400 w 4325245"/>
                <a:gd name="connsiteY14" fmla="*/ 1577373 h 1577373"/>
                <a:gd name="connsiteX15" fmla="*/ 1621588 w 4325245"/>
                <a:gd name="connsiteY15" fmla="*/ 1577373 h 1577373"/>
                <a:gd name="connsiteX16" fmla="*/ 1006777 w 4325245"/>
                <a:gd name="connsiteY16" fmla="*/ 1577373 h 1577373"/>
                <a:gd name="connsiteX17" fmla="*/ 318188 w 4325245"/>
                <a:gd name="connsiteY17" fmla="*/ 1577373 h 1577373"/>
                <a:gd name="connsiteX18" fmla="*/ 0 w 4325245"/>
                <a:gd name="connsiteY18" fmla="*/ 1259185 h 1577373"/>
                <a:gd name="connsiteX19" fmla="*/ 0 w 4325245"/>
                <a:gd name="connsiteY19" fmla="*/ 788687 h 1577373"/>
                <a:gd name="connsiteX20" fmla="*/ 0 w 4325245"/>
                <a:gd name="connsiteY20" fmla="*/ 318188 h 157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25245" h="1577373" fill="none" extrusionOk="0">
                  <a:moveTo>
                    <a:pt x="0" y="318188"/>
                  </a:moveTo>
                  <a:cubicBezTo>
                    <a:pt x="14460" y="173854"/>
                    <a:pt x="123756" y="-7030"/>
                    <a:pt x="318188" y="0"/>
                  </a:cubicBezTo>
                  <a:cubicBezTo>
                    <a:pt x="449059" y="-24459"/>
                    <a:pt x="808040" y="17098"/>
                    <a:pt x="969888" y="0"/>
                  </a:cubicBezTo>
                  <a:cubicBezTo>
                    <a:pt x="1131736" y="-17098"/>
                    <a:pt x="1401941" y="-16004"/>
                    <a:pt x="1658477" y="0"/>
                  </a:cubicBezTo>
                  <a:cubicBezTo>
                    <a:pt x="1915013" y="16004"/>
                    <a:pt x="2063889" y="-29732"/>
                    <a:pt x="2347066" y="0"/>
                  </a:cubicBezTo>
                  <a:cubicBezTo>
                    <a:pt x="2630243" y="29732"/>
                    <a:pt x="2724736" y="21990"/>
                    <a:pt x="2924989" y="0"/>
                  </a:cubicBezTo>
                  <a:cubicBezTo>
                    <a:pt x="3125242" y="-21990"/>
                    <a:pt x="3255801" y="-5397"/>
                    <a:pt x="3429134" y="0"/>
                  </a:cubicBezTo>
                  <a:cubicBezTo>
                    <a:pt x="3602468" y="5397"/>
                    <a:pt x="3779955" y="-19206"/>
                    <a:pt x="4007057" y="0"/>
                  </a:cubicBezTo>
                  <a:cubicBezTo>
                    <a:pt x="4180265" y="20545"/>
                    <a:pt x="4317101" y="133443"/>
                    <a:pt x="4325245" y="318188"/>
                  </a:cubicBezTo>
                  <a:cubicBezTo>
                    <a:pt x="4324471" y="409553"/>
                    <a:pt x="4320724" y="616843"/>
                    <a:pt x="4325245" y="760457"/>
                  </a:cubicBezTo>
                  <a:cubicBezTo>
                    <a:pt x="4329766" y="904071"/>
                    <a:pt x="4321223" y="1127473"/>
                    <a:pt x="4325245" y="1259185"/>
                  </a:cubicBezTo>
                  <a:cubicBezTo>
                    <a:pt x="4287045" y="1414964"/>
                    <a:pt x="4187098" y="1610511"/>
                    <a:pt x="4007057" y="1577373"/>
                  </a:cubicBezTo>
                  <a:cubicBezTo>
                    <a:pt x="3816600" y="1609608"/>
                    <a:pt x="3621974" y="1583172"/>
                    <a:pt x="3355357" y="1577373"/>
                  </a:cubicBezTo>
                  <a:cubicBezTo>
                    <a:pt x="3088740" y="1571574"/>
                    <a:pt x="3075095" y="1582048"/>
                    <a:pt x="2851211" y="1577373"/>
                  </a:cubicBezTo>
                  <a:cubicBezTo>
                    <a:pt x="2627327" y="1572698"/>
                    <a:pt x="2471717" y="1600905"/>
                    <a:pt x="2236400" y="1577373"/>
                  </a:cubicBezTo>
                  <a:cubicBezTo>
                    <a:pt x="2001083" y="1553841"/>
                    <a:pt x="1828431" y="1580357"/>
                    <a:pt x="1621588" y="1577373"/>
                  </a:cubicBezTo>
                  <a:cubicBezTo>
                    <a:pt x="1414745" y="1574389"/>
                    <a:pt x="1312910" y="1589929"/>
                    <a:pt x="1006777" y="1577373"/>
                  </a:cubicBezTo>
                  <a:cubicBezTo>
                    <a:pt x="700644" y="1564817"/>
                    <a:pt x="651175" y="1580746"/>
                    <a:pt x="318188" y="1577373"/>
                  </a:cubicBezTo>
                  <a:cubicBezTo>
                    <a:pt x="146698" y="1582401"/>
                    <a:pt x="-15730" y="1442368"/>
                    <a:pt x="0" y="1259185"/>
                  </a:cubicBezTo>
                  <a:cubicBezTo>
                    <a:pt x="11118" y="1093986"/>
                    <a:pt x="22982" y="935926"/>
                    <a:pt x="0" y="788687"/>
                  </a:cubicBezTo>
                  <a:cubicBezTo>
                    <a:pt x="-22982" y="641448"/>
                    <a:pt x="13779" y="490284"/>
                    <a:pt x="0" y="318188"/>
                  </a:cubicBezTo>
                  <a:close/>
                </a:path>
                <a:path w="4325245" h="1577373" stroke="0" extrusionOk="0">
                  <a:moveTo>
                    <a:pt x="0" y="318188"/>
                  </a:moveTo>
                  <a:cubicBezTo>
                    <a:pt x="1231" y="180092"/>
                    <a:pt x="162347" y="35540"/>
                    <a:pt x="318188" y="0"/>
                  </a:cubicBezTo>
                  <a:cubicBezTo>
                    <a:pt x="514643" y="3992"/>
                    <a:pt x="806372" y="-25155"/>
                    <a:pt x="969888" y="0"/>
                  </a:cubicBezTo>
                  <a:cubicBezTo>
                    <a:pt x="1133404" y="25155"/>
                    <a:pt x="1321382" y="-24284"/>
                    <a:pt x="1510922" y="0"/>
                  </a:cubicBezTo>
                  <a:cubicBezTo>
                    <a:pt x="1700462" y="24284"/>
                    <a:pt x="1821580" y="7793"/>
                    <a:pt x="2051956" y="0"/>
                  </a:cubicBezTo>
                  <a:cubicBezTo>
                    <a:pt x="2282332" y="-7793"/>
                    <a:pt x="2532694" y="-20501"/>
                    <a:pt x="2703657" y="0"/>
                  </a:cubicBezTo>
                  <a:cubicBezTo>
                    <a:pt x="2874620" y="20501"/>
                    <a:pt x="3141683" y="-19003"/>
                    <a:pt x="3281579" y="0"/>
                  </a:cubicBezTo>
                  <a:cubicBezTo>
                    <a:pt x="3421475" y="19003"/>
                    <a:pt x="3690464" y="-4863"/>
                    <a:pt x="4007057" y="0"/>
                  </a:cubicBezTo>
                  <a:cubicBezTo>
                    <a:pt x="4184708" y="-5831"/>
                    <a:pt x="4354896" y="171717"/>
                    <a:pt x="4325245" y="318188"/>
                  </a:cubicBezTo>
                  <a:cubicBezTo>
                    <a:pt x="4329160" y="532249"/>
                    <a:pt x="4317376" y="582348"/>
                    <a:pt x="4325245" y="769867"/>
                  </a:cubicBezTo>
                  <a:cubicBezTo>
                    <a:pt x="4333114" y="957386"/>
                    <a:pt x="4330691" y="1088231"/>
                    <a:pt x="4325245" y="1259185"/>
                  </a:cubicBezTo>
                  <a:cubicBezTo>
                    <a:pt x="4327135" y="1422550"/>
                    <a:pt x="4190137" y="1578910"/>
                    <a:pt x="4007057" y="1577373"/>
                  </a:cubicBezTo>
                  <a:cubicBezTo>
                    <a:pt x="3775316" y="1568515"/>
                    <a:pt x="3578490" y="1593503"/>
                    <a:pt x="3466023" y="1577373"/>
                  </a:cubicBezTo>
                  <a:cubicBezTo>
                    <a:pt x="3353556" y="1561243"/>
                    <a:pt x="3186227" y="1588500"/>
                    <a:pt x="2924989" y="1577373"/>
                  </a:cubicBezTo>
                  <a:cubicBezTo>
                    <a:pt x="2663751" y="1566246"/>
                    <a:pt x="2593802" y="1571935"/>
                    <a:pt x="2273289" y="1577373"/>
                  </a:cubicBezTo>
                  <a:cubicBezTo>
                    <a:pt x="1952776" y="1582811"/>
                    <a:pt x="1746125" y="1591509"/>
                    <a:pt x="1584700" y="1577373"/>
                  </a:cubicBezTo>
                  <a:cubicBezTo>
                    <a:pt x="1423275" y="1563237"/>
                    <a:pt x="1295189" y="1569745"/>
                    <a:pt x="1006777" y="1577373"/>
                  </a:cubicBezTo>
                  <a:cubicBezTo>
                    <a:pt x="718365" y="1585001"/>
                    <a:pt x="463072" y="1558678"/>
                    <a:pt x="318188" y="1577373"/>
                  </a:cubicBezTo>
                  <a:cubicBezTo>
                    <a:pt x="124772" y="1588467"/>
                    <a:pt x="440" y="1429210"/>
                    <a:pt x="0" y="1259185"/>
                  </a:cubicBezTo>
                  <a:cubicBezTo>
                    <a:pt x="-2802" y="1088214"/>
                    <a:pt x="-4581" y="914729"/>
                    <a:pt x="0" y="788687"/>
                  </a:cubicBezTo>
                  <a:cubicBezTo>
                    <a:pt x="4581" y="662645"/>
                    <a:pt x="-22844" y="469208"/>
                    <a:pt x="0" y="318188"/>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5766993"/>
                        <a:gd name="connsiteY0" fmla="*/ 424250 h 2103164"/>
                        <a:gd name="connsiteX1" fmla="*/ 424250 w 5766993"/>
                        <a:gd name="connsiteY1" fmla="*/ 0 h 2103164"/>
                        <a:gd name="connsiteX2" fmla="*/ 1039062 w 5766993"/>
                        <a:gd name="connsiteY2" fmla="*/ 0 h 2103164"/>
                        <a:gd name="connsiteX3" fmla="*/ 1555503 w 5766993"/>
                        <a:gd name="connsiteY3" fmla="*/ 0 h 2103164"/>
                        <a:gd name="connsiteX4" fmla="*/ 2071945 w 5766993"/>
                        <a:gd name="connsiteY4" fmla="*/ 0 h 2103164"/>
                        <a:gd name="connsiteX5" fmla="*/ 2735942 w 5766993"/>
                        <a:gd name="connsiteY5" fmla="*/ 0 h 2103164"/>
                        <a:gd name="connsiteX6" fmla="*/ 3203199 w 5766993"/>
                        <a:gd name="connsiteY6" fmla="*/ 0 h 2103164"/>
                        <a:gd name="connsiteX7" fmla="*/ 3719640 w 5766993"/>
                        <a:gd name="connsiteY7" fmla="*/ 0 h 2103164"/>
                        <a:gd name="connsiteX8" fmla="*/ 4432822 w 5766993"/>
                        <a:gd name="connsiteY8" fmla="*/ 0 h 2103164"/>
                        <a:gd name="connsiteX9" fmla="*/ 5342743 w 5766993"/>
                        <a:gd name="connsiteY9" fmla="*/ 0 h 2103164"/>
                        <a:gd name="connsiteX10" fmla="*/ 5766993 w 5766993"/>
                        <a:gd name="connsiteY10" fmla="*/ 424250 h 2103164"/>
                        <a:gd name="connsiteX11" fmla="*/ 5766993 w 5766993"/>
                        <a:gd name="connsiteY11" fmla="*/ 1051582 h 2103164"/>
                        <a:gd name="connsiteX12" fmla="*/ 5766993 w 5766993"/>
                        <a:gd name="connsiteY12" fmla="*/ 1678914 h 2103164"/>
                        <a:gd name="connsiteX13" fmla="*/ 5342743 w 5766993"/>
                        <a:gd name="connsiteY13" fmla="*/ 2103164 h 2103164"/>
                        <a:gd name="connsiteX14" fmla="*/ 4727931 w 5766993"/>
                        <a:gd name="connsiteY14" fmla="*/ 2103164 h 2103164"/>
                        <a:gd name="connsiteX15" fmla="*/ 4113120 w 5766993"/>
                        <a:gd name="connsiteY15" fmla="*/ 2103164 h 2103164"/>
                        <a:gd name="connsiteX16" fmla="*/ 3449123 w 5766993"/>
                        <a:gd name="connsiteY16" fmla="*/ 2103164 h 2103164"/>
                        <a:gd name="connsiteX17" fmla="*/ 2834312 w 5766993"/>
                        <a:gd name="connsiteY17" fmla="*/ 2103164 h 2103164"/>
                        <a:gd name="connsiteX18" fmla="*/ 2268685 w 5766993"/>
                        <a:gd name="connsiteY18" fmla="*/ 2103164 h 2103164"/>
                        <a:gd name="connsiteX19" fmla="*/ 1703058 w 5766993"/>
                        <a:gd name="connsiteY19" fmla="*/ 2103164 h 2103164"/>
                        <a:gd name="connsiteX20" fmla="*/ 1235801 w 5766993"/>
                        <a:gd name="connsiteY20" fmla="*/ 2103164 h 2103164"/>
                        <a:gd name="connsiteX21" fmla="*/ 424250 w 5766993"/>
                        <a:gd name="connsiteY21" fmla="*/ 2103164 h 2103164"/>
                        <a:gd name="connsiteX22" fmla="*/ 0 w 5766993"/>
                        <a:gd name="connsiteY22" fmla="*/ 1678914 h 2103164"/>
                        <a:gd name="connsiteX23" fmla="*/ 0 w 5766993"/>
                        <a:gd name="connsiteY23" fmla="*/ 1064129 h 2103164"/>
                        <a:gd name="connsiteX24" fmla="*/ 0 w 5766993"/>
                        <a:gd name="connsiteY24" fmla="*/ 424250 h 210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6993" h="2103164" fill="none" extrusionOk="0">
                          <a:moveTo>
                            <a:pt x="0" y="424250"/>
                          </a:moveTo>
                          <a:cubicBezTo>
                            <a:pt x="-14263" y="147405"/>
                            <a:pt x="197210" y="10638"/>
                            <a:pt x="424250" y="0"/>
                          </a:cubicBezTo>
                          <a:cubicBezTo>
                            <a:pt x="731385" y="-22618"/>
                            <a:pt x="860174" y="-8289"/>
                            <a:pt x="1039062" y="0"/>
                          </a:cubicBezTo>
                          <a:cubicBezTo>
                            <a:pt x="1217950" y="8289"/>
                            <a:pt x="1389472" y="9610"/>
                            <a:pt x="1555503" y="0"/>
                          </a:cubicBezTo>
                          <a:cubicBezTo>
                            <a:pt x="1721534" y="-9610"/>
                            <a:pt x="1830368" y="14506"/>
                            <a:pt x="2071945" y="0"/>
                          </a:cubicBezTo>
                          <a:cubicBezTo>
                            <a:pt x="2313522" y="-14506"/>
                            <a:pt x="2430341" y="-18030"/>
                            <a:pt x="2735942" y="0"/>
                          </a:cubicBezTo>
                          <a:cubicBezTo>
                            <a:pt x="3041543" y="18030"/>
                            <a:pt x="3019869" y="822"/>
                            <a:pt x="3203199" y="0"/>
                          </a:cubicBezTo>
                          <a:cubicBezTo>
                            <a:pt x="3386529" y="-822"/>
                            <a:pt x="3615367" y="9805"/>
                            <a:pt x="3719640" y="0"/>
                          </a:cubicBezTo>
                          <a:cubicBezTo>
                            <a:pt x="3823913" y="-9805"/>
                            <a:pt x="4255642" y="-8534"/>
                            <a:pt x="4432822" y="0"/>
                          </a:cubicBezTo>
                          <a:cubicBezTo>
                            <a:pt x="4610002" y="8534"/>
                            <a:pt x="4954616" y="-11175"/>
                            <a:pt x="5342743" y="0"/>
                          </a:cubicBezTo>
                          <a:cubicBezTo>
                            <a:pt x="5558061" y="23616"/>
                            <a:pt x="5797081" y="208108"/>
                            <a:pt x="5766993" y="424250"/>
                          </a:cubicBezTo>
                          <a:cubicBezTo>
                            <a:pt x="5786064" y="625494"/>
                            <a:pt x="5751530" y="876939"/>
                            <a:pt x="5766993" y="1051582"/>
                          </a:cubicBezTo>
                          <a:cubicBezTo>
                            <a:pt x="5782456" y="1226225"/>
                            <a:pt x="5798171" y="1373646"/>
                            <a:pt x="5766993" y="1678914"/>
                          </a:cubicBezTo>
                          <a:cubicBezTo>
                            <a:pt x="5817540" y="1904258"/>
                            <a:pt x="5542806" y="2067220"/>
                            <a:pt x="5342743" y="2103164"/>
                          </a:cubicBezTo>
                          <a:cubicBezTo>
                            <a:pt x="5202758" y="2094404"/>
                            <a:pt x="4959998" y="2073412"/>
                            <a:pt x="4727931" y="2103164"/>
                          </a:cubicBezTo>
                          <a:cubicBezTo>
                            <a:pt x="4495864" y="2132916"/>
                            <a:pt x="4342340" y="2076067"/>
                            <a:pt x="4113120" y="2103164"/>
                          </a:cubicBezTo>
                          <a:cubicBezTo>
                            <a:pt x="3883900" y="2130261"/>
                            <a:pt x="3702676" y="2074512"/>
                            <a:pt x="3449123" y="2103164"/>
                          </a:cubicBezTo>
                          <a:cubicBezTo>
                            <a:pt x="3195570" y="2131816"/>
                            <a:pt x="2998150" y="2074886"/>
                            <a:pt x="2834312" y="2103164"/>
                          </a:cubicBezTo>
                          <a:cubicBezTo>
                            <a:pt x="2670474" y="2131442"/>
                            <a:pt x="2543332" y="2093929"/>
                            <a:pt x="2268685" y="2103164"/>
                          </a:cubicBezTo>
                          <a:cubicBezTo>
                            <a:pt x="1994038" y="2112399"/>
                            <a:pt x="1833394" y="2118520"/>
                            <a:pt x="1703058" y="2103164"/>
                          </a:cubicBezTo>
                          <a:cubicBezTo>
                            <a:pt x="1572722" y="2087808"/>
                            <a:pt x="1376962" y="2107466"/>
                            <a:pt x="1235801" y="2103164"/>
                          </a:cubicBezTo>
                          <a:cubicBezTo>
                            <a:pt x="1094640" y="2098862"/>
                            <a:pt x="720065" y="2101397"/>
                            <a:pt x="424250" y="2103164"/>
                          </a:cubicBezTo>
                          <a:cubicBezTo>
                            <a:pt x="182998" y="2106309"/>
                            <a:pt x="8090" y="1903538"/>
                            <a:pt x="0" y="1678914"/>
                          </a:cubicBezTo>
                          <a:cubicBezTo>
                            <a:pt x="-22289" y="1478584"/>
                            <a:pt x="-18096" y="1365103"/>
                            <a:pt x="0" y="1064129"/>
                          </a:cubicBezTo>
                          <a:cubicBezTo>
                            <a:pt x="18096" y="763156"/>
                            <a:pt x="-11952" y="590253"/>
                            <a:pt x="0" y="424250"/>
                          </a:cubicBezTo>
                          <a:close/>
                        </a:path>
                        <a:path w="5766993" h="2103164" stroke="0" extrusionOk="0">
                          <a:moveTo>
                            <a:pt x="0" y="424250"/>
                          </a:moveTo>
                          <a:cubicBezTo>
                            <a:pt x="1317" y="230201"/>
                            <a:pt x="197321" y="13184"/>
                            <a:pt x="424250" y="0"/>
                          </a:cubicBezTo>
                          <a:cubicBezTo>
                            <a:pt x="754458" y="11217"/>
                            <a:pt x="883087" y="30562"/>
                            <a:pt x="1088247" y="0"/>
                          </a:cubicBezTo>
                          <a:cubicBezTo>
                            <a:pt x="1293407" y="-30562"/>
                            <a:pt x="1487170" y="-7271"/>
                            <a:pt x="1604688" y="0"/>
                          </a:cubicBezTo>
                          <a:cubicBezTo>
                            <a:pt x="1722206" y="7271"/>
                            <a:pt x="1880534" y="18054"/>
                            <a:pt x="2121130" y="0"/>
                          </a:cubicBezTo>
                          <a:cubicBezTo>
                            <a:pt x="2361726" y="-18054"/>
                            <a:pt x="2528597" y="21862"/>
                            <a:pt x="2785127" y="0"/>
                          </a:cubicBezTo>
                          <a:cubicBezTo>
                            <a:pt x="3041657" y="-21862"/>
                            <a:pt x="3137580" y="8428"/>
                            <a:pt x="3350753" y="0"/>
                          </a:cubicBezTo>
                          <a:cubicBezTo>
                            <a:pt x="3563926" y="-8428"/>
                            <a:pt x="3907478" y="9955"/>
                            <a:pt x="4063935" y="0"/>
                          </a:cubicBezTo>
                          <a:cubicBezTo>
                            <a:pt x="4220392" y="-9955"/>
                            <a:pt x="4541485" y="-28178"/>
                            <a:pt x="4777116" y="0"/>
                          </a:cubicBezTo>
                          <a:cubicBezTo>
                            <a:pt x="5012747" y="28178"/>
                            <a:pt x="5123123" y="-5645"/>
                            <a:pt x="5342743" y="0"/>
                          </a:cubicBezTo>
                          <a:cubicBezTo>
                            <a:pt x="5535296" y="-18759"/>
                            <a:pt x="5755628" y="189843"/>
                            <a:pt x="5766993" y="424250"/>
                          </a:cubicBezTo>
                          <a:cubicBezTo>
                            <a:pt x="5770484" y="646805"/>
                            <a:pt x="5777438" y="742915"/>
                            <a:pt x="5766993" y="1051582"/>
                          </a:cubicBezTo>
                          <a:cubicBezTo>
                            <a:pt x="5756548" y="1360249"/>
                            <a:pt x="5768551" y="1387984"/>
                            <a:pt x="5766993" y="1678914"/>
                          </a:cubicBezTo>
                          <a:cubicBezTo>
                            <a:pt x="5770402" y="1869018"/>
                            <a:pt x="5560745" y="2072217"/>
                            <a:pt x="5342743" y="2103164"/>
                          </a:cubicBezTo>
                          <a:cubicBezTo>
                            <a:pt x="5137374" y="2088889"/>
                            <a:pt x="5029817" y="2089478"/>
                            <a:pt x="4875486" y="2103164"/>
                          </a:cubicBezTo>
                          <a:cubicBezTo>
                            <a:pt x="4721155" y="2116850"/>
                            <a:pt x="4372218" y="2097146"/>
                            <a:pt x="4162305" y="2103164"/>
                          </a:cubicBezTo>
                          <a:cubicBezTo>
                            <a:pt x="3952392" y="2109182"/>
                            <a:pt x="3772638" y="2111706"/>
                            <a:pt x="3596678" y="2103164"/>
                          </a:cubicBezTo>
                          <a:cubicBezTo>
                            <a:pt x="3420718" y="2094622"/>
                            <a:pt x="3203501" y="2091243"/>
                            <a:pt x="3031051" y="2103164"/>
                          </a:cubicBezTo>
                          <a:cubicBezTo>
                            <a:pt x="2858601" y="2115085"/>
                            <a:pt x="2581320" y="2077681"/>
                            <a:pt x="2317870" y="2103164"/>
                          </a:cubicBezTo>
                          <a:cubicBezTo>
                            <a:pt x="2054420" y="2128647"/>
                            <a:pt x="1792847" y="2093068"/>
                            <a:pt x="1653873" y="2103164"/>
                          </a:cubicBezTo>
                          <a:cubicBezTo>
                            <a:pt x="1514899" y="2113260"/>
                            <a:pt x="1312801" y="2115806"/>
                            <a:pt x="1088247" y="2103164"/>
                          </a:cubicBezTo>
                          <a:cubicBezTo>
                            <a:pt x="863693" y="2090522"/>
                            <a:pt x="576130" y="2094058"/>
                            <a:pt x="424250" y="2103164"/>
                          </a:cubicBezTo>
                          <a:cubicBezTo>
                            <a:pt x="194127" y="2112249"/>
                            <a:pt x="-48107" y="1895137"/>
                            <a:pt x="0" y="1678914"/>
                          </a:cubicBezTo>
                          <a:cubicBezTo>
                            <a:pt x="25273" y="1537909"/>
                            <a:pt x="9249" y="1308945"/>
                            <a:pt x="0" y="1039035"/>
                          </a:cubicBezTo>
                          <a:cubicBezTo>
                            <a:pt x="-9249" y="769125"/>
                            <a:pt x="-16720" y="622366"/>
                            <a:pt x="0" y="42425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2667" kern="0" dirty="0" err="1">
                  <a:solidFill>
                    <a:srgbClr val="000000"/>
                  </a:solidFill>
                  <a:latin typeface="Cambria" panose="02040503050406030204" pitchFamily="18" charset="0"/>
                  <a:ea typeface="Cambria" panose="02040503050406030204" pitchFamily="18" charset="0"/>
                  <a:sym typeface="Arial"/>
                </a:rPr>
                <a:t>Phân</a:t>
              </a:r>
              <a:r>
                <a:rPr lang="en-US" sz="2667" kern="0" dirty="0">
                  <a:solidFill>
                    <a:srgbClr val="000000"/>
                  </a:solidFill>
                  <a:latin typeface="Cambria" panose="02040503050406030204" pitchFamily="18" charset="0"/>
                  <a:ea typeface="Cambria" panose="02040503050406030204" pitchFamily="18" charset="0"/>
                  <a:sym typeface="Arial"/>
                </a:rPr>
                <a:t> </a:t>
              </a:r>
              <a:r>
                <a:rPr lang="en-US" sz="2667" kern="0" dirty="0" err="1">
                  <a:solidFill>
                    <a:srgbClr val="000000"/>
                  </a:solidFill>
                  <a:latin typeface="Cambria" panose="02040503050406030204" pitchFamily="18" charset="0"/>
                  <a:ea typeface="Cambria" panose="02040503050406030204" pitchFamily="18" charset="0"/>
                  <a:sym typeface="Arial"/>
                </a:rPr>
                <a:t>công</a:t>
              </a:r>
              <a:r>
                <a:rPr lang="en-US" sz="2667" kern="0" dirty="0">
                  <a:solidFill>
                    <a:srgbClr val="000000"/>
                  </a:solidFill>
                  <a:latin typeface="Cambria" panose="02040503050406030204" pitchFamily="18" charset="0"/>
                  <a:ea typeface="Cambria" panose="02040503050406030204" pitchFamily="18" charset="0"/>
                  <a:sym typeface="Arial"/>
                </a:rPr>
                <a:t> </a:t>
              </a:r>
              <a:r>
                <a:rPr lang="en-US" sz="2667" kern="0" dirty="0" err="1">
                  <a:solidFill>
                    <a:srgbClr val="000000"/>
                  </a:solidFill>
                  <a:latin typeface="Cambria" panose="02040503050406030204" pitchFamily="18" charset="0"/>
                  <a:ea typeface="Cambria" panose="02040503050406030204" pitchFamily="18" charset="0"/>
                  <a:sym typeface="Arial"/>
                </a:rPr>
                <a:t>đọc</a:t>
              </a:r>
              <a:r>
                <a:rPr lang="en-US" sz="2667" kern="0" dirty="0">
                  <a:solidFill>
                    <a:srgbClr val="000000"/>
                  </a:solidFill>
                  <a:latin typeface="Cambria" panose="02040503050406030204" pitchFamily="18" charset="0"/>
                  <a:ea typeface="Cambria" panose="02040503050406030204" pitchFamily="18" charset="0"/>
                  <a:sym typeface="Arial"/>
                </a:rPr>
                <a:t> </a:t>
              </a:r>
              <a:r>
                <a:rPr lang="en-US" sz="2667" kern="0" dirty="0" err="1">
                  <a:solidFill>
                    <a:srgbClr val="000000"/>
                  </a:solidFill>
                  <a:latin typeface="Cambria" panose="02040503050406030204" pitchFamily="18" charset="0"/>
                  <a:ea typeface="Cambria" panose="02040503050406030204" pitchFamily="18" charset="0"/>
                  <a:sym typeface="Arial"/>
                </a:rPr>
                <a:t>theo</a:t>
              </a:r>
              <a:r>
                <a:rPr lang="en-US" sz="2667" kern="0" dirty="0">
                  <a:solidFill>
                    <a:srgbClr val="000000"/>
                  </a:solidFill>
                  <a:latin typeface="Cambria" panose="02040503050406030204" pitchFamily="18" charset="0"/>
                  <a:ea typeface="Cambria" panose="02040503050406030204" pitchFamily="18" charset="0"/>
                  <a:sym typeface="Arial"/>
                </a:rPr>
                <a:t> </a:t>
              </a:r>
              <a:r>
                <a:rPr lang="en-US" sz="2667" kern="0" dirty="0" err="1">
                  <a:solidFill>
                    <a:srgbClr val="000000"/>
                  </a:solidFill>
                  <a:latin typeface="Cambria" panose="02040503050406030204" pitchFamily="18" charset="0"/>
                  <a:ea typeface="Cambria" panose="02040503050406030204" pitchFamily="18" charset="0"/>
                  <a:sym typeface="Arial"/>
                </a:rPr>
                <a:t>đoạn</a:t>
              </a:r>
              <a:r>
                <a:rPr lang="en-US" sz="2667" kern="0" dirty="0">
                  <a:solidFill>
                    <a:srgbClr val="000000"/>
                  </a:solidFill>
                  <a:latin typeface="Cambria" panose="02040503050406030204" pitchFamily="18" charset="0"/>
                  <a:ea typeface="Cambria" panose="02040503050406030204" pitchFamily="18" charset="0"/>
                  <a:sym typeface="Arial"/>
                </a:rPr>
                <a:t>.</a:t>
              </a:r>
            </a:p>
            <a:p>
              <a:pPr marL="757748" algn="just" defTabSz="1219170">
                <a:lnSpc>
                  <a:spcPct val="120000"/>
                </a:lnSpc>
                <a:buClr>
                  <a:srgbClr val="000000"/>
                </a:buClr>
              </a:pPr>
              <a:r>
                <a:rPr lang="en-US" sz="2667" kern="0" dirty="0" err="1">
                  <a:solidFill>
                    <a:srgbClr val="000000"/>
                  </a:solidFill>
                  <a:latin typeface="Cambria" panose="02040503050406030204" pitchFamily="18" charset="0"/>
                  <a:ea typeface="Cambria" panose="02040503050406030204" pitchFamily="18" charset="0"/>
                  <a:sym typeface="Arial"/>
                </a:rPr>
                <a:t>Tất</a:t>
              </a:r>
              <a:r>
                <a:rPr lang="en-US" sz="2667" kern="0" dirty="0">
                  <a:solidFill>
                    <a:srgbClr val="000000"/>
                  </a:solidFill>
                  <a:latin typeface="Cambria" panose="02040503050406030204" pitchFamily="18" charset="0"/>
                  <a:ea typeface="Cambria" panose="02040503050406030204" pitchFamily="18" charset="0"/>
                  <a:sym typeface="Arial"/>
                </a:rPr>
                <a:t> </a:t>
              </a:r>
              <a:r>
                <a:rPr lang="en-US" sz="2667" kern="0" dirty="0" err="1">
                  <a:solidFill>
                    <a:srgbClr val="000000"/>
                  </a:solidFill>
                  <a:latin typeface="Cambria" panose="02040503050406030204" pitchFamily="18" charset="0"/>
                  <a:ea typeface="Cambria" panose="02040503050406030204" pitchFamily="18" charset="0"/>
                  <a:sym typeface="Arial"/>
                </a:rPr>
                <a:t>cả</a:t>
              </a:r>
              <a:r>
                <a:rPr lang="en-US" sz="2667" kern="0" dirty="0">
                  <a:solidFill>
                    <a:srgbClr val="000000"/>
                  </a:solidFill>
                  <a:latin typeface="Cambria" panose="02040503050406030204" pitchFamily="18" charset="0"/>
                  <a:ea typeface="Cambria" panose="02040503050406030204" pitchFamily="18" charset="0"/>
                  <a:sym typeface="Arial"/>
                </a:rPr>
                <a:t> </a:t>
              </a:r>
              <a:r>
                <a:rPr lang="en-US" sz="2667" kern="0" dirty="0" err="1">
                  <a:solidFill>
                    <a:srgbClr val="000000"/>
                  </a:solidFill>
                  <a:latin typeface="Cambria" panose="02040503050406030204" pitchFamily="18" charset="0"/>
                  <a:ea typeface="Cambria" panose="02040503050406030204" pitchFamily="18" charset="0"/>
                  <a:sym typeface="Arial"/>
                </a:rPr>
                <a:t>thành</a:t>
              </a:r>
              <a:r>
                <a:rPr lang="en-US" sz="2667" kern="0" dirty="0">
                  <a:solidFill>
                    <a:srgbClr val="000000"/>
                  </a:solidFill>
                  <a:latin typeface="Cambria" panose="02040503050406030204" pitchFamily="18" charset="0"/>
                  <a:ea typeface="Cambria" panose="02040503050406030204" pitchFamily="18" charset="0"/>
                  <a:sym typeface="Arial"/>
                </a:rPr>
                <a:t> </a:t>
              </a:r>
              <a:r>
                <a:rPr lang="en-US" sz="2667" kern="0" dirty="0" err="1">
                  <a:solidFill>
                    <a:srgbClr val="000000"/>
                  </a:solidFill>
                  <a:latin typeface="Cambria" panose="02040503050406030204" pitchFamily="18" charset="0"/>
                  <a:ea typeface="Cambria" panose="02040503050406030204" pitchFamily="18" charset="0"/>
                  <a:sym typeface="Arial"/>
                </a:rPr>
                <a:t>viên</a:t>
              </a:r>
              <a:r>
                <a:rPr lang="en-US" sz="2667" kern="0" dirty="0">
                  <a:solidFill>
                    <a:srgbClr val="000000"/>
                  </a:solidFill>
                  <a:latin typeface="Cambria" panose="02040503050406030204" pitchFamily="18" charset="0"/>
                  <a:ea typeface="Cambria" panose="02040503050406030204" pitchFamily="18" charset="0"/>
                  <a:sym typeface="Arial"/>
                </a:rPr>
                <a:t> </a:t>
              </a:r>
              <a:r>
                <a:rPr lang="en-US" sz="2667" kern="0" dirty="0" err="1">
                  <a:solidFill>
                    <a:srgbClr val="000000"/>
                  </a:solidFill>
                  <a:latin typeface="Cambria" panose="02040503050406030204" pitchFamily="18" charset="0"/>
                  <a:ea typeface="Cambria" panose="02040503050406030204" pitchFamily="18" charset="0"/>
                  <a:sym typeface="Arial"/>
                </a:rPr>
                <a:t>đều</a:t>
              </a:r>
              <a:r>
                <a:rPr lang="en-US" sz="2667" kern="0" dirty="0">
                  <a:solidFill>
                    <a:srgbClr val="000000"/>
                  </a:solidFill>
                  <a:latin typeface="Cambria" panose="02040503050406030204" pitchFamily="18" charset="0"/>
                  <a:ea typeface="Cambria" panose="02040503050406030204" pitchFamily="18" charset="0"/>
                  <a:sym typeface="Arial"/>
                </a:rPr>
                <a:t> </a:t>
              </a:r>
              <a:r>
                <a:rPr lang="en-US" sz="2667" kern="0" dirty="0" err="1">
                  <a:solidFill>
                    <a:srgbClr val="000000"/>
                  </a:solidFill>
                  <a:latin typeface="Cambria" panose="02040503050406030204" pitchFamily="18" charset="0"/>
                  <a:ea typeface="Cambria" panose="02040503050406030204" pitchFamily="18" charset="0"/>
                  <a:sym typeface="Arial"/>
                </a:rPr>
                <a:t>đọc</a:t>
              </a:r>
              <a:r>
                <a:rPr lang="en-US" sz="2667" kern="0" dirty="0">
                  <a:solidFill>
                    <a:srgbClr val="000000"/>
                  </a:solidFill>
                  <a:latin typeface="Cambria" panose="02040503050406030204" pitchFamily="18" charset="0"/>
                  <a:ea typeface="Cambria" panose="02040503050406030204" pitchFamily="18" charset="0"/>
                  <a:sym typeface="Arial"/>
                </a:rPr>
                <a:t>.</a:t>
              </a:r>
            </a:p>
            <a:p>
              <a:pPr marL="757748" algn="just" defTabSz="1219170">
                <a:lnSpc>
                  <a:spcPct val="120000"/>
                </a:lnSpc>
                <a:buClr>
                  <a:srgbClr val="000000"/>
                </a:buClr>
              </a:pPr>
              <a:r>
                <a:rPr lang="en-US" sz="2667" kern="0" dirty="0" err="1">
                  <a:solidFill>
                    <a:srgbClr val="000000"/>
                  </a:solidFill>
                  <a:latin typeface="Cambria" panose="02040503050406030204" pitchFamily="18" charset="0"/>
                  <a:ea typeface="Cambria" panose="02040503050406030204" pitchFamily="18" charset="0"/>
                  <a:sym typeface="Arial"/>
                </a:rPr>
                <a:t>Giải</a:t>
              </a:r>
              <a:r>
                <a:rPr lang="en-US" sz="2667" kern="0" dirty="0">
                  <a:solidFill>
                    <a:srgbClr val="000000"/>
                  </a:solidFill>
                  <a:latin typeface="Cambria" panose="02040503050406030204" pitchFamily="18" charset="0"/>
                  <a:ea typeface="Cambria" panose="02040503050406030204" pitchFamily="18" charset="0"/>
                  <a:sym typeface="Arial"/>
                </a:rPr>
                <a:t> </a:t>
              </a:r>
              <a:r>
                <a:rPr lang="en-US" sz="2667" kern="0" dirty="0" err="1">
                  <a:solidFill>
                    <a:srgbClr val="000000"/>
                  </a:solidFill>
                  <a:latin typeface="Cambria" panose="02040503050406030204" pitchFamily="18" charset="0"/>
                  <a:ea typeface="Cambria" panose="02040503050406030204" pitchFamily="18" charset="0"/>
                  <a:sym typeface="Arial"/>
                </a:rPr>
                <a:t>nghĩa</a:t>
              </a:r>
              <a:r>
                <a:rPr lang="en-US" sz="2667" kern="0" dirty="0">
                  <a:solidFill>
                    <a:srgbClr val="000000"/>
                  </a:solidFill>
                  <a:latin typeface="Cambria" panose="02040503050406030204" pitchFamily="18" charset="0"/>
                  <a:ea typeface="Cambria" panose="02040503050406030204" pitchFamily="18" charset="0"/>
                  <a:sym typeface="Arial"/>
                </a:rPr>
                <a:t> </a:t>
              </a:r>
              <a:r>
                <a:rPr lang="en-US" sz="2667" kern="0" dirty="0" err="1">
                  <a:solidFill>
                    <a:srgbClr val="000000"/>
                  </a:solidFill>
                  <a:latin typeface="Cambria" panose="02040503050406030204" pitchFamily="18" charset="0"/>
                  <a:ea typeface="Cambria" panose="02040503050406030204" pitchFamily="18" charset="0"/>
                  <a:sym typeface="Arial"/>
                </a:rPr>
                <a:t>từ</a:t>
              </a:r>
              <a:r>
                <a:rPr lang="en-US" sz="2667" kern="0" dirty="0">
                  <a:solidFill>
                    <a:srgbClr val="000000"/>
                  </a:solidFill>
                  <a:latin typeface="Cambria" panose="02040503050406030204" pitchFamily="18" charset="0"/>
                  <a:ea typeface="Cambria" panose="02040503050406030204" pitchFamily="18" charset="0"/>
                  <a:sym typeface="Arial"/>
                </a:rPr>
                <a:t> </a:t>
              </a:r>
              <a:r>
                <a:rPr lang="en-US" sz="2667" kern="0" dirty="0" err="1">
                  <a:solidFill>
                    <a:srgbClr val="000000"/>
                  </a:solidFill>
                  <a:latin typeface="Cambria" panose="02040503050406030204" pitchFamily="18" charset="0"/>
                  <a:ea typeface="Cambria" panose="02040503050406030204" pitchFamily="18" charset="0"/>
                  <a:sym typeface="Arial"/>
                </a:rPr>
                <a:t>cùng</a:t>
              </a:r>
              <a:r>
                <a:rPr lang="en-US" sz="2667" kern="0" dirty="0">
                  <a:solidFill>
                    <a:srgbClr val="000000"/>
                  </a:solidFill>
                  <a:latin typeface="Cambria" panose="02040503050406030204" pitchFamily="18" charset="0"/>
                  <a:ea typeface="Cambria" panose="02040503050406030204" pitchFamily="18" charset="0"/>
                  <a:sym typeface="Arial"/>
                </a:rPr>
                <a:t> </a:t>
              </a:r>
              <a:r>
                <a:rPr lang="en-US" sz="2667" kern="0" dirty="0" err="1">
                  <a:solidFill>
                    <a:srgbClr val="000000"/>
                  </a:solidFill>
                  <a:latin typeface="Cambria" panose="02040503050406030204" pitchFamily="18" charset="0"/>
                  <a:ea typeface="Cambria" panose="02040503050406030204" pitchFamily="18" charset="0"/>
                  <a:sym typeface="Arial"/>
                </a:rPr>
                <a:t>nhau</a:t>
              </a:r>
              <a:r>
                <a:rPr lang="en-US" sz="2667" kern="0" dirty="0">
                  <a:solidFill>
                    <a:srgbClr val="000000"/>
                  </a:solidFill>
                  <a:latin typeface="Cambria" panose="02040503050406030204" pitchFamily="18" charset="0"/>
                  <a:ea typeface="Cambria" panose="02040503050406030204" pitchFamily="18" charset="0"/>
                  <a:sym typeface="Arial"/>
                </a:rPr>
                <a:t>. </a:t>
              </a:r>
              <a:endParaRPr lang="vi-VN" sz="2667" kern="0" dirty="0">
                <a:solidFill>
                  <a:srgbClr val="000000"/>
                </a:solidFill>
                <a:latin typeface="Cambria" panose="02040503050406030204" pitchFamily="18" charset="0"/>
                <a:ea typeface="Cambria" panose="02040503050406030204" pitchFamily="18" charset="0"/>
                <a:sym typeface="Arial"/>
              </a:endParaRPr>
            </a:p>
          </p:txBody>
        </p:sp>
        <p:sp>
          <p:nvSpPr>
            <p:cNvPr id="13" name="Rectangle: Rounded Corners 12">
              <a:extLst>
                <a:ext uri="{FF2B5EF4-FFF2-40B4-BE49-F238E27FC236}">
                  <a16:creationId xmlns:a16="http://schemas.microsoft.com/office/drawing/2014/main" xmlns=""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latin typeface="Cambria" panose="02040503050406030204" pitchFamily="18" charset="0"/>
                  <a:ea typeface="Cambria" panose="02040503050406030204" pitchFamily="18" charset="0"/>
                  <a:sym typeface="Arial"/>
                </a:rPr>
                <a:t>Yêu</a:t>
              </a:r>
              <a:r>
                <a:rPr lang="en-US" sz="4267" b="1" kern="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latin typeface="Cambria" panose="02040503050406030204" pitchFamily="18" charset="0"/>
                  <a:ea typeface="Cambria" panose="02040503050406030204" pitchFamily="18" charset="0"/>
                  <a:sym typeface="Arial"/>
                </a:rPr>
                <a:t> </a:t>
              </a:r>
              <a:r>
                <a:rPr lang="en-US" sz="4267" b="1" kern="0"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latin typeface="Cambria" panose="02040503050406030204" pitchFamily="18" charset="0"/>
                  <a:ea typeface="Cambria" panose="02040503050406030204" pitchFamily="18" charset="0"/>
                  <a:sym typeface="Arial"/>
                </a:rPr>
                <a:t>Cầu</a:t>
              </a:r>
              <a:endParaRPr lang="en-US" sz="4267" b="1" kern="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latin typeface="Cambria" panose="02040503050406030204" pitchFamily="18" charset="0"/>
                <a:ea typeface="Cambria" panose="02040503050406030204" pitchFamily="18" charset="0"/>
                <a:sym typeface="Arial"/>
              </a:endParaRPr>
            </a:p>
          </p:txBody>
        </p:sp>
        <p:pic>
          <p:nvPicPr>
            <p:cNvPr id="14" name="Picture 13">
              <a:extLst>
                <a:ext uri="{FF2B5EF4-FFF2-40B4-BE49-F238E27FC236}">
                  <a16:creationId xmlns:a16="http://schemas.microsoft.com/office/drawing/2014/main" xmlns="" id="{4C037396-E6E1-4F80-8270-55CC5E5449B9}"/>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xmlns="" id="{5960124D-772E-4A64-8C2E-6390DFBCC6AA}"/>
                </a:ext>
              </a:extLst>
            </p:cNvPr>
            <p:cNvPicPr>
              <a:picLocks noChangeAspect="1"/>
            </p:cNvPicPr>
            <p:nvPr/>
          </p:nvPicPr>
          <p:blipFill>
            <a:blip r:embed="rId2"/>
            <a:stretch>
              <a:fillRect/>
            </a:stretch>
          </p:blipFill>
          <p:spPr>
            <a:xfrm flipH="1">
              <a:off x="3153810" y="2414214"/>
              <a:ext cx="570471" cy="570471"/>
            </a:xfrm>
            <a:prstGeom prst="rect">
              <a:avLst/>
            </a:prstGeom>
          </p:spPr>
        </p:pic>
        <p:pic>
          <p:nvPicPr>
            <p:cNvPr id="16" name="Picture 15">
              <a:extLst>
                <a:ext uri="{FF2B5EF4-FFF2-40B4-BE49-F238E27FC236}">
                  <a16:creationId xmlns:a16="http://schemas.microsoft.com/office/drawing/2014/main" xmlns="" id="{5A5D5912-F5CB-488F-A8A0-EC29081D8946}"/>
                </a:ext>
              </a:extLst>
            </p:cNvPr>
            <p:cNvPicPr>
              <a:picLocks noChangeAspect="1"/>
            </p:cNvPicPr>
            <p:nvPr/>
          </p:nvPicPr>
          <p:blipFill>
            <a:blip r:embed="rId2"/>
            <a:stretch>
              <a:fillRect/>
            </a:stretch>
          </p:blipFill>
          <p:spPr>
            <a:xfrm flipH="1">
              <a:off x="3208333" y="2849513"/>
              <a:ext cx="570470" cy="570470"/>
            </a:xfrm>
            <a:prstGeom prst="rect">
              <a:avLst/>
            </a:prstGeom>
          </p:spPr>
        </p:pic>
      </p:grpSp>
      <p:pic>
        <p:nvPicPr>
          <p:cNvPr id="33" name="Picture 29">
            <a:extLst>
              <a:ext uri="{FF2B5EF4-FFF2-40B4-BE49-F238E27FC236}">
                <a16:creationId xmlns:a16="http://schemas.microsoft.com/office/drawing/2014/main" xmlns="" id="{DF022234-473F-4F5F-BA4B-EDBBFF80653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25596" y="512055"/>
            <a:ext cx="4920064" cy="2160285"/>
          </a:xfrm>
          <a:prstGeom prst="rect">
            <a:avLst/>
          </a:prstGeom>
        </p:spPr>
      </p:pic>
      <p:grpSp>
        <p:nvGrpSpPr>
          <p:cNvPr id="17" name="Group 16">
            <a:extLst>
              <a:ext uri="{FF2B5EF4-FFF2-40B4-BE49-F238E27FC236}">
                <a16:creationId xmlns:a16="http://schemas.microsoft.com/office/drawing/2014/main" xmlns="" id="{E8EDED5C-77E4-4CC4-8342-75D084A7CCC6}"/>
              </a:ext>
            </a:extLst>
          </p:cNvPr>
          <p:cNvGrpSpPr/>
          <p:nvPr/>
        </p:nvGrpSpPr>
        <p:grpSpPr>
          <a:xfrm>
            <a:off x="132182" y="3291698"/>
            <a:ext cx="7261005" cy="3249428"/>
            <a:chOff x="5189220" y="3812803"/>
            <a:chExt cx="5445754" cy="2437071"/>
          </a:xfrm>
        </p:grpSpPr>
        <p:grpSp>
          <p:nvGrpSpPr>
            <p:cNvPr id="18" name="Group 17">
              <a:extLst>
                <a:ext uri="{FF2B5EF4-FFF2-40B4-BE49-F238E27FC236}">
                  <a16:creationId xmlns:a16="http://schemas.microsoft.com/office/drawing/2014/main" xmlns=""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xmlns="" id="{ED3ED6A3-7C28-4F8A-8CAB-3BD076BE817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7261005"/>
                          <a:gd name="connsiteY0" fmla="*/ 528137 h 2618168"/>
                          <a:gd name="connsiteX1" fmla="*/ 528137 w 7261005"/>
                          <a:gd name="connsiteY1" fmla="*/ 0 h 2618168"/>
                          <a:gd name="connsiteX2" fmla="*/ 1155504 w 7261005"/>
                          <a:gd name="connsiteY2" fmla="*/ 0 h 2618168"/>
                          <a:gd name="connsiteX3" fmla="*/ 1658777 w 7261005"/>
                          <a:gd name="connsiteY3" fmla="*/ 0 h 2618168"/>
                          <a:gd name="connsiteX4" fmla="*/ 2224097 w 7261005"/>
                          <a:gd name="connsiteY4" fmla="*/ 0 h 2618168"/>
                          <a:gd name="connsiteX5" fmla="*/ 3037606 w 7261005"/>
                          <a:gd name="connsiteY5" fmla="*/ 0 h 2618168"/>
                          <a:gd name="connsiteX6" fmla="*/ 3540879 w 7261005"/>
                          <a:gd name="connsiteY6" fmla="*/ 0 h 2618168"/>
                          <a:gd name="connsiteX7" fmla="*/ 4044151 w 7261005"/>
                          <a:gd name="connsiteY7" fmla="*/ 0 h 2618168"/>
                          <a:gd name="connsiteX8" fmla="*/ 4547424 w 7261005"/>
                          <a:gd name="connsiteY8" fmla="*/ 0 h 2618168"/>
                          <a:gd name="connsiteX9" fmla="*/ 5236838 w 7261005"/>
                          <a:gd name="connsiteY9" fmla="*/ 0 h 2618168"/>
                          <a:gd name="connsiteX10" fmla="*/ 5926253 w 7261005"/>
                          <a:gd name="connsiteY10" fmla="*/ 0 h 2618168"/>
                          <a:gd name="connsiteX11" fmla="*/ 6732868 w 7261005"/>
                          <a:gd name="connsiteY11" fmla="*/ 0 h 2618168"/>
                          <a:gd name="connsiteX12" fmla="*/ 7261005 w 7261005"/>
                          <a:gd name="connsiteY12" fmla="*/ 528137 h 2618168"/>
                          <a:gd name="connsiteX13" fmla="*/ 7261005 w 7261005"/>
                          <a:gd name="connsiteY13" fmla="*/ 1017530 h 2618168"/>
                          <a:gd name="connsiteX14" fmla="*/ 7261005 w 7261005"/>
                          <a:gd name="connsiteY14" fmla="*/ 1553781 h 2618168"/>
                          <a:gd name="connsiteX15" fmla="*/ 7261005 w 7261005"/>
                          <a:gd name="connsiteY15" fmla="*/ 2090031 h 2618168"/>
                          <a:gd name="connsiteX16" fmla="*/ 6732868 w 7261005"/>
                          <a:gd name="connsiteY16" fmla="*/ 2618168 h 2618168"/>
                          <a:gd name="connsiteX17" fmla="*/ 5981406 w 7261005"/>
                          <a:gd name="connsiteY17" fmla="*/ 2618168 h 2618168"/>
                          <a:gd name="connsiteX18" fmla="*/ 5354039 w 7261005"/>
                          <a:gd name="connsiteY18" fmla="*/ 2618168 h 2618168"/>
                          <a:gd name="connsiteX19" fmla="*/ 4788719 w 7261005"/>
                          <a:gd name="connsiteY19" fmla="*/ 2618168 h 2618168"/>
                          <a:gd name="connsiteX20" fmla="*/ 4285446 w 7261005"/>
                          <a:gd name="connsiteY20" fmla="*/ 2618168 h 2618168"/>
                          <a:gd name="connsiteX21" fmla="*/ 3471937 w 7261005"/>
                          <a:gd name="connsiteY21" fmla="*/ 2618168 h 2618168"/>
                          <a:gd name="connsiteX22" fmla="*/ 2782523 w 7261005"/>
                          <a:gd name="connsiteY22" fmla="*/ 2618168 h 2618168"/>
                          <a:gd name="connsiteX23" fmla="*/ 2155155 w 7261005"/>
                          <a:gd name="connsiteY23" fmla="*/ 2618168 h 2618168"/>
                          <a:gd name="connsiteX24" fmla="*/ 1403693 w 7261005"/>
                          <a:gd name="connsiteY24" fmla="*/ 2618168 h 2618168"/>
                          <a:gd name="connsiteX25" fmla="*/ 528137 w 7261005"/>
                          <a:gd name="connsiteY25" fmla="*/ 2618168 h 2618168"/>
                          <a:gd name="connsiteX26" fmla="*/ 0 w 7261005"/>
                          <a:gd name="connsiteY26" fmla="*/ 2090031 h 2618168"/>
                          <a:gd name="connsiteX27" fmla="*/ 0 w 7261005"/>
                          <a:gd name="connsiteY27" fmla="*/ 1600638 h 2618168"/>
                          <a:gd name="connsiteX28" fmla="*/ 0 w 7261005"/>
                          <a:gd name="connsiteY28" fmla="*/ 1095625 h 2618168"/>
                          <a:gd name="connsiteX29" fmla="*/ 0 w 7261005"/>
                          <a:gd name="connsiteY29" fmla="*/ 528137 h 261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61005" h="2618168" fill="none" extrusionOk="0">
                            <a:moveTo>
                              <a:pt x="0" y="528137"/>
                            </a:moveTo>
                            <a:cubicBezTo>
                              <a:pt x="-34796" y="226817"/>
                              <a:pt x="201472" y="39"/>
                              <a:pt x="528137" y="0"/>
                            </a:cubicBezTo>
                            <a:cubicBezTo>
                              <a:pt x="737682" y="23966"/>
                              <a:pt x="960575" y="8168"/>
                              <a:pt x="1155504" y="0"/>
                            </a:cubicBezTo>
                            <a:cubicBezTo>
                              <a:pt x="1350433" y="-8168"/>
                              <a:pt x="1520287" y="2451"/>
                              <a:pt x="1658777" y="0"/>
                            </a:cubicBezTo>
                            <a:cubicBezTo>
                              <a:pt x="1797267" y="-2451"/>
                              <a:pt x="1972195" y="3623"/>
                              <a:pt x="2224097" y="0"/>
                            </a:cubicBezTo>
                            <a:cubicBezTo>
                              <a:pt x="2475999" y="-3623"/>
                              <a:pt x="2779486" y="-34804"/>
                              <a:pt x="3037606" y="0"/>
                            </a:cubicBezTo>
                            <a:cubicBezTo>
                              <a:pt x="3295726" y="34804"/>
                              <a:pt x="3304151" y="-25033"/>
                              <a:pt x="3540879" y="0"/>
                            </a:cubicBezTo>
                            <a:cubicBezTo>
                              <a:pt x="3777607" y="25033"/>
                              <a:pt x="3937073" y="11092"/>
                              <a:pt x="4044151" y="0"/>
                            </a:cubicBezTo>
                            <a:cubicBezTo>
                              <a:pt x="4151229" y="-11092"/>
                              <a:pt x="4424210" y="7060"/>
                              <a:pt x="4547424" y="0"/>
                            </a:cubicBezTo>
                            <a:cubicBezTo>
                              <a:pt x="4670638" y="-7060"/>
                              <a:pt x="5098609" y="-33927"/>
                              <a:pt x="5236838" y="0"/>
                            </a:cubicBezTo>
                            <a:cubicBezTo>
                              <a:pt x="5375067" y="33927"/>
                              <a:pt x="5786067" y="-34212"/>
                              <a:pt x="5926253" y="0"/>
                            </a:cubicBezTo>
                            <a:cubicBezTo>
                              <a:pt x="6066440" y="34212"/>
                              <a:pt x="6390941" y="-23426"/>
                              <a:pt x="6732868" y="0"/>
                            </a:cubicBezTo>
                            <a:cubicBezTo>
                              <a:pt x="7027462" y="-6265"/>
                              <a:pt x="7265753" y="202448"/>
                              <a:pt x="7261005" y="528137"/>
                            </a:cubicBezTo>
                            <a:cubicBezTo>
                              <a:pt x="7256160" y="635137"/>
                              <a:pt x="7241184" y="873805"/>
                              <a:pt x="7261005" y="1017530"/>
                            </a:cubicBezTo>
                            <a:cubicBezTo>
                              <a:pt x="7280826" y="1161255"/>
                              <a:pt x="7272219" y="1332748"/>
                              <a:pt x="7261005" y="1553781"/>
                            </a:cubicBezTo>
                            <a:cubicBezTo>
                              <a:pt x="7249791" y="1774814"/>
                              <a:pt x="7259355" y="1935299"/>
                              <a:pt x="7261005" y="2090031"/>
                            </a:cubicBezTo>
                            <a:cubicBezTo>
                              <a:pt x="7222271" y="2387935"/>
                              <a:pt x="7033531" y="2617593"/>
                              <a:pt x="6732868" y="2618168"/>
                            </a:cubicBezTo>
                            <a:cubicBezTo>
                              <a:pt x="6537859" y="2607867"/>
                              <a:pt x="6255951" y="2638474"/>
                              <a:pt x="5981406" y="2618168"/>
                            </a:cubicBezTo>
                            <a:cubicBezTo>
                              <a:pt x="5706861" y="2597862"/>
                              <a:pt x="5654189" y="2597291"/>
                              <a:pt x="5354039" y="2618168"/>
                            </a:cubicBezTo>
                            <a:cubicBezTo>
                              <a:pt x="5053889" y="2639045"/>
                              <a:pt x="4952561" y="2602868"/>
                              <a:pt x="4788719" y="2618168"/>
                            </a:cubicBezTo>
                            <a:cubicBezTo>
                              <a:pt x="4624877" y="2633468"/>
                              <a:pt x="4387912" y="2626301"/>
                              <a:pt x="4285446" y="2618168"/>
                            </a:cubicBezTo>
                            <a:cubicBezTo>
                              <a:pt x="4182980" y="2610035"/>
                              <a:pt x="3797549" y="2638211"/>
                              <a:pt x="3471937" y="2618168"/>
                            </a:cubicBezTo>
                            <a:cubicBezTo>
                              <a:pt x="3146325" y="2598125"/>
                              <a:pt x="3019097" y="2638321"/>
                              <a:pt x="2782523" y="2618168"/>
                            </a:cubicBezTo>
                            <a:cubicBezTo>
                              <a:pt x="2545949" y="2598015"/>
                              <a:pt x="2412181" y="2630393"/>
                              <a:pt x="2155155" y="2618168"/>
                            </a:cubicBezTo>
                            <a:cubicBezTo>
                              <a:pt x="1898129" y="2605943"/>
                              <a:pt x="1698364" y="2611007"/>
                              <a:pt x="1403693" y="2618168"/>
                            </a:cubicBezTo>
                            <a:cubicBezTo>
                              <a:pt x="1109022" y="2625329"/>
                              <a:pt x="734399" y="2617125"/>
                              <a:pt x="528137" y="2618168"/>
                            </a:cubicBezTo>
                            <a:cubicBezTo>
                              <a:pt x="227584" y="2685542"/>
                              <a:pt x="60345" y="2394467"/>
                              <a:pt x="0" y="2090031"/>
                            </a:cubicBezTo>
                            <a:cubicBezTo>
                              <a:pt x="8891" y="1986160"/>
                              <a:pt x="20232" y="1781740"/>
                              <a:pt x="0" y="1600638"/>
                            </a:cubicBezTo>
                            <a:cubicBezTo>
                              <a:pt x="-20232" y="1419536"/>
                              <a:pt x="-10592" y="1275716"/>
                              <a:pt x="0" y="1095625"/>
                            </a:cubicBezTo>
                            <a:cubicBezTo>
                              <a:pt x="10592" y="915534"/>
                              <a:pt x="20535" y="765030"/>
                              <a:pt x="0" y="528137"/>
                            </a:cubicBezTo>
                            <a:close/>
                          </a:path>
                          <a:path w="7261005" h="2618168" stroke="0" extrusionOk="0">
                            <a:moveTo>
                              <a:pt x="0" y="528137"/>
                            </a:moveTo>
                            <a:cubicBezTo>
                              <a:pt x="2142" y="301961"/>
                              <a:pt x="248271" y="21114"/>
                              <a:pt x="528137" y="0"/>
                            </a:cubicBezTo>
                            <a:cubicBezTo>
                              <a:pt x="778882" y="-20177"/>
                              <a:pt x="959589" y="-34197"/>
                              <a:pt x="1279599" y="0"/>
                            </a:cubicBezTo>
                            <a:cubicBezTo>
                              <a:pt x="1599609" y="34197"/>
                              <a:pt x="1656132" y="-18481"/>
                              <a:pt x="1844919" y="0"/>
                            </a:cubicBezTo>
                            <a:cubicBezTo>
                              <a:pt x="2033706" y="18481"/>
                              <a:pt x="2256344" y="-16387"/>
                              <a:pt x="2410239" y="0"/>
                            </a:cubicBezTo>
                            <a:cubicBezTo>
                              <a:pt x="2564134" y="16387"/>
                              <a:pt x="2789636" y="5250"/>
                              <a:pt x="3161701" y="0"/>
                            </a:cubicBezTo>
                            <a:cubicBezTo>
                              <a:pt x="3533766" y="-5250"/>
                              <a:pt x="3663565" y="-24966"/>
                              <a:pt x="3789068" y="0"/>
                            </a:cubicBezTo>
                            <a:cubicBezTo>
                              <a:pt x="3914571" y="24966"/>
                              <a:pt x="4353218" y="-21216"/>
                              <a:pt x="4602577" y="0"/>
                            </a:cubicBezTo>
                            <a:cubicBezTo>
                              <a:pt x="4851936" y="21216"/>
                              <a:pt x="5030906" y="-2519"/>
                              <a:pt x="5416086" y="0"/>
                            </a:cubicBezTo>
                            <a:cubicBezTo>
                              <a:pt x="5801266" y="2519"/>
                              <a:pt x="6447648" y="29649"/>
                              <a:pt x="6732868" y="0"/>
                            </a:cubicBezTo>
                            <a:cubicBezTo>
                              <a:pt x="6966311" y="-26166"/>
                              <a:pt x="7232879" y="236208"/>
                              <a:pt x="7261005" y="528137"/>
                            </a:cubicBezTo>
                            <a:cubicBezTo>
                              <a:pt x="7250160" y="771576"/>
                              <a:pt x="7236722" y="818266"/>
                              <a:pt x="7261005" y="1048768"/>
                            </a:cubicBezTo>
                            <a:cubicBezTo>
                              <a:pt x="7285288" y="1279270"/>
                              <a:pt x="7276660" y="1314825"/>
                              <a:pt x="7261005" y="1569400"/>
                            </a:cubicBezTo>
                            <a:cubicBezTo>
                              <a:pt x="7245350" y="1823975"/>
                              <a:pt x="7261748" y="1842326"/>
                              <a:pt x="7261005" y="2090031"/>
                            </a:cubicBezTo>
                            <a:cubicBezTo>
                              <a:pt x="7302294" y="2386816"/>
                              <a:pt x="7032785" y="2660099"/>
                              <a:pt x="6732868" y="2618168"/>
                            </a:cubicBezTo>
                            <a:cubicBezTo>
                              <a:pt x="6403050" y="2641498"/>
                              <a:pt x="6165219" y="2634956"/>
                              <a:pt x="5981406" y="2618168"/>
                            </a:cubicBezTo>
                            <a:cubicBezTo>
                              <a:pt x="5797593" y="2601380"/>
                              <a:pt x="5636474" y="2627387"/>
                              <a:pt x="5354039" y="2618168"/>
                            </a:cubicBezTo>
                            <a:cubicBezTo>
                              <a:pt x="5071604" y="2608949"/>
                              <a:pt x="4898246" y="2593082"/>
                              <a:pt x="4726672" y="2618168"/>
                            </a:cubicBezTo>
                            <a:cubicBezTo>
                              <a:pt x="4555098" y="2643254"/>
                              <a:pt x="4254894" y="2607189"/>
                              <a:pt x="3913162" y="2618168"/>
                            </a:cubicBezTo>
                            <a:cubicBezTo>
                              <a:pt x="3571430" y="2629148"/>
                              <a:pt x="3449138" y="2601771"/>
                              <a:pt x="3161701" y="2618168"/>
                            </a:cubicBezTo>
                            <a:cubicBezTo>
                              <a:pt x="2874264" y="2634565"/>
                              <a:pt x="2769312" y="2638876"/>
                              <a:pt x="2534333" y="2618168"/>
                            </a:cubicBezTo>
                            <a:cubicBezTo>
                              <a:pt x="2299354" y="2597460"/>
                              <a:pt x="2188377" y="2596102"/>
                              <a:pt x="1969013" y="2618168"/>
                            </a:cubicBezTo>
                            <a:cubicBezTo>
                              <a:pt x="1749649" y="2640234"/>
                              <a:pt x="1529170" y="2645678"/>
                              <a:pt x="1403693" y="2618168"/>
                            </a:cubicBezTo>
                            <a:cubicBezTo>
                              <a:pt x="1278216" y="2590658"/>
                              <a:pt x="916647" y="2627979"/>
                              <a:pt x="528137" y="2618168"/>
                            </a:cubicBezTo>
                            <a:cubicBezTo>
                              <a:pt x="268065" y="2662942"/>
                              <a:pt x="-52169" y="2429463"/>
                              <a:pt x="0" y="2090031"/>
                            </a:cubicBezTo>
                            <a:cubicBezTo>
                              <a:pt x="-5156" y="1932950"/>
                              <a:pt x="-19490" y="1806204"/>
                              <a:pt x="0" y="1585019"/>
                            </a:cubicBezTo>
                            <a:cubicBezTo>
                              <a:pt x="19490" y="1363834"/>
                              <a:pt x="-16537" y="1236374"/>
                              <a:pt x="0" y="1080006"/>
                            </a:cubicBezTo>
                            <a:cubicBezTo>
                              <a:pt x="16537" y="923638"/>
                              <a:pt x="551" y="739873"/>
                              <a:pt x="0" y="52813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2667" kern="0" dirty="0">
                    <a:solidFill>
                      <a:srgbClr val="000000"/>
                    </a:solidFill>
                    <a:latin typeface="Cambria" panose="02040503050406030204" pitchFamily="18" charset="0"/>
                    <a:ea typeface="Cambria" panose="02040503050406030204" pitchFamily="18" charset="0"/>
                    <a:sym typeface="Arial"/>
                  </a:rPr>
                  <a:t>1. </a:t>
                </a:r>
                <a:r>
                  <a:rPr lang="en-US" sz="2667" kern="0" dirty="0" err="1">
                    <a:solidFill>
                      <a:srgbClr val="000000"/>
                    </a:solidFill>
                    <a:latin typeface="Cambria" panose="02040503050406030204" pitchFamily="18" charset="0"/>
                    <a:ea typeface="Cambria" panose="02040503050406030204" pitchFamily="18" charset="0"/>
                    <a:sym typeface="Arial"/>
                  </a:rPr>
                  <a:t>Đọc</a:t>
                </a:r>
                <a:r>
                  <a:rPr lang="en-US" sz="2667" kern="0" dirty="0">
                    <a:solidFill>
                      <a:srgbClr val="000000"/>
                    </a:solidFill>
                    <a:latin typeface="Cambria" panose="02040503050406030204" pitchFamily="18" charset="0"/>
                    <a:ea typeface="Cambria" panose="02040503050406030204" pitchFamily="18" charset="0"/>
                    <a:sym typeface="Arial"/>
                  </a:rPr>
                  <a:t> </a:t>
                </a:r>
                <a:r>
                  <a:rPr lang="en-US" sz="2667" kern="0" dirty="0" err="1">
                    <a:solidFill>
                      <a:srgbClr val="000000"/>
                    </a:solidFill>
                    <a:latin typeface="Cambria" panose="02040503050406030204" pitchFamily="18" charset="0"/>
                    <a:ea typeface="Cambria" panose="02040503050406030204" pitchFamily="18" charset="0"/>
                    <a:sym typeface="Arial"/>
                  </a:rPr>
                  <a:t>đúng</a:t>
                </a:r>
                <a:r>
                  <a:rPr lang="en-US" sz="2667" kern="0" dirty="0">
                    <a:solidFill>
                      <a:srgbClr val="000000"/>
                    </a:solidFill>
                    <a:latin typeface="Cambria" panose="02040503050406030204" pitchFamily="18" charset="0"/>
                    <a:ea typeface="Cambria" panose="02040503050406030204" pitchFamily="18" charset="0"/>
                    <a:sym typeface="Arial"/>
                  </a:rPr>
                  <a:t>.</a:t>
                </a:r>
              </a:p>
              <a:p>
                <a:pPr algn="just" defTabSz="1219170">
                  <a:lnSpc>
                    <a:spcPct val="110000"/>
                  </a:lnSpc>
                  <a:buClr>
                    <a:srgbClr val="000000"/>
                  </a:buClr>
                </a:pPr>
                <a:r>
                  <a:rPr lang="en-US" sz="2667" kern="0" dirty="0">
                    <a:solidFill>
                      <a:srgbClr val="000000"/>
                    </a:solidFill>
                    <a:latin typeface="Cambria" panose="02040503050406030204" pitchFamily="18" charset="0"/>
                    <a:ea typeface="Cambria" panose="02040503050406030204" pitchFamily="18" charset="0"/>
                    <a:sym typeface="Arial"/>
                  </a:rPr>
                  <a:t>2. </a:t>
                </a:r>
                <a:r>
                  <a:rPr lang="en-US" sz="2667" kern="0" dirty="0" err="1">
                    <a:solidFill>
                      <a:srgbClr val="000000"/>
                    </a:solidFill>
                    <a:latin typeface="Cambria" panose="02040503050406030204" pitchFamily="18" charset="0"/>
                    <a:ea typeface="Cambria" panose="02040503050406030204" pitchFamily="18" charset="0"/>
                    <a:sym typeface="Arial"/>
                  </a:rPr>
                  <a:t>Đọc</a:t>
                </a:r>
                <a:r>
                  <a:rPr lang="en-US" sz="2667" kern="0" dirty="0">
                    <a:solidFill>
                      <a:srgbClr val="000000"/>
                    </a:solidFill>
                    <a:latin typeface="Cambria" panose="02040503050406030204" pitchFamily="18" charset="0"/>
                    <a:ea typeface="Cambria" panose="02040503050406030204" pitchFamily="18" charset="0"/>
                    <a:sym typeface="Arial"/>
                  </a:rPr>
                  <a:t> to, </a:t>
                </a:r>
                <a:r>
                  <a:rPr lang="en-US" sz="2667" kern="0" dirty="0" err="1">
                    <a:solidFill>
                      <a:srgbClr val="000000"/>
                    </a:solidFill>
                    <a:latin typeface="Cambria" panose="02040503050406030204" pitchFamily="18" charset="0"/>
                    <a:ea typeface="Cambria" panose="02040503050406030204" pitchFamily="18" charset="0"/>
                    <a:sym typeface="Arial"/>
                  </a:rPr>
                  <a:t>rõ</a:t>
                </a:r>
                <a:r>
                  <a:rPr lang="en-US" sz="2667" kern="0" dirty="0">
                    <a:solidFill>
                      <a:srgbClr val="000000"/>
                    </a:solidFill>
                    <a:latin typeface="Cambria" panose="02040503050406030204" pitchFamily="18" charset="0"/>
                    <a:ea typeface="Cambria" panose="02040503050406030204" pitchFamily="18" charset="0"/>
                    <a:sym typeface="Arial"/>
                  </a:rPr>
                  <a:t>.</a:t>
                </a:r>
              </a:p>
              <a:p>
                <a:pPr algn="just" defTabSz="1219170">
                  <a:lnSpc>
                    <a:spcPct val="110000"/>
                  </a:lnSpc>
                  <a:buClr>
                    <a:srgbClr val="000000"/>
                  </a:buClr>
                </a:pPr>
                <a:r>
                  <a:rPr lang="en-US" sz="2667" kern="0" dirty="0">
                    <a:solidFill>
                      <a:srgbClr val="000000"/>
                    </a:solidFill>
                    <a:latin typeface="Cambria" panose="02040503050406030204" pitchFamily="18" charset="0"/>
                    <a:ea typeface="Cambria" panose="02040503050406030204" pitchFamily="18" charset="0"/>
                    <a:sym typeface="Arial"/>
                  </a:rPr>
                  <a:t>3. </a:t>
                </a:r>
                <a:r>
                  <a:rPr lang="en-US" sz="2667" kern="0" dirty="0" err="1">
                    <a:solidFill>
                      <a:srgbClr val="000000"/>
                    </a:solidFill>
                    <a:latin typeface="Cambria" panose="02040503050406030204" pitchFamily="18" charset="0"/>
                    <a:ea typeface="Cambria" panose="02040503050406030204" pitchFamily="18" charset="0"/>
                    <a:sym typeface="Arial"/>
                  </a:rPr>
                  <a:t>Đọc</a:t>
                </a:r>
                <a:r>
                  <a:rPr lang="en-US" sz="2667" kern="0" dirty="0">
                    <a:solidFill>
                      <a:srgbClr val="000000"/>
                    </a:solidFill>
                    <a:latin typeface="Cambria" panose="02040503050406030204" pitchFamily="18" charset="0"/>
                    <a:ea typeface="Cambria" panose="02040503050406030204" pitchFamily="18" charset="0"/>
                    <a:sym typeface="Arial"/>
                  </a:rPr>
                  <a:t> </a:t>
                </a:r>
                <a:r>
                  <a:rPr lang="en-US" sz="2667" kern="0" dirty="0" err="1">
                    <a:solidFill>
                      <a:srgbClr val="000000"/>
                    </a:solidFill>
                    <a:latin typeface="Cambria" panose="02040503050406030204" pitchFamily="18" charset="0"/>
                    <a:ea typeface="Cambria" panose="02040503050406030204" pitchFamily="18" charset="0"/>
                    <a:sym typeface="Arial"/>
                  </a:rPr>
                  <a:t>ngắt</a:t>
                </a:r>
                <a:r>
                  <a:rPr lang="en-US" sz="2667" kern="0" dirty="0">
                    <a:solidFill>
                      <a:srgbClr val="000000"/>
                    </a:solidFill>
                    <a:latin typeface="Cambria" panose="02040503050406030204" pitchFamily="18" charset="0"/>
                    <a:ea typeface="Cambria" panose="02040503050406030204" pitchFamily="18" charset="0"/>
                    <a:sym typeface="Arial"/>
                  </a:rPr>
                  <a:t>, </a:t>
                </a:r>
                <a:r>
                  <a:rPr lang="en-US" sz="2667" kern="0" dirty="0" err="1">
                    <a:solidFill>
                      <a:srgbClr val="000000"/>
                    </a:solidFill>
                    <a:latin typeface="Cambria" panose="02040503050406030204" pitchFamily="18" charset="0"/>
                    <a:ea typeface="Cambria" panose="02040503050406030204" pitchFamily="18" charset="0"/>
                    <a:sym typeface="Arial"/>
                  </a:rPr>
                  <a:t>nghỉ</a:t>
                </a:r>
                <a:r>
                  <a:rPr lang="en-US" sz="2667" kern="0" dirty="0">
                    <a:solidFill>
                      <a:srgbClr val="000000"/>
                    </a:solidFill>
                    <a:latin typeface="Cambria" panose="02040503050406030204" pitchFamily="18" charset="0"/>
                    <a:ea typeface="Cambria" panose="02040503050406030204" pitchFamily="18" charset="0"/>
                    <a:sym typeface="Arial"/>
                  </a:rPr>
                  <a:t> </a:t>
                </a:r>
                <a:r>
                  <a:rPr lang="en-US" sz="2667" kern="0" dirty="0" err="1">
                    <a:solidFill>
                      <a:srgbClr val="000000"/>
                    </a:solidFill>
                    <a:latin typeface="Cambria" panose="02040503050406030204" pitchFamily="18" charset="0"/>
                    <a:ea typeface="Cambria" panose="02040503050406030204" pitchFamily="18" charset="0"/>
                    <a:sym typeface="Arial"/>
                  </a:rPr>
                  <a:t>đúng</a:t>
                </a:r>
                <a:r>
                  <a:rPr lang="en-US" sz="2667" kern="0" dirty="0">
                    <a:solidFill>
                      <a:srgbClr val="000000"/>
                    </a:solidFill>
                    <a:latin typeface="Cambria" panose="02040503050406030204" pitchFamily="18" charset="0"/>
                    <a:ea typeface="Cambria" panose="02040503050406030204" pitchFamily="18" charset="0"/>
                    <a:sym typeface="Arial"/>
                  </a:rPr>
                  <a:t> </a:t>
                </a:r>
                <a:r>
                  <a:rPr lang="en-US" sz="2667" kern="0" dirty="0" err="1">
                    <a:solidFill>
                      <a:srgbClr val="000000"/>
                    </a:solidFill>
                    <a:latin typeface="Cambria" panose="02040503050406030204" pitchFamily="18" charset="0"/>
                    <a:ea typeface="Cambria" panose="02040503050406030204" pitchFamily="18" charset="0"/>
                    <a:sym typeface="Arial"/>
                  </a:rPr>
                  <a:t>chỗ</a:t>
                </a:r>
                <a:r>
                  <a:rPr lang="en-US" sz="2667" kern="0" dirty="0">
                    <a:solidFill>
                      <a:srgbClr val="000000"/>
                    </a:solidFill>
                    <a:latin typeface="Cambria" panose="02040503050406030204" pitchFamily="18" charset="0"/>
                    <a:ea typeface="Cambria" panose="02040503050406030204" pitchFamily="18" charset="0"/>
                    <a:sym typeface="Arial"/>
                  </a:rPr>
                  <a:t>.</a:t>
                </a:r>
              </a:p>
            </p:txBody>
          </p:sp>
          <p:sp>
            <p:nvSpPr>
              <p:cNvPr id="29" name="Rectangle: Rounded Corners 28">
                <a:extLst>
                  <a:ext uri="{FF2B5EF4-FFF2-40B4-BE49-F238E27FC236}">
                    <a16:creationId xmlns:a16="http://schemas.microsoft.com/office/drawing/2014/main" xmlns=""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latin typeface="Cambria" panose="02040503050406030204" pitchFamily="18" charset="0"/>
                    <a:ea typeface="Cambria" panose="02040503050406030204" pitchFamily="18" charset="0"/>
                    <a:sym typeface="Arial"/>
                  </a:rPr>
                  <a:t>Tiêu</a:t>
                </a:r>
                <a:r>
                  <a:rPr lang="en-US" sz="4267" b="1" kern="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latin typeface="Cambria" panose="02040503050406030204" pitchFamily="18" charset="0"/>
                    <a:ea typeface="Cambria" panose="02040503050406030204" pitchFamily="18" charset="0"/>
                    <a:sym typeface="Arial"/>
                  </a:rPr>
                  <a:t> </a:t>
                </a:r>
                <a:r>
                  <a:rPr lang="en-US" sz="4267" b="1" kern="0"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latin typeface="Cambria" panose="02040503050406030204" pitchFamily="18" charset="0"/>
                    <a:ea typeface="Cambria" panose="02040503050406030204" pitchFamily="18" charset="0"/>
                    <a:sym typeface="Arial"/>
                  </a:rPr>
                  <a:t>chí</a:t>
                </a:r>
                <a:r>
                  <a:rPr lang="en-US" sz="4267" b="1" kern="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latin typeface="Cambria" panose="02040503050406030204" pitchFamily="18" charset="0"/>
                    <a:ea typeface="Cambria" panose="02040503050406030204" pitchFamily="18" charset="0"/>
                    <a:sym typeface="Arial"/>
                  </a:rPr>
                  <a:t> </a:t>
                </a:r>
                <a:r>
                  <a:rPr lang="en-US" sz="4267" b="1" kern="0"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latin typeface="Cambria" panose="02040503050406030204" pitchFamily="18" charset="0"/>
                    <a:ea typeface="Cambria" panose="02040503050406030204" pitchFamily="18" charset="0"/>
                    <a:sym typeface="Arial"/>
                  </a:rPr>
                  <a:t>đánh</a:t>
                </a:r>
                <a:r>
                  <a:rPr lang="en-US" sz="4267" b="1" kern="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latin typeface="Cambria" panose="02040503050406030204" pitchFamily="18" charset="0"/>
                    <a:ea typeface="Cambria" panose="02040503050406030204" pitchFamily="18" charset="0"/>
                    <a:sym typeface="Arial"/>
                  </a:rPr>
                  <a:t> </a:t>
                </a:r>
                <a:r>
                  <a:rPr lang="en-US" sz="4267" b="1" kern="0"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latin typeface="Cambria" panose="02040503050406030204" pitchFamily="18" charset="0"/>
                    <a:ea typeface="Cambria" panose="02040503050406030204" pitchFamily="18" charset="0"/>
                    <a:sym typeface="Arial"/>
                  </a:rPr>
                  <a:t>giá</a:t>
                </a:r>
                <a:endParaRPr lang="en-US" sz="4267" b="1" kern="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latin typeface="Cambria" panose="02040503050406030204" pitchFamily="18" charset="0"/>
                  <a:ea typeface="Cambria" panose="02040503050406030204" pitchFamily="18" charset="0"/>
                  <a:sym typeface="Arial"/>
                </a:endParaRPr>
              </a:p>
            </p:txBody>
          </p:sp>
        </p:grpSp>
        <p:pic>
          <p:nvPicPr>
            <p:cNvPr id="19" name="Picture 18">
              <a:extLst>
                <a:ext uri="{FF2B5EF4-FFF2-40B4-BE49-F238E27FC236}">
                  <a16:creationId xmlns:a16="http://schemas.microsoft.com/office/drawing/2014/main" xmlns="" id="{96A81430-563D-4429-89CD-CA916B250AAD}"/>
                </a:ext>
              </a:extLst>
            </p:cNvPr>
            <p:cNvPicPr>
              <a:picLocks noChangeAspect="1"/>
            </p:cNvPicPr>
            <p:nvPr/>
          </p:nvPicPr>
          <p:blipFill>
            <a:blip r:embed="rId5"/>
            <a:stretch>
              <a:fillRect/>
            </a:stretch>
          </p:blipFill>
          <p:spPr>
            <a:xfrm>
              <a:off x="7312656" y="4984858"/>
              <a:ext cx="469963" cy="469963"/>
            </a:xfrm>
            <a:prstGeom prst="rect">
              <a:avLst/>
            </a:prstGeom>
          </p:spPr>
        </p:pic>
        <p:pic>
          <p:nvPicPr>
            <p:cNvPr id="20" name="Picture 19">
              <a:extLst>
                <a:ext uri="{FF2B5EF4-FFF2-40B4-BE49-F238E27FC236}">
                  <a16:creationId xmlns:a16="http://schemas.microsoft.com/office/drawing/2014/main" xmlns="" id="{8FB4676E-57B5-45B1-A0C0-D2AF977B7C1A}"/>
                </a:ext>
              </a:extLst>
            </p:cNvPr>
            <p:cNvPicPr>
              <a:picLocks noChangeAspect="1"/>
            </p:cNvPicPr>
            <p:nvPr/>
          </p:nvPicPr>
          <p:blipFill>
            <a:blip r:embed="rId6"/>
            <a:stretch>
              <a:fillRect/>
            </a:stretch>
          </p:blipFill>
          <p:spPr>
            <a:xfrm>
              <a:off x="6755982" y="4984858"/>
              <a:ext cx="469963" cy="469963"/>
            </a:xfrm>
            <a:prstGeom prst="rect">
              <a:avLst/>
            </a:prstGeom>
          </p:spPr>
        </p:pic>
        <p:pic>
          <p:nvPicPr>
            <p:cNvPr id="21" name="Picture 20">
              <a:extLst>
                <a:ext uri="{FF2B5EF4-FFF2-40B4-BE49-F238E27FC236}">
                  <a16:creationId xmlns:a16="http://schemas.microsoft.com/office/drawing/2014/main" xmlns="" id="{8AE7CEA4-2702-47E7-81AB-CBC3116C2F25}"/>
                </a:ext>
              </a:extLst>
            </p:cNvPr>
            <p:cNvPicPr>
              <a:picLocks noChangeAspect="1"/>
            </p:cNvPicPr>
            <p:nvPr/>
          </p:nvPicPr>
          <p:blipFill>
            <a:blip r:embed="rId7"/>
            <a:stretch>
              <a:fillRect/>
            </a:stretch>
          </p:blipFill>
          <p:spPr>
            <a:xfrm>
              <a:off x="7869330" y="4984858"/>
              <a:ext cx="469963" cy="469963"/>
            </a:xfrm>
            <a:prstGeom prst="rect">
              <a:avLst/>
            </a:prstGeom>
          </p:spPr>
        </p:pic>
        <p:pic>
          <p:nvPicPr>
            <p:cNvPr id="22" name="Picture 21">
              <a:extLst>
                <a:ext uri="{FF2B5EF4-FFF2-40B4-BE49-F238E27FC236}">
                  <a16:creationId xmlns:a16="http://schemas.microsoft.com/office/drawing/2014/main" xmlns="" id="{1F7687FA-4F35-4B03-98D1-7C8D7650616E}"/>
                </a:ext>
              </a:extLst>
            </p:cNvPr>
            <p:cNvPicPr>
              <a:picLocks noChangeAspect="1"/>
            </p:cNvPicPr>
            <p:nvPr/>
          </p:nvPicPr>
          <p:blipFill>
            <a:blip r:embed="rId5"/>
            <a:stretch>
              <a:fillRect/>
            </a:stretch>
          </p:blipFill>
          <p:spPr>
            <a:xfrm>
              <a:off x="7317049" y="5405363"/>
              <a:ext cx="469963" cy="469963"/>
            </a:xfrm>
            <a:prstGeom prst="rect">
              <a:avLst/>
            </a:prstGeom>
          </p:spPr>
        </p:pic>
        <p:pic>
          <p:nvPicPr>
            <p:cNvPr id="23" name="Picture 22">
              <a:extLst>
                <a:ext uri="{FF2B5EF4-FFF2-40B4-BE49-F238E27FC236}">
                  <a16:creationId xmlns:a16="http://schemas.microsoft.com/office/drawing/2014/main" xmlns="" id="{2340C855-4F0D-4D25-A7E8-27F24D052248}"/>
                </a:ext>
              </a:extLst>
            </p:cNvPr>
            <p:cNvPicPr>
              <a:picLocks noChangeAspect="1"/>
            </p:cNvPicPr>
            <p:nvPr/>
          </p:nvPicPr>
          <p:blipFill>
            <a:blip r:embed="rId6"/>
            <a:stretch>
              <a:fillRect/>
            </a:stretch>
          </p:blipFill>
          <p:spPr>
            <a:xfrm>
              <a:off x="6760375" y="5405363"/>
              <a:ext cx="469963" cy="469963"/>
            </a:xfrm>
            <a:prstGeom prst="rect">
              <a:avLst/>
            </a:prstGeom>
          </p:spPr>
        </p:pic>
        <p:pic>
          <p:nvPicPr>
            <p:cNvPr id="24" name="Picture 23">
              <a:extLst>
                <a:ext uri="{FF2B5EF4-FFF2-40B4-BE49-F238E27FC236}">
                  <a16:creationId xmlns:a16="http://schemas.microsoft.com/office/drawing/2014/main" xmlns="" id="{5C9AEEEF-1E6D-490C-A627-1FC81FB6F03E}"/>
                </a:ext>
              </a:extLst>
            </p:cNvPr>
            <p:cNvPicPr>
              <a:picLocks noChangeAspect="1"/>
            </p:cNvPicPr>
            <p:nvPr/>
          </p:nvPicPr>
          <p:blipFill>
            <a:blip r:embed="rId7"/>
            <a:stretch>
              <a:fillRect/>
            </a:stretch>
          </p:blipFill>
          <p:spPr>
            <a:xfrm>
              <a:off x="7873723" y="5405363"/>
              <a:ext cx="469963" cy="469963"/>
            </a:xfrm>
            <a:prstGeom prst="rect">
              <a:avLst/>
            </a:prstGeom>
          </p:spPr>
        </p:pic>
        <p:pic>
          <p:nvPicPr>
            <p:cNvPr id="25" name="Picture 24">
              <a:extLst>
                <a:ext uri="{FF2B5EF4-FFF2-40B4-BE49-F238E27FC236}">
                  <a16:creationId xmlns:a16="http://schemas.microsoft.com/office/drawing/2014/main" xmlns="" id="{C696EB35-6E54-4544-A3D1-4DFC8CABEC5C}"/>
                </a:ext>
              </a:extLst>
            </p:cNvPr>
            <p:cNvPicPr>
              <a:picLocks noChangeAspect="1"/>
            </p:cNvPicPr>
            <p:nvPr/>
          </p:nvPicPr>
          <p:blipFill>
            <a:blip r:embed="rId5"/>
            <a:stretch>
              <a:fillRect/>
            </a:stretch>
          </p:blipFill>
          <p:spPr>
            <a:xfrm>
              <a:off x="8872422" y="5672712"/>
              <a:ext cx="469963" cy="469963"/>
            </a:xfrm>
            <a:prstGeom prst="rect">
              <a:avLst/>
            </a:prstGeom>
          </p:spPr>
        </p:pic>
        <p:pic>
          <p:nvPicPr>
            <p:cNvPr id="26" name="Picture 25">
              <a:extLst>
                <a:ext uri="{FF2B5EF4-FFF2-40B4-BE49-F238E27FC236}">
                  <a16:creationId xmlns:a16="http://schemas.microsoft.com/office/drawing/2014/main" xmlns="" id="{0797F12C-9C18-4A23-9620-5F3D4C5D3786}"/>
                </a:ext>
              </a:extLst>
            </p:cNvPr>
            <p:cNvPicPr>
              <a:picLocks noChangeAspect="1"/>
            </p:cNvPicPr>
            <p:nvPr/>
          </p:nvPicPr>
          <p:blipFill>
            <a:blip r:embed="rId6"/>
            <a:stretch>
              <a:fillRect/>
            </a:stretch>
          </p:blipFill>
          <p:spPr>
            <a:xfrm>
              <a:off x="8315748" y="5672712"/>
              <a:ext cx="469963" cy="469963"/>
            </a:xfrm>
            <a:prstGeom prst="rect">
              <a:avLst/>
            </a:prstGeom>
          </p:spPr>
        </p:pic>
        <p:pic>
          <p:nvPicPr>
            <p:cNvPr id="27" name="Picture 26">
              <a:extLst>
                <a:ext uri="{FF2B5EF4-FFF2-40B4-BE49-F238E27FC236}">
                  <a16:creationId xmlns:a16="http://schemas.microsoft.com/office/drawing/2014/main" xmlns="" id="{E5FEA0C2-C466-41D1-BD19-A96547C706B8}"/>
                </a:ext>
              </a:extLst>
            </p:cNvPr>
            <p:cNvPicPr>
              <a:picLocks noChangeAspect="1"/>
            </p:cNvPicPr>
            <p:nvPr/>
          </p:nvPicPr>
          <p:blipFill>
            <a:blip r:embed="rId7"/>
            <a:stretch>
              <a:fillRect/>
            </a:stretch>
          </p:blipFill>
          <p:spPr>
            <a:xfrm>
              <a:off x="9429096" y="5672712"/>
              <a:ext cx="469963" cy="469963"/>
            </a:xfrm>
            <a:prstGeom prst="rect">
              <a:avLst/>
            </a:prstGeom>
          </p:spPr>
        </p:pic>
      </p:grpSp>
      <p:sp>
        <p:nvSpPr>
          <p:cNvPr id="32" name="TextBox 31">
            <a:extLst>
              <a:ext uri="{FF2B5EF4-FFF2-40B4-BE49-F238E27FC236}">
                <a16:creationId xmlns:a16="http://schemas.microsoft.com/office/drawing/2014/main" xmlns="" id="{85D9A454-0436-4727-BBDA-961E85FA2638}"/>
              </a:ext>
            </a:extLst>
          </p:cNvPr>
          <p:cNvSpPr txBox="1"/>
          <p:nvPr/>
        </p:nvSpPr>
        <p:spPr>
          <a:xfrm>
            <a:off x="-2060682" y="616434"/>
            <a:ext cx="10519953" cy="1405641"/>
          </a:xfrm>
          <a:prstGeom prst="rect">
            <a:avLst/>
          </a:prstGeom>
          <a:noFill/>
        </p:spPr>
        <p:txBody>
          <a:bodyPr wrap="square" rtlCol="0">
            <a:spAutoFit/>
          </a:bodyPr>
          <a:lstStyle/>
          <a:p>
            <a:pPr algn="ctr" defTabSz="1219170">
              <a:buClr>
                <a:srgbClr val="000000"/>
              </a:buClr>
            </a:pPr>
            <a:r>
              <a:rPr lang="en-US" sz="4267" b="1" kern="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latin typeface="Cambria" panose="02040503050406030204" pitchFamily="18" charset="0"/>
                <a:ea typeface="Cambria" panose="02040503050406030204" pitchFamily="18" charset="0"/>
                <a:cs typeface="Arial"/>
                <a:sym typeface="Arial"/>
              </a:rPr>
              <a:t>LUYỆN ĐỌC </a:t>
            </a:r>
            <a:endParaRPr lang="vi-VN" sz="4267" b="1" kern="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latin typeface="Cambria" panose="02040503050406030204" pitchFamily="18" charset="0"/>
              <a:ea typeface="Cambria" panose="02040503050406030204" pitchFamily="18" charset="0"/>
              <a:cs typeface="Arial"/>
              <a:sym typeface="Arial"/>
            </a:endParaRPr>
          </a:p>
          <a:p>
            <a:pPr algn="ctr" defTabSz="1219170">
              <a:buClr>
                <a:srgbClr val="000000"/>
              </a:buClr>
            </a:pPr>
            <a:r>
              <a:rPr lang="en-US" sz="4267" b="1" kern="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latin typeface="Cambria" panose="02040503050406030204" pitchFamily="18" charset="0"/>
                <a:ea typeface="Cambria" panose="02040503050406030204" pitchFamily="18" charset="0"/>
                <a:cs typeface="Arial"/>
                <a:sym typeface="Arial"/>
              </a:rPr>
              <a:t>TRONG NHÓM</a:t>
            </a:r>
          </a:p>
        </p:txBody>
      </p:sp>
    </p:spTree>
    <p:extLst>
      <p:ext uri="{BB962C8B-B14F-4D97-AF65-F5344CB8AC3E}">
        <p14:creationId xmlns:p14="http://schemas.microsoft.com/office/powerpoint/2010/main" val="3341271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66000">
                                          <p:cBhvr additive="base">
                                            <p:cTn id="16"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1000" fill="hold"/>
                                            <p:tgtEl>
                                              <p:spTgt spid="17"/>
                                            </p:tgtEl>
                                            <p:attrNameLst>
                                              <p:attrName>ppt_x</p:attrName>
                                            </p:attrNameLst>
                                          </p:cBhvr>
                                          <p:tavLst>
                                            <p:tav tm="0">
                                              <p:val>
                                                <p:strVal val="#ppt_x"/>
                                              </p:val>
                                            </p:tav>
                                            <p:tav tm="100000">
                                              <p:val>
                                                <p:strVal val="#ppt_x"/>
                                              </p:val>
                                            </p:tav>
                                          </p:tavLst>
                                        </p:anim>
                                        <p:anim calcmode="lin" valueType="num">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1685</TotalTime>
  <Words>892</Words>
  <Application>Microsoft Office PowerPoint</Application>
  <PresentationFormat>Widescreen</PresentationFormat>
  <Paragraphs>56</Paragraphs>
  <Slides>25</Slides>
  <Notes>5</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25</vt:i4>
      </vt:variant>
    </vt:vector>
  </HeadingPairs>
  <TitlesOfParts>
    <vt:vector size="42" baseType="lpstr">
      <vt:lpstr>微软雅黑</vt:lpstr>
      <vt:lpstr>Aptos</vt:lpstr>
      <vt:lpstr>Aptos Display</vt:lpstr>
      <vt:lpstr>Arial</vt:lpstr>
      <vt:lpstr>Calibri</vt:lpstr>
      <vt:lpstr>Cambria</vt:lpstr>
      <vt:lpstr>Roboto</vt:lpstr>
      <vt:lpstr>Times New Roman</vt:lpstr>
      <vt:lpstr>等线</vt:lpstr>
      <vt:lpstr>等线 Light</vt:lpstr>
      <vt:lpstr>Office 主题</vt:lpstr>
      <vt:lpstr>1_Office Theme</vt:lpstr>
      <vt:lpstr>1_Office 主题​​</vt:lpstr>
      <vt:lpstr>Office 主题​​</vt:lpstr>
      <vt:lpstr>Custom Design</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cp:lastModifiedBy>
  <cp:revision>63</cp:revision>
  <dcterms:created xsi:type="dcterms:W3CDTF">2023-06-14T03:10:11Z</dcterms:created>
  <dcterms:modified xsi:type="dcterms:W3CDTF">2025-03-16T22:41:51Z</dcterms:modified>
  <cp:category>9Slide.vn</cp:category>
</cp:coreProperties>
</file>