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94" r:id="rId2"/>
    <p:sldId id="256" r:id="rId3"/>
    <p:sldId id="402" r:id="rId4"/>
    <p:sldId id="397" r:id="rId5"/>
    <p:sldId id="271" r:id="rId6"/>
    <p:sldId id="348" r:id="rId7"/>
    <p:sldId id="272" r:id="rId8"/>
    <p:sldId id="401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uong Thi Thanh Thao" initials="TTTT" lastIdx="2" clrIdx="0">
    <p:extLst>
      <p:ext uri="{19B8F6BF-5375-455C-9EA6-DF929625EA0E}">
        <p15:presenceInfo xmlns:p15="http://schemas.microsoft.com/office/powerpoint/2012/main" userId="S::thaottt@dtp-education.com::49168db8-adbe-4c7e-a88b-0d2373b5cb44" providerId="AD"/>
      </p:ext>
    </p:extLst>
  </p:cmAuthor>
  <p:cmAuthor id="2" name="Nguyen Anh Tram" initials="NAT" lastIdx="1" clrIdx="1">
    <p:extLst>
      <p:ext uri="{19B8F6BF-5375-455C-9EA6-DF929625EA0E}">
        <p15:presenceInfo xmlns:p15="http://schemas.microsoft.com/office/powerpoint/2012/main" userId="S::tramna@dtp-education.com::b871de86-d529-4a9a-a31a-cac2a80982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90"/>
    <a:srgbClr val="D316A6"/>
    <a:srgbClr val="C850CB"/>
    <a:srgbClr val="A3D5E5"/>
    <a:srgbClr val="FF9290"/>
    <a:srgbClr val="9290FF"/>
    <a:srgbClr val="FFFFFF"/>
    <a:srgbClr val="FDD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69" d="100"/>
          <a:sy n="69" d="100"/>
        </p:scale>
        <p:origin x="8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D808C-6E01-4524-9A22-86CE4814E52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553F-ED02-4544-9574-9AC645EE8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1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E98-49C9-19D8-46EC-DB4DAC496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A55BA-59D4-7922-ED74-780395507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532D7-3AE8-6B35-7160-BCC2ED03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A7B1-5FCE-4CB6-B519-736A6DAC88E5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51AA7-2D99-F316-DCE2-3F5B09A7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8EC43-5E6B-6455-1BF6-BA098F55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6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4672-5187-24B0-8313-4A232CB0F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03530-BE2C-54C0-3276-CB4E482D9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5FFC5-E967-4291-9FB3-7F8F86EEC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A7B1-5FCE-4CB6-B519-736A6DAC88E5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D6AB3-A6E3-5622-50BF-C6DA3FE2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ECDAC-7B5C-172F-01E6-20470E66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2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1359E0-4A90-CB85-706B-4B4DC1E39F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3FEB8-0891-EC98-CBC3-1F88FFAFA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3603A-8780-1278-D76A-F777AA5B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A7B1-5FCE-4CB6-B519-736A6DAC88E5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F1E80-190D-763C-6F16-F03C8235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A2380-2DE9-FBC6-58D0-0327EE67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8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8BD2-262C-533C-7E1A-1709E0F2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5DE60-02EB-61C4-2D0E-3B1A8EF91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3AD76-13DB-DFB2-D216-1CA2F707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A7B1-5FCE-4CB6-B519-736A6DAC88E5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41FE4-F32A-AB2E-F589-937C4EF7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4D3E5-A0CA-FEFB-C062-504393A9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A4914-A3AD-2FA7-68A6-9E52CB38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A38E5-E419-83D1-462F-22650024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0C111-C809-7A1B-71BF-FEB4AD4C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A7B1-5FCE-4CB6-B519-736A6DAC88E5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4CD03-1628-8362-4942-57A7788D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66A74-DF73-367C-D740-A189ABFC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F6E2-9198-5915-5515-FEA4FF50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099D8-7797-989F-1359-5A2C115AF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F136A-7101-452B-C6B2-BCB0E7E4D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7295F-93F7-56EF-0151-D60A53261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A7B1-5FCE-4CB6-B519-736A6DAC88E5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9F365-DE0B-47BA-CC74-F6349F0B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1DCF2-5474-CB1E-4180-3D18EA1A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7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2F5BA-705A-2783-3CE3-DA866ADA6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5821D-0DBB-AA22-14D4-F801D5F9D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17CB4-7D98-1D14-4AA2-B3FF98274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1780FE-9111-E1F7-F453-FCDC1911A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7C32DC-17DE-37C0-07DB-BB2AEC9EFB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5B4E47-471D-B9B2-327F-A24CB6D29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A7B1-5FCE-4CB6-B519-736A6DAC88E5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55C018-0FFD-E5B3-EEE1-CBDF0A773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0ECA50-1B4A-2D40-1668-01707FAD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2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FBA77-6873-CB88-A4F1-16BDDA96D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61FA4-F8E3-33B2-FAC2-8E9E1554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A7B1-5FCE-4CB6-B519-736A6DAC88E5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B101D-4964-2634-7D21-1C82E896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5038E-BE02-0EA2-A9F1-97D3CE98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9B8E9-EA51-40EE-3532-D18E8E69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A7B1-5FCE-4CB6-B519-736A6DAC88E5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9A276-F7D9-0381-F188-5CF5869A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DB0C7-EAB1-AEB4-2844-52750836A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0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7240-5047-7BCF-7C28-6E9773524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0F6AB-6865-A417-B4CD-CDD772D46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2DE5F-55CF-9909-FA46-9EAF5A3D0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347CE-ABD2-2BD0-5BD7-22FD14092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A7B1-5FCE-4CB6-B519-736A6DAC88E5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8F695-69BC-8E4C-07BD-236981A5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D68A5-1EC3-7DD0-886D-4B0B257D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97025-2A10-6AD9-489E-E027C9AC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DE362E-2672-C938-A3E3-DA3ADB9FB0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C2A79-5B30-57DD-182D-EA6B8A68F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DC55D-279C-F01A-32FC-F5796435D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A7B1-5FCE-4CB6-B519-736A6DAC88E5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44902-A9A7-98E5-7CDE-526B0C26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01095-98CE-54EB-71BC-92BE548F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6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D4164-CFC6-41DD-AE4E-261D2832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CB330-B44C-8840-D74E-F53DF41DA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4DE59-F349-47DC-5EDF-A4D285EF7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DA7B1-5FCE-4CB6-B519-736A6DAC88E5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B92FC-1E49-426E-313A-A6D805C83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4648C-C9C9-FFC8-60CF-D238B5DCE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33979-8A42-41E3-A33B-BDDB6A428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4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9B7F1E-4AF0-4669-8DEE-5B6874A85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22" y="490331"/>
            <a:ext cx="10363199" cy="54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9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CD78D16-EC5D-0829-60D2-F787CD176234}"/>
              </a:ext>
            </a:extLst>
          </p:cNvPr>
          <p:cNvGrpSpPr/>
          <p:nvPr/>
        </p:nvGrpSpPr>
        <p:grpSpPr>
          <a:xfrm>
            <a:off x="1258957" y="3105334"/>
            <a:ext cx="9140067" cy="1855841"/>
            <a:chOff x="-121452" y="3567079"/>
            <a:chExt cx="9140067" cy="185584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83A9FD-B9CB-8152-E2C1-3EABF7478EF9}"/>
                </a:ext>
              </a:extLst>
            </p:cNvPr>
            <p:cNvSpPr txBox="1"/>
            <p:nvPr/>
          </p:nvSpPr>
          <p:spPr>
            <a:xfrm>
              <a:off x="3522870" y="3567079"/>
              <a:ext cx="154192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200" b="1" u="sng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3200" b="1" u="sng" dirty="0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D02350-D9AC-4205-4178-2067B365D7CB}"/>
                </a:ext>
              </a:extLst>
            </p:cNvPr>
            <p:cNvSpPr txBox="1"/>
            <p:nvPr/>
          </p:nvSpPr>
          <p:spPr>
            <a:xfrm>
              <a:off x="-121452" y="4715034"/>
              <a:ext cx="91400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0" b="1" dirty="0">
                  <a:solidFill>
                    <a:srgbClr val="00929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LÀM QUEN VỚI LẬP TRÌNH (</a:t>
              </a:r>
              <a:r>
                <a:rPr lang="en-US" sz="4000" b="1" dirty="0" err="1">
                  <a:solidFill>
                    <a:srgbClr val="00929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Tiết</a:t>
              </a:r>
              <a:r>
                <a:rPr lang="en-US" sz="4000" b="1" dirty="0">
                  <a:solidFill>
                    <a:srgbClr val="00929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2)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7D42827-945A-46F1-95E1-FEBD12D04D32}"/>
              </a:ext>
            </a:extLst>
          </p:cNvPr>
          <p:cNvSpPr txBox="1"/>
          <p:nvPr/>
        </p:nvSpPr>
        <p:spPr>
          <a:xfrm>
            <a:off x="1736034" y="781881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03 </a:t>
            </a:r>
            <a:r>
              <a:rPr lang="en-US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9E1D4D4-9546-629A-E752-1C25F749C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50"/>
            <a:ext cx="12192000" cy="118570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F972334-899B-5D8A-C3A3-FACE44CBE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35" y="27423"/>
            <a:ext cx="1209799" cy="618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A1E0A0-4211-35EE-B95E-EABEE2B10015}"/>
              </a:ext>
            </a:extLst>
          </p:cNvPr>
          <p:cNvSpPr txBox="1"/>
          <p:nvPr/>
        </p:nvSpPr>
        <p:spPr>
          <a:xfrm>
            <a:off x="625570" y="1078261"/>
            <a:ext cx="5031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trình Scratch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9B7F1E-4AF0-4669-8DEE-5B6874A8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453" y="2000250"/>
            <a:ext cx="9581322" cy="393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9E1D4D4-9546-629A-E752-1C25F749C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50"/>
            <a:ext cx="12192000" cy="118570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F972334-899B-5D8A-C3A3-FACE44CBE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35" y="27423"/>
            <a:ext cx="1209799" cy="618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A1E0A0-4211-35EE-B95E-EABEE2B10015}"/>
              </a:ext>
            </a:extLst>
          </p:cNvPr>
          <p:cNvSpPr txBox="1"/>
          <p:nvPr/>
        </p:nvSpPr>
        <p:spPr>
          <a:xfrm>
            <a:off x="625570" y="966501"/>
            <a:ext cx="10471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Lưu tệp chương trình và thoát khỏi phần mềm </a:t>
            </a:r>
            <a:r>
              <a:rPr lang="vi-VN" sz="2800" b="1" dirty="0">
                <a:solidFill>
                  <a:srgbClr val="0092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Scratch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26C73BD-00A8-80EB-30F0-2AA1F48A743E}"/>
              </a:ext>
            </a:extLst>
          </p:cNvPr>
          <p:cNvGrpSpPr/>
          <p:nvPr/>
        </p:nvGrpSpPr>
        <p:grpSpPr>
          <a:xfrm>
            <a:off x="1292245" y="1546989"/>
            <a:ext cx="8796635" cy="523220"/>
            <a:chOff x="1363365" y="2618113"/>
            <a:chExt cx="8796635" cy="52322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9079B64-18F9-B978-65F7-6A29819E48E1}"/>
                </a:ext>
              </a:extLst>
            </p:cNvPr>
            <p:cNvGrpSpPr/>
            <p:nvPr/>
          </p:nvGrpSpPr>
          <p:grpSpPr>
            <a:xfrm>
              <a:off x="1363365" y="2618113"/>
              <a:ext cx="8796635" cy="523220"/>
              <a:chOff x="1431413" y="3198956"/>
              <a:chExt cx="7535349" cy="52322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93593A-8FED-2E15-65B0-7233A721A352}"/>
                  </a:ext>
                </a:extLst>
              </p:cNvPr>
              <p:cNvSpPr txBox="1"/>
              <p:nvPr/>
            </p:nvSpPr>
            <p:spPr>
              <a:xfrm>
                <a:off x="1738885" y="3198956"/>
                <a:ext cx="7227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vi-VN" sz="2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Nháy chuột chọn </a:t>
                </a:r>
                <a:r>
                  <a:rPr lang="vi-VN" sz="2600" b="1" dirty="0">
                    <a:solidFill>
                      <a:srgbClr val="00929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 tin </a:t>
                </a:r>
                <a:r>
                  <a:rPr lang="en-US" sz="2600" b="1" dirty="0">
                    <a:solidFill>
                      <a:srgbClr val="00929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vi-VN" sz="2600" b="1" dirty="0">
                    <a:solidFill>
                      <a:srgbClr val="00929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Lưu về máy tính</a:t>
                </a:r>
                <a:endParaRPr lang="en-US" sz="2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232167-6C8C-A3C9-ED6A-BB82AE38B734}"/>
                  </a:ext>
                </a:extLst>
              </p:cNvPr>
              <p:cNvSpPr txBox="1"/>
              <p:nvPr/>
            </p:nvSpPr>
            <p:spPr>
              <a:xfrm>
                <a:off x="1431413" y="3242783"/>
                <a:ext cx="307473" cy="400110"/>
              </a:xfrm>
              <a:prstGeom prst="rect">
                <a:avLst/>
              </a:prstGeom>
              <a:solidFill>
                <a:srgbClr val="D316A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C8CDA54-995E-39A8-70A1-96D6C1BF64F3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40" y="2900043"/>
              <a:ext cx="477520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837E9BF-90D4-AFF6-56F1-92E1F42BBE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25" y="2352139"/>
            <a:ext cx="2941575" cy="288061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0C97E15-E306-E8E1-282A-3F3177A1ACFC}"/>
              </a:ext>
            </a:extLst>
          </p:cNvPr>
          <p:cNvSpPr txBox="1"/>
          <p:nvPr/>
        </p:nvSpPr>
        <p:spPr>
          <a:xfrm>
            <a:off x="1651182" y="5094420"/>
            <a:ext cx="8437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Nunito" pitchFamily="2" charset="0"/>
            </a:endParaRPr>
          </a:p>
          <a:p>
            <a:pPr marR="1000" algn="just"/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009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As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17.8); </a:t>
            </a:r>
          </a:p>
        </p:txBody>
      </p:sp>
    </p:spTree>
    <p:extLst>
      <p:ext uri="{BB962C8B-B14F-4D97-AF65-F5344CB8AC3E}">
        <p14:creationId xmlns:p14="http://schemas.microsoft.com/office/powerpoint/2010/main" val="10921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DD6A12-DAB8-76F2-A54A-BE106F705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" y="-9820"/>
            <a:ext cx="12190586" cy="76028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C58CB4-8825-F61E-619D-38D7497DE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35" y="92739"/>
            <a:ext cx="1209799" cy="61840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9983B6D-FF60-A658-F5EE-5F449F51A000}"/>
              </a:ext>
            </a:extLst>
          </p:cNvPr>
          <p:cNvGrpSpPr/>
          <p:nvPr/>
        </p:nvGrpSpPr>
        <p:grpSpPr>
          <a:xfrm>
            <a:off x="2942235" y="1162354"/>
            <a:ext cx="7138592" cy="3849042"/>
            <a:chOff x="2942235" y="1162354"/>
            <a:chExt cx="7138592" cy="3849042"/>
          </a:xfrm>
        </p:grpSpPr>
        <p:sp>
          <p:nvSpPr>
            <p:cNvPr id="19" name="Google Shape;1021;p44">
              <a:extLst>
                <a:ext uri="{FF2B5EF4-FFF2-40B4-BE49-F238E27FC236}">
                  <a16:creationId xmlns:a16="http://schemas.microsoft.com/office/drawing/2014/main" id="{57E2AE17-6D0B-15E4-FD3D-8264914B2408}"/>
                </a:ext>
              </a:extLst>
            </p:cNvPr>
            <p:cNvSpPr/>
            <p:nvPr/>
          </p:nvSpPr>
          <p:spPr>
            <a:xfrm rot="21470825">
              <a:off x="3714393" y="1484997"/>
              <a:ext cx="5521919" cy="3526399"/>
            </a:xfrm>
            <a:prstGeom prst="roundRect">
              <a:avLst>
                <a:gd name="adj" fmla="val 24491"/>
              </a:avLst>
            </a:prstGeom>
            <a:solidFill>
              <a:srgbClr val="FEB444"/>
            </a:solidFill>
            <a:ln w="44450" cap="flat" cmpd="sng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1022;p44">
              <a:extLst>
                <a:ext uri="{FF2B5EF4-FFF2-40B4-BE49-F238E27FC236}">
                  <a16:creationId xmlns:a16="http://schemas.microsoft.com/office/drawing/2014/main" id="{81B0DB0D-84EF-CE1C-254F-2A55A23D6395}"/>
                </a:ext>
              </a:extLst>
            </p:cNvPr>
            <p:cNvSpPr/>
            <p:nvPr/>
          </p:nvSpPr>
          <p:spPr>
            <a:xfrm rot="21470825">
              <a:off x="3532975" y="1207094"/>
              <a:ext cx="5521919" cy="3526399"/>
            </a:xfrm>
            <a:prstGeom prst="roundRect">
              <a:avLst>
                <a:gd name="adj" fmla="val 24491"/>
              </a:avLst>
            </a:prstGeom>
            <a:solidFill>
              <a:schemeClr val="bg1"/>
            </a:solidFill>
            <a:ln w="50800"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3;p30">
              <a:extLst>
                <a:ext uri="{FF2B5EF4-FFF2-40B4-BE49-F238E27FC236}">
                  <a16:creationId xmlns:a16="http://schemas.microsoft.com/office/drawing/2014/main" id="{04F672B4-555C-C8C3-1B1B-A35ABCD04D1E}"/>
                </a:ext>
              </a:extLst>
            </p:cNvPr>
            <p:cNvSpPr/>
            <p:nvPr/>
          </p:nvSpPr>
          <p:spPr>
            <a:xfrm rot="2006702">
              <a:off x="2942235" y="1893736"/>
              <a:ext cx="588826" cy="566095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rgbClr val="FEB44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4;p30">
              <a:extLst>
                <a:ext uri="{FF2B5EF4-FFF2-40B4-BE49-F238E27FC236}">
                  <a16:creationId xmlns:a16="http://schemas.microsoft.com/office/drawing/2014/main" id="{22E5A5B1-4DA7-7B5D-9E67-43F5CF48E586}"/>
                </a:ext>
              </a:extLst>
            </p:cNvPr>
            <p:cNvSpPr/>
            <p:nvPr/>
          </p:nvSpPr>
          <p:spPr>
            <a:xfrm>
              <a:off x="9613996" y="3739448"/>
              <a:ext cx="466831" cy="44879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rgbClr val="FEB44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0;p30">
              <a:extLst>
                <a:ext uri="{FF2B5EF4-FFF2-40B4-BE49-F238E27FC236}">
                  <a16:creationId xmlns:a16="http://schemas.microsoft.com/office/drawing/2014/main" id="{F075C34D-E29B-BA8C-BA4E-2C5FE9C4F258}"/>
                </a:ext>
              </a:extLst>
            </p:cNvPr>
            <p:cNvSpPr txBox="1">
              <a:spLocks/>
            </p:cNvSpPr>
            <p:nvPr/>
          </p:nvSpPr>
          <p:spPr>
            <a:xfrm>
              <a:off x="3605634" y="1388794"/>
              <a:ext cx="5376600" cy="6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Pangolin"/>
                <a:buNone/>
                <a:defRPr sz="4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r>
                <a:rPr lang="vi-VN" sz="4000" dirty="0">
                  <a:ln w="19050">
                    <a:noFill/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Myriad Pro" panose="020B0503030403020204" pitchFamily="34" charset="0"/>
                  <a:ea typeface="Noto Sans JP Black" panose="020B0A00000000000000" pitchFamily="34" charset="-128"/>
                </a:rPr>
                <a:t>LUYỆN TẬP</a:t>
              </a:r>
              <a:endParaRPr lang="en-US" sz="4000" dirty="0">
                <a:ln w="1905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yriad Pro" panose="020B0503030403020204" pitchFamily="34" charset="0"/>
                <a:ea typeface="Noto Sans JP Black" panose="020B0A00000000000000" pitchFamily="34" charset="-128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47E3BD7-846D-8255-AB5D-A2FBA6907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0072" y="2011224"/>
              <a:ext cx="3565255" cy="2480305"/>
            </a:xfrm>
            <a:prstGeom prst="rect">
              <a:avLst/>
            </a:prstGeom>
          </p:spPr>
        </p:pic>
        <p:grpSp>
          <p:nvGrpSpPr>
            <p:cNvPr id="26" name="Google Shape;1597;p49">
              <a:extLst>
                <a:ext uri="{FF2B5EF4-FFF2-40B4-BE49-F238E27FC236}">
                  <a16:creationId xmlns:a16="http://schemas.microsoft.com/office/drawing/2014/main" id="{B7BEF3AC-7079-00FA-BB0C-E969FBCBA2B3}"/>
                </a:ext>
              </a:extLst>
            </p:cNvPr>
            <p:cNvGrpSpPr/>
            <p:nvPr/>
          </p:nvGrpSpPr>
          <p:grpSpPr>
            <a:xfrm rot="20373904">
              <a:off x="8321594" y="4134988"/>
              <a:ext cx="1135412" cy="860287"/>
              <a:chOff x="4017750" y="2417225"/>
              <a:chExt cx="519425" cy="374350"/>
            </a:xfrm>
          </p:grpSpPr>
          <p:sp>
            <p:nvSpPr>
              <p:cNvPr id="27" name="Google Shape;1598;p49">
                <a:extLst>
                  <a:ext uri="{FF2B5EF4-FFF2-40B4-BE49-F238E27FC236}">
                    <a16:creationId xmlns:a16="http://schemas.microsoft.com/office/drawing/2014/main" id="{02158DA7-8C6D-F58C-E765-CEDFD7E293E3}"/>
                  </a:ext>
                </a:extLst>
              </p:cNvPr>
              <p:cNvSpPr/>
              <p:nvPr/>
            </p:nvSpPr>
            <p:spPr>
              <a:xfrm>
                <a:off x="4017750" y="2417225"/>
                <a:ext cx="519425" cy="374350"/>
              </a:xfrm>
              <a:custGeom>
                <a:avLst/>
                <a:gdLst/>
                <a:ahLst/>
                <a:cxnLst/>
                <a:rect l="l" t="t" r="r" b="b"/>
                <a:pathLst>
                  <a:path w="20777" h="14974" extrusionOk="0">
                    <a:moveTo>
                      <a:pt x="2247" y="1124"/>
                    </a:moveTo>
                    <a:cubicBezTo>
                      <a:pt x="2256" y="1124"/>
                      <a:pt x="2266" y="1125"/>
                      <a:pt x="2275" y="1126"/>
                    </a:cubicBezTo>
                    <a:cubicBezTo>
                      <a:pt x="3537" y="1150"/>
                      <a:pt x="5037" y="1233"/>
                      <a:pt x="6501" y="1745"/>
                    </a:cubicBezTo>
                    <a:cubicBezTo>
                      <a:pt x="6525" y="1757"/>
                      <a:pt x="6561" y="1757"/>
                      <a:pt x="6585" y="1769"/>
                    </a:cubicBezTo>
                    <a:cubicBezTo>
                      <a:pt x="6632" y="1781"/>
                      <a:pt x="6692" y="1805"/>
                      <a:pt x="6728" y="1817"/>
                    </a:cubicBezTo>
                    <a:lnTo>
                      <a:pt x="6847" y="1876"/>
                    </a:lnTo>
                    <a:cubicBezTo>
                      <a:pt x="7585" y="2257"/>
                      <a:pt x="8359" y="2662"/>
                      <a:pt x="9121" y="3079"/>
                    </a:cubicBezTo>
                    <a:cubicBezTo>
                      <a:pt x="9442" y="3258"/>
                      <a:pt x="9597" y="3496"/>
                      <a:pt x="9573" y="3889"/>
                    </a:cubicBezTo>
                    <a:cubicBezTo>
                      <a:pt x="9561" y="5091"/>
                      <a:pt x="9561" y="6306"/>
                      <a:pt x="9549" y="7496"/>
                    </a:cubicBezTo>
                    <a:lnTo>
                      <a:pt x="9549" y="7544"/>
                    </a:lnTo>
                    <a:cubicBezTo>
                      <a:pt x="9549" y="8318"/>
                      <a:pt x="9549" y="9092"/>
                      <a:pt x="9537" y="9866"/>
                    </a:cubicBezTo>
                    <a:cubicBezTo>
                      <a:pt x="9537" y="10044"/>
                      <a:pt x="9526" y="10235"/>
                      <a:pt x="9502" y="10413"/>
                    </a:cubicBezTo>
                    <a:cubicBezTo>
                      <a:pt x="9490" y="10568"/>
                      <a:pt x="9478" y="10711"/>
                      <a:pt x="9478" y="10866"/>
                    </a:cubicBezTo>
                    <a:cubicBezTo>
                      <a:pt x="9454" y="11223"/>
                      <a:pt x="9442" y="11568"/>
                      <a:pt x="9442" y="11925"/>
                    </a:cubicBezTo>
                    <a:cubicBezTo>
                      <a:pt x="9430" y="12235"/>
                      <a:pt x="9430" y="12556"/>
                      <a:pt x="9418" y="12878"/>
                    </a:cubicBezTo>
                    <a:cubicBezTo>
                      <a:pt x="9418" y="12913"/>
                      <a:pt x="9418" y="12949"/>
                      <a:pt x="9395" y="12997"/>
                    </a:cubicBezTo>
                    <a:cubicBezTo>
                      <a:pt x="9192" y="12890"/>
                      <a:pt x="9002" y="12794"/>
                      <a:pt x="8799" y="12699"/>
                    </a:cubicBezTo>
                    <a:cubicBezTo>
                      <a:pt x="8144" y="12342"/>
                      <a:pt x="7430" y="12116"/>
                      <a:pt x="6656" y="12044"/>
                    </a:cubicBezTo>
                    <a:cubicBezTo>
                      <a:pt x="6382" y="12044"/>
                      <a:pt x="6085" y="12009"/>
                      <a:pt x="5787" y="11961"/>
                    </a:cubicBezTo>
                    <a:cubicBezTo>
                      <a:pt x="5239" y="11901"/>
                      <a:pt x="4656" y="11842"/>
                      <a:pt x="4073" y="11806"/>
                    </a:cubicBezTo>
                    <a:cubicBezTo>
                      <a:pt x="3965" y="11806"/>
                      <a:pt x="3882" y="11782"/>
                      <a:pt x="3775" y="11782"/>
                    </a:cubicBezTo>
                    <a:cubicBezTo>
                      <a:pt x="3513" y="11782"/>
                      <a:pt x="3251" y="11806"/>
                      <a:pt x="3001" y="11818"/>
                    </a:cubicBezTo>
                    <a:cubicBezTo>
                      <a:pt x="2858" y="11830"/>
                      <a:pt x="2703" y="11830"/>
                      <a:pt x="2572" y="11842"/>
                    </a:cubicBezTo>
                    <a:cubicBezTo>
                      <a:pt x="2453" y="11842"/>
                      <a:pt x="2334" y="11854"/>
                      <a:pt x="2215" y="11854"/>
                    </a:cubicBezTo>
                    <a:cubicBezTo>
                      <a:pt x="2215" y="11818"/>
                      <a:pt x="2191" y="11782"/>
                      <a:pt x="2191" y="11735"/>
                    </a:cubicBezTo>
                    <a:lnTo>
                      <a:pt x="2156" y="10449"/>
                    </a:lnTo>
                    <a:lnTo>
                      <a:pt x="2156" y="10401"/>
                    </a:lnTo>
                    <a:cubicBezTo>
                      <a:pt x="2144" y="9866"/>
                      <a:pt x="2120" y="9330"/>
                      <a:pt x="2096" y="8794"/>
                    </a:cubicBezTo>
                    <a:cubicBezTo>
                      <a:pt x="2084" y="8461"/>
                      <a:pt x="2060" y="8151"/>
                      <a:pt x="2048" y="7830"/>
                    </a:cubicBezTo>
                    <a:cubicBezTo>
                      <a:pt x="2013" y="7306"/>
                      <a:pt x="1989" y="6770"/>
                      <a:pt x="1977" y="6234"/>
                    </a:cubicBezTo>
                    <a:cubicBezTo>
                      <a:pt x="1977" y="5758"/>
                      <a:pt x="1989" y="5270"/>
                      <a:pt x="2001" y="4770"/>
                    </a:cubicBezTo>
                    <a:cubicBezTo>
                      <a:pt x="2013" y="4353"/>
                      <a:pt x="2037" y="3936"/>
                      <a:pt x="2037" y="3519"/>
                    </a:cubicBezTo>
                    <a:cubicBezTo>
                      <a:pt x="2037" y="3079"/>
                      <a:pt x="2025" y="2627"/>
                      <a:pt x="1989" y="2198"/>
                    </a:cubicBezTo>
                    <a:cubicBezTo>
                      <a:pt x="1977" y="1984"/>
                      <a:pt x="1977" y="1757"/>
                      <a:pt x="1965" y="1531"/>
                    </a:cubicBezTo>
                    <a:lnTo>
                      <a:pt x="1965" y="1186"/>
                    </a:lnTo>
                    <a:lnTo>
                      <a:pt x="1977" y="1186"/>
                    </a:lnTo>
                    <a:cubicBezTo>
                      <a:pt x="2083" y="1165"/>
                      <a:pt x="2170" y="1124"/>
                      <a:pt x="2247" y="1124"/>
                    </a:cubicBezTo>
                    <a:close/>
                    <a:moveTo>
                      <a:pt x="17193" y="876"/>
                    </a:moveTo>
                    <a:cubicBezTo>
                      <a:pt x="17634" y="876"/>
                      <a:pt x="18074" y="912"/>
                      <a:pt x="18491" y="983"/>
                    </a:cubicBezTo>
                    <a:cubicBezTo>
                      <a:pt x="18562" y="995"/>
                      <a:pt x="18646" y="1007"/>
                      <a:pt x="18658" y="1007"/>
                    </a:cubicBezTo>
                    <a:cubicBezTo>
                      <a:pt x="18670" y="1031"/>
                      <a:pt x="18670" y="1114"/>
                      <a:pt x="18681" y="1186"/>
                    </a:cubicBezTo>
                    <a:cubicBezTo>
                      <a:pt x="18801" y="2293"/>
                      <a:pt x="18753" y="3436"/>
                      <a:pt x="18681" y="4520"/>
                    </a:cubicBezTo>
                    <a:cubicBezTo>
                      <a:pt x="18670" y="4758"/>
                      <a:pt x="18658" y="5020"/>
                      <a:pt x="18646" y="5258"/>
                    </a:cubicBezTo>
                    <a:lnTo>
                      <a:pt x="18598" y="6639"/>
                    </a:lnTo>
                    <a:cubicBezTo>
                      <a:pt x="18598" y="6996"/>
                      <a:pt x="18586" y="7353"/>
                      <a:pt x="18562" y="7710"/>
                    </a:cubicBezTo>
                    <a:cubicBezTo>
                      <a:pt x="18551" y="7972"/>
                      <a:pt x="18539" y="8234"/>
                      <a:pt x="18527" y="8496"/>
                    </a:cubicBezTo>
                    <a:lnTo>
                      <a:pt x="18479" y="9258"/>
                    </a:lnTo>
                    <a:cubicBezTo>
                      <a:pt x="18467" y="9508"/>
                      <a:pt x="18467" y="9746"/>
                      <a:pt x="18467" y="9996"/>
                    </a:cubicBezTo>
                    <a:lnTo>
                      <a:pt x="18467" y="10556"/>
                    </a:lnTo>
                    <a:cubicBezTo>
                      <a:pt x="18467" y="10818"/>
                      <a:pt x="18455" y="11044"/>
                      <a:pt x="18420" y="11270"/>
                    </a:cubicBezTo>
                    <a:cubicBezTo>
                      <a:pt x="18396" y="11544"/>
                      <a:pt x="18396" y="11544"/>
                      <a:pt x="18098" y="11580"/>
                    </a:cubicBezTo>
                    <a:cubicBezTo>
                      <a:pt x="17896" y="11592"/>
                      <a:pt x="17717" y="11604"/>
                      <a:pt x="17527" y="11628"/>
                    </a:cubicBezTo>
                    <a:cubicBezTo>
                      <a:pt x="17277" y="11640"/>
                      <a:pt x="17027" y="11663"/>
                      <a:pt x="16765" y="11687"/>
                    </a:cubicBezTo>
                    <a:cubicBezTo>
                      <a:pt x="15776" y="11782"/>
                      <a:pt x="14729" y="11985"/>
                      <a:pt x="13407" y="12318"/>
                    </a:cubicBezTo>
                    <a:lnTo>
                      <a:pt x="13133" y="12378"/>
                    </a:lnTo>
                    <a:cubicBezTo>
                      <a:pt x="12478" y="12544"/>
                      <a:pt x="11800" y="12723"/>
                      <a:pt x="11157" y="13056"/>
                    </a:cubicBezTo>
                    <a:cubicBezTo>
                      <a:pt x="10871" y="13199"/>
                      <a:pt x="10609" y="13354"/>
                      <a:pt x="10311" y="13509"/>
                    </a:cubicBezTo>
                    <a:lnTo>
                      <a:pt x="10157" y="13604"/>
                    </a:lnTo>
                    <a:lnTo>
                      <a:pt x="10157" y="13556"/>
                    </a:lnTo>
                    <a:cubicBezTo>
                      <a:pt x="10180" y="13175"/>
                      <a:pt x="10204" y="12794"/>
                      <a:pt x="10216" y="12413"/>
                    </a:cubicBezTo>
                    <a:cubicBezTo>
                      <a:pt x="10264" y="11580"/>
                      <a:pt x="10311" y="10711"/>
                      <a:pt x="10335" y="9866"/>
                    </a:cubicBezTo>
                    <a:cubicBezTo>
                      <a:pt x="10371" y="9092"/>
                      <a:pt x="10371" y="8306"/>
                      <a:pt x="10371" y="7544"/>
                    </a:cubicBezTo>
                    <a:lnTo>
                      <a:pt x="10371" y="6508"/>
                    </a:lnTo>
                    <a:lnTo>
                      <a:pt x="10371" y="5532"/>
                    </a:lnTo>
                    <a:cubicBezTo>
                      <a:pt x="10371" y="4901"/>
                      <a:pt x="10383" y="4258"/>
                      <a:pt x="10383" y="3615"/>
                    </a:cubicBezTo>
                    <a:cubicBezTo>
                      <a:pt x="10383" y="3448"/>
                      <a:pt x="10454" y="3329"/>
                      <a:pt x="10597" y="3246"/>
                    </a:cubicBezTo>
                    <a:cubicBezTo>
                      <a:pt x="11050" y="2936"/>
                      <a:pt x="11573" y="2579"/>
                      <a:pt x="12097" y="2281"/>
                    </a:cubicBezTo>
                    <a:cubicBezTo>
                      <a:pt x="13169" y="1686"/>
                      <a:pt x="14336" y="1269"/>
                      <a:pt x="15622" y="1031"/>
                    </a:cubicBezTo>
                    <a:cubicBezTo>
                      <a:pt x="16157" y="924"/>
                      <a:pt x="16693" y="876"/>
                      <a:pt x="17193" y="876"/>
                    </a:cubicBezTo>
                    <a:close/>
                    <a:moveTo>
                      <a:pt x="19622" y="1865"/>
                    </a:moveTo>
                    <a:lnTo>
                      <a:pt x="19836" y="1876"/>
                    </a:lnTo>
                    <a:lnTo>
                      <a:pt x="19836" y="1924"/>
                    </a:lnTo>
                    <a:lnTo>
                      <a:pt x="19824" y="2234"/>
                    </a:lnTo>
                    <a:cubicBezTo>
                      <a:pt x="19801" y="2877"/>
                      <a:pt x="19789" y="3543"/>
                      <a:pt x="19765" y="4210"/>
                    </a:cubicBezTo>
                    <a:cubicBezTo>
                      <a:pt x="19741" y="4686"/>
                      <a:pt x="19717" y="5163"/>
                      <a:pt x="19682" y="5639"/>
                    </a:cubicBezTo>
                    <a:lnTo>
                      <a:pt x="19682" y="5686"/>
                    </a:lnTo>
                    <a:cubicBezTo>
                      <a:pt x="19658" y="6151"/>
                      <a:pt x="19646" y="6591"/>
                      <a:pt x="19610" y="7056"/>
                    </a:cubicBezTo>
                    <a:cubicBezTo>
                      <a:pt x="19610" y="7199"/>
                      <a:pt x="19610" y="7341"/>
                      <a:pt x="19622" y="7472"/>
                    </a:cubicBezTo>
                    <a:cubicBezTo>
                      <a:pt x="19622" y="7580"/>
                      <a:pt x="19646" y="7663"/>
                      <a:pt x="19646" y="7758"/>
                    </a:cubicBezTo>
                    <a:cubicBezTo>
                      <a:pt x="19622" y="9735"/>
                      <a:pt x="19610" y="11711"/>
                      <a:pt x="19586" y="13711"/>
                    </a:cubicBezTo>
                    <a:cubicBezTo>
                      <a:pt x="18337" y="13630"/>
                      <a:pt x="17111" y="13588"/>
                      <a:pt x="15910" y="13588"/>
                    </a:cubicBezTo>
                    <a:cubicBezTo>
                      <a:pt x="15347" y="13588"/>
                      <a:pt x="14791" y="13597"/>
                      <a:pt x="14240" y="13616"/>
                    </a:cubicBezTo>
                    <a:cubicBezTo>
                      <a:pt x="14223" y="13612"/>
                      <a:pt x="14203" y="13611"/>
                      <a:pt x="14180" y="13611"/>
                    </a:cubicBezTo>
                    <a:cubicBezTo>
                      <a:pt x="14126" y="13611"/>
                      <a:pt x="14061" y="13619"/>
                      <a:pt x="14002" y="13628"/>
                    </a:cubicBezTo>
                    <a:cubicBezTo>
                      <a:pt x="13931" y="13652"/>
                      <a:pt x="13871" y="13652"/>
                      <a:pt x="13812" y="13664"/>
                    </a:cubicBezTo>
                    <a:cubicBezTo>
                      <a:pt x="13109" y="13687"/>
                      <a:pt x="12419" y="13711"/>
                      <a:pt x="11728" y="13723"/>
                    </a:cubicBezTo>
                    <a:cubicBezTo>
                      <a:pt x="12645" y="13330"/>
                      <a:pt x="13645" y="13116"/>
                      <a:pt x="14610" y="12902"/>
                    </a:cubicBezTo>
                    <a:lnTo>
                      <a:pt x="14907" y="12842"/>
                    </a:lnTo>
                    <a:cubicBezTo>
                      <a:pt x="15931" y="12616"/>
                      <a:pt x="17027" y="12485"/>
                      <a:pt x="18122" y="12473"/>
                    </a:cubicBezTo>
                    <a:cubicBezTo>
                      <a:pt x="18348" y="12473"/>
                      <a:pt x="18539" y="12402"/>
                      <a:pt x="18753" y="12342"/>
                    </a:cubicBezTo>
                    <a:lnTo>
                      <a:pt x="18848" y="12306"/>
                    </a:lnTo>
                    <a:cubicBezTo>
                      <a:pt x="19027" y="12247"/>
                      <a:pt x="19241" y="12104"/>
                      <a:pt x="19265" y="11699"/>
                    </a:cubicBezTo>
                    <a:cubicBezTo>
                      <a:pt x="19289" y="11568"/>
                      <a:pt x="19289" y="11425"/>
                      <a:pt x="19301" y="11294"/>
                    </a:cubicBezTo>
                    <a:lnTo>
                      <a:pt x="19301" y="11223"/>
                    </a:lnTo>
                    <a:cubicBezTo>
                      <a:pt x="19324" y="10830"/>
                      <a:pt x="19360" y="10449"/>
                      <a:pt x="19372" y="10056"/>
                    </a:cubicBezTo>
                    <a:cubicBezTo>
                      <a:pt x="19384" y="9723"/>
                      <a:pt x="19408" y="9389"/>
                      <a:pt x="19408" y="9068"/>
                    </a:cubicBezTo>
                    <a:cubicBezTo>
                      <a:pt x="19408" y="8830"/>
                      <a:pt x="19420" y="8592"/>
                      <a:pt x="19420" y="8365"/>
                    </a:cubicBezTo>
                    <a:cubicBezTo>
                      <a:pt x="19443" y="7532"/>
                      <a:pt x="19479" y="6710"/>
                      <a:pt x="19503" y="5877"/>
                    </a:cubicBezTo>
                    <a:cubicBezTo>
                      <a:pt x="19527" y="5675"/>
                      <a:pt x="19527" y="5460"/>
                      <a:pt x="19539" y="5258"/>
                    </a:cubicBezTo>
                    <a:cubicBezTo>
                      <a:pt x="19551" y="4960"/>
                      <a:pt x="19563" y="4662"/>
                      <a:pt x="19563" y="4365"/>
                    </a:cubicBezTo>
                    <a:cubicBezTo>
                      <a:pt x="19586" y="3912"/>
                      <a:pt x="19598" y="3472"/>
                      <a:pt x="19598" y="3019"/>
                    </a:cubicBezTo>
                    <a:lnTo>
                      <a:pt x="19598" y="2936"/>
                    </a:lnTo>
                    <a:cubicBezTo>
                      <a:pt x="19610" y="2603"/>
                      <a:pt x="19610" y="2281"/>
                      <a:pt x="19622" y="1936"/>
                    </a:cubicBezTo>
                    <a:lnTo>
                      <a:pt x="19622" y="1865"/>
                    </a:lnTo>
                    <a:close/>
                    <a:moveTo>
                      <a:pt x="858" y="2376"/>
                    </a:moveTo>
                    <a:cubicBezTo>
                      <a:pt x="929" y="2376"/>
                      <a:pt x="1036" y="2376"/>
                      <a:pt x="1144" y="2400"/>
                    </a:cubicBezTo>
                    <a:cubicBezTo>
                      <a:pt x="1155" y="2496"/>
                      <a:pt x="1155" y="2591"/>
                      <a:pt x="1155" y="2698"/>
                    </a:cubicBezTo>
                    <a:lnTo>
                      <a:pt x="1155" y="4222"/>
                    </a:lnTo>
                    <a:cubicBezTo>
                      <a:pt x="1155" y="5210"/>
                      <a:pt x="1155" y="6222"/>
                      <a:pt x="1167" y="7199"/>
                    </a:cubicBezTo>
                    <a:cubicBezTo>
                      <a:pt x="1191" y="7651"/>
                      <a:pt x="1215" y="8115"/>
                      <a:pt x="1251" y="8544"/>
                    </a:cubicBezTo>
                    <a:cubicBezTo>
                      <a:pt x="1275" y="8913"/>
                      <a:pt x="1286" y="9306"/>
                      <a:pt x="1310" y="9687"/>
                    </a:cubicBezTo>
                    <a:cubicBezTo>
                      <a:pt x="1322" y="10413"/>
                      <a:pt x="1322" y="11151"/>
                      <a:pt x="1322" y="11878"/>
                    </a:cubicBezTo>
                    <a:lnTo>
                      <a:pt x="1322" y="12366"/>
                    </a:lnTo>
                    <a:cubicBezTo>
                      <a:pt x="1322" y="12699"/>
                      <a:pt x="1513" y="12890"/>
                      <a:pt x="1822" y="12913"/>
                    </a:cubicBezTo>
                    <a:cubicBezTo>
                      <a:pt x="1906" y="12913"/>
                      <a:pt x="1977" y="12913"/>
                      <a:pt x="2060" y="12902"/>
                    </a:cubicBezTo>
                    <a:cubicBezTo>
                      <a:pt x="2591" y="12787"/>
                      <a:pt x="3116" y="12740"/>
                      <a:pt x="3662" y="12740"/>
                    </a:cubicBezTo>
                    <a:cubicBezTo>
                      <a:pt x="4304" y="12740"/>
                      <a:pt x="4975" y="12805"/>
                      <a:pt x="5716" y="12902"/>
                    </a:cubicBezTo>
                    <a:cubicBezTo>
                      <a:pt x="6394" y="12997"/>
                      <a:pt x="6990" y="13080"/>
                      <a:pt x="7525" y="13199"/>
                    </a:cubicBezTo>
                    <a:cubicBezTo>
                      <a:pt x="7716" y="13247"/>
                      <a:pt x="7918" y="13330"/>
                      <a:pt x="8109" y="13425"/>
                    </a:cubicBezTo>
                    <a:lnTo>
                      <a:pt x="8216" y="13461"/>
                    </a:lnTo>
                    <a:cubicBezTo>
                      <a:pt x="8394" y="13545"/>
                      <a:pt x="8573" y="13640"/>
                      <a:pt x="8728" y="13735"/>
                    </a:cubicBezTo>
                    <a:lnTo>
                      <a:pt x="8764" y="13747"/>
                    </a:lnTo>
                    <a:cubicBezTo>
                      <a:pt x="8573" y="13747"/>
                      <a:pt x="8394" y="13759"/>
                      <a:pt x="8192" y="13759"/>
                    </a:cubicBezTo>
                    <a:cubicBezTo>
                      <a:pt x="7406" y="13783"/>
                      <a:pt x="6585" y="13806"/>
                      <a:pt x="5775" y="13842"/>
                    </a:cubicBezTo>
                    <a:cubicBezTo>
                      <a:pt x="5335" y="13854"/>
                      <a:pt x="4906" y="13902"/>
                      <a:pt x="4477" y="13926"/>
                    </a:cubicBezTo>
                    <a:cubicBezTo>
                      <a:pt x="4227" y="13961"/>
                      <a:pt x="3953" y="13973"/>
                      <a:pt x="3703" y="13985"/>
                    </a:cubicBezTo>
                    <a:cubicBezTo>
                      <a:pt x="3406" y="13997"/>
                      <a:pt x="3108" y="14021"/>
                      <a:pt x="2822" y="14033"/>
                    </a:cubicBezTo>
                    <a:cubicBezTo>
                      <a:pt x="2679" y="14033"/>
                      <a:pt x="2537" y="14045"/>
                      <a:pt x="2394" y="14045"/>
                    </a:cubicBezTo>
                    <a:lnTo>
                      <a:pt x="2025" y="14056"/>
                    </a:lnTo>
                    <a:lnTo>
                      <a:pt x="1310" y="14104"/>
                    </a:lnTo>
                    <a:lnTo>
                      <a:pt x="1072" y="14104"/>
                    </a:lnTo>
                    <a:cubicBezTo>
                      <a:pt x="1048" y="13973"/>
                      <a:pt x="1036" y="13854"/>
                      <a:pt x="1036" y="13735"/>
                    </a:cubicBezTo>
                    <a:lnTo>
                      <a:pt x="1025" y="13223"/>
                    </a:lnTo>
                    <a:cubicBezTo>
                      <a:pt x="989" y="12604"/>
                      <a:pt x="965" y="11961"/>
                      <a:pt x="965" y="11342"/>
                    </a:cubicBezTo>
                    <a:cubicBezTo>
                      <a:pt x="953" y="10723"/>
                      <a:pt x="965" y="10104"/>
                      <a:pt x="965" y="9496"/>
                    </a:cubicBezTo>
                    <a:lnTo>
                      <a:pt x="965" y="9461"/>
                    </a:lnTo>
                    <a:cubicBezTo>
                      <a:pt x="953" y="8853"/>
                      <a:pt x="953" y="8211"/>
                      <a:pt x="953" y="7603"/>
                    </a:cubicBezTo>
                    <a:cubicBezTo>
                      <a:pt x="929" y="6579"/>
                      <a:pt x="917" y="5532"/>
                      <a:pt x="894" y="4520"/>
                    </a:cubicBezTo>
                    <a:cubicBezTo>
                      <a:pt x="870" y="3924"/>
                      <a:pt x="858" y="3329"/>
                      <a:pt x="858" y="2734"/>
                    </a:cubicBezTo>
                    <a:lnTo>
                      <a:pt x="858" y="2376"/>
                    </a:lnTo>
                    <a:close/>
                    <a:moveTo>
                      <a:pt x="17387" y="1"/>
                    </a:moveTo>
                    <a:cubicBezTo>
                      <a:pt x="16623" y="1"/>
                      <a:pt x="15867" y="81"/>
                      <a:pt x="15133" y="162"/>
                    </a:cubicBezTo>
                    <a:lnTo>
                      <a:pt x="14955" y="174"/>
                    </a:lnTo>
                    <a:cubicBezTo>
                      <a:pt x="14776" y="198"/>
                      <a:pt x="14621" y="269"/>
                      <a:pt x="14502" y="341"/>
                    </a:cubicBezTo>
                    <a:cubicBezTo>
                      <a:pt x="14431" y="376"/>
                      <a:pt x="14371" y="412"/>
                      <a:pt x="14312" y="436"/>
                    </a:cubicBezTo>
                    <a:cubicBezTo>
                      <a:pt x="13336" y="745"/>
                      <a:pt x="12383" y="1055"/>
                      <a:pt x="11490" y="1603"/>
                    </a:cubicBezTo>
                    <a:cubicBezTo>
                      <a:pt x="11097" y="1841"/>
                      <a:pt x="10716" y="2103"/>
                      <a:pt x="10335" y="2341"/>
                    </a:cubicBezTo>
                    <a:lnTo>
                      <a:pt x="10002" y="2555"/>
                    </a:lnTo>
                    <a:cubicBezTo>
                      <a:pt x="9954" y="2531"/>
                      <a:pt x="9895" y="2496"/>
                      <a:pt x="9847" y="2472"/>
                    </a:cubicBezTo>
                    <a:lnTo>
                      <a:pt x="9823" y="2460"/>
                    </a:lnTo>
                    <a:cubicBezTo>
                      <a:pt x="9561" y="2305"/>
                      <a:pt x="9311" y="2162"/>
                      <a:pt x="9026" y="2019"/>
                    </a:cubicBezTo>
                    <a:cubicBezTo>
                      <a:pt x="8811" y="1924"/>
                      <a:pt x="8585" y="1829"/>
                      <a:pt x="8371" y="1722"/>
                    </a:cubicBezTo>
                    <a:cubicBezTo>
                      <a:pt x="8049" y="1591"/>
                      <a:pt x="7716" y="1460"/>
                      <a:pt x="7442" y="1281"/>
                    </a:cubicBezTo>
                    <a:cubicBezTo>
                      <a:pt x="6680" y="829"/>
                      <a:pt x="5870" y="686"/>
                      <a:pt x="5120" y="567"/>
                    </a:cubicBezTo>
                    <a:cubicBezTo>
                      <a:pt x="3953" y="388"/>
                      <a:pt x="3049" y="317"/>
                      <a:pt x="2168" y="281"/>
                    </a:cubicBezTo>
                    <a:cubicBezTo>
                      <a:pt x="1917" y="281"/>
                      <a:pt x="1691" y="317"/>
                      <a:pt x="1394" y="400"/>
                    </a:cubicBezTo>
                    <a:cubicBezTo>
                      <a:pt x="1096" y="495"/>
                      <a:pt x="965" y="733"/>
                      <a:pt x="1025" y="1043"/>
                    </a:cubicBezTo>
                    <a:cubicBezTo>
                      <a:pt x="1048" y="1174"/>
                      <a:pt x="1072" y="1329"/>
                      <a:pt x="1084" y="1460"/>
                    </a:cubicBezTo>
                    <a:lnTo>
                      <a:pt x="1084" y="1472"/>
                    </a:lnTo>
                    <a:cubicBezTo>
                      <a:pt x="977" y="1484"/>
                      <a:pt x="870" y="1484"/>
                      <a:pt x="774" y="1484"/>
                    </a:cubicBezTo>
                    <a:lnTo>
                      <a:pt x="667" y="1484"/>
                    </a:lnTo>
                    <a:cubicBezTo>
                      <a:pt x="429" y="1484"/>
                      <a:pt x="96" y="1531"/>
                      <a:pt x="24" y="1995"/>
                    </a:cubicBezTo>
                    <a:cubicBezTo>
                      <a:pt x="1" y="2174"/>
                      <a:pt x="1" y="2341"/>
                      <a:pt x="12" y="2460"/>
                    </a:cubicBezTo>
                    <a:cubicBezTo>
                      <a:pt x="24" y="2615"/>
                      <a:pt x="24" y="2781"/>
                      <a:pt x="36" y="2948"/>
                    </a:cubicBezTo>
                    <a:cubicBezTo>
                      <a:pt x="60" y="3186"/>
                      <a:pt x="84" y="3472"/>
                      <a:pt x="84" y="3722"/>
                    </a:cubicBezTo>
                    <a:cubicBezTo>
                      <a:pt x="96" y="4555"/>
                      <a:pt x="120" y="5401"/>
                      <a:pt x="120" y="6234"/>
                    </a:cubicBezTo>
                    <a:lnTo>
                      <a:pt x="120" y="6353"/>
                    </a:lnTo>
                    <a:cubicBezTo>
                      <a:pt x="120" y="6901"/>
                      <a:pt x="132" y="7437"/>
                      <a:pt x="132" y="7996"/>
                    </a:cubicBezTo>
                    <a:cubicBezTo>
                      <a:pt x="143" y="9211"/>
                      <a:pt x="179" y="10413"/>
                      <a:pt x="191" y="11640"/>
                    </a:cubicBezTo>
                    <a:lnTo>
                      <a:pt x="203" y="12616"/>
                    </a:lnTo>
                    <a:cubicBezTo>
                      <a:pt x="215" y="13199"/>
                      <a:pt x="215" y="13795"/>
                      <a:pt x="251" y="14378"/>
                    </a:cubicBezTo>
                    <a:cubicBezTo>
                      <a:pt x="263" y="14783"/>
                      <a:pt x="417" y="14938"/>
                      <a:pt x="834" y="14973"/>
                    </a:cubicBezTo>
                    <a:lnTo>
                      <a:pt x="917" y="14973"/>
                    </a:lnTo>
                    <a:cubicBezTo>
                      <a:pt x="977" y="14973"/>
                      <a:pt x="1036" y="14973"/>
                      <a:pt x="1096" y="14961"/>
                    </a:cubicBezTo>
                    <a:cubicBezTo>
                      <a:pt x="1489" y="14926"/>
                      <a:pt x="1870" y="14902"/>
                      <a:pt x="2239" y="14878"/>
                    </a:cubicBezTo>
                    <a:lnTo>
                      <a:pt x="2287" y="14878"/>
                    </a:lnTo>
                    <a:cubicBezTo>
                      <a:pt x="3132" y="14818"/>
                      <a:pt x="4001" y="14759"/>
                      <a:pt x="4858" y="14723"/>
                    </a:cubicBezTo>
                    <a:cubicBezTo>
                      <a:pt x="5984" y="14658"/>
                      <a:pt x="7132" y="14603"/>
                      <a:pt x="8288" y="14603"/>
                    </a:cubicBezTo>
                    <a:cubicBezTo>
                      <a:pt x="8807" y="14603"/>
                      <a:pt x="9327" y="14614"/>
                      <a:pt x="9847" y="14640"/>
                    </a:cubicBezTo>
                    <a:cubicBezTo>
                      <a:pt x="9918" y="14640"/>
                      <a:pt x="9978" y="14628"/>
                      <a:pt x="10038" y="14628"/>
                    </a:cubicBezTo>
                    <a:lnTo>
                      <a:pt x="10073" y="14628"/>
                    </a:lnTo>
                    <a:lnTo>
                      <a:pt x="10490" y="14616"/>
                    </a:lnTo>
                    <a:cubicBezTo>
                      <a:pt x="10931" y="14604"/>
                      <a:pt x="11395" y="14568"/>
                      <a:pt x="11835" y="14557"/>
                    </a:cubicBezTo>
                    <a:cubicBezTo>
                      <a:pt x="11990" y="14557"/>
                      <a:pt x="12133" y="14557"/>
                      <a:pt x="12276" y="14568"/>
                    </a:cubicBezTo>
                    <a:cubicBezTo>
                      <a:pt x="12371" y="14574"/>
                      <a:pt x="12466" y="14577"/>
                      <a:pt x="12563" y="14577"/>
                    </a:cubicBezTo>
                    <a:cubicBezTo>
                      <a:pt x="12660" y="14577"/>
                      <a:pt x="12758" y="14574"/>
                      <a:pt x="12859" y="14568"/>
                    </a:cubicBezTo>
                    <a:cubicBezTo>
                      <a:pt x="13276" y="14545"/>
                      <a:pt x="13705" y="14509"/>
                      <a:pt x="14121" y="14485"/>
                    </a:cubicBezTo>
                    <a:cubicBezTo>
                      <a:pt x="14776" y="14437"/>
                      <a:pt x="15455" y="14378"/>
                      <a:pt x="16145" y="14366"/>
                    </a:cubicBezTo>
                    <a:cubicBezTo>
                      <a:pt x="16329" y="14360"/>
                      <a:pt x="16512" y="14357"/>
                      <a:pt x="16694" y="14357"/>
                    </a:cubicBezTo>
                    <a:cubicBezTo>
                      <a:pt x="17874" y="14357"/>
                      <a:pt x="19031" y="14480"/>
                      <a:pt x="20134" y="14604"/>
                    </a:cubicBezTo>
                    <a:lnTo>
                      <a:pt x="20444" y="14628"/>
                    </a:lnTo>
                    <a:lnTo>
                      <a:pt x="20456" y="14318"/>
                    </a:lnTo>
                    <a:cubicBezTo>
                      <a:pt x="20456" y="14271"/>
                      <a:pt x="20456" y="14247"/>
                      <a:pt x="20467" y="14199"/>
                    </a:cubicBezTo>
                    <a:cubicBezTo>
                      <a:pt x="20491" y="14104"/>
                      <a:pt x="20491" y="13985"/>
                      <a:pt x="20491" y="13890"/>
                    </a:cubicBezTo>
                    <a:cubicBezTo>
                      <a:pt x="20491" y="13652"/>
                      <a:pt x="20467" y="13414"/>
                      <a:pt x="20467" y="13175"/>
                    </a:cubicBezTo>
                    <a:cubicBezTo>
                      <a:pt x="20456" y="12771"/>
                      <a:pt x="20456" y="12354"/>
                      <a:pt x="20456" y="11949"/>
                    </a:cubicBezTo>
                    <a:cubicBezTo>
                      <a:pt x="20467" y="10747"/>
                      <a:pt x="20491" y="9508"/>
                      <a:pt x="20515" y="8139"/>
                    </a:cubicBezTo>
                    <a:cubicBezTo>
                      <a:pt x="20551" y="6829"/>
                      <a:pt x="20575" y="5639"/>
                      <a:pt x="20622" y="4496"/>
                    </a:cubicBezTo>
                    <a:cubicBezTo>
                      <a:pt x="20634" y="3948"/>
                      <a:pt x="20670" y="3389"/>
                      <a:pt x="20694" y="2853"/>
                    </a:cubicBezTo>
                    <a:lnTo>
                      <a:pt x="20694" y="2829"/>
                    </a:lnTo>
                    <a:cubicBezTo>
                      <a:pt x="20706" y="2424"/>
                      <a:pt x="20741" y="2019"/>
                      <a:pt x="20753" y="1626"/>
                    </a:cubicBezTo>
                    <a:cubicBezTo>
                      <a:pt x="20777" y="1174"/>
                      <a:pt x="20634" y="1031"/>
                      <a:pt x="20158" y="948"/>
                    </a:cubicBezTo>
                    <a:cubicBezTo>
                      <a:pt x="20003" y="924"/>
                      <a:pt x="19824" y="912"/>
                      <a:pt x="19646" y="888"/>
                    </a:cubicBezTo>
                    <a:lnTo>
                      <a:pt x="19598" y="888"/>
                    </a:lnTo>
                    <a:lnTo>
                      <a:pt x="19598" y="829"/>
                    </a:lnTo>
                    <a:cubicBezTo>
                      <a:pt x="19598" y="686"/>
                      <a:pt x="19610" y="471"/>
                      <a:pt x="19443" y="329"/>
                    </a:cubicBezTo>
                    <a:cubicBezTo>
                      <a:pt x="19301" y="174"/>
                      <a:pt x="19086" y="162"/>
                      <a:pt x="18932" y="138"/>
                    </a:cubicBezTo>
                    <a:cubicBezTo>
                      <a:pt x="18896" y="138"/>
                      <a:pt x="18848" y="114"/>
                      <a:pt x="18824" y="114"/>
                    </a:cubicBezTo>
                    <a:cubicBezTo>
                      <a:pt x="18344" y="32"/>
                      <a:pt x="17864" y="1"/>
                      <a:pt x="17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599;p49">
                <a:extLst>
                  <a:ext uri="{FF2B5EF4-FFF2-40B4-BE49-F238E27FC236}">
                    <a16:creationId xmlns:a16="http://schemas.microsoft.com/office/drawing/2014/main" id="{9E5DE1DD-F243-60A1-5790-726ECD6415F0}"/>
                  </a:ext>
                </a:extLst>
              </p:cNvPr>
              <p:cNvSpPr/>
              <p:nvPr/>
            </p:nvSpPr>
            <p:spPr>
              <a:xfrm>
                <a:off x="4269275" y="2430500"/>
                <a:ext cx="225650" cy="3286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3145" extrusionOk="0">
                    <a:moveTo>
                      <a:pt x="215" y="13144"/>
                    </a:moveTo>
                    <a:cubicBezTo>
                      <a:pt x="12" y="13061"/>
                      <a:pt x="0" y="12894"/>
                      <a:pt x="0" y="12716"/>
                    </a:cubicBezTo>
                    <a:cubicBezTo>
                      <a:pt x="60" y="11478"/>
                      <a:pt x="143" y="10537"/>
                      <a:pt x="179" y="9323"/>
                    </a:cubicBezTo>
                    <a:cubicBezTo>
                      <a:pt x="203" y="8203"/>
                      <a:pt x="191" y="7084"/>
                      <a:pt x="191" y="5977"/>
                    </a:cubicBezTo>
                    <a:cubicBezTo>
                      <a:pt x="191" y="5024"/>
                      <a:pt x="203" y="4048"/>
                      <a:pt x="203" y="3096"/>
                    </a:cubicBezTo>
                    <a:cubicBezTo>
                      <a:pt x="203" y="2834"/>
                      <a:pt x="334" y="2619"/>
                      <a:pt x="536" y="2477"/>
                    </a:cubicBezTo>
                    <a:cubicBezTo>
                      <a:pt x="1024" y="2131"/>
                      <a:pt x="1512" y="1786"/>
                      <a:pt x="2036" y="1488"/>
                    </a:cubicBezTo>
                    <a:cubicBezTo>
                      <a:pt x="3132" y="869"/>
                      <a:pt x="4322" y="452"/>
                      <a:pt x="5561" y="214"/>
                    </a:cubicBezTo>
                    <a:cubicBezTo>
                      <a:pt x="6525" y="36"/>
                      <a:pt x="7501" y="0"/>
                      <a:pt x="8478" y="167"/>
                    </a:cubicBezTo>
                    <a:cubicBezTo>
                      <a:pt x="8847" y="226"/>
                      <a:pt x="8859" y="262"/>
                      <a:pt x="8894" y="643"/>
                    </a:cubicBezTo>
                    <a:cubicBezTo>
                      <a:pt x="9025" y="2012"/>
                      <a:pt x="8906" y="3381"/>
                      <a:pt x="8847" y="4751"/>
                    </a:cubicBezTo>
                    <a:cubicBezTo>
                      <a:pt x="8799" y="5572"/>
                      <a:pt x="8823" y="6394"/>
                      <a:pt x="8787" y="7203"/>
                    </a:cubicBezTo>
                    <a:cubicBezTo>
                      <a:pt x="8775" y="7727"/>
                      <a:pt x="8716" y="8227"/>
                      <a:pt x="8704" y="8751"/>
                    </a:cubicBezTo>
                    <a:cubicBezTo>
                      <a:pt x="8692" y="9180"/>
                      <a:pt x="8704" y="9596"/>
                      <a:pt x="8692" y="10037"/>
                    </a:cubicBezTo>
                    <a:cubicBezTo>
                      <a:pt x="8692" y="10287"/>
                      <a:pt x="8668" y="10525"/>
                      <a:pt x="8644" y="10775"/>
                    </a:cubicBezTo>
                    <a:cubicBezTo>
                      <a:pt x="8597" y="11192"/>
                      <a:pt x="8478" y="11311"/>
                      <a:pt x="8061" y="11347"/>
                    </a:cubicBezTo>
                    <a:cubicBezTo>
                      <a:pt x="7632" y="11394"/>
                      <a:pt x="7204" y="11406"/>
                      <a:pt x="6763" y="11454"/>
                    </a:cubicBezTo>
                    <a:cubicBezTo>
                      <a:pt x="5668" y="11549"/>
                      <a:pt x="4596" y="11787"/>
                      <a:pt x="3525" y="12073"/>
                    </a:cubicBezTo>
                    <a:cubicBezTo>
                      <a:pt x="2786" y="12263"/>
                      <a:pt x="2060" y="12430"/>
                      <a:pt x="1393" y="12775"/>
                    </a:cubicBezTo>
                    <a:cubicBezTo>
                      <a:pt x="1024" y="12978"/>
                      <a:pt x="619" y="12918"/>
                      <a:pt x="215" y="13144"/>
                    </a:cubicBezTo>
                    <a:close/>
                    <a:moveTo>
                      <a:pt x="1524" y="3131"/>
                    </a:moveTo>
                    <a:cubicBezTo>
                      <a:pt x="1632" y="3119"/>
                      <a:pt x="1727" y="3131"/>
                      <a:pt x="1786" y="3096"/>
                    </a:cubicBezTo>
                    <a:cubicBezTo>
                      <a:pt x="2775" y="2655"/>
                      <a:pt x="3810" y="2262"/>
                      <a:pt x="4834" y="1929"/>
                    </a:cubicBezTo>
                    <a:cubicBezTo>
                      <a:pt x="5572" y="1667"/>
                      <a:pt x="6323" y="1488"/>
                      <a:pt x="7108" y="1548"/>
                    </a:cubicBezTo>
                    <a:cubicBezTo>
                      <a:pt x="7239" y="1572"/>
                      <a:pt x="7442" y="1607"/>
                      <a:pt x="7442" y="1405"/>
                    </a:cubicBezTo>
                    <a:cubicBezTo>
                      <a:pt x="7442" y="1226"/>
                      <a:pt x="7227" y="1238"/>
                      <a:pt x="7108" y="1238"/>
                    </a:cubicBezTo>
                    <a:cubicBezTo>
                      <a:pt x="6287" y="1274"/>
                      <a:pt x="5477" y="1369"/>
                      <a:pt x="4703" y="1691"/>
                    </a:cubicBezTo>
                    <a:cubicBezTo>
                      <a:pt x="3763" y="2072"/>
                      <a:pt x="2810" y="2417"/>
                      <a:pt x="1858" y="2774"/>
                    </a:cubicBezTo>
                    <a:cubicBezTo>
                      <a:pt x="1691" y="2822"/>
                      <a:pt x="1548" y="2881"/>
                      <a:pt x="1524" y="3131"/>
                    </a:cubicBezTo>
                    <a:close/>
                    <a:moveTo>
                      <a:pt x="7120" y="9668"/>
                    </a:moveTo>
                    <a:cubicBezTo>
                      <a:pt x="6966" y="9632"/>
                      <a:pt x="6811" y="9573"/>
                      <a:pt x="6680" y="9585"/>
                    </a:cubicBezTo>
                    <a:cubicBezTo>
                      <a:pt x="6013" y="9632"/>
                      <a:pt x="5334" y="9668"/>
                      <a:pt x="4668" y="9739"/>
                    </a:cubicBezTo>
                    <a:cubicBezTo>
                      <a:pt x="4287" y="9787"/>
                      <a:pt x="3894" y="9858"/>
                      <a:pt x="3513" y="9966"/>
                    </a:cubicBezTo>
                    <a:cubicBezTo>
                      <a:pt x="2941" y="10108"/>
                      <a:pt x="2394" y="10287"/>
                      <a:pt x="1822" y="10454"/>
                    </a:cubicBezTo>
                    <a:cubicBezTo>
                      <a:pt x="1739" y="10478"/>
                      <a:pt x="1643" y="10501"/>
                      <a:pt x="1572" y="10537"/>
                    </a:cubicBezTo>
                    <a:cubicBezTo>
                      <a:pt x="1548" y="10561"/>
                      <a:pt x="1501" y="10632"/>
                      <a:pt x="1512" y="10656"/>
                    </a:cubicBezTo>
                    <a:cubicBezTo>
                      <a:pt x="1524" y="10704"/>
                      <a:pt x="1584" y="10763"/>
                      <a:pt x="1632" y="10775"/>
                    </a:cubicBezTo>
                    <a:cubicBezTo>
                      <a:pt x="1679" y="10799"/>
                      <a:pt x="1739" y="10763"/>
                      <a:pt x="1774" y="10751"/>
                    </a:cubicBezTo>
                    <a:cubicBezTo>
                      <a:pt x="2346" y="10573"/>
                      <a:pt x="2929" y="10406"/>
                      <a:pt x="3489" y="10227"/>
                    </a:cubicBezTo>
                    <a:cubicBezTo>
                      <a:pt x="3679" y="10168"/>
                      <a:pt x="3882" y="10120"/>
                      <a:pt x="4084" y="10085"/>
                    </a:cubicBezTo>
                    <a:cubicBezTo>
                      <a:pt x="4977" y="9942"/>
                      <a:pt x="5858" y="9763"/>
                      <a:pt x="6775" y="9906"/>
                    </a:cubicBezTo>
                    <a:cubicBezTo>
                      <a:pt x="6930" y="9966"/>
                      <a:pt x="7085" y="9930"/>
                      <a:pt x="7120" y="9668"/>
                    </a:cubicBezTo>
                    <a:close/>
                    <a:moveTo>
                      <a:pt x="7061" y="8358"/>
                    </a:moveTo>
                    <a:cubicBezTo>
                      <a:pt x="6787" y="8322"/>
                      <a:pt x="6513" y="8275"/>
                      <a:pt x="6227" y="8275"/>
                    </a:cubicBezTo>
                    <a:cubicBezTo>
                      <a:pt x="5513" y="8263"/>
                      <a:pt x="4787" y="8263"/>
                      <a:pt x="4084" y="8513"/>
                    </a:cubicBezTo>
                    <a:cubicBezTo>
                      <a:pt x="3703" y="8668"/>
                      <a:pt x="3286" y="8751"/>
                      <a:pt x="2882" y="8870"/>
                    </a:cubicBezTo>
                    <a:cubicBezTo>
                      <a:pt x="2477" y="8989"/>
                      <a:pt x="2084" y="9096"/>
                      <a:pt x="1679" y="9215"/>
                    </a:cubicBezTo>
                    <a:cubicBezTo>
                      <a:pt x="1608" y="9227"/>
                      <a:pt x="1524" y="9263"/>
                      <a:pt x="1465" y="9311"/>
                    </a:cubicBezTo>
                    <a:cubicBezTo>
                      <a:pt x="1441" y="9323"/>
                      <a:pt x="1405" y="9394"/>
                      <a:pt x="1429" y="9442"/>
                    </a:cubicBezTo>
                    <a:cubicBezTo>
                      <a:pt x="1441" y="9489"/>
                      <a:pt x="1489" y="9525"/>
                      <a:pt x="1524" y="9525"/>
                    </a:cubicBezTo>
                    <a:cubicBezTo>
                      <a:pt x="1584" y="9549"/>
                      <a:pt x="1643" y="9525"/>
                      <a:pt x="1703" y="9513"/>
                    </a:cubicBezTo>
                    <a:cubicBezTo>
                      <a:pt x="2143" y="9382"/>
                      <a:pt x="2572" y="9251"/>
                      <a:pt x="3001" y="9096"/>
                    </a:cubicBezTo>
                    <a:cubicBezTo>
                      <a:pt x="4239" y="8680"/>
                      <a:pt x="5489" y="8394"/>
                      <a:pt x="6799" y="8668"/>
                    </a:cubicBezTo>
                    <a:cubicBezTo>
                      <a:pt x="7049" y="8680"/>
                      <a:pt x="7096" y="8561"/>
                      <a:pt x="7061" y="8358"/>
                    </a:cubicBezTo>
                    <a:close/>
                    <a:moveTo>
                      <a:pt x="1822" y="4370"/>
                    </a:moveTo>
                    <a:cubicBezTo>
                      <a:pt x="1917" y="4382"/>
                      <a:pt x="2001" y="4429"/>
                      <a:pt x="2084" y="4405"/>
                    </a:cubicBezTo>
                    <a:cubicBezTo>
                      <a:pt x="2453" y="4310"/>
                      <a:pt x="2822" y="4227"/>
                      <a:pt x="3167" y="4084"/>
                    </a:cubicBezTo>
                    <a:cubicBezTo>
                      <a:pt x="4287" y="3620"/>
                      <a:pt x="5430" y="3429"/>
                      <a:pt x="6632" y="3500"/>
                    </a:cubicBezTo>
                    <a:lnTo>
                      <a:pt x="6906" y="3500"/>
                    </a:lnTo>
                    <a:cubicBezTo>
                      <a:pt x="7085" y="3489"/>
                      <a:pt x="7108" y="3393"/>
                      <a:pt x="7085" y="3239"/>
                    </a:cubicBezTo>
                    <a:cubicBezTo>
                      <a:pt x="7013" y="3215"/>
                      <a:pt x="6977" y="3203"/>
                      <a:pt x="6918" y="3191"/>
                    </a:cubicBezTo>
                    <a:cubicBezTo>
                      <a:pt x="6168" y="3119"/>
                      <a:pt x="5453" y="3239"/>
                      <a:pt x="4727" y="3334"/>
                    </a:cubicBezTo>
                    <a:cubicBezTo>
                      <a:pt x="4084" y="3429"/>
                      <a:pt x="3525" y="3727"/>
                      <a:pt x="2917" y="3870"/>
                    </a:cubicBezTo>
                    <a:cubicBezTo>
                      <a:pt x="2715" y="3917"/>
                      <a:pt x="2513" y="3965"/>
                      <a:pt x="2322" y="4024"/>
                    </a:cubicBezTo>
                    <a:cubicBezTo>
                      <a:pt x="2143" y="4084"/>
                      <a:pt x="1929" y="4096"/>
                      <a:pt x="1822" y="4370"/>
                    </a:cubicBezTo>
                    <a:close/>
                    <a:moveTo>
                      <a:pt x="1608" y="5941"/>
                    </a:moveTo>
                    <a:cubicBezTo>
                      <a:pt x="1727" y="5941"/>
                      <a:pt x="1810" y="5953"/>
                      <a:pt x="1882" y="5941"/>
                    </a:cubicBezTo>
                    <a:cubicBezTo>
                      <a:pt x="3036" y="5644"/>
                      <a:pt x="4179" y="5382"/>
                      <a:pt x="5358" y="5286"/>
                    </a:cubicBezTo>
                    <a:cubicBezTo>
                      <a:pt x="5537" y="5274"/>
                      <a:pt x="5572" y="5167"/>
                      <a:pt x="5572" y="4965"/>
                    </a:cubicBezTo>
                    <a:cubicBezTo>
                      <a:pt x="5311" y="4989"/>
                      <a:pt x="5061" y="5001"/>
                      <a:pt x="4822" y="5048"/>
                    </a:cubicBezTo>
                    <a:cubicBezTo>
                      <a:pt x="3846" y="5239"/>
                      <a:pt x="2882" y="5453"/>
                      <a:pt x="1917" y="5655"/>
                    </a:cubicBezTo>
                    <a:cubicBezTo>
                      <a:pt x="1786" y="5691"/>
                      <a:pt x="1632" y="5703"/>
                      <a:pt x="1608" y="5941"/>
                    </a:cubicBezTo>
                    <a:close/>
                    <a:moveTo>
                      <a:pt x="1858" y="11525"/>
                    </a:moveTo>
                    <a:cubicBezTo>
                      <a:pt x="2001" y="11513"/>
                      <a:pt x="2143" y="11525"/>
                      <a:pt x="2274" y="11490"/>
                    </a:cubicBezTo>
                    <a:cubicBezTo>
                      <a:pt x="2810" y="11370"/>
                      <a:pt x="3334" y="11240"/>
                      <a:pt x="3846" y="11109"/>
                    </a:cubicBezTo>
                    <a:cubicBezTo>
                      <a:pt x="3953" y="11073"/>
                      <a:pt x="4108" y="11061"/>
                      <a:pt x="4072" y="10894"/>
                    </a:cubicBezTo>
                    <a:cubicBezTo>
                      <a:pt x="4037" y="10751"/>
                      <a:pt x="3906" y="10763"/>
                      <a:pt x="3787" y="10775"/>
                    </a:cubicBezTo>
                    <a:cubicBezTo>
                      <a:pt x="3763" y="10775"/>
                      <a:pt x="3739" y="10799"/>
                      <a:pt x="3715" y="10799"/>
                    </a:cubicBezTo>
                    <a:cubicBezTo>
                      <a:pt x="3179" y="10930"/>
                      <a:pt x="2644" y="11061"/>
                      <a:pt x="2108" y="11216"/>
                    </a:cubicBezTo>
                    <a:cubicBezTo>
                      <a:pt x="2001" y="11251"/>
                      <a:pt x="1858" y="11251"/>
                      <a:pt x="1858" y="11525"/>
                    </a:cubicBezTo>
                    <a:close/>
                    <a:moveTo>
                      <a:pt x="5418" y="10716"/>
                    </a:moveTo>
                    <a:cubicBezTo>
                      <a:pt x="5322" y="10680"/>
                      <a:pt x="5275" y="10632"/>
                      <a:pt x="5227" y="10632"/>
                    </a:cubicBezTo>
                    <a:cubicBezTo>
                      <a:pt x="5191" y="10644"/>
                      <a:pt x="5132" y="10704"/>
                      <a:pt x="5132" y="10751"/>
                    </a:cubicBezTo>
                    <a:cubicBezTo>
                      <a:pt x="5132" y="10799"/>
                      <a:pt x="5203" y="10870"/>
                      <a:pt x="5227" y="10870"/>
                    </a:cubicBezTo>
                    <a:cubicBezTo>
                      <a:pt x="5299" y="10835"/>
                      <a:pt x="5334" y="10775"/>
                      <a:pt x="5418" y="107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00;p49">
                <a:extLst>
                  <a:ext uri="{FF2B5EF4-FFF2-40B4-BE49-F238E27FC236}">
                    <a16:creationId xmlns:a16="http://schemas.microsoft.com/office/drawing/2014/main" id="{035FDB20-AF74-96B3-47F1-58048E9DAE87}"/>
                  </a:ext>
                </a:extLst>
              </p:cNvPr>
              <p:cNvSpPr/>
              <p:nvPr/>
            </p:nvSpPr>
            <p:spPr>
              <a:xfrm>
                <a:off x="4059425" y="2438225"/>
                <a:ext cx="202725" cy="315850"/>
              </a:xfrm>
              <a:custGeom>
                <a:avLst/>
                <a:gdLst/>
                <a:ahLst/>
                <a:cxnLst/>
                <a:rect l="l" t="t" r="r" b="b"/>
                <a:pathLst>
                  <a:path w="8109" h="12634" extrusionOk="0">
                    <a:moveTo>
                      <a:pt x="7870" y="12633"/>
                    </a:moveTo>
                    <a:cubicBezTo>
                      <a:pt x="7513" y="12454"/>
                      <a:pt x="7204" y="12312"/>
                      <a:pt x="6906" y="12133"/>
                    </a:cubicBezTo>
                    <a:cubicBezTo>
                      <a:pt x="6275" y="11800"/>
                      <a:pt x="5608" y="11585"/>
                      <a:pt x="4906" y="11526"/>
                    </a:cubicBezTo>
                    <a:cubicBezTo>
                      <a:pt x="4060" y="11442"/>
                      <a:pt x="3203" y="11335"/>
                      <a:pt x="2358" y="11276"/>
                    </a:cubicBezTo>
                    <a:cubicBezTo>
                      <a:pt x="1882" y="11240"/>
                      <a:pt x="1393" y="11300"/>
                      <a:pt x="905" y="11335"/>
                    </a:cubicBezTo>
                    <a:cubicBezTo>
                      <a:pt x="715" y="11347"/>
                      <a:pt x="512" y="11359"/>
                      <a:pt x="298" y="11359"/>
                    </a:cubicBezTo>
                    <a:cubicBezTo>
                      <a:pt x="262" y="11216"/>
                      <a:pt x="239" y="11085"/>
                      <a:pt x="239" y="10942"/>
                    </a:cubicBezTo>
                    <a:cubicBezTo>
                      <a:pt x="191" y="9966"/>
                      <a:pt x="179" y="8978"/>
                      <a:pt x="131" y="8002"/>
                    </a:cubicBezTo>
                    <a:cubicBezTo>
                      <a:pt x="96" y="7144"/>
                      <a:pt x="24" y="6287"/>
                      <a:pt x="12" y="5442"/>
                    </a:cubicBezTo>
                    <a:cubicBezTo>
                      <a:pt x="0" y="4525"/>
                      <a:pt x="72" y="3620"/>
                      <a:pt x="72" y="2715"/>
                    </a:cubicBezTo>
                    <a:cubicBezTo>
                      <a:pt x="72" y="2060"/>
                      <a:pt x="24" y="1394"/>
                      <a:pt x="0" y="739"/>
                    </a:cubicBezTo>
                    <a:lnTo>
                      <a:pt x="0" y="155"/>
                    </a:lnTo>
                    <a:cubicBezTo>
                      <a:pt x="215" y="96"/>
                      <a:pt x="417" y="1"/>
                      <a:pt x="608" y="1"/>
                    </a:cubicBezTo>
                    <a:cubicBezTo>
                      <a:pt x="2048" y="24"/>
                      <a:pt x="3489" y="143"/>
                      <a:pt x="4858" y="632"/>
                    </a:cubicBezTo>
                    <a:cubicBezTo>
                      <a:pt x="4953" y="655"/>
                      <a:pt x="5037" y="679"/>
                      <a:pt x="5120" y="727"/>
                    </a:cubicBezTo>
                    <a:cubicBezTo>
                      <a:pt x="5906" y="1144"/>
                      <a:pt x="6692" y="1560"/>
                      <a:pt x="7478" y="1989"/>
                    </a:cubicBezTo>
                    <a:cubicBezTo>
                      <a:pt x="7894" y="2215"/>
                      <a:pt x="8109" y="2549"/>
                      <a:pt x="8097" y="3060"/>
                    </a:cubicBezTo>
                    <a:cubicBezTo>
                      <a:pt x="8061" y="5049"/>
                      <a:pt x="8073" y="7049"/>
                      <a:pt x="8061" y="9037"/>
                    </a:cubicBezTo>
                    <a:cubicBezTo>
                      <a:pt x="8061" y="9383"/>
                      <a:pt x="8013" y="9704"/>
                      <a:pt x="8001" y="10049"/>
                    </a:cubicBezTo>
                    <a:cubicBezTo>
                      <a:pt x="7966" y="10716"/>
                      <a:pt x="7954" y="11395"/>
                      <a:pt x="7930" y="12062"/>
                    </a:cubicBezTo>
                    <a:cubicBezTo>
                      <a:pt x="7930" y="12240"/>
                      <a:pt x="7894" y="12419"/>
                      <a:pt x="7870" y="12633"/>
                    </a:cubicBezTo>
                    <a:close/>
                    <a:moveTo>
                      <a:pt x="1370" y="3918"/>
                    </a:moveTo>
                    <a:cubicBezTo>
                      <a:pt x="1346" y="3965"/>
                      <a:pt x="1334" y="4013"/>
                      <a:pt x="1322" y="4037"/>
                    </a:cubicBezTo>
                    <a:cubicBezTo>
                      <a:pt x="1393" y="4096"/>
                      <a:pt x="1453" y="4180"/>
                      <a:pt x="1524" y="4203"/>
                    </a:cubicBezTo>
                    <a:cubicBezTo>
                      <a:pt x="1667" y="4251"/>
                      <a:pt x="1810" y="4251"/>
                      <a:pt x="1941" y="4263"/>
                    </a:cubicBezTo>
                    <a:cubicBezTo>
                      <a:pt x="2858" y="4358"/>
                      <a:pt x="3775" y="4430"/>
                      <a:pt x="4668" y="4656"/>
                    </a:cubicBezTo>
                    <a:cubicBezTo>
                      <a:pt x="5037" y="4739"/>
                      <a:pt x="5394" y="4858"/>
                      <a:pt x="5775" y="4965"/>
                    </a:cubicBezTo>
                    <a:cubicBezTo>
                      <a:pt x="6013" y="5025"/>
                      <a:pt x="6013" y="5025"/>
                      <a:pt x="6108" y="4739"/>
                    </a:cubicBezTo>
                    <a:cubicBezTo>
                      <a:pt x="6037" y="4715"/>
                      <a:pt x="5965" y="4656"/>
                      <a:pt x="5870" y="4632"/>
                    </a:cubicBezTo>
                    <a:cubicBezTo>
                      <a:pt x="5489" y="4537"/>
                      <a:pt x="5084" y="4394"/>
                      <a:pt x="4680" y="4334"/>
                    </a:cubicBezTo>
                    <a:cubicBezTo>
                      <a:pt x="3703" y="4192"/>
                      <a:pt x="2715" y="4061"/>
                      <a:pt x="1739" y="3942"/>
                    </a:cubicBezTo>
                    <a:cubicBezTo>
                      <a:pt x="1608" y="3906"/>
                      <a:pt x="1489" y="3918"/>
                      <a:pt x="1370" y="3918"/>
                    </a:cubicBezTo>
                    <a:close/>
                    <a:moveTo>
                      <a:pt x="6466" y="8025"/>
                    </a:moveTo>
                    <a:cubicBezTo>
                      <a:pt x="6561" y="7823"/>
                      <a:pt x="6549" y="7704"/>
                      <a:pt x="6323" y="7656"/>
                    </a:cubicBezTo>
                    <a:cubicBezTo>
                      <a:pt x="5561" y="7525"/>
                      <a:pt x="4787" y="7359"/>
                      <a:pt x="4025" y="7240"/>
                    </a:cubicBezTo>
                    <a:cubicBezTo>
                      <a:pt x="3310" y="7132"/>
                      <a:pt x="2584" y="7061"/>
                      <a:pt x="1870" y="6978"/>
                    </a:cubicBezTo>
                    <a:cubicBezTo>
                      <a:pt x="1751" y="6954"/>
                      <a:pt x="1632" y="6978"/>
                      <a:pt x="1608" y="7132"/>
                    </a:cubicBezTo>
                    <a:cubicBezTo>
                      <a:pt x="1620" y="7168"/>
                      <a:pt x="1644" y="7228"/>
                      <a:pt x="1667" y="7228"/>
                    </a:cubicBezTo>
                    <a:cubicBezTo>
                      <a:pt x="3287" y="7394"/>
                      <a:pt x="4882" y="7597"/>
                      <a:pt x="6466" y="8025"/>
                    </a:cubicBezTo>
                    <a:close/>
                    <a:moveTo>
                      <a:pt x="6311" y="5823"/>
                    </a:moveTo>
                    <a:cubicBezTo>
                      <a:pt x="6096" y="5751"/>
                      <a:pt x="5918" y="5692"/>
                      <a:pt x="5727" y="5632"/>
                    </a:cubicBezTo>
                    <a:cubicBezTo>
                      <a:pt x="4382" y="5275"/>
                      <a:pt x="3001" y="5216"/>
                      <a:pt x="1644" y="5013"/>
                    </a:cubicBezTo>
                    <a:cubicBezTo>
                      <a:pt x="1608" y="4989"/>
                      <a:pt x="1536" y="5013"/>
                      <a:pt x="1501" y="5025"/>
                    </a:cubicBezTo>
                    <a:cubicBezTo>
                      <a:pt x="1489" y="5025"/>
                      <a:pt x="1465" y="5037"/>
                      <a:pt x="1465" y="5037"/>
                    </a:cubicBezTo>
                    <a:cubicBezTo>
                      <a:pt x="1465" y="5049"/>
                      <a:pt x="1453" y="5073"/>
                      <a:pt x="1441" y="5132"/>
                    </a:cubicBezTo>
                    <a:cubicBezTo>
                      <a:pt x="1513" y="5168"/>
                      <a:pt x="1596" y="5263"/>
                      <a:pt x="1691" y="5275"/>
                    </a:cubicBezTo>
                    <a:cubicBezTo>
                      <a:pt x="2048" y="5335"/>
                      <a:pt x="2417" y="5394"/>
                      <a:pt x="2798" y="5442"/>
                    </a:cubicBezTo>
                    <a:cubicBezTo>
                      <a:pt x="3620" y="5525"/>
                      <a:pt x="4477" y="5620"/>
                      <a:pt x="5275" y="5858"/>
                    </a:cubicBezTo>
                    <a:cubicBezTo>
                      <a:pt x="5537" y="5930"/>
                      <a:pt x="5787" y="6037"/>
                      <a:pt x="6037" y="6120"/>
                    </a:cubicBezTo>
                    <a:cubicBezTo>
                      <a:pt x="6096" y="6144"/>
                      <a:pt x="6156" y="6144"/>
                      <a:pt x="6216" y="6144"/>
                    </a:cubicBezTo>
                    <a:cubicBezTo>
                      <a:pt x="6251" y="6049"/>
                      <a:pt x="6263" y="5966"/>
                      <a:pt x="6311" y="5823"/>
                    </a:cubicBezTo>
                    <a:close/>
                    <a:moveTo>
                      <a:pt x="6311" y="8895"/>
                    </a:moveTo>
                    <a:cubicBezTo>
                      <a:pt x="6025" y="8823"/>
                      <a:pt x="5751" y="8740"/>
                      <a:pt x="5501" y="8668"/>
                    </a:cubicBezTo>
                    <a:cubicBezTo>
                      <a:pt x="4311" y="8264"/>
                      <a:pt x="3108" y="8323"/>
                      <a:pt x="1905" y="8442"/>
                    </a:cubicBezTo>
                    <a:cubicBezTo>
                      <a:pt x="1834" y="8442"/>
                      <a:pt x="1739" y="8537"/>
                      <a:pt x="1715" y="8597"/>
                    </a:cubicBezTo>
                    <a:cubicBezTo>
                      <a:pt x="1703" y="8740"/>
                      <a:pt x="1822" y="8740"/>
                      <a:pt x="1941" y="8728"/>
                    </a:cubicBezTo>
                    <a:cubicBezTo>
                      <a:pt x="1989" y="8728"/>
                      <a:pt x="2013" y="8716"/>
                      <a:pt x="2060" y="8716"/>
                    </a:cubicBezTo>
                    <a:cubicBezTo>
                      <a:pt x="3263" y="8442"/>
                      <a:pt x="4441" y="8609"/>
                      <a:pt x="5608" y="9014"/>
                    </a:cubicBezTo>
                    <a:cubicBezTo>
                      <a:pt x="5811" y="9085"/>
                      <a:pt x="6001" y="9145"/>
                      <a:pt x="6216" y="9204"/>
                    </a:cubicBezTo>
                    <a:cubicBezTo>
                      <a:pt x="6239" y="9145"/>
                      <a:pt x="6275" y="9109"/>
                      <a:pt x="6275" y="9085"/>
                    </a:cubicBezTo>
                    <a:cubicBezTo>
                      <a:pt x="6287" y="9026"/>
                      <a:pt x="6287" y="8978"/>
                      <a:pt x="6311" y="8895"/>
                    </a:cubicBezTo>
                    <a:close/>
                    <a:moveTo>
                      <a:pt x="6406" y="10216"/>
                    </a:moveTo>
                    <a:cubicBezTo>
                      <a:pt x="6370" y="10192"/>
                      <a:pt x="6346" y="10169"/>
                      <a:pt x="6323" y="10157"/>
                    </a:cubicBezTo>
                    <a:cubicBezTo>
                      <a:pt x="5096" y="9847"/>
                      <a:pt x="3846" y="9633"/>
                      <a:pt x="2584" y="9549"/>
                    </a:cubicBezTo>
                    <a:cubicBezTo>
                      <a:pt x="2453" y="9526"/>
                      <a:pt x="2298" y="9526"/>
                      <a:pt x="2167" y="9549"/>
                    </a:cubicBezTo>
                    <a:cubicBezTo>
                      <a:pt x="2120" y="9549"/>
                      <a:pt x="2084" y="9633"/>
                      <a:pt x="2036" y="9692"/>
                    </a:cubicBezTo>
                    <a:cubicBezTo>
                      <a:pt x="2084" y="9740"/>
                      <a:pt x="2120" y="9799"/>
                      <a:pt x="2167" y="9799"/>
                    </a:cubicBezTo>
                    <a:cubicBezTo>
                      <a:pt x="2263" y="9811"/>
                      <a:pt x="2346" y="9799"/>
                      <a:pt x="2441" y="9811"/>
                    </a:cubicBezTo>
                    <a:cubicBezTo>
                      <a:pt x="3001" y="9859"/>
                      <a:pt x="3572" y="9859"/>
                      <a:pt x="4108" y="9966"/>
                    </a:cubicBezTo>
                    <a:cubicBezTo>
                      <a:pt x="4822" y="10097"/>
                      <a:pt x="5513" y="10311"/>
                      <a:pt x="6216" y="10490"/>
                    </a:cubicBezTo>
                    <a:cubicBezTo>
                      <a:pt x="6251" y="10502"/>
                      <a:pt x="6287" y="10490"/>
                      <a:pt x="6346" y="10490"/>
                    </a:cubicBezTo>
                    <a:cubicBezTo>
                      <a:pt x="6370" y="10395"/>
                      <a:pt x="6394" y="10311"/>
                      <a:pt x="6406" y="102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01;p49">
                <a:extLst>
                  <a:ext uri="{FF2B5EF4-FFF2-40B4-BE49-F238E27FC236}">
                    <a16:creationId xmlns:a16="http://schemas.microsoft.com/office/drawing/2014/main" id="{A3999E66-BEF1-560E-8331-20B1A4EBF104}"/>
                  </a:ext>
                </a:extLst>
              </p:cNvPr>
              <p:cNvSpPr/>
              <p:nvPr/>
            </p:nvSpPr>
            <p:spPr>
              <a:xfrm>
                <a:off x="4031450" y="2469475"/>
                <a:ext cx="224450" cy="309300"/>
              </a:xfrm>
              <a:custGeom>
                <a:avLst/>
                <a:gdLst/>
                <a:ahLst/>
                <a:cxnLst/>
                <a:rect l="l" t="t" r="r" b="b"/>
                <a:pathLst>
                  <a:path w="8978" h="12372" extrusionOk="0">
                    <a:moveTo>
                      <a:pt x="679" y="84"/>
                    </a:moveTo>
                    <a:cubicBezTo>
                      <a:pt x="691" y="275"/>
                      <a:pt x="715" y="453"/>
                      <a:pt x="715" y="632"/>
                    </a:cubicBezTo>
                    <a:cubicBezTo>
                      <a:pt x="727" y="2132"/>
                      <a:pt x="715" y="3644"/>
                      <a:pt x="738" y="5144"/>
                    </a:cubicBezTo>
                    <a:cubicBezTo>
                      <a:pt x="750" y="5978"/>
                      <a:pt x="846" y="6799"/>
                      <a:pt x="881" y="7633"/>
                    </a:cubicBezTo>
                    <a:cubicBezTo>
                      <a:pt x="905" y="8526"/>
                      <a:pt x="893" y="9419"/>
                      <a:pt x="893" y="10312"/>
                    </a:cubicBezTo>
                    <a:cubicBezTo>
                      <a:pt x="893" y="10466"/>
                      <a:pt x="965" y="10693"/>
                      <a:pt x="1119" y="10704"/>
                    </a:cubicBezTo>
                    <a:cubicBezTo>
                      <a:pt x="1155" y="10704"/>
                      <a:pt x="1215" y="10704"/>
                      <a:pt x="1262" y="10693"/>
                    </a:cubicBezTo>
                    <a:cubicBezTo>
                      <a:pt x="2512" y="10419"/>
                      <a:pt x="3941" y="10490"/>
                      <a:pt x="5191" y="10645"/>
                    </a:cubicBezTo>
                    <a:cubicBezTo>
                      <a:pt x="5799" y="10716"/>
                      <a:pt x="6430" y="10823"/>
                      <a:pt x="7037" y="10943"/>
                    </a:cubicBezTo>
                    <a:cubicBezTo>
                      <a:pt x="7311" y="11002"/>
                      <a:pt x="7549" y="11121"/>
                      <a:pt x="7799" y="11240"/>
                    </a:cubicBezTo>
                    <a:cubicBezTo>
                      <a:pt x="8025" y="11347"/>
                      <a:pt x="8227" y="11466"/>
                      <a:pt x="8454" y="11585"/>
                    </a:cubicBezTo>
                    <a:cubicBezTo>
                      <a:pt x="8644" y="11693"/>
                      <a:pt x="8870" y="11633"/>
                      <a:pt x="8978" y="11871"/>
                    </a:cubicBezTo>
                    <a:cubicBezTo>
                      <a:pt x="8930" y="11895"/>
                      <a:pt x="8918" y="11943"/>
                      <a:pt x="8894" y="11943"/>
                    </a:cubicBezTo>
                    <a:cubicBezTo>
                      <a:pt x="7680" y="11990"/>
                      <a:pt x="6477" y="12002"/>
                      <a:pt x="5251" y="12062"/>
                    </a:cubicBezTo>
                    <a:cubicBezTo>
                      <a:pt x="4572" y="12086"/>
                      <a:pt x="3882" y="12169"/>
                      <a:pt x="3203" y="12228"/>
                    </a:cubicBezTo>
                    <a:cubicBezTo>
                      <a:pt x="2751" y="12252"/>
                      <a:pt x="2322" y="12264"/>
                      <a:pt x="1870" y="12300"/>
                    </a:cubicBezTo>
                    <a:cubicBezTo>
                      <a:pt x="1512" y="12312"/>
                      <a:pt x="1143" y="12347"/>
                      <a:pt x="786" y="12359"/>
                    </a:cubicBezTo>
                    <a:cubicBezTo>
                      <a:pt x="619" y="12371"/>
                      <a:pt x="465" y="12359"/>
                      <a:pt x="262" y="12359"/>
                    </a:cubicBezTo>
                    <a:cubicBezTo>
                      <a:pt x="238" y="12109"/>
                      <a:pt x="203" y="11895"/>
                      <a:pt x="203" y="11705"/>
                    </a:cubicBezTo>
                    <a:cubicBezTo>
                      <a:pt x="179" y="10895"/>
                      <a:pt x="131" y="10097"/>
                      <a:pt x="119" y="9288"/>
                    </a:cubicBezTo>
                    <a:cubicBezTo>
                      <a:pt x="107" y="8037"/>
                      <a:pt x="119" y="6811"/>
                      <a:pt x="107" y="5561"/>
                    </a:cubicBezTo>
                    <a:cubicBezTo>
                      <a:pt x="84" y="3930"/>
                      <a:pt x="48" y="2311"/>
                      <a:pt x="12" y="703"/>
                    </a:cubicBezTo>
                    <a:cubicBezTo>
                      <a:pt x="0" y="25"/>
                      <a:pt x="12" y="1"/>
                      <a:pt x="703" y="48"/>
                    </a:cubicBezTo>
                    <a:cubicBezTo>
                      <a:pt x="727" y="13"/>
                      <a:pt x="596" y="48"/>
                      <a:pt x="679" y="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602;p49">
                <a:extLst>
                  <a:ext uri="{FF2B5EF4-FFF2-40B4-BE49-F238E27FC236}">
                    <a16:creationId xmlns:a16="http://schemas.microsoft.com/office/drawing/2014/main" id="{F4B17577-33CB-C0FB-18EC-673D77DD2E9C}"/>
                  </a:ext>
                </a:extLst>
              </p:cNvPr>
              <p:cNvSpPr/>
              <p:nvPr/>
            </p:nvSpPr>
            <p:spPr>
              <a:xfrm>
                <a:off x="4283250" y="2455200"/>
                <a:ext cx="238150" cy="312850"/>
              </a:xfrm>
              <a:custGeom>
                <a:avLst/>
                <a:gdLst/>
                <a:ahLst/>
                <a:cxnLst/>
                <a:rect l="l" t="t" r="r" b="b"/>
                <a:pathLst>
                  <a:path w="9526" h="12514" extrusionOk="0">
                    <a:moveTo>
                      <a:pt x="9050" y="0"/>
                    </a:moveTo>
                    <a:cubicBezTo>
                      <a:pt x="9300" y="12"/>
                      <a:pt x="9240" y="48"/>
                      <a:pt x="9478" y="60"/>
                    </a:cubicBezTo>
                    <a:cubicBezTo>
                      <a:pt x="9502" y="191"/>
                      <a:pt x="9526" y="298"/>
                      <a:pt x="9526" y="381"/>
                    </a:cubicBezTo>
                    <a:cubicBezTo>
                      <a:pt x="9514" y="1143"/>
                      <a:pt x="9502" y="1917"/>
                      <a:pt x="9455" y="2679"/>
                    </a:cubicBezTo>
                    <a:cubicBezTo>
                      <a:pt x="9407" y="3632"/>
                      <a:pt x="9347" y="4560"/>
                      <a:pt x="9300" y="5501"/>
                    </a:cubicBezTo>
                    <a:cubicBezTo>
                      <a:pt x="9288" y="5739"/>
                      <a:pt x="9335" y="5965"/>
                      <a:pt x="9335" y="6203"/>
                    </a:cubicBezTo>
                    <a:cubicBezTo>
                      <a:pt x="9324" y="8216"/>
                      <a:pt x="9300" y="10216"/>
                      <a:pt x="9276" y="12228"/>
                    </a:cubicBezTo>
                    <a:cubicBezTo>
                      <a:pt x="9276" y="12287"/>
                      <a:pt x="9264" y="12347"/>
                      <a:pt x="9240" y="12442"/>
                    </a:cubicBezTo>
                    <a:cubicBezTo>
                      <a:pt x="9157" y="12442"/>
                      <a:pt x="9085" y="12454"/>
                      <a:pt x="9002" y="12454"/>
                    </a:cubicBezTo>
                    <a:cubicBezTo>
                      <a:pt x="7216" y="12335"/>
                      <a:pt x="5430" y="12287"/>
                      <a:pt x="3644" y="12371"/>
                    </a:cubicBezTo>
                    <a:cubicBezTo>
                      <a:pt x="3501" y="12371"/>
                      <a:pt x="3335" y="12407"/>
                      <a:pt x="3192" y="12418"/>
                    </a:cubicBezTo>
                    <a:lnTo>
                      <a:pt x="239" y="12514"/>
                    </a:lnTo>
                    <a:cubicBezTo>
                      <a:pt x="180" y="12514"/>
                      <a:pt x="120" y="12502"/>
                      <a:pt x="1" y="12466"/>
                    </a:cubicBezTo>
                    <a:cubicBezTo>
                      <a:pt x="275" y="12228"/>
                      <a:pt x="537" y="12371"/>
                      <a:pt x="811" y="12252"/>
                    </a:cubicBezTo>
                    <a:cubicBezTo>
                      <a:pt x="1906" y="11752"/>
                      <a:pt x="3085" y="11514"/>
                      <a:pt x="4240" y="11264"/>
                    </a:cubicBezTo>
                    <a:cubicBezTo>
                      <a:pt x="5311" y="11025"/>
                      <a:pt x="6668" y="10835"/>
                      <a:pt x="7776" y="10823"/>
                    </a:cubicBezTo>
                    <a:cubicBezTo>
                      <a:pt x="7978" y="10823"/>
                      <a:pt x="8145" y="10740"/>
                      <a:pt x="8347" y="10680"/>
                    </a:cubicBezTo>
                    <a:cubicBezTo>
                      <a:pt x="8502" y="10644"/>
                      <a:pt x="8621" y="10263"/>
                      <a:pt x="8633" y="10121"/>
                    </a:cubicBezTo>
                    <a:cubicBezTo>
                      <a:pt x="8669" y="9585"/>
                      <a:pt x="8704" y="9037"/>
                      <a:pt x="8740" y="8501"/>
                    </a:cubicBezTo>
                    <a:cubicBezTo>
                      <a:pt x="8764" y="7930"/>
                      <a:pt x="8764" y="7370"/>
                      <a:pt x="8788" y="6787"/>
                    </a:cubicBezTo>
                    <a:cubicBezTo>
                      <a:pt x="8812" y="5953"/>
                      <a:pt x="8847" y="5132"/>
                      <a:pt x="8871" y="4298"/>
                    </a:cubicBezTo>
                    <a:cubicBezTo>
                      <a:pt x="8883" y="3798"/>
                      <a:pt x="8919" y="3286"/>
                      <a:pt x="8931" y="2786"/>
                    </a:cubicBezTo>
                    <a:cubicBezTo>
                      <a:pt x="8966" y="1977"/>
                      <a:pt x="8978" y="1179"/>
                      <a:pt x="8990" y="369"/>
                    </a:cubicBezTo>
                    <a:cubicBezTo>
                      <a:pt x="9026" y="286"/>
                      <a:pt x="9038" y="167"/>
                      <a:pt x="9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603;p49">
                <a:extLst>
                  <a:ext uri="{FF2B5EF4-FFF2-40B4-BE49-F238E27FC236}">
                    <a16:creationId xmlns:a16="http://schemas.microsoft.com/office/drawing/2014/main" id="{1D3DD534-760E-9E0E-2D35-7CC32A9855EE}"/>
                  </a:ext>
                </a:extLst>
              </p:cNvPr>
              <p:cNvSpPr/>
              <p:nvPr/>
            </p:nvSpPr>
            <p:spPr>
              <a:xfrm>
                <a:off x="4395175" y="2696000"/>
                <a:ext cx="74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3" extrusionOk="0">
                    <a:moveTo>
                      <a:pt x="298" y="96"/>
                    </a:moveTo>
                    <a:cubicBezTo>
                      <a:pt x="215" y="179"/>
                      <a:pt x="167" y="239"/>
                      <a:pt x="108" y="250"/>
                    </a:cubicBezTo>
                    <a:cubicBezTo>
                      <a:pt x="96" y="262"/>
                      <a:pt x="1" y="179"/>
                      <a:pt x="1" y="131"/>
                    </a:cubicBezTo>
                    <a:cubicBezTo>
                      <a:pt x="1" y="84"/>
                      <a:pt x="60" y="24"/>
                      <a:pt x="108" y="12"/>
                    </a:cubicBezTo>
                    <a:cubicBezTo>
                      <a:pt x="155" y="0"/>
                      <a:pt x="215" y="60"/>
                      <a:pt x="298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604;p49">
                <a:extLst>
                  <a:ext uri="{FF2B5EF4-FFF2-40B4-BE49-F238E27FC236}">
                    <a16:creationId xmlns:a16="http://schemas.microsoft.com/office/drawing/2014/main" id="{D74176B2-F2B4-5DAE-C8F8-AE0448C11A07}"/>
                  </a:ext>
                </a:extLst>
              </p:cNvPr>
              <p:cNvSpPr/>
              <p:nvPr/>
            </p:nvSpPr>
            <p:spPr>
              <a:xfrm>
                <a:off x="4299625" y="2457275"/>
                <a:ext cx="158675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2228" extrusionOk="0">
                    <a:moveTo>
                      <a:pt x="5930" y="1"/>
                    </a:moveTo>
                    <a:lnTo>
                      <a:pt x="5835" y="1"/>
                    </a:lnTo>
                    <a:cubicBezTo>
                      <a:pt x="5073" y="36"/>
                      <a:pt x="4180" y="108"/>
                      <a:pt x="3323" y="465"/>
                    </a:cubicBezTo>
                    <a:cubicBezTo>
                      <a:pt x="2632" y="739"/>
                      <a:pt x="1918" y="1001"/>
                      <a:pt x="1239" y="1251"/>
                    </a:cubicBezTo>
                    <a:cubicBezTo>
                      <a:pt x="965" y="1358"/>
                      <a:pt x="691" y="1453"/>
                      <a:pt x="418" y="1548"/>
                    </a:cubicBezTo>
                    <a:cubicBezTo>
                      <a:pt x="275" y="1608"/>
                      <a:pt x="37" y="1703"/>
                      <a:pt x="13" y="2048"/>
                    </a:cubicBezTo>
                    <a:lnTo>
                      <a:pt x="1" y="2227"/>
                    </a:lnTo>
                    <a:lnTo>
                      <a:pt x="179" y="2203"/>
                    </a:lnTo>
                    <a:cubicBezTo>
                      <a:pt x="215" y="2203"/>
                      <a:pt x="251" y="2203"/>
                      <a:pt x="287" y="2191"/>
                    </a:cubicBezTo>
                    <a:cubicBezTo>
                      <a:pt x="358" y="2191"/>
                      <a:pt x="418" y="2179"/>
                      <a:pt x="477" y="2168"/>
                    </a:cubicBezTo>
                    <a:cubicBezTo>
                      <a:pt x="1418" y="1763"/>
                      <a:pt x="2430" y="1370"/>
                      <a:pt x="3585" y="989"/>
                    </a:cubicBezTo>
                    <a:cubicBezTo>
                      <a:pt x="4168" y="798"/>
                      <a:pt x="4859" y="596"/>
                      <a:pt x="5585" y="596"/>
                    </a:cubicBezTo>
                    <a:cubicBezTo>
                      <a:pt x="5668" y="596"/>
                      <a:pt x="5775" y="596"/>
                      <a:pt x="5871" y="620"/>
                    </a:cubicBezTo>
                    <a:lnTo>
                      <a:pt x="5906" y="620"/>
                    </a:lnTo>
                    <a:cubicBezTo>
                      <a:pt x="5954" y="620"/>
                      <a:pt x="6002" y="632"/>
                      <a:pt x="6025" y="632"/>
                    </a:cubicBezTo>
                    <a:cubicBezTo>
                      <a:pt x="6073" y="632"/>
                      <a:pt x="6180" y="632"/>
                      <a:pt x="6263" y="536"/>
                    </a:cubicBezTo>
                    <a:cubicBezTo>
                      <a:pt x="6323" y="477"/>
                      <a:pt x="6347" y="405"/>
                      <a:pt x="6347" y="322"/>
                    </a:cubicBezTo>
                    <a:cubicBezTo>
                      <a:pt x="6323" y="203"/>
                      <a:pt x="6263" y="1"/>
                      <a:pt x="5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605;p49">
                <a:extLst>
                  <a:ext uri="{FF2B5EF4-FFF2-40B4-BE49-F238E27FC236}">
                    <a16:creationId xmlns:a16="http://schemas.microsoft.com/office/drawing/2014/main" id="{62E84583-4EDB-D4F0-566E-6424849718BB}"/>
                  </a:ext>
                </a:extLst>
              </p:cNvPr>
              <p:cNvSpPr/>
              <p:nvPr/>
            </p:nvSpPr>
            <p:spPr>
              <a:xfrm>
                <a:off x="4299025" y="2666525"/>
                <a:ext cx="1521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1513" extrusionOk="0">
                    <a:moveTo>
                      <a:pt x="5776" y="48"/>
                    </a:moveTo>
                    <a:cubicBezTo>
                      <a:pt x="5668" y="13"/>
                      <a:pt x="5561" y="1"/>
                      <a:pt x="5454" y="1"/>
                    </a:cubicBezTo>
                    <a:lnTo>
                      <a:pt x="5418" y="1"/>
                    </a:lnTo>
                    <a:cubicBezTo>
                      <a:pt x="4680" y="48"/>
                      <a:pt x="4013" y="72"/>
                      <a:pt x="3359" y="144"/>
                    </a:cubicBezTo>
                    <a:cubicBezTo>
                      <a:pt x="3001" y="191"/>
                      <a:pt x="2620" y="251"/>
                      <a:pt x="2156" y="370"/>
                    </a:cubicBezTo>
                    <a:cubicBezTo>
                      <a:pt x="1739" y="477"/>
                      <a:pt x="1323" y="608"/>
                      <a:pt x="918" y="727"/>
                    </a:cubicBezTo>
                    <a:cubicBezTo>
                      <a:pt x="751" y="775"/>
                      <a:pt x="596" y="822"/>
                      <a:pt x="442" y="870"/>
                    </a:cubicBezTo>
                    <a:lnTo>
                      <a:pt x="394" y="894"/>
                    </a:lnTo>
                    <a:cubicBezTo>
                      <a:pt x="322" y="917"/>
                      <a:pt x="239" y="941"/>
                      <a:pt x="156" y="977"/>
                    </a:cubicBezTo>
                    <a:cubicBezTo>
                      <a:pt x="72" y="1025"/>
                      <a:pt x="1" y="1191"/>
                      <a:pt x="37" y="1298"/>
                    </a:cubicBezTo>
                    <a:cubicBezTo>
                      <a:pt x="72" y="1382"/>
                      <a:pt x="156" y="1453"/>
                      <a:pt x="251" y="1501"/>
                    </a:cubicBezTo>
                    <a:cubicBezTo>
                      <a:pt x="275" y="1513"/>
                      <a:pt x="311" y="1513"/>
                      <a:pt x="334" y="1513"/>
                    </a:cubicBezTo>
                    <a:cubicBezTo>
                      <a:pt x="382" y="1513"/>
                      <a:pt x="442" y="1501"/>
                      <a:pt x="477" y="1489"/>
                    </a:cubicBezTo>
                    <a:lnTo>
                      <a:pt x="501" y="1477"/>
                    </a:lnTo>
                    <a:cubicBezTo>
                      <a:pt x="715" y="1418"/>
                      <a:pt x="918" y="1358"/>
                      <a:pt x="1108" y="1298"/>
                    </a:cubicBezTo>
                    <a:cubicBezTo>
                      <a:pt x="1489" y="1179"/>
                      <a:pt x="1870" y="1072"/>
                      <a:pt x="2239" y="965"/>
                    </a:cubicBezTo>
                    <a:cubicBezTo>
                      <a:pt x="2442" y="906"/>
                      <a:pt x="2632" y="858"/>
                      <a:pt x="2823" y="834"/>
                    </a:cubicBezTo>
                    <a:lnTo>
                      <a:pt x="3073" y="786"/>
                    </a:lnTo>
                    <a:cubicBezTo>
                      <a:pt x="3656" y="703"/>
                      <a:pt x="4263" y="608"/>
                      <a:pt x="4847" y="608"/>
                    </a:cubicBezTo>
                    <a:cubicBezTo>
                      <a:pt x="5085" y="608"/>
                      <a:pt x="5311" y="620"/>
                      <a:pt x="5537" y="656"/>
                    </a:cubicBezTo>
                    <a:lnTo>
                      <a:pt x="5621" y="656"/>
                    </a:lnTo>
                    <a:cubicBezTo>
                      <a:pt x="5776" y="656"/>
                      <a:pt x="5978" y="584"/>
                      <a:pt x="6049" y="263"/>
                    </a:cubicBezTo>
                    <a:lnTo>
                      <a:pt x="6085" y="120"/>
                    </a:lnTo>
                    <a:lnTo>
                      <a:pt x="5930" y="84"/>
                    </a:lnTo>
                    <a:cubicBezTo>
                      <a:pt x="5871" y="72"/>
                      <a:pt x="5823" y="60"/>
                      <a:pt x="5776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606;p49">
                <a:extLst>
                  <a:ext uri="{FF2B5EF4-FFF2-40B4-BE49-F238E27FC236}">
                    <a16:creationId xmlns:a16="http://schemas.microsoft.com/office/drawing/2014/main" id="{208AD920-2309-19CB-8F58-7E077BA88EA5}"/>
                  </a:ext>
                </a:extLst>
              </p:cNvPr>
              <p:cNvSpPr/>
              <p:nvPr/>
            </p:nvSpPr>
            <p:spPr>
              <a:xfrm>
                <a:off x="4296650" y="2634075"/>
                <a:ext cx="152125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1525" extrusionOk="0">
                    <a:moveTo>
                      <a:pt x="251" y="1525"/>
                    </a:moveTo>
                    <a:lnTo>
                      <a:pt x="334" y="1525"/>
                    </a:lnTo>
                    <a:cubicBezTo>
                      <a:pt x="394" y="1525"/>
                      <a:pt x="453" y="1501"/>
                      <a:pt x="525" y="1489"/>
                    </a:cubicBezTo>
                    <a:lnTo>
                      <a:pt x="727" y="1430"/>
                    </a:lnTo>
                    <a:cubicBezTo>
                      <a:pt x="1108" y="1311"/>
                      <a:pt x="1477" y="1203"/>
                      <a:pt x="1846" y="1072"/>
                    </a:cubicBezTo>
                    <a:cubicBezTo>
                      <a:pt x="2953" y="703"/>
                      <a:pt x="3799" y="537"/>
                      <a:pt x="4620" y="537"/>
                    </a:cubicBezTo>
                    <a:cubicBezTo>
                      <a:pt x="4978" y="537"/>
                      <a:pt x="5311" y="572"/>
                      <a:pt x="5656" y="644"/>
                    </a:cubicBezTo>
                    <a:cubicBezTo>
                      <a:pt x="5704" y="656"/>
                      <a:pt x="5728" y="656"/>
                      <a:pt x="5775" y="656"/>
                    </a:cubicBezTo>
                    <a:cubicBezTo>
                      <a:pt x="5882" y="656"/>
                      <a:pt x="5954" y="632"/>
                      <a:pt x="6001" y="572"/>
                    </a:cubicBezTo>
                    <a:cubicBezTo>
                      <a:pt x="6085" y="465"/>
                      <a:pt x="6085" y="334"/>
                      <a:pt x="6073" y="215"/>
                    </a:cubicBezTo>
                    <a:lnTo>
                      <a:pt x="6061" y="96"/>
                    </a:lnTo>
                    <a:lnTo>
                      <a:pt x="5942" y="72"/>
                    </a:lnTo>
                    <a:cubicBezTo>
                      <a:pt x="5847" y="60"/>
                      <a:pt x="5763" y="60"/>
                      <a:pt x="5668" y="49"/>
                    </a:cubicBezTo>
                    <a:cubicBezTo>
                      <a:pt x="5478" y="13"/>
                      <a:pt x="5275" y="1"/>
                      <a:pt x="5073" y="1"/>
                    </a:cubicBezTo>
                    <a:lnTo>
                      <a:pt x="4632" y="1"/>
                    </a:lnTo>
                    <a:cubicBezTo>
                      <a:pt x="4061" y="1"/>
                      <a:pt x="3442" y="37"/>
                      <a:pt x="2846" y="251"/>
                    </a:cubicBezTo>
                    <a:cubicBezTo>
                      <a:pt x="2549" y="358"/>
                      <a:pt x="2239" y="453"/>
                      <a:pt x="1941" y="525"/>
                    </a:cubicBezTo>
                    <a:lnTo>
                      <a:pt x="1620" y="608"/>
                    </a:lnTo>
                    <a:lnTo>
                      <a:pt x="953" y="787"/>
                    </a:lnTo>
                    <a:cubicBezTo>
                      <a:pt x="763" y="834"/>
                      <a:pt x="572" y="894"/>
                      <a:pt x="394" y="953"/>
                    </a:cubicBezTo>
                    <a:cubicBezTo>
                      <a:pt x="298" y="989"/>
                      <a:pt x="215" y="1013"/>
                      <a:pt x="132" y="1061"/>
                    </a:cubicBezTo>
                    <a:cubicBezTo>
                      <a:pt x="48" y="1120"/>
                      <a:pt x="1" y="1251"/>
                      <a:pt x="36" y="1358"/>
                    </a:cubicBezTo>
                    <a:cubicBezTo>
                      <a:pt x="60" y="1418"/>
                      <a:pt x="167" y="1501"/>
                      <a:pt x="251" y="15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607;p49">
                <a:extLst>
                  <a:ext uri="{FF2B5EF4-FFF2-40B4-BE49-F238E27FC236}">
                    <a16:creationId xmlns:a16="http://schemas.microsoft.com/office/drawing/2014/main" id="{994A066B-26A2-D8AE-64FA-D54F9D25678E}"/>
                  </a:ext>
                </a:extLst>
              </p:cNvPr>
              <p:cNvSpPr/>
              <p:nvPr/>
            </p:nvSpPr>
            <p:spPr>
              <a:xfrm>
                <a:off x="4297550" y="2588250"/>
                <a:ext cx="152125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1537" extrusionOk="0">
                    <a:moveTo>
                      <a:pt x="227" y="1536"/>
                    </a:moveTo>
                    <a:lnTo>
                      <a:pt x="310" y="1536"/>
                    </a:lnTo>
                    <a:cubicBezTo>
                      <a:pt x="370" y="1536"/>
                      <a:pt x="429" y="1524"/>
                      <a:pt x="501" y="1512"/>
                    </a:cubicBezTo>
                    <a:lnTo>
                      <a:pt x="727" y="1429"/>
                    </a:lnTo>
                    <a:cubicBezTo>
                      <a:pt x="1096" y="1310"/>
                      <a:pt x="1465" y="1215"/>
                      <a:pt x="1834" y="1072"/>
                    </a:cubicBezTo>
                    <a:cubicBezTo>
                      <a:pt x="2941" y="703"/>
                      <a:pt x="3787" y="536"/>
                      <a:pt x="4608" y="536"/>
                    </a:cubicBezTo>
                    <a:cubicBezTo>
                      <a:pt x="4965" y="536"/>
                      <a:pt x="5311" y="572"/>
                      <a:pt x="5644" y="643"/>
                    </a:cubicBezTo>
                    <a:cubicBezTo>
                      <a:pt x="5692" y="655"/>
                      <a:pt x="5727" y="655"/>
                      <a:pt x="5763" y="655"/>
                    </a:cubicBezTo>
                    <a:cubicBezTo>
                      <a:pt x="5870" y="655"/>
                      <a:pt x="5942" y="631"/>
                      <a:pt x="5989" y="572"/>
                    </a:cubicBezTo>
                    <a:cubicBezTo>
                      <a:pt x="6085" y="465"/>
                      <a:pt x="6085" y="334"/>
                      <a:pt x="6061" y="215"/>
                    </a:cubicBezTo>
                    <a:lnTo>
                      <a:pt x="6049" y="96"/>
                    </a:lnTo>
                    <a:lnTo>
                      <a:pt x="5930" y="84"/>
                    </a:lnTo>
                    <a:cubicBezTo>
                      <a:pt x="5846" y="60"/>
                      <a:pt x="5751" y="60"/>
                      <a:pt x="5668" y="48"/>
                    </a:cubicBezTo>
                    <a:cubicBezTo>
                      <a:pt x="5477" y="24"/>
                      <a:pt x="5263" y="0"/>
                      <a:pt x="5073" y="0"/>
                    </a:cubicBezTo>
                    <a:lnTo>
                      <a:pt x="4620" y="0"/>
                    </a:lnTo>
                    <a:cubicBezTo>
                      <a:pt x="4060" y="0"/>
                      <a:pt x="3429" y="36"/>
                      <a:pt x="2834" y="250"/>
                    </a:cubicBezTo>
                    <a:cubicBezTo>
                      <a:pt x="2536" y="358"/>
                      <a:pt x="2227" y="453"/>
                      <a:pt x="1929" y="524"/>
                    </a:cubicBezTo>
                    <a:lnTo>
                      <a:pt x="1620" y="619"/>
                    </a:lnTo>
                    <a:lnTo>
                      <a:pt x="953" y="798"/>
                    </a:lnTo>
                    <a:cubicBezTo>
                      <a:pt x="751" y="834"/>
                      <a:pt x="572" y="893"/>
                      <a:pt x="381" y="941"/>
                    </a:cubicBezTo>
                    <a:cubicBezTo>
                      <a:pt x="298" y="977"/>
                      <a:pt x="203" y="1000"/>
                      <a:pt x="131" y="1048"/>
                    </a:cubicBezTo>
                    <a:cubicBezTo>
                      <a:pt x="36" y="1108"/>
                      <a:pt x="0" y="1239"/>
                      <a:pt x="24" y="1346"/>
                    </a:cubicBezTo>
                    <a:cubicBezTo>
                      <a:pt x="24" y="1429"/>
                      <a:pt x="143" y="1524"/>
                      <a:pt x="227" y="15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608;p49">
                <a:extLst>
                  <a:ext uri="{FF2B5EF4-FFF2-40B4-BE49-F238E27FC236}">
                    <a16:creationId xmlns:a16="http://schemas.microsoft.com/office/drawing/2014/main" id="{97F04DEE-EE93-9D95-DB80-5153E4C2DD05}"/>
                  </a:ext>
                </a:extLst>
              </p:cNvPr>
              <p:cNvSpPr/>
              <p:nvPr/>
            </p:nvSpPr>
            <p:spPr>
              <a:xfrm>
                <a:off x="4305575" y="2506100"/>
                <a:ext cx="14410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5764" h="1537" extrusionOk="0">
                    <a:moveTo>
                      <a:pt x="430" y="1536"/>
                    </a:moveTo>
                    <a:cubicBezTo>
                      <a:pt x="465" y="1536"/>
                      <a:pt x="477" y="1536"/>
                      <a:pt x="501" y="1524"/>
                    </a:cubicBezTo>
                    <a:cubicBezTo>
                      <a:pt x="584" y="1500"/>
                      <a:pt x="668" y="1477"/>
                      <a:pt x="739" y="1465"/>
                    </a:cubicBezTo>
                    <a:cubicBezTo>
                      <a:pt x="1037" y="1381"/>
                      <a:pt x="1358" y="1310"/>
                      <a:pt x="1632" y="1191"/>
                    </a:cubicBezTo>
                    <a:cubicBezTo>
                      <a:pt x="2573" y="810"/>
                      <a:pt x="3573" y="607"/>
                      <a:pt x="4585" y="607"/>
                    </a:cubicBezTo>
                    <a:cubicBezTo>
                      <a:pt x="4763" y="607"/>
                      <a:pt x="4942" y="607"/>
                      <a:pt x="5121" y="631"/>
                    </a:cubicBezTo>
                    <a:lnTo>
                      <a:pt x="5287" y="631"/>
                    </a:lnTo>
                    <a:lnTo>
                      <a:pt x="5406" y="631"/>
                    </a:lnTo>
                    <a:cubicBezTo>
                      <a:pt x="5525" y="631"/>
                      <a:pt x="5609" y="584"/>
                      <a:pt x="5668" y="512"/>
                    </a:cubicBezTo>
                    <a:cubicBezTo>
                      <a:pt x="5764" y="393"/>
                      <a:pt x="5728" y="238"/>
                      <a:pt x="5716" y="179"/>
                    </a:cubicBezTo>
                    <a:lnTo>
                      <a:pt x="5704" y="95"/>
                    </a:lnTo>
                    <a:lnTo>
                      <a:pt x="5609" y="72"/>
                    </a:lnTo>
                    <a:cubicBezTo>
                      <a:pt x="5597" y="72"/>
                      <a:pt x="5561" y="60"/>
                      <a:pt x="5549" y="60"/>
                    </a:cubicBezTo>
                    <a:cubicBezTo>
                      <a:pt x="5502" y="48"/>
                      <a:pt x="5478" y="48"/>
                      <a:pt x="5418" y="36"/>
                    </a:cubicBezTo>
                    <a:cubicBezTo>
                      <a:pt x="5252" y="12"/>
                      <a:pt x="5085" y="0"/>
                      <a:pt x="4906" y="0"/>
                    </a:cubicBezTo>
                    <a:cubicBezTo>
                      <a:pt x="4394" y="0"/>
                      <a:pt x="3882" y="72"/>
                      <a:pt x="3382" y="131"/>
                    </a:cubicBezTo>
                    <a:lnTo>
                      <a:pt x="3144" y="167"/>
                    </a:lnTo>
                    <a:cubicBezTo>
                      <a:pt x="2739" y="226"/>
                      <a:pt x="2346" y="357"/>
                      <a:pt x="1977" y="476"/>
                    </a:cubicBezTo>
                    <a:cubicBezTo>
                      <a:pt x="1739" y="572"/>
                      <a:pt x="1501" y="643"/>
                      <a:pt x="1263" y="703"/>
                    </a:cubicBezTo>
                    <a:cubicBezTo>
                      <a:pt x="1192" y="715"/>
                      <a:pt x="1132" y="726"/>
                      <a:pt x="1061" y="750"/>
                    </a:cubicBezTo>
                    <a:cubicBezTo>
                      <a:pt x="918" y="774"/>
                      <a:pt x="787" y="810"/>
                      <a:pt x="644" y="846"/>
                    </a:cubicBezTo>
                    <a:cubicBezTo>
                      <a:pt x="608" y="869"/>
                      <a:pt x="584" y="869"/>
                      <a:pt x="549" y="881"/>
                    </a:cubicBezTo>
                    <a:cubicBezTo>
                      <a:pt x="382" y="929"/>
                      <a:pt x="168" y="988"/>
                      <a:pt x="60" y="1286"/>
                    </a:cubicBezTo>
                    <a:lnTo>
                      <a:pt x="1" y="1441"/>
                    </a:lnTo>
                    <a:lnTo>
                      <a:pt x="180" y="1477"/>
                    </a:lnTo>
                    <a:cubicBezTo>
                      <a:pt x="203" y="1477"/>
                      <a:pt x="239" y="1488"/>
                      <a:pt x="251" y="1488"/>
                    </a:cubicBezTo>
                    <a:cubicBezTo>
                      <a:pt x="334" y="1524"/>
                      <a:pt x="370" y="1536"/>
                      <a:pt x="430" y="15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609;p49">
                <a:extLst>
                  <a:ext uri="{FF2B5EF4-FFF2-40B4-BE49-F238E27FC236}">
                    <a16:creationId xmlns:a16="http://schemas.microsoft.com/office/drawing/2014/main" id="{6BF1908A-19B0-936A-4353-2C0343C74C4C}"/>
                  </a:ext>
                </a:extLst>
              </p:cNvPr>
              <p:cNvSpPr/>
              <p:nvPr/>
            </p:nvSpPr>
            <p:spPr>
              <a:xfrm>
                <a:off x="4300825" y="2550150"/>
                <a:ext cx="110150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1311" extrusionOk="0">
                    <a:moveTo>
                      <a:pt x="24" y="1143"/>
                    </a:moveTo>
                    <a:lnTo>
                      <a:pt x="0" y="1310"/>
                    </a:lnTo>
                    <a:lnTo>
                      <a:pt x="179" y="1310"/>
                    </a:lnTo>
                    <a:lnTo>
                      <a:pt x="286" y="1310"/>
                    </a:lnTo>
                    <a:lnTo>
                      <a:pt x="370" y="1310"/>
                    </a:lnTo>
                    <a:cubicBezTo>
                      <a:pt x="417" y="1310"/>
                      <a:pt x="453" y="1310"/>
                      <a:pt x="500" y="1286"/>
                    </a:cubicBezTo>
                    <a:cubicBezTo>
                      <a:pt x="1739" y="977"/>
                      <a:pt x="2858" y="727"/>
                      <a:pt x="4037" y="631"/>
                    </a:cubicBezTo>
                    <a:cubicBezTo>
                      <a:pt x="4406" y="608"/>
                      <a:pt x="4406" y="274"/>
                      <a:pt x="4406" y="155"/>
                    </a:cubicBezTo>
                    <a:lnTo>
                      <a:pt x="4406" y="0"/>
                    </a:lnTo>
                    <a:lnTo>
                      <a:pt x="4239" y="12"/>
                    </a:lnTo>
                    <a:cubicBezTo>
                      <a:pt x="4156" y="24"/>
                      <a:pt x="4072" y="24"/>
                      <a:pt x="3989" y="36"/>
                    </a:cubicBezTo>
                    <a:cubicBezTo>
                      <a:pt x="3799" y="60"/>
                      <a:pt x="3632" y="72"/>
                      <a:pt x="3453" y="119"/>
                    </a:cubicBezTo>
                    <a:cubicBezTo>
                      <a:pt x="2453" y="310"/>
                      <a:pt x="1477" y="512"/>
                      <a:pt x="477" y="727"/>
                    </a:cubicBezTo>
                    <a:cubicBezTo>
                      <a:pt x="310" y="750"/>
                      <a:pt x="72" y="798"/>
                      <a:pt x="24" y="11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610;p49">
                <a:extLst>
                  <a:ext uri="{FF2B5EF4-FFF2-40B4-BE49-F238E27FC236}">
                    <a16:creationId xmlns:a16="http://schemas.microsoft.com/office/drawing/2014/main" id="{88F7F03C-E8A4-AC5B-6BE0-2EF599F7770F}"/>
                  </a:ext>
                </a:extLst>
              </p:cNvPr>
              <p:cNvSpPr/>
              <p:nvPr/>
            </p:nvSpPr>
            <p:spPr>
              <a:xfrm>
                <a:off x="4307975" y="2696300"/>
                <a:ext cx="655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60" extrusionOk="0">
                    <a:moveTo>
                      <a:pt x="2262" y="0"/>
                    </a:moveTo>
                    <a:cubicBezTo>
                      <a:pt x="2215" y="0"/>
                      <a:pt x="2179" y="0"/>
                      <a:pt x="2143" y="12"/>
                    </a:cubicBezTo>
                    <a:lnTo>
                      <a:pt x="2119" y="12"/>
                    </a:lnTo>
                    <a:cubicBezTo>
                      <a:pt x="2096" y="12"/>
                      <a:pt x="2084" y="24"/>
                      <a:pt x="2048" y="24"/>
                    </a:cubicBezTo>
                    <a:lnTo>
                      <a:pt x="1572" y="143"/>
                    </a:lnTo>
                    <a:cubicBezTo>
                      <a:pt x="1167" y="250"/>
                      <a:pt x="774" y="346"/>
                      <a:pt x="369" y="441"/>
                    </a:cubicBezTo>
                    <a:lnTo>
                      <a:pt x="334" y="465"/>
                    </a:lnTo>
                    <a:cubicBezTo>
                      <a:pt x="214" y="488"/>
                      <a:pt x="0" y="536"/>
                      <a:pt x="0" y="905"/>
                    </a:cubicBezTo>
                    <a:lnTo>
                      <a:pt x="0" y="1060"/>
                    </a:lnTo>
                    <a:lnTo>
                      <a:pt x="143" y="1036"/>
                    </a:lnTo>
                    <a:lnTo>
                      <a:pt x="274" y="1036"/>
                    </a:lnTo>
                    <a:cubicBezTo>
                      <a:pt x="381" y="1036"/>
                      <a:pt x="488" y="1036"/>
                      <a:pt x="595" y="1012"/>
                    </a:cubicBezTo>
                    <a:cubicBezTo>
                      <a:pt x="1131" y="893"/>
                      <a:pt x="1631" y="774"/>
                      <a:pt x="2215" y="619"/>
                    </a:cubicBezTo>
                    <a:lnTo>
                      <a:pt x="2239" y="619"/>
                    </a:lnTo>
                    <a:cubicBezTo>
                      <a:pt x="2346" y="596"/>
                      <a:pt x="2620" y="536"/>
                      <a:pt x="2560" y="250"/>
                    </a:cubicBezTo>
                    <a:cubicBezTo>
                      <a:pt x="2560" y="167"/>
                      <a:pt x="2489" y="0"/>
                      <a:pt x="2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611;p49">
                <a:extLst>
                  <a:ext uri="{FF2B5EF4-FFF2-40B4-BE49-F238E27FC236}">
                    <a16:creationId xmlns:a16="http://schemas.microsoft.com/office/drawing/2014/main" id="{870F3AC8-6996-83B2-0F07-460A3B0A0994}"/>
                  </a:ext>
                </a:extLst>
              </p:cNvPr>
              <p:cNvSpPr/>
              <p:nvPr/>
            </p:nvSpPr>
            <p:spPr>
              <a:xfrm>
                <a:off x="4088000" y="2531400"/>
                <a:ext cx="1307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1418" extrusionOk="0">
                    <a:moveTo>
                      <a:pt x="358" y="607"/>
                    </a:moveTo>
                    <a:cubicBezTo>
                      <a:pt x="477" y="643"/>
                      <a:pt x="608" y="655"/>
                      <a:pt x="727" y="667"/>
                    </a:cubicBezTo>
                    <a:lnTo>
                      <a:pt x="798" y="691"/>
                    </a:lnTo>
                    <a:lnTo>
                      <a:pt x="1251" y="727"/>
                    </a:lnTo>
                    <a:cubicBezTo>
                      <a:pt x="2001" y="810"/>
                      <a:pt x="2798" y="881"/>
                      <a:pt x="3537" y="1072"/>
                    </a:cubicBezTo>
                    <a:cubicBezTo>
                      <a:pt x="3775" y="1131"/>
                      <a:pt x="4013" y="1203"/>
                      <a:pt x="4251" y="1262"/>
                    </a:cubicBezTo>
                    <a:cubicBezTo>
                      <a:pt x="4394" y="1310"/>
                      <a:pt x="4525" y="1346"/>
                      <a:pt x="4656" y="1369"/>
                    </a:cubicBezTo>
                    <a:cubicBezTo>
                      <a:pt x="4739" y="1405"/>
                      <a:pt x="4811" y="1417"/>
                      <a:pt x="4870" y="1417"/>
                    </a:cubicBezTo>
                    <a:cubicBezTo>
                      <a:pt x="5049" y="1417"/>
                      <a:pt x="5108" y="1286"/>
                      <a:pt x="5180" y="1060"/>
                    </a:cubicBezTo>
                    <a:lnTo>
                      <a:pt x="5227" y="929"/>
                    </a:lnTo>
                    <a:lnTo>
                      <a:pt x="5108" y="869"/>
                    </a:lnTo>
                    <a:cubicBezTo>
                      <a:pt x="5073" y="846"/>
                      <a:pt x="5061" y="834"/>
                      <a:pt x="5025" y="834"/>
                    </a:cubicBezTo>
                    <a:cubicBezTo>
                      <a:pt x="4965" y="810"/>
                      <a:pt x="4906" y="774"/>
                      <a:pt x="4834" y="750"/>
                    </a:cubicBezTo>
                    <a:lnTo>
                      <a:pt x="4525" y="655"/>
                    </a:lnTo>
                    <a:cubicBezTo>
                      <a:pt x="4227" y="572"/>
                      <a:pt x="3930" y="488"/>
                      <a:pt x="3620" y="429"/>
                    </a:cubicBezTo>
                    <a:cubicBezTo>
                      <a:pt x="2798" y="310"/>
                      <a:pt x="1977" y="191"/>
                      <a:pt x="1179" y="95"/>
                    </a:cubicBezTo>
                    <a:lnTo>
                      <a:pt x="620" y="12"/>
                    </a:lnTo>
                    <a:cubicBezTo>
                      <a:pt x="584" y="12"/>
                      <a:pt x="536" y="0"/>
                      <a:pt x="477" y="0"/>
                    </a:cubicBezTo>
                    <a:lnTo>
                      <a:pt x="358" y="0"/>
                    </a:lnTo>
                    <a:lnTo>
                      <a:pt x="239" y="0"/>
                    </a:lnTo>
                    <a:lnTo>
                      <a:pt x="131" y="0"/>
                    </a:lnTo>
                    <a:lnTo>
                      <a:pt x="0" y="334"/>
                    </a:lnTo>
                    <a:lnTo>
                      <a:pt x="84" y="405"/>
                    </a:lnTo>
                    <a:cubicBezTo>
                      <a:pt x="96" y="417"/>
                      <a:pt x="120" y="429"/>
                      <a:pt x="143" y="453"/>
                    </a:cubicBezTo>
                    <a:cubicBezTo>
                      <a:pt x="203" y="536"/>
                      <a:pt x="262" y="596"/>
                      <a:pt x="358" y="6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612;p49">
                <a:extLst>
                  <a:ext uri="{FF2B5EF4-FFF2-40B4-BE49-F238E27FC236}">
                    <a16:creationId xmlns:a16="http://schemas.microsoft.com/office/drawing/2014/main" id="{E4EA6E08-001E-E596-78F8-08751587B76B}"/>
                  </a:ext>
                </a:extLst>
              </p:cNvPr>
              <p:cNvSpPr/>
              <p:nvPr/>
            </p:nvSpPr>
            <p:spPr>
              <a:xfrm>
                <a:off x="4096025" y="2608775"/>
                <a:ext cx="132800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1371" extrusionOk="0">
                    <a:moveTo>
                      <a:pt x="4978" y="691"/>
                    </a:moveTo>
                    <a:cubicBezTo>
                      <a:pt x="4668" y="632"/>
                      <a:pt x="4335" y="572"/>
                      <a:pt x="4025" y="513"/>
                    </a:cubicBezTo>
                    <a:cubicBezTo>
                      <a:pt x="3573" y="418"/>
                      <a:pt x="3120" y="346"/>
                      <a:pt x="2656" y="275"/>
                    </a:cubicBezTo>
                    <a:cubicBezTo>
                      <a:pt x="2132" y="191"/>
                      <a:pt x="1596" y="132"/>
                      <a:pt x="1072" y="72"/>
                    </a:cubicBezTo>
                    <a:cubicBezTo>
                      <a:pt x="870" y="48"/>
                      <a:pt x="656" y="25"/>
                      <a:pt x="453" y="1"/>
                    </a:cubicBezTo>
                    <a:lnTo>
                      <a:pt x="358" y="1"/>
                    </a:lnTo>
                    <a:cubicBezTo>
                      <a:pt x="168" y="1"/>
                      <a:pt x="49" y="108"/>
                      <a:pt x="25" y="287"/>
                    </a:cubicBezTo>
                    <a:lnTo>
                      <a:pt x="1" y="346"/>
                    </a:lnTo>
                    <a:lnTo>
                      <a:pt x="37" y="382"/>
                    </a:lnTo>
                    <a:cubicBezTo>
                      <a:pt x="37" y="382"/>
                      <a:pt x="37" y="406"/>
                      <a:pt x="49" y="406"/>
                    </a:cubicBezTo>
                    <a:cubicBezTo>
                      <a:pt x="84" y="453"/>
                      <a:pt x="120" y="525"/>
                      <a:pt x="215" y="537"/>
                    </a:cubicBezTo>
                    <a:cubicBezTo>
                      <a:pt x="1644" y="668"/>
                      <a:pt x="3335" y="882"/>
                      <a:pt x="5049" y="1334"/>
                    </a:cubicBezTo>
                    <a:lnTo>
                      <a:pt x="5168" y="1370"/>
                    </a:lnTo>
                    <a:lnTo>
                      <a:pt x="5216" y="1251"/>
                    </a:lnTo>
                    <a:cubicBezTo>
                      <a:pt x="5275" y="1120"/>
                      <a:pt x="5311" y="977"/>
                      <a:pt x="5240" y="846"/>
                    </a:cubicBezTo>
                    <a:cubicBezTo>
                      <a:pt x="5204" y="727"/>
                      <a:pt x="5037" y="703"/>
                      <a:pt x="4978" y="6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613;p49">
                <a:extLst>
                  <a:ext uri="{FF2B5EF4-FFF2-40B4-BE49-F238E27FC236}">
                    <a16:creationId xmlns:a16="http://schemas.microsoft.com/office/drawing/2014/main" id="{BE418A73-C4A9-3A4F-E4B4-3049BEFDED8E}"/>
                  </a:ext>
                </a:extLst>
              </p:cNvPr>
              <p:cNvSpPr/>
              <p:nvPr/>
            </p:nvSpPr>
            <p:spPr>
              <a:xfrm>
                <a:off x="4090975" y="2559675"/>
                <a:ext cx="132475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1441" extrusionOk="0">
                    <a:moveTo>
                      <a:pt x="1560" y="727"/>
                    </a:moveTo>
                    <a:lnTo>
                      <a:pt x="1667" y="750"/>
                    </a:lnTo>
                    <a:cubicBezTo>
                      <a:pt x="2453" y="834"/>
                      <a:pt x="3275" y="929"/>
                      <a:pt x="4049" y="1143"/>
                    </a:cubicBezTo>
                    <a:cubicBezTo>
                      <a:pt x="4192" y="1191"/>
                      <a:pt x="4346" y="1250"/>
                      <a:pt x="4489" y="1298"/>
                    </a:cubicBezTo>
                    <a:cubicBezTo>
                      <a:pt x="4596" y="1346"/>
                      <a:pt x="4703" y="1370"/>
                      <a:pt x="4811" y="1417"/>
                    </a:cubicBezTo>
                    <a:cubicBezTo>
                      <a:pt x="4870" y="1429"/>
                      <a:pt x="4906" y="1429"/>
                      <a:pt x="4954" y="1429"/>
                    </a:cubicBezTo>
                    <a:lnTo>
                      <a:pt x="4965" y="1429"/>
                    </a:lnTo>
                    <a:lnTo>
                      <a:pt x="5013" y="1429"/>
                    </a:lnTo>
                    <a:lnTo>
                      <a:pt x="5132" y="1441"/>
                    </a:lnTo>
                    <a:lnTo>
                      <a:pt x="5299" y="869"/>
                    </a:lnTo>
                    <a:lnTo>
                      <a:pt x="5156" y="822"/>
                    </a:lnTo>
                    <a:cubicBezTo>
                      <a:pt x="5084" y="786"/>
                      <a:pt x="5025" y="774"/>
                      <a:pt x="4965" y="750"/>
                    </a:cubicBezTo>
                    <a:cubicBezTo>
                      <a:pt x="4834" y="703"/>
                      <a:pt x="4715" y="655"/>
                      <a:pt x="4584" y="631"/>
                    </a:cubicBezTo>
                    <a:cubicBezTo>
                      <a:pt x="3668" y="393"/>
                      <a:pt x="2739" y="286"/>
                      <a:pt x="1822" y="179"/>
                    </a:cubicBezTo>
                    <a:cubicBezTo>
                      <a:pt x="1370" y="119"/>
                      <a:pt x="893" y="72"/>
                      <a:pt x="429" y="0"/>
                    </a:cubicBezTo>
                    <a:lnTo>
                      <a:pt x="382" y="0"/>
                    </a:lnTo>
                    <a:cubicBezTo>
                      <a:pt x="358" y="0"/>
                      <a:pt x="310" y="0"/>
                      <a:pt x="262" y="12"/>
                    </a:cubicBezTo>
                    <a:lnTo>
                      <a:pt x="239" y="12"/>
                    </a:lnTo>
                    <a:cubicBezTo>
                      <a:pt x="155" y="12"/>
                      <a:pt x="120" y="72"/>
                      <a:pt x="96" y="96"/>
                    </a:cubicBezTo>
                    <a:cubicBezTo>
                      <a:pt x="84" y="119"/>
                      <a:pt x="72" y="131"/>
                      <a:pt x="60" y="167"/>
                    </a:cubicBezTo>
                    <a:lnTo>
                      <a:pt x="1" y="334"/>
                    </a:lnTo>
                    <a:lnTo>
                      <a:pt x="96" y="393"/>
                    </a:lnTo>
                    <a:cubicBezTo>
                      <a:pt x="120" y="405"/>
                      <a:pt x="143" y="417"/>
                      <a:pt x="155" y="429"/>
                    </a:cubicBezTo>
                    <a:cubicBezTo>
                      <a:pt x="215" y="477"/>
                      <a:pt x="310" y="536"/>
                      <a:pt x="417" y="548"/>
                    </a:cubicBezTo>
                    <a:cubicBezTo>
                      <a:pt x="798" y="643"/>
                      <a:pt x="1191" y="703"/>
                      <a:pt x="1560" y="7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614;p49">
                <a:extLst>
                  <a:ext uri="{FF2B5EF4-FFF2-40B4-BE49-F238E27FC236}">
                    <a16:creationId xmlns:a16="http://schemas.microsoft.com/office/drawing/2014/main" id="{54643BB4-207B-5DA4-33C2-C776E526B55B}"/>
                  </a:ext>
                </a:extLst>
              </p:cNvPr>
              <p:cNvSpPr/>
              <p:nvPr/>
            </p:nvSpPr>
            <p:spPr>
              <a:xfrm>
                <a:off x="4096625" y="2468300"/>
                <a:ext cx="13040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1406" extrusionOk="0">
                    <a:moveTo>
                      <a:pt x="144" y="476"/>
                    </a:moveTo>
                    <a:cubicBezTo>
                      <a:pt x="203" y="512"/>
                      <a:pt x="263" y="572"/>
                      <a:pt x="358" y="607"/>
                    </a:cubicBezTo>
                    <a:cubicBezTo>
                      <a:pt x="477" y="631"/>
                      <a:pt x="608" y="655"/>
                      <a:pt x="727" y="667"/>
                    </a:cubicBezTo>
                    <a:lnTo>
                      <a:pt x="798" y="679"/>
                    </a:lnTo>
                    <a:lnTo>
                      <a:pt x="1251" y="726"/>
                    </a:lnTo>
                    <a:cubicBezTo>
                      <a:pt x="2001" y="798"/>
                      <a:pt x="2799" y="869"/>
                      <a:pt x="3537" y="1072"/>
                    </a:cubicBezTo>
                    <a:cubicBezTo>
                      <a:pt x="3775" y="1131"/>
                      <a:pt x="4013" y="1203"/>
                      <a:pt x="4251" y="1262"/>
                    </a:cubicBezTo>
                    <a:cubicBezTo>
                      <a:pt x="4382" y="1310"/>
                      <a:pt x="4525" y="1334"/>
                      <a:pt x="4656" y="1369"/>
                    </a:cubicBezTo>
                    <a:cubicBezTo>
                      <a:pt x="4739" y="1393"/>
                      <a:pt x="4799" y="1405"/>
                      <a:pt x="4858" y="1405"/>
                    </a:cubicBezTo>
                    <a:cubicBezTo>
                      <a:pt x="5037" y="1405"/>
                      <a:pt x="5097" y="1274"/>
                      <a:pt x="5180" y="1048"/>
                    </a:cubicBezTo>
                    <a:lnTo>
                      <a:pt x="5216" y="917"/>
                    </a:lnTo>
                    <a:lnTo>
                      <a:pt x="5097" y="857"/>
                    </a:lnTo>
                    <a:cubicBezTo>
                      <a:pt x="5073" y="845"/>
                      <a:pt x="5061" y="834"/>
                      <a:pt x="5025" y="834"/>
                    </a:cubicBezTo>
                    <a:cubicBezTo>
                      <a:pt x="4966" y="798"/>
                      <a:pt x="4906" y="774"/>
                      <a:pt x="4835" y="738"/>
                    </a:cubicBezTo>
                    <a:lnTo>
                      <a:pt x="4525" y="655"/>
                    </a:lnTo>
                    <a:cubicBezTo>
                      <a:pt x="4227" y="560"/>
                      <a:pt x="3930" y="488"/>
                      <a:pt x="3608" y="429"/>
                    </a:cubicBezTo>
                    <a:cubicBezTo>
                      <a:pt x="2799" y="310"/>
                      <a:pt x="1977" y="191"/>
                      <a:pt x="1168" y="83"/>
                    </a:cubicBezTo>
                    <a:lnTo>
                      <a:pt x="620" y="12"/>
                    </a:lnTo>
                    <a:cubicBezTo>
                      <a:pt x="572" y="12"/>
                      <a:pt x="537" y="0"/>
                      <a:pt x="477" y="0"/>
                    </a:cubicBezTo>
                    <a:lnTo>
                      <a:pt x="358" y="0"/>
                    </a:lnTo>
                    <a:lnTo>
                      <a:pt x="239" y="0"/>
                    </a:lnTo>
                    <a:lnTo>
                      <a:pt x="132" y="0"/>
                    </a:lnTo>
                    <a:lnTo>
                      <a:pt x="1" y="322"/>
                    </a:lnTo>
                    <a:lnTo>
                      <a:pt x="84" y="393"/>
                    </a:lnTo>
                    <a:cubicBezTo>
                      <a:pt x="96" y="441"/>
                      <a:pt x="120" y="453"/>
                      <a:pt x="144" y="4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615;p49">
                <a:extLst>
                  <a:ext uri="{FF2B5EF4-FFF2-40B4-BE49-F238E27FC236}">
                    <a16:creationId xmlns:a16="http://schemas.microsoft.com/office/drawing/2014/main" id="{B956E4A2-998B-EEA7-22A9-5775E82A05F4}"/>
                  </a:ext>
                </a:extLst>
              </p:cNvPr>
              <p:cNvSpPr/>
              <p:nvPr/>
            </p:nvSpPr>
            <p:spPr>
              <a:xfrm>
                <a:off x="4099600" y="2496875"/>
                <a:ext cx="13190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1441" extrusionOk="0">
                    <a:moveTo>
                      <a:pt x="4966" y="738"/>
                    </a:moveTo>
                    <a:cubicBezTo>
                      <a:pt x="4835" y="703"/>
                      <a:pt x="4716" y="655"/>
                      <a:pt x="4585" y="619"/>
                    </a:cubicBezTo>
                    <a:cubicBezTo>
                      <a:pt x="3668" y="381"/>
                      <a:pt x="2739" y="286"/>
                      <a:pt x="1822" y="179"/>
                    </a:cubicBezTo>
                    <a:cubicBezTo>
                      <a:pt x="1370" y="119"/>
                      <a:pt x="894" y="72"/>
                      <a:pt x="429" y="0"/>
                    </a:cubicBezTo>
                    <a:lnTo>
                      <a:pt x="382" y="0"/>
                    </a:lnTo>
                    <a:cubicBezTo>
                      <a:pt x="358" y="0"/>
                      <a:pt x="310" y="0"/>
                      <a:pt x="263" y="12"/>
                    </a:cubicBezTo>
                    <a:lnTo>
                      <a:pt x="239" y="12"/>
                    </a:lnTo>
                    <a:cubicBezTo>
                      <a:pt x="191" y="12"/>
                      <a:pt x="132" y="48"/>
                      <a:pt x="96" y="83"/>
                    </a:cubicBezTo>
                    <a:cubicBezTo>
                      <a:pt x="84" y="119"/>
                      <a:pt x="72" y="131"/>
                      <a:pt x="60" y="167"/>
                    </a:cubicBezTo>
                    <a:lnTo>
                      <a:pt x="37" y="226"/>
                    </a:lnTo>
                    <a:lnTo>
                      <a:pt x="1" y="345"/>
                    </a:lnTo>
                    <a:lnTo>
                      <a:pt x="96" y="405"/>
                    </a:lnTo>
                    <a:cubicBezTo>
                      <a:pt x="120" y="417"/>
                      <a:pt x="144" y="429"/>
                      <a:pt x="156" y="441"/>
                    </a:cubicBezTo>
                    <a:cubicBezTo>
                      <a:pt x="215" y="488"/>
                      <a:pt x="310" y="548"/>
                      <a:pt x="418" y="560"/>
                    </a:cubicBezTo>
                    <a:cubicBezTo>
                      <a:pt x="787" y="643"/>
                      <a:pt x="1168" y="679"/>
                      <a:pt x="1525" y="726"/>
                    </a:cubicBezTo>
                    <a:lnTo>
                      <a:pt x="1644" y="738"/>
                    </a:lnTo>
                    <a:cubicBezTo>
                      <a:pt x="2442" y="834"/>
                      <a:pt x="3251" y="917"/>
                      <a:pt x="4025" y="1143"/>
                    </a:cubicBezTo>
                    <a:cubicBezTo>
                      <a:pt x="4180" y="1191"/>
                      <a:pt x="4323" y="1250"/>
                      <a:pt x="4478" y="1298"/>
                    </a:cubicBezTo>
                    <a:cubicBezTo>
                      <a:pt x="4585" y="1334"/>
                      <a:pt x="4680" y="1369"/>
                      <a:pt x="4787" y="1417"/>
                    </a:cubicBezTo>
                    <a:cubicBezTo>
                      <a:pt x="4847" y="1429"/>
                      <a:pt x="4894" y="1429"/>
                      <a:pt x="4942" y="1429"/>
                    </a:cubicBezTo>
                    <a:lnTo>
                      <a:pt x="4954" y="1429"/>
                    </a:lnTo>
                    <a:lnTo>
                      <a:pt x="5001" y="1429"/>
                    </a:lnTo>
                    <a:lnTo>
                      <a:pt x="5120" y="1441"/>
                    </a:lnTo>
                    <a:lnTo>
                      <a:pt x="5275" y="857"/>
                    </a:lnTo>
                    <a:lnTo>
                      <a:pt x="5144" y="822"/>
                    </a:lnTo>
                    <a:cubicBezTo>
                      <a:pt x="5097" y="786"/>
                      <a:pt x="5025" y="774"/>
                      <a:pt x="4966" y="7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616;p49">
                <a:extLst>
                  <a:ext uri="{FF2B5EF4-FFF2-40B4-BE49-F238E27FC236}">
                    <a16:creationId xmlns:a16="http://schemas.microsoft.com/office/drawing/2014/main" id="{1845647D-E070-399E-277E-C4934F2F5609}"/>
                  </a:ext>
                </a:extLst>
              </p:cNvPr>
              <p:cNvSpPr/>
              <p:nvPr/>
            </p:nvSpPr>
            <p:spPr>
              <a:xfrm>
                <a:off x="4099600" y="2643300"/>
                <a:ext cx="12415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1168" extrusionOk="0">
                    <a:moveTo>
                      <a:pt x="382" y="680"/>
                    </a:moveTo>
                    <a:cubicBezTo>
                      <a:pt x="429" y="680"/>
                      <a:pt x="477" y="656"/>
                      <a:pt x="513" y="656"/>
                    </a:cubicBezTo>
                    <a:cubicBezTo>
                      <a:pt x="906" y="572"/>
                      <a:pt x="1322" y="525"/>
                      <a:pt x="1727" y="525"/>
                    </a:cubicBezTo>
                    <a:cubicBezTo>
                      <a:pt x="2465" y="525"/>
                      <a:pt x="3227" y="656"/>
                      <a:pt x="4025" y="942"/>
                    </a:cubicBezTo>
                    <a:cubicBezTo>
                      <a:pt x="4168" y="989"/>
                      <a:pt x="4311" y="1037"/>
                      <a:pt x="4442" y="1073"/>
                    </a:cubicBezTo>
                    <a:cubicBezTo>
                      <a:pt x="4525" y="1096"/>
                      <a:pt x="4585" y="1120"/>
                      <a:pt x="4656" y="1132"/>
                    </a:cubicBezTo>
                    <a:lnTo>
                      <a:pt x="4775" y="1168"/>
                    </a:lnTo>
                    <a:lnTo>
                      <a:pt x="4835" y="1061"/>
                    </a:lnTo>
                    <a:cubicBezTo>
                      <a:pt x="4847" y="1049"/>
                      <a:pt x="4847" y="1025"/>
                      <a:pt x="4859" y="1013"/>
                    </a:cubicBezTo>
                    <a:cubicBezTo>
                      <a:pt x="4882" y="989"/>
                      <a:pt x="4906" y="953"/>
                      <a:pt x="4918" y="906"/>
                    </a:cubicBezTo>
                    <a:cubicBezTo>
                      <a:pt x="4942" y="870"/>
                      <a:pt x="4942" y="823"/>
                      <a:pt x="4942" y="775"/>
                    </a:cubicBezTo>
                    <a:cubicBezTo>
                      <a:pt x="4942" y="763"/>
                      <a:pt x="4942" y="727"/>
                      <a:pt x="4954" y="703"/>
                    </a:cubicBezTo>
                    <a:lnTo>
                      <a:pt x="4966" y="572"/>
                    </a:lnTo>
                    <a:lnTo>
                      <a:pt x="4847" y="537"/>
                    </a:lnTo>
                    <a:cubicBezTo>
                      <a:pt x="4763" y="513"/>
                      <a:pt x="4668" y="501"/>
                      <a:pt x="4585" y="465"/>
                    </a:cubicBezTo>
                    <a:cubicBezTo>
                      <a:pt x="4382" y="418"/>
                      <a:pt x="4228" y="382"/>
                      <a:pt x="4049" y="322"/>
                    </a:cubicBezTo>
                    <a:cubicBezTo>
                      <a:pt x="3394" y="108"/>
                      <a:pt x="2692" y="1"/>
                      <a:pt x="1870" y="1"/>
                    </a:cubicBezTo>
                    <a:cubicBezTo>
                      <a:pt x="1430" y="1"/>
                      <a:pt x="953" y="37"/>
                      <a:pt x="322" y="96"/>
                    </a:cubicBezTo>
                    <a:cubicBezTo>
                      <a:pt x="191" y="108"/>
                      <a:pt x="25" y="239"/>
                      <a:pt x="13" y="382"/>
                    </a:cubicBezTo>
                    <a:cubicBezTo>
                      <a:pt x="1" y="477"/>
                      <a:pt x="37" y="561"/>
                      <a:pt x="72" y="584"/>
                    </a:cubicBezTo>
                    <a:cubicBezTo>
                      <a:pt x="144" y="656"/>
                      <a:pt x="251" y="680"/>
                      <a:pt x="310" y="6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617;p49">
                <a:extLst>
                  <a:ext uri="{FF2B5EF4-FFF2-40B4-BE49-F238E27FC236}">
                    <a16:creationId xmlns:a16="http://schemas.microsoft.com/office/drawing/2014/main" id="{888C6C11-1543-F214-F26B-8EAEA32187A1}"/>
                  </a:ext>
                </a:extLst>
              </p:cNvPr>
              <p:cNvSpPr/>
              <p:nvPr/>
            </p:nvSpPr>
            <p:spPr>
              <a:xfrm>
                <a:off x="4105275" y="2673075"/>
                <a:ext cx="119975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287" extrusionOk="0">
                    <a:moveTo>
                      <a:pt x="4715" y="679"/>
                    </a:moveTo>
                    <a:cubicBezTo>
                      <a:pt x="4679" y="655"/>
                      <a:pt x="4643" y="632"/>
                      <a:pt x="4608" y="632"/>
                    </a:cubicBezTo>
                    <a:cubicBezTo>
                      <a:pt x="3369" y="310"/>
                      <a:pt x="2084" y="108"/>
                      <a:pt x="798" y="13"/>
                    </a:cubicBezTo>
                    <a:lnTo>
                      <a:pt x="762" y="13"/>
                    </a:lnTo>
                    <a:cubicBezTo>
                      <a:pt x="679" y="13"/>
                      <a:pt x="607" y="1"/>
                      <a:pt x="512" y="1"/>
                    </a:cubicBezTo>
                    <a:cubicBezTo>
                      <a:pt x="452" y="1"/>
                      <a:pt x="393" y="1"/>
                      <a:pt x="333" y="13"/>
                    </a:cubicBezTo>
                    <a:cubicBezTo>
                      <a:pt x="226" y="36"/>
                      <a:pt x="167" y="108"/>
                      <a:pt x="143" y="167"/>
                    </a:cubicBezTo>
                    <a:cubicBezTo>
                      <a:pt x="131" y="179"/>
                      <a:pt x="131" y="191"/>
                      <a:pt x="107" y="215"/>
                    </a:cubicBezTo>
                    <a:lnTo>
                      <a:pt x="0" y="334"/>
                    </a:lnTo>
                    <a:lnTo>
                      <a:pt x="119" y="429"/>
                    </a:lnTo>
                    <a:lnTo>
                      <a:pt x="155" y="465"/>
                    </a:lnTo>
                    <a:cubicBezTo>
                      <a:pt x="202" y="513"/>
                      <a:pt x="238" y="560"/>
                      <a:pt x="321" y="572"/>
                    </a:cubicBezTo>
                    <a:cubicBezTo>
                      <a:pt x="381" y="584"/>
                      <a:pt x="441" y="584"/>
                      <a:pt x="476" y="584"/>
                    </a:cubicBezTo>
                    <a:lnTo>
                      <a:pt x="560" y="584"/>
                    </a:lnTo>
                    <a:lnTo>
                      <a:pt x="619" y="584"/>
                    </a:lnTo>
                    <a:cubicBezTo>
                      <a:pt x="798" y="596"/>
                      <a:pt x="953" y="608"/>
                      <a:pt x="1131" y="608"/>
                    </a:cubicBezTo>
                    <a:cubicBezTo>
                      <a:pt x="1524" y="632"/>
                      <a:pt x="1929" y="655"/>
                      <a:pt x="2298" y="727"/>
                    </a:cubicBezTo>
                    <a:cubicBezTo>
                      <a:pt x="2786" y="822"/>
                      <a:pt x="3274" y="953"/>
                      <a:pt x="3750" y="1084"/>
                    </a:cubicBezTo>
                    <a:lnTo>
                      <a:pt x="4429" y="1263"/>
                    </a:lnTo>
                    <a:cubicBezTo>
                      <a:pt x="4453" y="1263"/>
                      <a:pt x="4465" y="1286"/>
                      <a:pt x="4501" y="1286"/>
                    </a:cubicBezTo>
                    <a:lnTo>
                      <a:pt x="4548" y="1286"/>
                    </a:lnTo>
                    <a:lnTo>
                      <a:pt x="4584" y="1286"/>
                    </a:lnTo>
                    <a:lnTo>
                      <a:pt x="4703" y="1286"/>
                    </a:lnTo>
                    <a:lnTo>
                      <a:pt x="4798" y="786"/>
                    </a:lnTo>
                    <a:lnTo>
                      <a:pt x="4703" y="727"/>
                    </a:lnTo>
                    <a:cubicBezTo>
                      <a:pt x="4727" y="691"/>
                      <a:pt x="4727" y="679"/>
                      <a:pt x="4715" y="6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DAFB009-48AA-53F3-43F8-1EEF49D76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3296">
              <a:off x="3207017" y="1162354"/>
              <a:ext cx="792515" cy="790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105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7A24DA-90EC-BD40-36E6-CCE6E9786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50"/>
            <a:ext cx="12192000" cy="118570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3A67D92-4DBB-CC00-E5BD-F01747E4302D}"/>
              </a:ext>
            </a:extLst>
          </p:cNvPr>
          <p:cNvGrpSpPr/>
          <p:nvPr/>
        </p:nvGrpSpPr>
        <p:grpSpPr>
          <a:xfrm>
            <a:off x="470558" y="105417"/>
            <a:ext cx="3408440" cy="646331"/>
            <a:chOff x="766395" y="105417"/>
            <a:chExt cx="3408440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68A8E-C60D-E384-81F9-87C80670B90A}"/>
                </a:ext>
              </a:extLst>
            </p:cNvPr>
            <p:cNvSpPr txBox="1"/>
            <p:nvPr/>
          </p:nvSpPr>
          <p:spPr>
            <a:xfrm>
              <a:off x="1048618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FE69A2-810C-8876-E6E4-A66F5F4E9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5" y="126724"/>
              <a:ext cx="584420" cy="58442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2D78F71-DE19-517A-0E05-1C186A5D68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35" y="38309"/>
            <a:ext cx="1209799" cy="6184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2A737F-8589-F2D1-473B-C434F3DB481A}"/>
              </a:ext>
            </a:extLst>
          </p:cNvPr>
          <p:cNvSpPr txBox="1"/>
          <p:nvPr/>
        </p:nvSpPr>
        <p:spPr>
          <a:xfrm>
            <a:off x="670439" y="1120471"/>
            <a:ext cx="1143843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1313" indent="-341313"/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G</a:t>
            </a:r>
            <a:r>
              <a:rPr lang="vi-VN" sz="2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hép mỗi </a:t>
            </a:r>
            <a:r>
              <a:rPr lang="vi-VN" sz="2600" b="1" dirty="0">
                <a:solidFill>
                  <a:srgbClr val="D316A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thao tác </a:t>
            </a:r>
            <a:r>
              <a:rPr lang="vi-VN" sz="2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với một </a:t>
            </a:r>
            <a:r>
              <a:rPr lang="vi-VN" sz="2600" b="1" dirty="0">
                <a:solidFill>
                  <a:srgbClr val="D316A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biểu tượng </a:t>
            </a:r>
            <a:r>
              <a:rPr lang="vi-VN" sz="2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 một </a:t>
            </a:r>
            <a:r>
              <a:rPr lang="vi-VN" sz="2600" b="1" dirty="0">
                <a:solidFill>
                  <a:srgbClr val="D316A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chức năng </a:t>
            </a:r>
            <a:r>
              <a:rPr lang="vi-VN" sz="2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tương ứng. 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406A6A-6C21-0444-0331-35D5158649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74" y="2240228"/>
            <a:ext cx="2091458" cy="3367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0A6B1D-3992-5869-D1B4-767C5DA9F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58" y="2240227"/>
            <a:ext cx="3205528" cy="33676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447B0-6E21-472D-1ACB-341665A59D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695" y="2225657"/>
            <a:ext cx="4376288" cy="338224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D197CA-6556-1A02-87DB-036771B75B44}"/>
              </a:ext>
            </a:extLst>
          </p:cNvPr>
          <p:cNvCxnSpPr>
            <a:cxnSpLocks/>
          </p:cNvCxnSpPr>
          <p:nvPr/>
        </p:nvCxnSpPr>
        <p:spPr>
          <a:xfrm>
            <a:off x="6611603" y="3150144"/>
            <a:ext cx="728092" cy="0"/>
          </a:xfrm>
          <a:prstGeom prst="line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D24512-AFC7-50A7-5246-8BCDA7C78947}"/>
              </a:ext>
            </a:extLst>
          </p:cNvPr>
          <p:cNvCxnSpPr>
            <a:cxnSpLocks/>
          </p:cNvCxnSpPr>
          <p:nvPr/>
        </p:nvCxnSpPr>
        <p:spPr>
          <a:xfrm flipV="1">
            <a:off x="2869187" y="3775946"/>
            <a:ext cx="561844" cy="1054385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23B32B-1F6D-8922-7F77-DD3884CA879D}"/>
              </a:ext>
            </a:extLst>
          </p:cNvPr>
          <p:cNvCxnSpPr>
            <a:cxnSpLocks/>
          </p:cNvCxnSpPr>
          <p:nvPr/>
        </p:nvCxnSpPr>
        <p:spPr>
          <a:xfrm>
            <a:off x="6639311" y="3907155"/>
            <a:ext cx="718856" cy="1317988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ABA9598-7325-5684-6FC7-05D486C8BB04}"/>
              </a:ext>
            </a:extLst>
          </p:cNvPr>
          <p:cNvCxnSpPr>
            <a:cxnSpLocks/>
          </p:cNvCxnSpPr>
          <p:nvPr/>
        </p:nvCxnSpPr>
        <p:spPr>
          <a:xfrm flipV="1">
            <a:off x="2894142" y="3080694"/>
            <a:ext cx="561844" cy="398598"/>
          </a:xfrm>
          <a:prstGeom prst="line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8ADCE60-F528-73B5-337D-A11975F8C625}"/>
              </a:ext>
            </a:extLst>
          </p:cNvPr>
          <p:cNvCxnSpPr>
            <a:cxnSpLocks/>
          </p:cNvCxnSpPr>
          <p:nvPr/>
        </p:nvCxnSpPr>
        <p:spPr>
          <a:xfrm flipV="1">
            <a:off x="6611603" y="4568785"/>
            <a:ext cx="746564" cy="615452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76088E-1CDC-61A8-1688-CD9BC3CBD1DD}"/>
              </a:ext>
            </a:extLst>
          </p:cNvPr>
          <p:cNvCxnSpPr>
            <a:cxnSpLocks/>
          </p:cNvCxnSpPr>
          <p:nvPr/>
        </p:nvCxnSpPr>
        <p:spPr>
          <a:xfrm flipV="1">
            <a:off x="2894142" y="4522606"/>
            <a:ext cx="561844" cy="307725"/>
          </a:xfrm>
          <a:prstGeom prst="line">
            <a:avLst/>
          </a:prstGeom>
          <a:ln w="76200">
            <a:solidFill>
              <a:srgbClr val="D316A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2E4A821-C1F9-DF30-3243-33B89FE97CC7}"/>
              </a:ext>
            </a:extLst>
          </p:cNvPr>
          <p:cNvCxnSpPr>
            <a:cxnSpLocks/>
          </p:cNvCxnSpPr>
          <p:nvPr/>
        </p:nvCxnSpPr>
        <p:spPr>
          <a:xfrm>
            <a:off x="2869187" y="4830331"/>
            <a:ext cx="586799" cy="307726"/>
          </a:xfrm>
          <a:prstGeom prst="line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60B5446-A192-B4B3-084A-527FFC2A7BE7}"/>
              </a:ext>
            </a:extLst>
          </p:cNvPr>
          <p:cNvCxnSpPr>
            <a:cxnSpLocks/>
          </p:cNvCxnSpPr>
          <p:nvPr/>
        </p:nvCxnSpPr>
        <p:spPr>
          <a:xfrm flipV="1">
            <a:off x="6611603" y="3916780"/>
            <a:ext cx="746564" cy="605825"/>
          </a:xfrm>
          <a:prstGeom prst="line">
            <a:avLst/>
          </a:prstGeom>
          <a:ln w="76200">
            <a:solidFill>
              <a:srgbClr val="D316A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53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F66E32F-AD44-719E-9AFF-BE2D59EBC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" y="-9820"/>
            <a:ext cx="12190586" cy="76028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C58CB4-8825-F61E-619D-38D7497DE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35" y="92739"/>
            <a:ext cx="1209799" cy="618405"/>
          </a:xfrm>
          <a:prstGeom prst="rect">
            <a:avLst/>
          </a:prstGeom>
        </p:spPr>
      </p:pic>
      <p:sp>
        <p:nvSpPr>
          <p:cNvPr id="2" name="Google Shape;1021;p44">
            <a:extLst>
              <a:ext uri="{FF2B5EF4-FFF2-40B4-BE49-F238E27FC236}">
                <a16:creationId xmlns:a16="http://schemas.microsoft.com/office/drawing/2014/main" id="{D1FD7761-F2DF-0F2A-8FB3-BBC74BD1C6B1}"/>
              </a:ext>
            </a:extLst>
          </p:cNvPr>
          <p:cNvSpPr/>
          <p:nvPr/>
        </p:nvSpPr>
        <p:spPr>
          <a:xfrm rot="21470825">
            <a:off x="3847743" y="1427825"/>
            <a:ext cx="5521919" cy="3526399"/>
          </a:xfrm>
          <a:prstGeom prst="roundRect">
            <a:avLst>
              <a:gd name="adj" fmla="val 24491"/>
            </a:avLst>
          </a:prstGeom>
          <a:solidFill>
            <a:srgbClr val="FEB444"/>
          </a:solidFill>
          <a:ln w="44450" cap="flat" cmpd="sng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1022;p44">
            <a:extLst>
              <a:ext uri="{FF2B5EF4-FFF2-40B4-BE49-F238E27FC236}">
                <a16:creationId xmlns:a16="http://schemas.microsoft.com/office/drawing/2014/main" id="{0E2A98D0-20CD-7088-89EF-69D9B4E28062}"/>
              </a:ext>
            </a:extLst>
          </p:cNvPr>
          <p:cNvSpPr/>
          <p:nvPr/>
        </p:nvSpPr>
        <p:spPr>
          <a:xfrm rot="21470825">
            <a:off x="3666325" y="1149922"/>
            <a:ext cx="5521919" cy="3526399"/>
          </a:xfrm>
          <a:prstGeom prst="roundRect">
            <a:avLst>
              <a:gd name="adj" fmla="val 24491"/>
            </a:avLst>
          </a:prstGeom>
          <a:solidFill>
            <a:schemeClr val="bg1"/>
          </a:solidFill>
          <a:ln w="50800"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79;p30">
            <a:extLst>
              <a:ext uri="{FF2B5EF4-FFF2-40B4-BE49-F238E27FC236}">
                <a16:creationId xmlns:a16="http://schemas.microsoft.com/office/drawing/2014/main" id="{E772E046-A4A5-F7F2-4265-29AAE5169365}"/>
              </a:ext>
            </a:extLst>
          </p:cNvPr>
          <p:cNvSpPr/>
          <p:nvPr/>
        </p:nvSpPr>
        <p:spPr>
          <a:xfrm rot="20279379">
            <a:off x="3149756" y="891539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83;p30">
            <a:extLst>
              <a:ext uri="{FF2B5EF4-FFF2-40B4-BE49-F238E27FC236}">
                <a16:creationId xmlns:a16="http://schemas.microsoft.com/office/drawing/2014/main" id="{999CA7A1-EE3C-7E06-77A4-D08CCEB877F6}"/>
              </a:ext>
            </a:extLst>
          </p:cNvPr>
          <p:cNvSpPr/>
          <p:nvPr/>
        </p:nvSpPr>
        <p:spPr>
          <a:xfrm rot="2006702">
            <a:off x="3075585" y="1836564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B44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84;p30">
            <a:extLst>
              <a:ext uri="{FF2B5EF4-FFF2-40B4-BE49-F238E27FC236}">
                <a16:creationId xmlns:a16="http://schemas.microsoft.com/office/drawing/2014/main" id="{A4D9CB32-A635-EC32-B6DF-0BE1D6BEFF5B}"/>
              </a:ext>
            </a:extLst>
          </p:cNvPr>
          <p:cNvSpPr/>
          <p:nvPr/>
        </p:nvSpPr>
        <p:spPr>
          <a:xfrm>
            <a:off x="9747346" y="3682276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B44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80;p30">
            <a:extLst>
              <a:ext uri="{FF2B5EF4-FFF2-40B4-BE49-F238E27FC236}">
                <a16:creationId xmlns:a16="http://schemas.microsoft.com/office/drawing/2014/main" id="{7750274C-2C9B-2A89-FC4F-956004096265}"/>
              </a:ext>
            </a:extLst>
          </p:cNvPr>
          <p:cNvSpPr txBox="1">
            <a:spLocks/>
          </p:cNvSpPr>
          <p:nvPr/>
        </p:nvSpPr>
        <p:spPr>
          <a:xfrm>
            <a:off x="3738984" y="1331622"/>
            <a:ext cx="53766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ngolin"/>
              <a:buNone/>
              <a:defRPr sz="4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vi-VN" sz="4000" dirty="0">
                <a:ln w="1905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yriad Pro" panose="020B0503030403020204" pitchFamily="34" charset="0"/>
                <a:ea typeface="Noto Sans JP Black" panose="020B0A00000000000000" pitchFamily="34" charset="-128"/>
              </a:rPr>
              <a:t>VẬN DỤNG</a:t>
            </a:r>
            <a:endParaRPr lang="en-US" sz="4000" dirty="0">
              <a:ln w="19050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yriad Pro" panose="020B0503030403020204" pitchFamily="34" charset="0"/>
              <a:ea typeface="Noto Sans JP Black" panose="020B0A00000000000000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4FA594-77FA-9ECF-87FB-D2104154C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319" y="1944222"/>
            <a:ext cx="4011899" cy="25298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1DCE90-1FC3-4F4A-851B-F3ED0D394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9379">
            <a:off x="3346796" y="1088579"/>
            <a:ext cx="801020" cy="801020"/>
          </a:xfrm>
          <a:prstGeom prst="rect">
            <a:avLst/>
          </a:prstGeom>
        </p:spPr>
      </p:pic>
      <p:grpSp>
        <p:nvGrpSpPr>
          <p:cNvPr id="10" name="Google Shape;1766;p49">
            <a:extLst>
              <a:ext uri="{FF2B5EF4-FFF2-40B4-BE49-F238E27FC236}">
                <a16:creationId xmlns:a16="http://schemas.microsoft.com/office/drawing/2014/main" id="{9F129113-E73D-9560-7C13-0A95F517564E}"/>
              </a:ext>
            </a:extLst>
          </p:cNvPr>
          <p:cNvGrpSpPr/>
          <p:nvPr/>
        </p:nvGrpSpPr>
        <p:grpSpPr>
          <a:xfrm rot="267833" flipH="1">
            <a:off x="8780069" y="3796939"/>
            <a:ext cx="883558" cy="1020230"/>
            <a:chOff x="6515375" y="1706875"/>
            <a:chExt cx="440575" cy="508725"/>
          </a:xfrm>
        </p:grpSpPr>
        <p:sp>
          <p:nvSpPr>
            <p:cNvPr id="11" name="Google Shape;1767;p49">
              <a:extLst>
                <a:ext uri="{FF2B5EF4-FFF2-40B4-BE49-F238E27FC236}">
                  <a16:creationId xmlns:a16="http://schemas.microsoft.com/office/drawing/2014/main" id="{BC052A49-F766-3BB4-7548-7C1B8FAE4D9F}"/>
                </a:ext>
              </a:extLst>
            </p:cNvPr>
            <p:cNvSpPr/>
            <p:nvPr/>
          </p:nvSpPr>
          <p:spPr>
            <a:xfrm>
              <a:off x="6905025" y="2058125"/>
              <a:ext cx="36025" cy="25325"/>
            </a:xfrm>
            <a:custGeom>
              <a:avLst/>
              <a:gdLst/>
              <a:ahLst/>
              <a:cxnLst/>
              <a:rect l="l" t="t" r="r" b="b"/>
              <a:pathLst>
                <a:path w="1441" h="1013" extrusionOk="0">
                  <a:moveTo>
                    <a:pt x="1441" y="691"/>
                  </a:moveTo>
                  <a:cubicBezTo>
                    <a:pt x="1393" y="810"/>
                    <a:pt x="1369" y="905"/>
                    <a:pt x="1322" y="1012"/>
                  </a:cubicBezTo>
                  <a:cubicBezTo>
                    <a:pt x="1227" y="1000"/>
                    <a:pt x="1155" y="1012"/>
                    <a:pt x="1107" y="989"/>
                  </a:cubicBezTo>
                  <a:cubicBezTo>
                    <a:pt x="798" y="786"/>
                    <a:pt x="500" y="596"/>
                    <a:pt x="191" y="405"/>
                  </a:cubicBezTo>
                  <a:cubicBezTo>
                    <a:pt x="143" y="369"/>
                    <a:pt x="84" y="358"/>
                    <a:pt x="72" y="310"/>
                  </a:cubicBezTo>
                  <a:cubicBezTo>
                    <a:pt x="36" y="238"/>
                    <a:pt x="24" y="131"/>
                    <a:pt x="0" y="60"/>
                  </a:cubicBezTo>
                  <a:cubicBezTo>
                    <a:pt x="84" y="48"/>
                    <a:pt x="191" y="0"/>
                    <a:pt x="262" y="36"/>
                  </a:cubicBezTo>
                  <a:cubicBezTo>
                    <a:pt x="631" y="227"/>
                    <a:pt x="1012" y="453"/>
                    <a:pt x="1441" y="6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68;p49">
              <a:extLst>
                <a:ext uri="{FF2B5EF4-FFF2-40B4-BE49-F238E27FC236}">
                  <a16:creationId xmlns:a16="http://schemas.microsoft.com/office/drawing/2014/main" id="{BD6E5B08-452D-461E-7302-03E04F1AE053}"/>
                </a:ext>
              </a:extLst>
            </p:cNvPr>
            <p:cNvSpPr/>
            <p:nvPr/>
          </p:nvSpPr>
          <p:spPr>
            <a:xfrm>
              <a:off x="6918700" y="1995325"/>
              <a:ext cx="37250" cy="25325"/>
            </a:xfrm>
            <a:custGeom>
              <a:avLst/>
              <a:gdLst/>
              <a:ahLst/>
              <a:cxnLst/>
              <a:rect l="l" t="t" r="r" b="b"/>
              <a:pathLst>
                <a:path w="1490" h="1013" extrusionOk="0">
                  <a:moveTo>
                    <a:pt x="1489" y="0"/>
                  </a:moveTo>
                  <a:cubicBezTo>
                    <a:pt x="1477" y="179"/>
                    <a:pt x="1453" y="298"/>
                    <a:pt x="1453" y="393"/>
                  </a:cubicBezTo>
                  <a:cubicBezTo>
                    <a:pt x="1132" y="560"/>
                    <a:pt x="834" y="726"/>
                    <a:pt x="525" y="869"/>
                  </a:cubicBezTo>
                  <a:cubicBezTo>
                    <a:pt x="418" y="917"/>
                    <a:pt x="310" y="976"/>
                    <a:pt x="191" y="988"/>
                  </a:cubicBezTo>
                  <a:cubicBezTo>
                    <a:pt x="144" y="1012"/>
                    <a:pt x="49" y="965"/>
                    <a:pt x="25" y="917"/>
                  </a:cubicBezTo>
                  <a:cubicBezTo>
                    <a:pt x="1" y="845"/>
                    <a:pt x="25" y="774"/>
                    <a:pt x="49" y="691"/>
                  </a:cubicBezTo>
                  <a:cubicBezTo>
                    <a:pt x="60" y="655"/>
                    <a:pt x="120" y="643"/>
                    <a:pt x="168" y="607"/>
                  </a:cubicBezTo>
                  <a:cubicBezTo>
                    <a:pt x="584" y="417"/>
                    <a:pt x="1001" y="238"/>
                    <a:pt x="1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69;p49">
              <a:extLst>
                <a:ext uri="{FF2B5EF4-FFF2-40B4-BE49-F238E27FC236}">
                  <a16:creationId xmlns:a16="http://schemas.microsoft.com/office/drawing/2014/main" id="{C1223FF7-1B63-E3C9-4557-A8C37F40D8B3}"/>
                </a:ext>
              </a:extLst>
            </p:cNvPr>
            <p:cNvSpPr/>
            <p:nvPr/>
          </p:nvSpPr>
          <p:spPr>
            <a:xfrm>
              <a:off x="6916325" y="2036700"/>
              <a:ext cx="37225" cy="11025"/>
            </a:xfrm>
            <a:custGeom>
              <a:avLst/>
              <a:gdLst/>
              <a:ahLst/>
              <a:cxnLst/>
              <a:rect l="l" t="t" r="r" b="b"/>
              <a:pathLst>
                <a:path w="1489" h="441" extrusionOk="0">
                  <a:moveTo>
                    <a:pt x="1489" y="60"/>
                  </a:moveTo>
                  <a:cubicBezTo>
                    <a:pt x="1465" y="191"/>
                    <a:pt x="1453" y="310"/>
                    <a:pt x="1429" y="441"/>
                  </a:cubicBezTo>
                  <a:lnTo>
                    <a:pt x="298" y="441"/>
                  </a:lnTo>
                  <a:cubicBezTo>
                    <a:pt x="155" y="441"/>
                    <a:pt x="1" y="381"/>
                    <a:pt x="48" y="214"/>
                  </a:cubicBezTo>
                  <a:cubicBezTo>
                    <a:pt x="84" y="131"/>
                    <a:pt x="227" y="0"/>
                    <a:pt x="322" y="0"/>
                  </a:cubicBezTo>
                  <a:cubicBezTo>
                    <a:pt x="679" y="12"/>
                    <a:pt x="1060" y="36"/>
                    <a:pt x="1489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70;p49">
              <a:extLst>
                <a:ext uri="{FF2B5EF4-FFF2-40B4-BE49-F238E27FC236}">
                  <a16:creationId xmlns:a16="http://schemas.microsoft.com/office/drawing/2014/main" id="{0CC92EB1-8E1C-EC1B-B984-0DDFC98ADAA8}"/>
                </a:ext>
              </a:extLst>
            </p:cNvPr>
            <p:cNvSpPr/>
            <p:nvPr/>
          </p:nvSpPr>
          <p:spPr>
            <a:xfrm>
              <a:off x="6524900" y="1719975"/>
              <a:ext cx="381625" cy="482825"/>
            </a:xfrm>
            <a:custGeom>
              <a:avLst/>
              <a:gdLst/>
              <a:ahLst/>
              <a:cxnLst/>
              <a:rect l="l" t="t" r="r" b="b"/>
              <a:pathLst>
                <a:path w="15265" h="19313" extrusionOk="0">
                  <a:moveTo>
                    <a:pt x="15265" y="10621"/>
                  </a:moveTo>
                  <a:cubicBezTo>
                    <a:pt x="14872" y="10859"/>
                    <a:pt x="14574" y="10776"/>
                    <a:pt x="14277" y="10764"/>
                  </a:cubicBezTo>
                  <a:cubicBezTo>
                    <a:pt x="13693" y="10716"/>
                    <a:pt x="13693" y="10728"/>
                    <a:pt x="13634" y="11300"/>
                  </a:cubicBezTo>
                  <a:cubicBezTo>
                    <a:pt x="13622" y="11443"/>
                    <a:pt x="13598" y="11598"/>
                    <a:pt x="13574" y="11800"/>
                  </a:cubicBezTo>
                  <a:cubicBezTo>
                    <a:pt x="13253" y="11812"/>
                    <a:pt x="12943" y="11812"/>
                    <a:pt x="12622" y="11812"/>
                  </a:cubicBezTo>
                  <a:cubicBezTo>
                    <a:pt x="12252" y="11812"/>
                    <a:pt x="12193" y="11907"/>
                    <a:pt x="12288" y="12252"/>
                  </a:cubicBezTo>
                  <a:cubicBezTo>
                    <a:pt x="12372" y="12586"/>
                    <a:pt x="12502" y="12871"/>
                    <a:pt x="12824" y="13062"/>
                  </a:cubicBezTo>
                  <a:cubicBezTo>
                    <a:pt x="12907" y="13122"/>
                    <a:pt x="12979" y="13181"/>
                    <a:pt x="13038" y="13264"/>
                  </a:cubicBezTo>
                  <a:cubicBezTo>
                    <a:pt x="13276" y="13514"/>
                    <a:pt x="13264" y="13812"/>
                    <a:pt x="12955" y="13979"/>
                  </a:cubicBezTo>
                  <a:cubicBezTo>
                    <a:pt x="12491" y="14217"/>
                    <a:pt x="12360" y="14550"/>
                    <a:pt x="12407" y="15050"/>
                  </a:cubicBezTo>
                  <a:cubicBezTo>
                    <a:pt x="12419" y="15241"/>
                    <a:pt x="12407" y="15443"/>
                    <a:pt x="12383" y="15646"/>
                  </a:cubicBezTo>
                  <a:cubicBezTo>
                    <a:pt x="12348" y="16134"/>
                    <a:pt x="12205" y="16360"/>
                    <a:pt x="11717" y="16443"/>
                  </a:cubicBezTo>
                  <a:cubicBezTo>
                    <a:pt x="11169" y="16551"/>
                    <a:pt x="10597" y="16610"/>
                    <a:pt x="10038" y="16658"/>
                  </a:cubicBezTo>
                  <a:cubicBezTo>
                    <a:pt x="9514" y="16681"/>
                    <a:pt x="9383" y="16729"/>
                    <a:pt x="9264" y="17229"/>
                  </a:cubicBezTo>
                  <a:cubicBezTo>
                    <a:pt x="9169" y="17634"/>
                    <a:pt x="9109" y="18051"/>
                    <a:pt x="9097" y="18467"/>
                  </a:cubicBezTo>
                  <a:cubicBezTo>
                    <a:pt x="9085" y="18813"/>
                    <a:pt x="8931" y="19003"/>
                    <a:pt x="8633" y="19087"/>
                  </a:cubicBezTo>
                  <a:cubicBezTo>
                    <a:pt x="8478" y="19134"/>
                    <a:pt x="8311" y="19182"/>
                    <a:pt x="8145" y="19194"/>
                  </a:cubicBezTo>
                  <a:cubicBezTo>
                    <a:pt x="6704" y="19313"/>
                    <a:pt x="5287" y="19206"/>
                    <a:pt x="3859" y="18991"/>
                  </a:cubicBezTo>
                  <a:cubicBezTo>
                    <a:pt x="3263" y="18896"/>
                    <a:pt x="2668" y="18860"/>
                    <a:pt x="2073" y="18789"/>
                  </a:cubicBezTo>
                  <a:cubicBezTo>
                    <a:pt x="1954" y="18777"/>
                    <a:pt x="1834" y="18777"/>
                    <a:pt x="1727" y="18753"/>
                  </a:cubicBezTo>
                  <a:cubicBezTo>
                    <a:pt x="1275" y="18646"/>
                    <a:pt x="1180" y="18491"/>
                    <a:pt x="1215" y="18039"/>
                  </a:cubicBezTo>
                  <a:cubicBezTo>
                    <a:pt x="1287" y="17098"/>
                    <a:pt x="1346" y="16170"/>
                    <a:pt x="1418" y="15241"/>
                  </a:cubicBezTo>
                  <a:cubicBezTo>
                    <a:pt x="1513" y="14145"/>
                    <a:pt x="1227" y="13122"/>
                    <a:pt x="870" y="12109"/>
                  </a:cubicBezTo>
                  <a:cubicBezTo>
                    <a:pt x="239" y="10335"/>
                    <a:pt x="1" y="8514"/>
                    <a:pt x="334" y="6645"/>
                  </a:cubicBezTo>
                  <a:cubicBezTo>
                    <a:pt x="441" y="6025"/>
                    <a:pt x="715" y="5418"/>
                    <a:pt x="1013" y="4835"/>
                  </a:cubicBezTo>
                  <a:cubicBezTo>
                    <a:pt x="1549" y="3728"/>
                    <a:pt x="2346" y="2799"/>
                    <a:pt x="3251" y="1965"/>
                  </a:cubicBezTo>
                  <a:cubicBezTo>
                    <a:pt x="4251" y="1049"/>
                    <a:pt x="5502" y="608"/>
                    <a:pt x="6776" y="299"/>
                  </a:cubicBezTo>
                  <a:cubicBezTo>
                    <a:pt x="6966" y="251"/>
                    <a:pt x="7168" y="215"/>
                    <a:pt x="7371" y="179"/>
                  </a:cubicBezTo>
                  <a:cubicBezTo>
                    <a:pt x="8145" y="1"/>
                    <a:pt x="8895" y="25"/>
                    <a:pt x="9633" y="299"/>
                  </a:cubicBezTo>
                  <a:cubicBezTo>
                    <a:pt x="11479" y="953"/>
                    <a:pt x="12669" y="2168"/>
                    <a:pt x="13038" y="4132"/>
                  </a:cubicBezTo>
                  <a:cubicBezTo>
                    <a:pt x="13253" y="5204"/>
                    <a:pt x="13503" y="6252"/>
                    <a:pt x="13479" y="7347"/>
                  </a:cubicBezTo>
                  <a:cubicBezTo>
                    <a:pt x="13455" y="7621"/>
                    <a:pt x="13574" y="7811"/>
                    <a:pt x="13729" y="8038"/>
                  </a:cubicBezTo>
                  <a:cubicBezTo>
                    <a:pt x="14157" y="8633"/>
                    <a:pt x="14574" y="9228"/>
                    <a:pt x="14979" y="9847"/>
                  </a:cubicBezTo>
                  <a:cubicBezTo>
                    <a:pt x="15122" y="10085"/>
                    <a:pt x="15169" y="10371"/>
                    <a:pt x="15265" y="10621"/>
                  </a:cubicBezTo>
                  <a:close/>
                  <a:moveTo>
                    <a:pt x="10574" y="5823"/>
                  </a:moveTo>
                  <a:cubicBezTo>
                    <a:pt x="10538" y="5537"/>
                    <a:pt x="10526" y="5085"/>
                    <a:pt x="10455" y="4644"/>
                  </a:cubicBezTo>
                  <a:cubicBezTo>
                    <a:pt x="10240" y="3239"/>
                    <a:pt x="9550" y="2227"/>
                    <a:pt x="8133" y="1811"/>
                  </a:cubicBezTo>
                  <a:cubicBezTo>
                    <a:pt x="7299" y="1572"/>
                    <a:pt x="6454" y="1596"/>
                    <a:pt x="5692" y="1953"/>
                  </a:cubicBezTo>
                  <a:cubicBezTo>
                    <a:pt x="4740" y="2394"/>
                    <a:pt x="3966" y="3061"/>
                    <a:pt x="3442" y="4001"/>
                  </a:cubicBezTo>
                  <a:cubicBezTo>
                    <a:pt x="2787" y="5180"/>
                    <a:pt x="2620" y="6383"/>
                    <a:pt x="2954" y="7680"/>
                  </a:cubicBezTo>
                  <a:cubicBezTo>
                    <a:pt x="3418" y="9514"/>
                    <a:pt x="5502" y="10716"/>
                    <a:pt x="7252" y="10347"/>
                  </a:cubicBezTo>
                  <a:cubicBezTo>
                    <a:pt x="7704" y="10240"/>
                    <a:pt x="8133" y="10050"/>
                    <a:pt x="8562" y="9847"/>
                  </a:cubicBezTo>
                  <a:cubicBezTo>
                    <a:pt x="9347" y="9490"/>
                    <a:pt x="9847" y="8871"/>
                    <a:pt x="10181" y="8097"/>
                  </a:cubicBezTo>
                  <a:cubicBezTo>
                    <a:pt x="10467" y="7407"/>
                    <a:pt x="10514" y="6692"/>
                    <a:pt x="10574" y="58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71;p49">
              <a:extLst>
                <a:ext uri="{FF2B5EF4-FFF2-40B4-BE49-F238E27FC236}">
                  <a16:creationId xmlns:a16="http://schemas.microsoft.com/office/drawing/2014/main" id="{4375D5F6-0770-A823-CDE1-4D31CBA4162E}"/>
                </a:ext>
              </a:extLst>
            </p:cNvPr>
            <p:cNvSpPr/>
            <p:nvPr/>
          </p:nvSpPr>
          <p:spPr>
            <a:xfrm>
              <a:off x="6595450" y="1764325"/>
              <a:ext cx="186650" cy="208700"/>
            </a:xfrm>
            <a:custGeom>
              <a:avLst/>
              <a:gdLst/>
              <a:ahLst/>
              <a:cxnLst/>
              <a:rect l="l" t="t" r="r" b="b"/>
              <a:pathLst>
                <a:path w="7466" h="8348" extrusionOk="0">
                  <a:moveTo>
                    <a:pt x="7466" y="4240"/>
                  </a:moveTo>
                  <a:cubicBezTo>
                    <a:pt x="7394" y="4716"/>
                    <a:pt x="7359" y="5180"/>
                    <a:pt x="7240" y="5621"/>
                  </a:cubicBezTo>
                  <a:cubicBezTo>
                    <a:pt x="7002" y="6621"/>
                    <a:pt x="6394" y="7335"/>
                    <a:pt x="5454" y="7776"/>
                  </a:cubicBezTo>
                  <a:cubicBezTo>
                    <a:pt x="4620" y="8180"/>
                    <a:pt x="3775" y="8347"/>
                    <a:pt x="2882" y="8073"/>
                  </a:cubicBezTo>
                  <a:cubicBezTo>
                    <a:pt x="1644" y="7704"/>
                    <a:pt x="775" y="6966"/>
                    <a:pt x="417" y="5656"/>
                  </a:cubicBezTo>
                  <a:cubicBezTo>
                    <a:pt x="1" y="4144"/>
                    <a:pt x="394" y="2811"/>
                    <a:pt x="1263" y="1632"/>
                  </a:cubicBezTo>
                  <a:cubicBezTo>
                    <a:pt x="2025" y="620"/>
                    <a:pt x="3120" y="1"/>
                    <a:pt x="4430" y="203"/>
                  </a:cubicBezTo>
                  <a:cubicBezTo>
                    <a:pt x="6025" y="441"/>
                    <a:pt x="6883" y="1215"/>
                    <a:pt x="7287" y="2811"/>
                  </a:cubicBezTo>
                  <a:cubicBezTo>
                    <a:pt x="7406" y="3275"/>
                    <a:pt x="7406" y="3763"/>
                    <a:pt x="7466" y="4240"/>
                  </a:cubicBezTo>
                  <a:close/>
                  <a:moveTo>
                    <a:pt x="5335" y="6740"/>
                  </a:moveTo>
                  <a:cubicBezTo>
                    <a:pt x="5597" y="6573"/>
                    <a:pt x="5656" y="6454"/>
                    <a:pt x="5573" y="6228"/>
                  </a:cubicBezTo>
                  <a:cubicBezTo>
                    <a:pt x="5275" y="5311"/>
                    <a:pt x="4989" y="4382"/>
                    <a:pt x="4716" y="3466"/>
                  </a:cubicBezTo>
                  <a:cubicBezTo>
                    <a:pt x="4501" y="2763"/>
                    <a:pt x="4346" y="2037"/>
                    <a:pt x="3942" y="1406"/>
                  </a:cubicBezTo>
                  <a:cubicBezTo>
                    <a:pt x="3882" y="1299"/>
                    <a:pt x="3751" y="1168"/>
                    <a:pt x="3668" y="1180"/>
                  </a:cubicBezTo>
                  <a:cubicBezTo>
                    <a:pt x="3573" y="1203"/>
                    <a:pt x="3489" y="1346"/>
                    <a:pt x="3406" y="1442"/>
                  </a:cubicBezTo>
                  <a:cubicBezTo>
                    <a:pt x="3370" y="1465"/>
                    <a:pt x="3370" y="1525"/>
                    <a:pt x="3346" y="1573"/>
                  </a:cubicBezTo>
                  <a:lnTo>
                    <a:pt x="1644" y="5906"/>
                  </a:lnTo>
                  <a:cubicBezTo>
                    <a:pt x="1584" y="6037"/>
                    <a:pt x="1501" y="6168"/>
                    <a:pt x="1644" y="6323"/>
                  </a:cubicBezTo>
                  <a:cubicBezTo>
                    <a:pt x="1930" y="6347"/>
                    <a:pt x="1941" y="6097"/>
                    <a:pt x="2001" y="5930"/>
                  </a:cubicBezTo>
                  <a:cubicBezTo>
                    <a:pt x="2156" y="5525"/>
                    <a:pt x="2287" y="5109"/>
                    <a:pt x="2441" y="4716"/>
                  </a:cubicBezTo>
                  <a:cubicBezTo>
                    <a:pt x="2501" y="4537"/>
                    <a:pt x="2584" y="4418"/>
                    <a:pt x="2799" y="4430"/>
                  </a:cubicBezTo>
                  <a:cubicBezTo>
                    <a:pt x="3299" y="4454"/>
                    <a:pt x="3787" y="4454"/>
                    <a:pt x="4299" y="4490"/>
                  </a:cubicBezTo>
                  <a:cubicBezTo>
                    <a:pt x="4489" y="4501"/>
                    <a:pt x="4644" y="4609"/>
                    <a:pt x="4704" y="4799"/>
                  </a:cubicBezTo>
                  <a:lnTo>
                    <a:pt x="5192" y="6323"/>
                  </a:lnTo>
                  <a:cubicBezTo>
                    <a:pt x="5251" y="6454"/>
                    <a:pt x="5275" y="6573"/>
                    <a:pt x="5335" y="674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72;p49">
              <a:extLst>
                <a:ext uri="{FF2B5EF4-FFF2-40B4-BE49-F238E27FC236}">
                  <a16:creationId xmlns:a16="http://schemas.microsoft.com/office/drawing/2014/main" id="{6E8FACB4-50BA-0ADC-8BA1-7073510023F3}"/>
                </a:ext>
              </a:extLst>
            </p:cNvPr>
            <p:cNvSpPr/>
            <p:nvPr/>
          </p:nvSpPr>
          <p:spPr>
            <a:xfrm>
              <a:off x="6515375" y="1706875"/>
              <a:ext cx="409600" cy="508725"/>
            </a:xfrm>
            <a:custGeom>
              <a:avLst/>
              <a:gdLst/>
              <a:ahLst/>
              <a:cxnLst/>
              <a:rect l="l" t="t" r="r" b="b"/>
              <a:pathLst>
                <a:path w="16384" h="20349" extrusionOk="0">
                  <a:moveTo>
                    <a:pt x="8716" y="834"/>
                  </a:moveTo>
                  <a:cubicBezTo>
                    <a:pt x="9133" y="834"/>
                    <a:pt x="9550" y="906"/>
                    <a:pt x="9966" y="1061"/>
                  </a:cubicBezTo>
                  <a:cubicBezTo>
                    <a:pt x="11812" y="1715"/>
                    <a:pt x="12883" y="2918"/>
                    <a:pt x="13229" y="4740"/>
                  </a:cubicBezTo>
                  <a:cubicBezTo>
                    <a:pt x="13264" y="4918"/>
                    <a:pt x="13300" y="5085"/>
                    <a:pt x="13336" y="5275"/>
                  </a:cubicBezTo>
                  <a:cubicBezTo>
                    <a:pt x="13515" y="6168"/>
                    <a:pt x="13681" y="7014"/>
                    <a:pt x="13645" y="7895"/>
                  </a:cubicBezTo>
                  <a:cubicBezTo>
                    <a:pt x="13634" y="8252"/>
                    <a:pt x="13800" y="8502"/>
                    <a:pt x="13943" y="8704"/>
                  </a:cubicBezTo>
                  <a:cubicBezTo>
                    <a:pt x="14396" y="9324"/>
                    <a:pt x="14812" y="9931"/>
                    <a:pt x="15181" y="10514"/>
                  </a:cubicBezTo>
                  <a:cubicBezTo>
                    <a:pt x="15253" y="10645"/>
                    <a:pt x="15312" y="10812"/>
                    <a:pt x="15360" y="10990"/>
                  </a:cubicBezTo>
                  <a:cubicBezTo>
                    <a:pt x="15360" y="11014"/>
                    <a:pt x="15372" y="11026"/>
                    <a:pt x="15372" y="11062"/>
                  </a:cubicBezTo>
                  <a:cubicBezTo>
                    <a:pt x="15283" y="11092"/>
                    <a:pt x="15193" y="11104"/>
                    <a:pt x="15104" y="11104"/>
                  </a:cubicBezTo>
                  <a:cubicBezTo>
                    <a:pt x="15015" y="11104"/>
                    <a:pt x="14925" y="11092"/>
                    <a:pt x="14836" y="11074"/>
                  </a:cubicBezTo>
                  <a:cubicBezTo>
                    <a:pt x="14788" y="11074"/>
                    <a:pt x="14729" y="11062"/>
                    <a:pt x="14693" y="11062"/>
                  </a:cubicBezTo>
                  <a:cubicBezTo>
                    <a:pt x="14597" y="11055"/>
                    <a:pt x="14511" y="11051"/>
                    <a:pt x="14435" y="11051"/>
                  </a:cubicBezTo>
                  <a:cubicBezTo>
                    <a:pt x="13959" y="11051"/>
                    <a:pt x="13864" y="11203"/>
                    <a:pt x="13812" y="11788"/>
                  </a:cubicBezTo>
                  <a:cubicBezTo>
                    <a:pt x="13800" y="11883"/>
                    <a:pt x="13800" y="11979"/>
                    <a:pt x="13776" y="12086"/>
                  </a:cubicBezTo>
                  <a:lnTo>
                    <a:pt x="13776" y="12098"/>
                  </a:lnTo>
                  <a:lnTo>
                    <a:pt x="13669" y="12098"/>
                  </a:lnTo>
                  <a:cubicBezTo>
                    <a:pt x="13467" y="12098"/>
                    <a:pt x="13276" y="12122"/>
                    <a:pt x="13062" y="12122"/>
                  </a:cubicBezTo>
                  <a:lnTo>
                    <a:pt x="13026" y="12122"/>
                  </a:lnTo>
                  <a:cubicBezTo>
                    <a:pt x="12824" y="12122"/>
                    <a:pt x="12622" y="12133"/>
                    <a:pt x="12502" y="12300"/>
                  </a:cubicBezTo>
                  <a:cubicBezTo>
                    <a:pt x="12383" y="12443"/>
                    <a:pt x="12407" y="12657"/>
                    <a:pt x="12455" y="12848"/>
                  </a:cubicBezTo>
                  <a:cubicBezTo>
                    <a:pt x="12526" y="13122"/>
                    <a:pt x="12669" y="13526"/>
                    <a:pt x="13086" y="13800"/>
                  </a:cubicBezTo>
                  <a:cubicBezTo>
                    <a:pt x="13145" y="13848"/>
                    <a:pt x="13205" y="13884"/>
                    <a:pt x="13264" y="13967"/>
                  </a:cubicBezTo>
                  <a:cubicBezTo>
                    <a:pt x="13336" y="14050"/>
                    <a:pt x="13384" y="14122"/>
                    <a:pt x="13360" y="14181"/>
                  </a:cubicBezTo>
                  <a:cubicBezTo>
                    <a:pt x="13348" y="14241"/>
                    <a:pt x="13288" y="14288"/>
                    <a:pt x="13241" y="14312"/>
                  </a:cubicBezTo>
                  <a:cubicBezTo>
                    <a:pt x="12729" y="14586"/>
                    <a:pt x="12514" y="15003"/>
                    <a:pt x="12574" y="15610"/>
                  </a:cubicBezTo>
                  <a:cubicBezTo>
                    <a:pt x="12586" y="15777"/>
                    <a:pt x="12574" y="15955"/>
                    <a:pt x="12562" y="16134"/>
                  </a:cubicBezTo>
                  <a:lnTo>
                    <a:pt x="12562" y="16158"/>
                  </a:lnTo>
                  <a:cubicBezTo>
                    <a:pt x="12526" y="16586"/>
                    <a:pt x="12431" y="16705"/>
                    <a:pt x="12086" y="16777"/>
                  </a:cubicBezTo>
                  <a:cubicBezTo>
                    <a:pt x="11610" y="16860"/>
                    <a:pt x="11086" y="16944"/>
                    <a:pt x="10431" y="16967"/>
                  </a:cubicBezTo>
                  <a:cubicBezTo>
                    <a:pt x="9847" y="17003"/>
                    <a:pt x="9597" y="17086"/>
                    <a:pt x="9454" y="17729"/>
                  </a:cubicBezTo>
                  <a:cubicBezTo>
                    <a:pt x="9359" y="18146"/>
                    <a:pt x="9300" y="18563"/>
                    <a:pt x="9288" y="19003"/>
                  </a:cubicBezTo>
                  <a:cubicBezTo>
                    <a:pt x="9288" y="19241"/>
                    <a:pt x="9193" y="19349"/>
                    <a:pt x="8990" y="19420"/>
                  </a:cubicBezTo>
                  <a:cubicBezTo>
                    <a:pt x="8835" y="19468"/>
                    <a:pt x="8692" y="19515"/>
                    <a:pt x="8538" y="19527"/>
                  </a:cubicBezTo>
                  <a:cubicBezTo>
                    <a:pt x="8141" y="19561"/>
                    <a:pt x="7737" y="19578"/>
                    <a:pt x="7319" y="19578"/>
                  </a:cubicBezTo>
                  <a:cubicBezTo>
                    <a:pt x="6408" y="19578"/>
                    <a:pt x="5429" y="19496"/>
                    <a:pt x="4311" y="19325"/>
                  </a:cubicBezTo>
                  <a:cubicBezTo>
                    <a:pt x="3894" y="19265"/>
                    <a:pt x="3478" y="19218"/>
                    <a:pt x="3061" y="19182"/>
                  </a:cubicBezTo>
                  <a:cubicBezTo>
                    <a:pt x="2882" y="19170"/>
                    <a:pt x="2692" y="19158"/>
                    <a:pt x="2513" y="19146"/>
                  </a:cubicBezTo>
                  <a:cubicBezTo>
                    <a:pt x="2466" y="19146"/>
                    <a:pt x="2442" y="19146"/>
                    <a:pt x="2394" y="19122"/>
                  </a:cubicBezTo>
                  <a:cubicBezTo>
                    <a:pt x="2323" y="19122"/>
                    <a:pt x="2251" y="19110"/>
                    <a:pt x="2192" y="19099"/>
                  </a:cubicBezTo>
                  <a:cubicBezTo>
                    <a:pt x="1846" y="19027"/>
                    <a:pt x="1811" y="18980"/>
                    <a:pt x="1846" y="18610"/>
                  </a:cubicBezTo>
                  <a:cubicBezTo>
                    <a:pt x="1894" y="18087"/>
                    <a:pt x="1918" y="17551"/>
                    <a:pt x="1965" y="17027"/>
                  </a:cubicBezTo>
                  <a:cubicBezTo>
                    <a:pt x="1989" y="16622"/>
                    <a:pt x="2025" y="16205"/>
                    <a:pt x="2049" y="15812"/>
                  </a:cubicBezTo>
                  <a:cubicBezTo>
                    <a:pt x="2144" y="14634"/>
                    <a:pt x="1811" y="13515"/>
                    <a:pt x="1489" y="12598"/>
                  </a:cubicBezTo>
                  <a:cubicBezTo>
                    <a:pt x="834" y="10764"/>
                    <a:pt x="668" y="8966"/>
                    <a:pt x="965" y="7240"/>
                  </a:cubicBezTo>
                  <a:cubicBezTo>
                    <a:pt x="1072" y="6645"/>
                    <a:pt x="1358" y="6049"/>
                    <a:pt x="1620" y="5478"/>
                  </a:cubicBezTo>
                  <a:cubicBezTo>
                    <a:pt x="2108" y="4478"/>
                    <a:pt x="2823" y="3573"/>
                    <a:pt x="3811" y="2680"/>
                  </a:cubicBezTo>
                  <a:cubicBezTo>
                    <a:pt x="4847" y="1727"/>
                    <a:pt x="6192" y="1311"/>
                    <a:pt x="7252" y="1061"/>
                  </a:cubicBezTo>
                  <a:cubicBezTo>
                    <a:pt x="7347" y="1025"/>
                    <a:pt x="7442" y="1013"/>
                    <a:pt x="7549" y="1001"/>
                  </a:cubicBezTo>
                  <a:cubicBezTo>
                    <a:pt x="7633" y="989"/>
                    <a:pt x="7740" y="965"/>
                    <a:pt x="7823" y="942"/>
                  </a:cubicBezTo>
                  <a:cubicBezTo>
                    <a:pt x="8121" y="858"/>
                    <a:pt x="8419" y="834"/>
                    <a:pt x="8716" y="834"/>
                  </a:cubicBezTo>
                  <a:close/>
                  <a:moveTo>
                    <a:pt x="9073" y="1"/>
                  </a:moveTo>
                  <a:cubicBezTo>
                    <a:pt x="7645" y="1"/>
                    <a:pt x="6264" y="334"/>
                    <a:pt x="4966" y="965"/>
                  </a:cubicBezTo>
                  <a:cubicBezTo>
                    <a:pt x="4323" y="1299"/>
                    <a:pt x="3775" y="1656"/>
                    <a:pt x="3335" y="2025"/>
                  </a:cubicBezTo>
                  <a:cubicBezTo>
                    <a:pt x="2811" y="2489"/>
                    <a:pt x="2346" y="3037"/>
                    <a:pt x="1930" y="3573"/>
                  </a:cubicBezTo>
                  <a:cubicBezTo>
                    <a:pt x="1275" y="4406"/>
                    <a:pt x="775" y="5287"/>
                    <a:pt x="453" y="6192"/>
                  </a:cubicBezTo>
                  <a:cubicBezTo>
                    <a:pt x="96" y="7192"/>
                    <a:pt x="1" y="8264"/>
                    <a:pt x="132" y="9597"/>
                  </a:cubicBezTo>
                  <a:cubicBezTo>
                    <a:pt x="275" y="11026"/>
                    <a:pt x="549" y="12252"/>
                    <a:pt x="965" y="13348"/>
                  </a:cubicBezTo>
                  <a:cubicBezTo>
                    <a:pt x="1215" y="14027"/>
                    <a:pt x="1323" y="14765"/>
                    <a:pt x="1263" y="15574"/>
                  </a:cubicBezTo>
                  <a:cubicBezTo>
                    <a:pt x="1215" y="16384"/>
                    <a:pt x="1144" y="17217"/>
                    <a:pt x="1072" y="18027"/>
                  </a:cubicBezTo>
                  <a:lnTo>
                    <a:pt x="1013" y="18694"/>
                  </a:lnTo>
                  <a:cubicBezTo>
                    <a:pt x="965" y="19301"/>
                    <a:pt x="1215" y="19658"/>
                    <a:pt x="1799" y="19801"/>
                  </a:cubicBezTo>
                  <a:cubicBezTo>
                    <a:pt x="2001" y="19837"/>
                    <a:pt x="2204" y="19861"/>
                    <a:pt x="2406" y="19884"/>
                  </a:cubicBezTo>
                  <a:cubicBezTo>
                    <a:pt x="2466" y="19884"/>
                    <a:pt x="2513" y="19896"/>
                    <a:pt x="2573" y="19896"/>
                  </a:cubicBezTo>
                  <a:cubicBezTo>
                    <a:pt x="2763" y="19920"/>
                    <a:pt x="2942" y="19944"/>
                    <a:pt x="3132" y="19956"/>
                  </a:cubicBezTo>
                  <a:cubicBezTo>
                    <a:pt x="3370" y="19992"/>
                    <a:pt x="3632" y="20003"/>
                    <a:pt x="3870" y="20039"/>
                  </a:cubicBezTo>
                  <a:cubicBezTo>
                    <a:pt x="4001" y="20051"/>
                    <a:pt x="4120" y="20063"/>
                    <a:pt x="4251" y="20099"/>
                  </a:cubicBezTo>
                  <a:cubicBezTo>
                    <a:pt x="4442" y="20123"/>
                    <a:pt x="4656" y="20158"/>
                    <a:pt x="4882" y="20170"/>
                  </a:cubicBezTo>
                  <a:cubicBezTo>
                    <a:pt x="5954" y="20230"/>
                    <a:pt x="7204" y="20301"/>
                    <a:pt x="8431" y="20349"/>
                  </a:cubicBezTo>
                  <a:lnTo>
                    <a:pt x="8514" y="20349"/>
                  </a:lnTo>
                  <a:cubicBezTo>
                    <a:pt x="9073" y="20349"/>
                    <a:pt x="9562" y="20099"/>
                    <a:pt x="9883" y="19884"/>
                  </a:cubicBezTo>
                  <a:cubicBezTo>
                    <a:pt x="10014" y="19813"/>
                    <a:pt x="10097" y="19634"/>
                    <a:pt x="10133" y="19480"/>
                  </a:cubicBezTo>
                  <a:cubicBezTo>
                    <a:pt x="10157" y="19182"/>
                    <a:pt x="10181" y="18884"/>
                    <a:pt x="10193" y="18610"/>
                  </a:cubicBezTo>
                  <a:lnTo>
                    <a:pt x="10193" y="18491"/>
                  </a:lnTo>
                  <a:cubicBezTo>
                    <a:pt x="10205" y="18206"/>
                    <a:pt x="10216" y="17944"/>
                    <a:pt x="10300" y="17872"/>
                  </a:cubicBezTo>
                  <a:cubicBezTo>
                    <a:pt x="10371" y="17801"/>
                    <a:pt x="10609" y="17789"/>
                    <a:pt x="10919" y="17753"/>
                  </a:cubicBezTo>
                  <a:cubicBezTo>
                    <a:pt x="11467" y="17706"/>
                    <a:pt x="12002" y="17634"/>
                    <a:pt x="12526" y="17527"/>
                  </a:cubicBezTo>
                  <a:cubicBezTo>
                    <a:pt x="13062" y="17408"/>
                    <a:pt x="13395" y="17039"/>
                    <a:pt x="13431" y="16491"/>
                  </a:cubicBezTo>
                  <a:lnTo>
                    <a:pt x="13455" y="16324"/>
                  </a:lnTo>
                  <a:cubicBezTo>
                    <a:pt x="13479" y="16039"/>
                    <a:pt x="13515" y="15741"/>
                    <a:pt x="13479" y="15443"/>
                  </a:cubicBezTo>
                  <a:cubicBezTo>
                    <a:pt x="13467" y="15229"/>
                    <a:pt x="13515" y="15122"/>
                    <a:pt x="13705" y="15015"/>
                  </a:cubicBezTo>
                  <a:cubicBezTo>
                    <a:pt x="14229" y="14741"/>
                    <a:pt x="14407" y="14300"/>
                    <a:pt x="14205" y="13776"/>
                  </a:cubicBezTo>
                  <a:cubicBezTo>
                    <a:pt x="14134" y="13586"/>
                    <a:pt x="13991" y="13419"/>
                    <a:pt x="13872" y="13276"/>
                  </a:cubicBezTo>
                  <a:cubicBezTo>
                    <a:pt x="13836" y="13229"/>
                    <a:pt x="13788" y="13205"/>
                    <a:pt x="13765" y="13157"/>
                  </a:cubicBezTo>
                  <a:lnTo>
                    <a:pt x="13634" y="13026"/>
                  </a:lnTo>
                  <a:cubicBezTo>
                    <a:pt x="13598" y="13003"/>
                    <a:pt x="13586" y="12979"/>
                    <a:pt x="13574" y="12967"/>
                  </a:cubicBezTo>
                  <a:cubicBezTo>
                    <a:pt x="13729" y="12955"/>
                    <a:pt x="13907" y="12955"/>
                    <a:pt x="14074" y="12919"/>
                  </a:cubicBezTo>
                  <a:cubicBezTo>
                    <a:pt x="14586" y="12872"/>
                    <a:pt x="14681" y="12753"/>
                    <a:pt x="14717" y="12252"/>
                  </a:cubicBezTo>
                  <a:cubicBezTo>
                    <a:pt x="14717" y="12145"/>
                    <a:pt x="14729" y="12026"/>
                    <a:pt x="14741" y="11919"/>
                  </a:cubicBezTo>
                  <a:lnTo>
                    <a:pt x="14777" y="11919"/>
                  </a:lnTo>
                  <a:cubicBezTo>
                    <a:pt x="14872" y="11919"/>
                    <a:pt x="14963" y="11927"/>
                    <a:pt x="15055" y="11927"/>
                  </a:cubicBezTo>
                  <a:cubicBezTo>
                    <a:pt x="15124" y="11927"/>
                    <a:pt x="15193" y="11923"/>
                    <a:pt x="15265" y="11907"/>
                  </a:cubicBezTo>
                  <a:cubicBezTo>
                    <a:pt x="15693" y="11836"/>
                    <a:pt x="16086" y="11741"/>
                    <a:pt x="16253" y="11443"/>
                  </a:cubicBezTo>
                  <a:cubicBezTo>
                    <a:pt x="16384" y="11240"/>
                    <a:pt x="16312" y="10895"/>
                    <a:pt x="16146" y="10478"/>
                  </a:cubicBezTo>
                  <a:cubicBezTo>
                    <a:pt x="16134" y="10431"/>
                    <a:pt x="16098" y="10359"/>
                    <a:pt x="16062" y="10300"/>
                  </a:cubicBezTo>
                  <a:cubicBezTo>
                    <a:pt x="15943" y="10121"/>
                    <a:pt x="15824" y="9931"/>
                    <a:pt x="15705" y="9752"/>
                  </a:cubicBezTo>
                  <a:cubicBezTo>
                    <a:pt x="15384" y="9264"/>
                    <a:pt x="15074" y="8764"/>
                    <a:pt x="14741" y="8276"/>
                  </a:cubicBezTo>
                  <a:cubicBezTo>
                    <a:pt x="14538" y="7978"/>
                    <a:pt x="14467" y="7692"/>
                    <a:pt x="14479" y="7335"/>
                  </a:cubicBezTo>
                  <a:cubicBezTo>
                    <a:pt x="14491" y="6919"/>
                    <a:pt x="14479" y="6585"/>
                    <a:pt x="14419" y="6287"/>
                  </a:cubicBezTo>
                  <a:cubicBezTo>
                    <a:pt x="14229" y="5311"/>
                    <a:pt x="14050" y="4454"/>
                    <a:pt x="13812" y="3585"/>
                  </a:cubicBezTo>
                  <a:cubicBezTo>
                    <a:pt x="13538" y="2620"/>
                    <a:pt x="12919" y="1787"/>
                    <a:pt x="11967" y="1108"/>
                  </a:cubicBezTo>
                  <a:cubicBezTo>
                    <a:pt x="11467" y="751"/>
                    <a:pt x="10895" y="525"/>
                    <a:pt x="10336" y="299"/>
                  </a:cubicBezTo>
                  <a:cubicBezTo>
                    <a:pt x="10205" y="239"/>
                    <a:pt x="10074" y="191"/>
                    <a:pt x="9943" y="132"/>
                  </a:cubicBezTo>
                  <a:cubicBezTo>
                    <a:pt x="9669" y="13"/>
                    <a:pt x="9359" y="1"/>
                    <a:pt x="9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73;p49">
              <a:extLst>
                <a:ext uri="{FF2B5EF4-FFF2-40B4-BE49-F238E27FC236}">
                  <a16:creationId xmlns:a16="http://schemas.microsoft.com/office/drawing/2014/main" id="{2E5AED26-FFB0-0B3F-5347-7D1ED9859E85}"/>
                </a:ext>
              </a:extLst>
            </p:cNvPr>
            <p:cNvSpPr/>
            <p:nvPr/>
          </p:nvSpPr>
          <p:spPr>
            <a:xfrm>
              <a:off x="6585025" y="1755600"/>
              <a:ext cx="210475" cy="229925"/>
            </a:xfrm>
            <a:custGeom>
              <a:avLst/>
              <a:gdLst/>
              <a:ahLst/>
              <a:cxnLst/>
              <a:rect l="l" t="t" r="r" b="b"/>
              <a:pathLst>
                <a:path w="8419" h="9197" extrusionOk="0">
                  <a:moveTo>
                    <a:pt x="4371" y="731"/>
                  </a:moveTo>
                  <a:cubicBezTo>
                    <a:pt x="4525" y="731"/>
                    <a:pt x="4668" y="743"/>
                    <a:pt x="4835" y="755"/>
                  </a:cubicBezTo>
                  <a:cubicBezTo>
                    <a:pt x="6371" y="993"/>
                    <a:pt x="7145" y="1695"/>
                    <a:pt x="7502" y="3195"/>
                  </a:cubicBezTo>
                  <a:cubicBezTo>
                    <a:pt x="7573" y="3493"/>
                    <a:pt x="7597" y="3815"/>
                    <a:pt x="7621" y="4136"/>
                  </a:cubicBezTo>
                  <a:cubicBezTo>
                    <a:pt x="7633" y="4291"/>
                    <a:pt x="7645" y="4422"/>
                    <a:pt x="7657" y="4565"/>
                  </a:cubicBezTo>
                  <a:cubicBezTo>
                    <a:pt x="7645" y="4708"/>
                    <a:pt x="7621" y="4850"/>
                    <a:pt x="7597" y="4981"/>
                  </a:cubicBezTo>
                  <a:cubicBezTo>
                    <a:pt x="7561" y="5315"/>
                    <a:pt x="7526" y="5612"/>
                    <a:pt x="7454" y="5910"/>
                  </a:cubicBezTo>
                  <a:cubicBezTo>
                    <a:pt x="7228" y="6827"/>
                    <a:pt x="6692" y="7482"/>
                    <a:pt x="5787" y="7922"/>
                  </a:cubicBezTo>
                  <a:cubicBezTo>
                    <a:pt x="5216" y="8189"/>
                    <a:pt x="4699" y="8319"/>
                    <a:pt x="4200" y="8319"/>
                  </a:cubicBezTo>
                  <a:cubicBezTo>
                    <a:pt x="3920" y="8319"/>
                    <a:pt x="3645" y="8278"/>
                    <a:pt x="3370" y="8196"/>
                  </a:cubicBezTo>
                  <a:cubicBezTo>
                    <a:pt x="2108" y="7827"/>
                    <a:pt x="1370" y="7101"/>
                    <a:pt x="1049" y="5946"/>
                  </a:cubicBezTo>
                  <a:cubicBezTo>
                    <a:pt x="692" y="4624"/>
                    <a:pt x="965" y="3338"/>
                    <a:pt x="1870" y="2112"/>
                  </a:cubicBezTo>
                  <a:cubicBezTo>
                    <a:pt x="2537" y="1207"/>
                    <a:pt x="3418" y="731"/>
                    <a:pt x="4371" y="731"/>
                  </a:cubicBezTo>
                  <a:close/>
                  <a:moveTo>
                    <a:pt x="4662" y="0"/>
                  </a:moveTo>
                  <a:cubicBezTo>
                    <a:pt x="4149" y="0"/>
                    <a:pt x="3654" y="107"/>
                    <a:pt x="3192" y="314"/>
                  </a:cubicBezTo>
                  <a:cubicBezTo>
                    <a:pt x="2156" y="802"/>
                    <a:pt x="1370" y="1517"/>
                    <a:pt x="846" y="2457"/>
                  </a:cubicBezTo>
                  <a:cubicBezTo>
                    <a:pt x="156" y="3684"/>
                    <a:pt x="1" y="4970"/>
                    <a:pt x="334" y="6303"/>
                  </a:cubicBezTo>
                  <a:cubicBezTo>
                    <a:pt x="751" y="7946"/>
                    <a:pt x="2477" y="9196"/>
                    <a:pt x="4192" y="9196"/>
                  </a:cubicBezTo>
                  <a:cubicBezTo>
                    <a:pt x="4430" y="9196"/>
                    <a:pt x="4668" y="9172"/>
                    <a:pt x="4906" y="9125"/>
                  </a:cubicBezTo>
                  <a:cubicBezTo>
                    <a:pt x="5359" y="9041"/>
                    <a:pt x="5776" y="8839"/>
                    <a:pt x="6168" y="8649"/>
                  </a:cubicBezTo>
                  <a:lnTo>
                    <a:pt x="6264" y="8601"/>
                  </a:lnTo>
                  <a:cubicBezTo>
                    <a:pt x="7014" y="8268"/>
                    <a:pt x="7597" y="7637"/>
                    <a:pt x="8002" y="6732"/>
                  </a:cubicBezTo>
                  <a:cubicBezTo>
                    <a:pt x="8300" y="6065"/>
                    <a:pt x="8347" y="5362"/>
                    <a:pt x="8407" y="4541"/>
                  </a:cubicBezTo>
                  <a:lnTo>
                    <a:pt x="8419" y="4362"/>
                  </a:lnTo>
                  <a:lnTo>
                    <a:pt x="8419" y="4350"/>
                  </a:lnTo>
                  <a:cubicBezTo>
                    <a:pt x="8395" y="4291"/>
                    <a:pt x="8371" y="4196"/>
                    <a:pt x="8371" y="4100"/>
                  </a:cubicBezTo>
                  <a:cubicBezTo>
                    <a:pt x="8359" y="3827"/>
                    <a:pt x="8335" y="3505"/>
                    <a:pt x="8288" y="3172"/>
                  </a:cubicBezTo>
                  <a:cubicBezTo>
                    <a:pt x="8050" y="1600"/>
                    <a:pt x="7216" y="588"/>
                    <a:pt x="5799" y="171"/>
                  </a:cubicBezTo>
                  <a:cubicBezTo>
                    <a:pt x="5414" y="56"/>
                    <a:pt x="5033" y="0"/>
                    <a:pt x="4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74;p49">
              <a:extLst>
                <a:ext uri="{FF2B5EF4-FFF2-40B4-BE49-F238E27FC236}">
                  <a16:creationId xmlns:a16="http://schemas.microsoft.com/office/drawing/2014/main" id="{847DF48D-F65C-F0F7-4E10-2214162F98BD}"/>
                </a:ext>
              </a:extLst>
            </p:cNvPr>
            <p:cNvSpPr/>
            <p:nvPr/>
          </p:nvSpPr>
          <p:spPr>
            <a:xfrm>
              <a:off x="6627600" y="1788375"/>
              <a:ext cx="116700" cy="152500"/>
            </a:xfrm>
            <a:custGeom>
              <a:avLst/>
              <a:gdLst/>
              <a:ahLst/>
              <a:cxnLst/>
              <a:rect l="l" t="t" r="r" b="b"/>
              <a:pathLst>
                <a:path w="4668" h="6100" extrusionOk="0">
                  <a:moveTo>
                    <a:pt x="2406" y="1325"/>
                  </a:moveTo>
                  <a:cubicBezTo>
                    <a:pt x="2560" y="1682"/>
                    <a:pt x="2656" y="2039"/>
                    <a:pt x="2763" y="2408"/>
                  </a:cubicBezTo>
                  <a:cubicBezTo>
                    <a:pt x="2799" y="2563"/>
                    <a:pt x="2834" y="2718"/>
                    <a:pt x="2894" y="2885"/>
                  </a:cubicBezTo>
                  <a:cubicBezTo>
                    <a:pt x="2810" y="2899"/>
                    <a:pt x="2726" y="2904"/>
                    <a:pt x="2642" y="2904"/>
                  </a:cubicBezTo>
                  <a:cubicBezTo>
                    <a:pt x="2439" y="2904"/>
                    <a:pt x="2232" y="2871"/>
                    <a:pt x="2013" y="2837"/>
                  </a:cubicBezTo>
                  <a:cubicBezTo>
                    <a:pt x="1929" y="2825"/>
                    <a:pt x="1846" y="2813"/>
                    <a:pt x="1763" y="2801"/>
                  </a:cubicBezTo>
                  <a:cubicBezTo>
                    <a:pt x="1882" y="2408"/>
                    <a:pt x="2048" y="2075"/>
                    <a:pt x="2215" y="1706"/>
                  </a:cubicBezTo>
                  <a:cubicBezTo>
                    <a:pt x="2287" y="1575"/>
                    <a:pt x="2334" y="1456"/>
                    <a:pt x="2406" y="1325"/>
                  </a:cubicBezTo>
                  <a:close/>
                  <a:moveTo>
                    <a:pt x="2425" y="0"/>
                  </a:moveTo>
                  <a:cubicBezTo>
                    <a:pt x="2411" y="0"/>
                    <a:pt x="2397" y="1"/>
                    <a:pt x="2382" y="3"/>
                  </a:cubicBezTo>
                  <a:cubicBezTo>
                    <a:pt x="2227" y="15"/>
                    <a:pt x="2120" y="146"/>
                    <a:pt x="2025" y="265"/>
                  </a:cubicBezTo>
                  <a:cubicBezTo>
                    <a:pt x="2013" y="301"/>
                    <a:pt x="2001" y="313"/>
                    <a:pt x="1989" y="325"/>
                  </a:cubicBezTo>
                  <a:cubicBezTo>
                    <a:pt x="1929" y="384"/>
                    <a:pt x="1906" y="456"/>
                    <a:pt x="1894" y="503"/>
                  </a:cubicBezTo>
                  <a:cubicBezTo>
                    <a:pt x="1894" y="515"/>
                    <a:pt x="1894" y="515"/>
                    <a:pt x="1882" y="539"/>
                  </a:cubicBezTo>
                  <a:lnTo>
                    <a:pt x="1417" y="1694"/>
                  </a:lnTo>
                  <a:cubicBezTo>
                    <a:pt x="1001" y="2754"/>
                    <a:pt x="596" y="3813"/>
                    <a:pt x="179" y="4849"/>
                  </a:cubicBezTo>
                  <a:cubicBezTo>
                    <a:pt x="179" y="4861"/>
                    <a:pt x="167" y="4885"/>
                    <a:pt x="167" y="4897"/>
                  </a:cubicBezTo>
                  <a:cubicBezTo>
                    <a:pt x="108" y="5016"/>
                    <a:pt x="1" y="5266"/>
                    <a:pt x="263" y="5504"/>
                  </a:cubicBezTo>
                  <a:lnTo>
                    <a:pt x="322" y="5552"/>
                  </a:lnTo>
                  <a:lnTo>
                    <a:pt x="393" y="5564"/>
                  </a:lnTo>
                  <a:cubicBezTo>
                    <a:pt x="420" y="5567"/>
                    <a:pt x="445" y="5568"/>
                    <a:pt x="469" y="5568"/>
                  </a:cubicBezTo>
                  <a:cubicBezTo>
                    <a:pt x="824" y="5568"/>
                    <a:pt x="920" y="5257"/>
                    <a:pt x="953" y="5123"/>
                  </a:cubicBezTo>
                  <a:cubicBezTo>
                    <a:pt x="977" y="5087"/>
                    <a:pt x="977" y="5063"/>
                    <a:pt x="989" y="5052"/>
                  </a:cubicBezTo>
                  <a:cubicBezTo>
                    <a:pt x="1120" y="4718"/>
                    <a:pt x="1227" y="4373"/>
                    <a:pt x="1346" y="4040"/>
                  </a:cubicBezTo>
                  <a:lnTo>
                    <a:pt x="1417" y="3813"/>
                  </a:lnTo>
                  <a:cubicBezTo>
                    <a:pt x="1465" y="3682"/>
                    <a:pt x="1489" y="3682"/>
                    <a:pt x="1548" y="3682"/>
                  </a:cubicBezTo>
                  <a:cubicBezTo>
                    <a:pt x="1763" y="3694"/>
                    <a:pt x="1953" y="3694"/>
                    <a:pt x="2168" y="3706"/>
                  </a:cubicBezTo>
                  <a:lnTo>
                    <a:pt x="3060" y="3754"/>
                  </a:lnTo>
                  <a:cubicBezTo>
                    <a:pt x="3120" y="3766"/>
                    <a:pt x="3180" y="3813"/>
                    <a:pt x="3215" y="3909"/>
                  </a:cubicBezTo>
                  <a:lnTo>
                    <a:pt x="3715" y="5433"/>
                  </a:lnTo>
                  <a:cubicBezTo>
                    <a:pt x="3739" y="5504"/>
                    <a:pt x="3775" y="5599"/>
                    <a:pt x="3799" y="5683"/>
                  </a:cubicBezTo>
                  <a:lnTo>
                    <a:pt x="3953" y="6099"/>
                  </a:lnTo>
                  <a:lnTo>
                    <a:pt x="4192" y="5956"/>
                  </a:lnTo>
                  <a:cubicBezTo>
                    <a:pt x="4442" y="5790"/>
                    <a:pt x="4668" y="5599"/>
                    <a:pt x="4525" y="5194"/>
                  </a:cubicBezTo>
                  <a:cubicBezTo>
                    <a:pt x="4287" y="4468"/>
                    <a:pt x="4073" y="3718"/>
                    <a:pt x="3846" y="2992"/>
                  </a:cubicBezTo>
                  <a:lnTo>
                    <a:pt x="3680" y="2444"/>
                  </a:lnTo>
                  <a:cubicBezTo>
                    <a:pt x="3632" y="2301"/>
                    <a:pt x="3608" y="2170"/>
                    <a:pt x="3561" y="2027"/>
                  </a:cubicBezTo>
                  <a:cubicBezTo>
                    <a:pt x="3394" y="1456"/>
                    <a:pt x="3239" y="861"/>
                    <a:pt x="2882" y="325"/>
                  </a:cubicBezTo>
                  <a:cubicBezTo>
                    <a:pt x="2837" y="269"/>
                    <a:pt x="2665" y="0"/>
                    <a:pt x="2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75;p49">
              <a:extLst>
                <a:ext uri="{FF2B5EF4-FFF2-40B4-BE49-F238E27FC236}">
                  <a16:creationId xmlns:a16="http://schemas.microsoft.com/office/drawing/2014/main" id="{F6FD151F-DE1C-96EC-FB78-41F6C63E326F}"/>
                </a:ext>
              </a:extLst>
            </p:cNvPr>
            <p:cNvSpPr/>
            <p:nvPr/>
          </p:nvSpPr>
          <p:spPr>
            <a:xfrm>
              <a:off x="6664500" y="1808400"/>
              <a:ext cx="42600" cy="60425"/>
            </a:xfrm>
            <a:custGeom>
              <a:avLst/>
              <a:gdLst/>
              <a:ahLst/>
              <a:cxnLst/>
              <a:rect l="l" t="t" r="r" b="b"/>
              <a:pathLst>
                <a:path w="1704" h="2417" extrusionOk="0">
                  <a:moveTo>
                    <a:pt x="1" y="2191"/>
                  </a:moveTo>
                  <a:cubicBezTo>
                    <a:pt x="191" y="1405"/>
                    <a:pt x="596" y="798"/>
                    <a:pt x="906" y="0"/>
                  </a:cubicBezTo>
                  <a:cubicBezTo>
                    <a:pt x="1406" y="750"/>
                    <a:pt x="1465" y="1512"/>
                    <a:pt x="1704" y="2238"/>
                  </a:cubicBezTo>
                  <a:cubicBezTo>
                    <a:pt x="1120" y="2417"/>
                    <a:pt x="608" y="2238"/>
                    <a:pt x="1" y="219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461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7A24DA-90EC-BD40-36E6-CCE6E9786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50"/>
            <a:ext cx="12192000" cy="1185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D78F71-DE19-517A-0E05-1C186A5D68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35" y="38309"/>
            <a:ext cx="1209799" cy="6184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2A737F-8589-F2D1-473B-C434F3DB481A}"/>
              </a:ext>
            </a:extLst>
          </p:cNvPr>
          <p:cNvSpPr txBox="1"/>
          <p:nvPr/>
        </p:nvSpPr>
        <p:spPr>
          <a:xfrm>
            <a:off x="447118" y="1277452"/>
            <a:ext cx="11513973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Thực hiện các nhiệm vụ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sau 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tạo chương trình </a:t>
            </a:r>
            <a:r>
              <a:rPr lang="vi-VN" sz="28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Gau duoi chuot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684213" algn="just">
              <a:spcBef>
                <a:spcPts val="240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Kích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mềm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Scratch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684213" algn="just">
              <a:spcBef>
                <a:spcPts val="1200"/>
              </a:spcBef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Thay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Mèo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Gấu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1144588" indent="-460375" algn="just">
              <a:spcBef>
                <a:spcPts val="1200"/>
              </a:spcBef>
            </a:pP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c) Ghép các lệnh thành chương trình </a:t>
            </a:r>
            <a:r>
              <a:rPr lang="vi-VN" sz="28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Gau duoi chuot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tương tự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 lệnh của chương trình </a:t>
            </a:r>
            <a:r>
              <a:rPr lang="vi-VN" sz="28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Meo duoi chuot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1144588" indent="-460375" algn="just">
              <a:spcBef>
                <a:spcPts val="1200"/>
              </a:spcBef>
            </a:pP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d) Lưu tệp với tên </a:t>
            </a:r>
            <a:r>
              <a:rPr lang="vi-VN" sz="28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Gau duoi chuot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sau đó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hoát khỏi phần mềm </a:t>
            </a:r>
            <a:r>
              <a:rPr lang="vi-VN" sz="2800" b="1" dirty="0"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Scratch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AA47CE-314B-27BE-F702-AB898E11AF39}"/>
              </a:ext>
            </a:extLst>
          </p:cNvPr>
          <p:cNvGrpSpPr/>
          <p:nvPr/>
        </p:nvGrpSpPr>
        <p:grpSpPr>
          <a:xfrm>
            <a:off x="429615" y="64813"/>
            <a:ext cx="3449383" cy="686935"/>
            <a:chOff x="429615" y="64813"/>
            <a:chExt cx="3449383" cy="68693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FF110D-1D94-02AD-3751-D50BEAE97320}"/>
                </a:ext>
              </a:extLst>
            </p:cNvPr>
            <p:cNvSpPr txBox="1"/>
            <p:nvPr/>
          </p:nvSpPr>
          <p:spPr>
            <a:xfrm>
              <a:off x="752781" y="105417"/>
              <a:ext cx="31262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lang="en-US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0545D8-6A4B-AB01-4FF5-2D3C82E54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15" y="64813"/>
              <a:ext cx="646331" cy="646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612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1C25CFE-0DEA-28B7-0A8E-FF9BC29685ED}"/>
              </a:ext>
            </a:extLst>
          </p:cNvPr>
          <p:cNvSpPr/>
          <p:nvPr/>
        </p:nvSpPr>
        <p:spPr>
          <a:xfrm>
            <a:off x="661158" y="306253"/>
            <a:ext cx="5058060" cy="1312730"/>
          </a:xfrm>
          <a:custGeom>
            <a:avLst/>
            <a:gdLst>
              <a:gd name="connsiteX0" fmla="*/ 667442 w 5058060"/>
              <a:gd name="connsiteY0" fmla="*/ 0 h 1427733"/>
              <a:gd name="connsiteX1" fmla="*/ 3781567 w 5058060"/>
              <a:gd name="connsiteY1" fmla="*/ 46299 h 1427733"/>
              <a:gd name="connsiteX2" fmla="*/ 5058060 w 5058060"/>
              <a:gd name="connsiteY2" fmla="*/ 855276 h 1427733"/>
              <a:gd name="connsiteX3" fmla="*/ 5052214 w 5058060"/>
              <a:gd name="connsiteY3" fmla="*/ 1144412 h 1427733"/>
              <a:gd name="connsiteX4" fmla="*/ 5030314 w 5058060"/>
              <a:gd name="connsiteY4" fmla="*/ 1115442 h 1427733"/>
              <a:gd name="connsiteX5" fmla="*/ 3885742 w 5058060"/>
              <a:gd name="connsiteY5" fmla="*/ 767883 h 1427733"/>
              <a:gd name="connsiteX6" fmla="*/ 771617 w 5058060"/>
              <a:gd name="connsiteY6" fmla="*/ 735262 h 1427733"/>
              <a:gd name="connsiteX7" fmla="*/ 104175 w 5058060"/>
              <a:gd name="connsiteY7" fmla="*/ 1158448 h 1427733"/>
              <a:gd name="connsiteX8" fmla="*/ 107380 w 5058060"/>
              <a:gd name="connsiteY8" fmla="*/ 1392747 h 1427733"/>
              <a:gd name="connsiteX9" fmla="*/ 108520 w 5058060"/>
              <a:gd name="connsiteY9" fmla="*/ 1427733 h 1427733"/>
              <a:gd name="connsiteX10" fmla="*/ 10130 w 5058060"/>
              <a:gd name="connsiteY10" fmla="*/ 1427733 h 1427733"/>
              <a:gd name="connsiteX11" fmla="*/ 0 w 5058060"/>
              <a:gd name="connsiteY11" fmla="*/ 600633 h 1427733"/>
              <a:gd name="connsiteX12" fmla="*/ 667442 w 5058060"/>
              <a:gd name="connsiteY12" fmla="*/ 0 h 1427733"/>
              <a:gd name="connsiteX0" fmla="*/ 667442 w 5058060"/>
              <a:gd name="connsiteY0" fmla="*/ 0 h 1427733"/>
              <a:gd name="connsiteX1" fmla="*/ 3781567 w 5058060"/>
              <a:gd name="connsiteY1" fmla="*/ 46299 h 1427733"/>
              <a:gd name="connsiteX2" fmla="*/ 5058060 w 5058060"/>
              <a:gd name="connsiteY2" fmla="*/ 855276 h 1427733"/>
              <a:gd name="connsiteX3" fmla="*/ 5052214 w 5058060"/>
              <a:gd name="connsiteY3" fmla="*/ 1144412 h 1427733"/>
              <a:gd name="connsiteX4" fmla="*/ 5030314 w 5058060"/>
              <a:gd name="connsiteY4" fmla="*/ 1115442 h 1427733"/>
              <a:gd name="connsiteX5" fmla="*/ 3885742 w 5058060"/>
              <a:gd name="connsiteY5" fmla="*/ 767883 h 1427733"/>
              <a:gd name="connsiteX6" fmla="*/ 817915 w 5058060"/>
              <a:gd name="connsiteY6" fmla="*/ 932031 h 1427733"/>
              <a:gd name="connsiteX7" fmla="*/ 104175 w 5058060"/>
              <a:gd name="connsiteY7" fmla="*/ 1158448 h 1427733"/>
              <a:gd name="connsiteX8" fmla="*/ 107380 w 5058060"/>
              <a:gd name="connsiteY8" fmla="*/ 1392747 h 1427733"/>
              <a:gd name="connsiteX9" fmla="*/ 108520 w 5058060"/>
              <a:gd name="connsiteY9" fmla="*/ 1427733 h 1427733"/>
              <a:gd name="connsiteX10" fmla="*/ 10130 w 5058060"/>
              <a:gd name="connsiteY10" fmla="*/ 1427733 h 1427733"/>
              <a:gd name="connsiteX11" fmla="*/ 0 w 5058060"/>
              <a:gd name="connsiteY11" fmla="*/ 600633 h 1427733"/>
              <a:gd name="connsiteX12" fmla="*/ 667442 w 5058060"/>
              <a:gd name="connsiteY12" fmla="*/ 0 h 1427733"/>
              <a:gd name="connsiteX0" fmla="*/ 667442 w 5058060"/>
              <a:gd name="connsiteY0" fmla="*/ 0 h 1427733"/>
              <a:gd name="connsiteX1" fmla="*/ 3781567 w 5058060"/>
              <a:gd name="connsiteY1" fmla="*/ 46299 h 1427733"/>
              <a:gd name="connsiteX2" fmla="*/ 5058060 w 5058060"/>
              <a:gd name="connsiteY2" fmla="*/ 855276 h 1427733"/>
              <a:gd name="connsiteX3" fmla="*/ 5052214 w 5058060"/>
              <a:gd name="connsiteY3" fmla="*/ 1144412 h 1427733"/>
              <a:gd name="connsiteX4" fmla="*/ 5030314 w 5058060"/>
              <a:gd name="connsiteY4" fmla="*/ 1115442 h 1427733"/>
              <a:gd name="connsiteX5" fmla="*/ 3932040 w 5058060"/>
              <a:gd name="connsiteY5" fmla="*/ 999377 h 1427733"/>
              <a:gd name="connsiteX6" fmla="*/ 817915 w 5058060"/>
              <a:gd name="connsiteY6" fmla="*/ 932031 h 1427733"/>
              <a:gd name="connsiteX7" fmla="*/ 104175 w 5058060"/>
              <a:gd name="connsiteY7" fmla="*/ 1158448 h 1427733"/>
              <a:gd name="connsiteX8" fmla="*/ 107380 w 5058060"/>
              <a:gd name="connsiteY8" fmla="*/ 1392747 h 1427733"/>
              <a:gd name="connsiteX9" fmla="*/ 108520 w 5058060"/>
              <a:gd name="connsiteY9" fmla="*/ 1427733 h 1427733"/>
              <a:gd name="connsiteX10" fmla="*/ 10130 w 5058060"/>
              <a:gd name="connsiteY10" fmla="*/ 1427733 h 1427733"/>
              <a:gd name="connsiteX11" fmla="*/ 0 w 5058060"/>
              <a:gd name="connsiteY11" fmla="*/ 600633 h 1427733"/>
              <a:gd name="connsiteX12" fmla="*/ 667442 w 5058060"/>
              <a:gd name="connsiteY12" fmla="*/ 0 h 1427733"/>
              <a:gd name="connsiteX0" fmla="*/ 667442 w 5058060"/>
              <a:gd name="connsiteY0" fmla="*/ 0 h 1427733"/>
              <a:gd name="connsiteX1" fmla="*/ 3781567 w 5058060"/>
              <a:gd name="connsiteY1" fmla="*/ 46299 h 1427733"/>
              <a:gd name="connsiteX2" fmla="*/ 5058060 w 5058060"/>
              <a:gd name="connsiteY2" fmla="*/ 855276 h 1427733"/>
              <a:gd name="connsiteX3" fmla="*/ 5052214 w 5058060"/>
              <a:gd name="connsiteY3" fmla="*/ 1144412 h 1427733"/>
              <a:gd name="connsiteX4" fmla="*/ 4555751 w 5058060"/>
              <a:gd name="connsiteY4" fmla="*/ 1045994 h 1427733"/>
              <a:gd name="connsiteX5" fmla="*/ 3932040 w 5058060"/>
              <a:gd name="connsiteY5" fmla="*/ 999377 h 1427733"/>
              <a:gd name="connsiteX6" fmla="*/ 817915 w 5058060"/>
              <a:gd name="connsiteY6" fmla="*/ 932031 h 1427733"/>
              <a:gd name="connsiteX7" fmla="*/ 104175 w 5058060"/>
              <a:gd name="connsiteY7" fmla="*/ 1158448 h 1427733"/>
              <a:gd name="connsiteX8" fmla="*/ 107380 w 5058060"/>
              <a:gd name="connsiteY8" fmla="*/ 1392747 h 1427733"/>
              <a:gd name="connsiteX9" fmla="*/ 108520 w 5058060"/>
              <a:gd name="connsiteY9" fmla="*/ 1427733 h 1427733"/>
              <a:gd name="connsiteX10" fmla="*/ 10130 w 5058060"/>
              <a:gd name="connsiteY10" fmla="*/ 1427733 h 1427733"/>
              <a:gd name="connsiteX11" fmla="*/ 0 w 5058060"/>
              <a:gd name="connsiteY11" fmla="*/ 600633 h 1427733"/>
              <a:gd name="connsiteX12" fmla="*/ 667442 w 5058060"/>
              <a:gd name="connsiteY12" fmla="*/ 0 h 1427733"/>
              <a:gd name="connsiteX0" fmla="*/ 667442 w 5058060"/>
              <a:gd name="connsiteY0" fmla="*/ 0 h 1427733"/>
              <a:gd name="connsiteX1" fmla="*/ 3781567 w 5058060"/>
              <a:gd name="connsiteY1" fmla="*/ 46299 h 1427733"/>
              <a:gd name="connsiteX2" fmla="*/ 5058060 w 5058060"/>
              <a:gd name="connsiteY2" fmla="*/ 855276 h 1427733"/>
              <a:gd name="connsiteX3" fmla="*/ 5052214 w 5058060"/>
              <a:gd name="connsiteY3" fmla="*/ 1098114 h 1427733"/>
              <a:gd name="connsiteX4" fmla="*/ 4555751 w 5058060"/>
              <a:gd name="connsiteY4" fmla="*/ 1045994 h 1427733"/>
              <a:gd name="connsiteX5" fmla="*/ 3932040 w 5058060"/>
              <a:gd name="connsiteY5" fmla="*/ 999377 h 1427733"/>
              <a:gd name="connsiteX6" fmla="*/ 817915 w 5058060"/>
              <a:gd name="connsiteY6" fmla="*/ 932031 h 1427733"/>
              <a:gd name="connsiteX7" fmla="*/ 104175 w 5058060"/>
              <a:gd name="connsiteY7" fmla="*/ 1158448 h 1427733"/>
              <a:gd name="connsiteX8" fmla="*/ 107380 w 5058060"/>
              <a:gd name="connsiteY8" fmla="*/ 1392747 h 1427733"/>
              <a:gd name="connsiteX9" fmla="*/ 108520 w 5058060"/>
              <a:gd name="connsiteY9" fmla="*/ 1427733 h 1427733"/>
              <a:gd name="connsiteX10" fmla="*/ 10130 w 5058060"/>
              <a:gd name="connsiteY10" fmla="*/ 1427733 h 1427733"/>
              <a:gd name="connsiteX11" fmla="*/ 0 w 5058060"/>
              <a:gd name="connsiteY11" fmla="*/ 600633 h 1427733"/>
              <a:gd name="connsiteX12" fmla="*/ 667442 w 5058060"/>
              <a:gd name="connsiteY12" fmla="*/ 0 h 1427733"/>
              <a:gd name="connsiteX0" fmla="*/ 667442 w 5058060"/>
              <a:gd name="connsiteY0" fmla="*/ 0 h 1427733"/>
              <a:gd name="connsiteX1" fmla="*/ 3781567 w 5058060"/>
              <a:gd name="connsiteY1" fmla="*/ 46299 h 1427733"/>
              <a:gd name="connsiteX2" fmla="*/ 5058060 w 5058060"/>
              <a:gd name="connsiteY2" fmla="*/ 855276 h 1427733"/>
              <a:gd name="connsiteX3" fmla="*/ 4555751 w 5058060"/>
              <a:gd name="connsiteY3" fmla="*/ 1045994 h 1427733"/>
              <a:gd name="connsiteX4" fmla="*/ 3932040 w 5058060"/>
              <a:gd name="connsiteY4" fmla="*/ 999377 h 1427733"/>
              <a:gd name="connsiteX5" fmla="*/ 817915 w 5058060"/>
              <a:gd name="connsiteY5" fmla="*/ 932031 h 1427733"/>
              <a:gd name="connsiteX6" fmla="*/ 104175 w 5058060"/>
              <a:gd name="connsiteY6" fmla="*/ 1158448 h 1427733"/>
              <a:gd name="connsiteX7" fmla="*/ 107380 w 5058060"/>
              <a:gd name="connsiteY7" fmla="*/ 1392747 h 1427733"/>
              <a:gd name="connsiteX8" fmla="*/ 108520 w 5058060"/>
              <a:gd name="connsiteY8" fmla="*/ 1427733 h 1427733"/>
              <a:gd name="connsiteX9" fmla="*/ 10130 w 5058060"/>
              <a:gd name="connsiteY9" fmla="*/ 1427733 h 1427733"/>
              <a:gd name="connsiteX10" fmla="*/ 0 w 5058060"/>
              <a:gd name="connsiteY10" fmla="*/ 600633 h 1427733"/>
              <a:gd name="connsiteX11" fmla="*/ 667442 w 5058060"/>
              <a:gd name="connsiteY11" fmla="*/ 0 h 1427733"/>
              <a:gd name="connsiteX0" fmla="*/ 667442 w 5058060"/>
              <a:gd name="connsiteY0" fmla="*/ 0 h 1427733"/>
              <a:gd name="connsiteX1" fmla="*/ 3781567 w 5058060"/>
              <a:gd name="connsiteY1" fmla="*/ 46299 h 1427733"/>
              <a:gd name="connsiteX2" fmla="*/ 5058060 w 5058060"/>
              <a:gd name="connsiteY2" fmla="*/ 855276 h 1427733"/>
              <a:gd name="connsiteX3" fmla="*/ 3932040 w 5058060"/>
              <a:gd name="connsiteY3" fmla="*/ 999377 h 1427733"/>
              <a:gd name="connsiteX4" fmla="*/ 817915 w 5058060"/>
              <a:gd name="connsiteY4" fmla="*/ 932031 h 1427733"/>
              <a:gd name="connsiteX5" fmla="*/ 104175 w 5058060"/>
              <a:gd name="connsiteY5" fmla="*/ 1158448 h 1427733"/>
              <a:gd name="connsiteX6" fmla="*/ 107380 w 5058060"/>
              <a:gd name="connsiteY6" fmla="*/ 1392747 h 1427733"/>
              <a:gd name="connsiteX7" fmla="*/ 108520 w 5058060"/>
              <a:gd name="connsiteY7" fmla="*/ 1427733 h 1427733"/>
              <a:gd name="connsiteX8" fmla="*/ 10130 w 5058060"/>
              <a:gd name="connsiteY8" fmla="*/ 1427733 h 1427733"/>
              <a:gd name="connsiteX9" fmla="*/ 0 w 5058060"/>
              <a:gd name="connsiteY9" fmla="*/ 600633 h 1427733"/>
              <a:gd name="connsiteX10" fmla="*/ 667442 w 5058060"/>
              <a:gd name="connsiteY10" fmla="*/ 0 h 1427733"/>
              <a:gd name="connsiteX0" fmla="*/ 667442 w 5058060"/>
              <a:gd name="connsiteY0" fmla="*/ 0 h 1427733"/>
              <a:gd name="connsiteX1" fmla="*/ 3781567 w 5058060"/>
              <a:gd name="connsiteY1" fmla="*/ 46299 h 1427733"/>
              <a:gd name="connsiteX2" fmla="*/ 5058060 w 5058060"/>
              <a:gd name="connsiteY2" fmla="*/ 855276 h 1427733"/>
              <a:gd name="connsiteX3" fmla="*/ 817915 w 5058060"/>
              <a:gd name="connsiteY3" fmla="*/ 932031 h 1427733"/>
              <a:gd name="connsiteX4" fmla="*/ 104175 w 5058060"/>
              <a:gd name="connsiteY4" fmla="*/ 1158448 h 1427733"/>
              <a:gd name="connsiteX5" fmla="*/ 107380 w 5058060"/>
              <a:gd name="connsiteY5" fmla="*/ 1392747 h 1427733"/>
              <a:gd name="connsiteX6" fmla="*/ 108520 w 5058060"/>
              <a:gd name="connsiteY6" fmla="*/ 1427733 h 1427733"/>
              <a:gd name="connsiteX7" fmla="*/ 10130 w 5058060"/>
              <a:gd name="connsiteY7" fmla="*/ 1427733 h 1427733"/>
              <a:gd name="connsiteX8" fmla="*/ 0 w 5058060"/>
              <a:gd name="connsiteY8" fmla="*/ 600633 h 1427733"/>
              <a:gd name="connsiteX9" fmla="*/ 667442 w 5058060"/>
              <a:gd name="connsiteY9" fmla="*/ 0 h 1427733"/>
              <a:gd name="connsiteX0" fmla="*/ 667442 w 5058060"/>
              <a:gd name="connsiteY0" fmla="*/ 0 h 1427733"/>
              <a:gd name="connsiteX1" fmla="*/ 3781567 w 5058060"/>
              <a:gd name="connsiteY1" fmla="*/ 46299 h 1427733"/>
              <a:gd name="connsiteX2" fmla="*/ 5058060 w 5058060"/>
              <a:gd name="connsiteY2" fmla="*/ 855276 h 1427733"/>
              <a:gd name="connsiteX3" fmla="*/ 817915 w 5058060"/>
              <a:gd name="connsiteY3" fmla="*/ 932031 h 1427733"/>
              <a:gd name="connsiteX4" fmla="*/ 107380 w 5058060"/>
              <a:gd name="connsiteY4" fmla="*/ 1392747 h 1427733"/>
              <a:gd name="connsiteX5" fmla="*/ 108520 w 5058060"/>
              <a:gd name="connsiteY5" fmla="*/ 1427733 h 1427733"/>
              <a:gd name="connsiteX6" fmla="*/ 10130 w 5058060"/>
              <a:gd name="connsiteY6" fmla="*/ 1427733 h 1427733"/>
              <a:gd name="connsiteX7" fmla="*/ 0 w 5058060"/>
              <a:gd name="connsiteY7" fmla="*/ 600633 h 1427733"/>
              <a:gd name="connsiteX8" fmla="*/ 667442 w 5058060"/>
              <a:gd name="connsiteY8" fmla="*/ 0 h 1427733"/>
              <a:gd name="connsiteX0" fmla="*/ 667442 w 5058060"/>
              <a:gd name="connsiteY0" fmla="*/ 0 h 1427733"/>
              <a:gd name="connsiteX1" fmla="*/ 3781567 w 5058060"/>
              <a:gd name="connsiteY1" fmla="*/ 46299 h 1427733"/>
              <a:gd name="connsiteX2" fmla="*/ 5058060 w 5058060"/>
              <a:gd name="connsiteY2" fmla="*/ 855276 h 1427733"/>
              <a:gd name="connsiteX3" fmla="*/ 702168 w 5058060"/>
              <a:gd name="connsiteY3" fmla="*/ 816284 h 1427733"/>
              <a:gd name="connsiteX4" fmla="*/ 107380 w 5058060"/>
              <a:gd name="connsiteY4" fmla="*/ 1392747 h 1427733"/>
              <a:gd name="connsiteX5" fmla="*/ 108520 w 5058060"/>
              <a:gd name="connsiteY5" fmla="*/ 1427733 h 1427733"/>
              <a:gd name="connsiteX6" fmla="*/ 10130 w 5058060"/>
              <a:gd name="connsiteY6" fmla="*/ 1427733 h 1427733"/>
              <a:gd name="connsiteX7" fmla="*/ 0 w 5058060"/>
              <a:gd name="connsiteY7" fmla="*/ 600633 h 1427733"/>
              <a:gd name="connsiteX8" fmla="*/ 667442 w 5058060"/>
              <a:gd name="connsiteY8" fmla="*/ 0 h 1427733"/>
              <a:gd name="connsiteX0" fmla="*/ 667442 w 5058060"/>
              <a:gd name="connsiteY0" fmla="*/ 0 h 1427733"/>
              <a:gd name="connsiteX1" fmla="*/ 3781567 w 5058060"/>
              <a:gd name="connsiteY1" fmla="*/ 46299 h 1427733"/>
              <a:gd name="connsiteX2" fmla="*/ 5058060 w 5058060"/>
              <a:gd name="connsiteY2" fmla="*/ 855276 h 1427733"/>
              <a:gd name="connsiteX3" fmla="*/ 702168 w 5058060"/>
              <a:gd name="connsiteY3" fmla="*/ 816284 h 1427733"/>
              <a:gd name="connsiteX4" fmla="*/ 107380 w 5058060"/>
              <a:gd name="connsiteY4" fmla="*/ 1392747 h 1427733"/>
              <a:gd name="connsiteX5" fmla="*/ 108520 w 5058060"/>
              <a:gd name="connsiteY5" fmla="*/ 1427733 h 1427733"/>
              <a:gd name="connsiteX6" fmla="*/ 10130 w 5058060"/>
              <a:gd name="connsiteY6" fmla="*/ 1427733 h 1427733"/>
              <a:gd name="connsiteX7" fmla="*/ 0 w 5058060"/>
              <a:gd name="connsiteY7" fmla="*/ 600633 h 1427733"/>
              <a:gd name="connsiteX8" fmla="*/ 667442 w 5058060"/>
              <a:gd name="connsiteY8" fmla="*/ 0 h 1427733"/>
              <a:gd name="connsiteX0" fmla="*/ 680842 w 5071460"/>
              <a:gd name="connsiteY0" fmla="*/ 0 h 1610613"/>
              <a:gd name="connsiteX1" fmla="*/ 3794967 w 5071460"/>
              <a:gd name="connsiteY1" fmla="*/ 46299 h 1610613"/>
              <a:gd name="connsiteX2" fmla="*/ 5071460 w 5071460"/>
              <a:gd name="connsiteY2" fmla="*/ 855276 h 1610613"/>
              <a:gd name="connsiteX3" fmla="*/ 715568 w 5071460"/>
              <a:gd name="connsiteY3" fmla="*/ 816284 h 1610613"/>
              <a:gd name="connsiteX4" fmla="*/ 120780 w 5071460"/>
              <a:gd name="connsiteY4" fmla="*/ 1392747 h 1610613"/>
              <a:gd name="connsiteX5" fmla="*/ 0 w 5071460"/>
              <a:gd name="connsiteY5" fmla="*/ 1610613 h 1610613"/>
              <a:gd name="connsiteX6" fmla="*/ 23530 w 5071460"/>
              <a:gd name="connsiteY6" fmla="*/ 1427733 h 1610613"/>
              <a:gd name="connsiteX7" fmla="*/ 13400 w 5071460"/>
              <a:gd name="connsiteY7" fmla="*/ 600633 h 1610613"/>
              <a:gd name="connsiteX8" fmla="*/ 680842 w 5071460"/>
              <a:gd name="connsiteY8" fmla="*/ 0 h 1610613"/>
              <a:gd name="connsiteX0" fmla="*/ 680842 w 5071460"/>
              <a:gd name="connsiteY0" fmla="*/ 0 h 1610613"/>
              <a:gd name="connsiteX1" fmla="*/ 3794967 w 5071460"/>
              <a:gd name="connsiteY1" fmla="*/ 46299 h 1610613"/>
              <a:gd name="connsiteX2" fmla="*/ 5071460 w 5071460"/>
              <a:gd name="connsiteY2" fmla="*/ 855276 h 1610613"/>
              <a:gd name="connsiteX3" fmla="*/ 715568 w 5071460"/>
              <a:gd name="connsiteY3" fmla="*/ 816284 h 1610613"/>
              <a:gd name="connsiteX4" fmla="*/ 217300 w 5071460"/>
              <a:gd name="connsiteY4" fmla="*/ 1407987 h 1610613"/>
              <a:gd name="connsiteX5" fmla="*/ 0 w 5071460"/>
              <a:gd name="connsiteY5" fmla="*/ 1610613 h 1610613"/>
              <a:gd name="connsiteX6" fmla="*/ 23530 w 5071460"/>
              <a:gd name="connsiteY6" fmla="*/ 1427733 h 1610613"/>
              <a:gd name="connsiteX7" fmla="*/ 13400 w 5071460"/>
              <a:gd name="connsiteY7" fmla="*/ 600633 h 1610613"/>
              <a:gd name="connsiteX8" fmla="*/ 680842 w 5071460"/>
              <a:gd name="connsiteY8" fmla="*/ 0 h 1610613"/>
              <a:gd name="connsiteX0" fmla="*/ 680842 w 5071460"/>
              <a:gd name="connsiteY0" fmla="*/ 0 h 1610613"/>
              <a:gd name="connsiteX1" fmla="*/ 3794967 w 5071460"/>
              <a:gd name="connsiteY1" fmla="*/ 46299 h 1610613"/>
              <a:gd name="connsiteX2" fmla="*/ 5071460 w 5071460"/>
              <a:gd name="connsiteY2" fmla="*/ 855276 h 1610613"/>
              <a:gd name="connsiteX3" fmla="*/ 715568 w 5071460"/>
              <a:gd name="connsiteY3" fmla="*/ 816284 h 1610613"/>
              <a:gd name="connsiteX4" fmla="*/ 212220 w 5071460"/>
              <a:gd name="connsiteY4" fmla="*/ 1468947 h 1610613"/>
              <a:gd name="connsiteX5" fmla="*/ 0 w 5071460"/>
              <a:gd name="connsiteY5" fmla="*/ 1610613 h 1610613"/>
              <a:gd name="connsiteX6" fmla="*/ 23530 w 5071460"/>
              <a:gd name="connsiteY6" fmla="*/ 1427733 h 1610613"/>
              <a:gd name="connsiteX7" fmla="*/ 13400 w 5071460"/>
              <a:gd name="connsiteY7" fmla="*/ 600633 h 1610613"/>
              <a:gd name="connsiteX8" fmla="*/ 680842 w 5071460"/>
              <a:gd name="connsiteY8" fmla="*/ 0 h 1610613"/>
              <a:gd name="connsiteX0" fmla="*/ 667442 w 5058060"/>
              <a:gd name="connsiteY0" fmla="*/ 0 h 1468947"/>
              <a:gd name="connsiteX1" fmla="*/ 3781567 w 5058060"/>
              <a:gd name="connsiteY1" fmla="*/ 46299 h 1468947"/>
              <a:gd name="connsiteX2" fmla="*/ 5058060 w 5058060"/>
              <a:gd name="connsiteY2" fmla="*/ 855276 h 1468947"/>
              <a:gd name="connsiteX3" fmla="*/ 702168 w 5058060"/>
              <a:gd name="connsiteY3" fmla="*/ 816284 h 1468947"/>
              <a:gd name="connsiteX4" fmla="*/ 198820 w 5058060"/>
              <a:gd name="connsiteY4" fmla="*/ 1468947 h 1468947"/>
              <a:gd name="connsiteX5" fmla="*/ 10130 w 5058060"/>
              <a:gd name="connsiteY5" fmla="*/ 1427733 h 1468947"/>
              <a:gd name="connsiteX6" fmla="*/ 0 w 5058060"/>
              <a:gd name="connsiteY6" fmla="*/ 600633 h 1468947"/>
              <a:gd name="connsiteX7" fmla="*/ 667442 w 5058060"/>
              <a:gd name="connsiteY7" fmla="*/ 0 h 1468947"/>
              <a:gd name="connsiteX0" fmla="*/ 667442 w 5058060"/>
              <a:gd name="connsiteY0" fmla="*/ 0 h 1438467"/>
              <a:gd name="connsiteX1" fmla="*/ 3781567 w 5058060"/>
              <a:gd name="connsiteY1" fmla="*/ 46299 h 1438467"/>
              <a:gd name="connsiteX2" fmla="*/ 5058060 w 5058060"/>
              <a:gd name="connsiteY2" fmla="*/ 855276 h 1438467"/>
              <a:gd name="connsiteX3" fmla="*/ 702168 w 5058060"/>
              <a:gd name="connsiteY3" fmla="*/ 816284 h 1438467"/>
              <a:gd name="connsiteX4" fmla="*/ 254700 w 5058060"/>
              <a:gd name="connsiteY4" fmla="*/ 1438467 h 1438467"/>
              <a:gd name="connsiteX5" fmla="*/ 10130 w 5058060"/>
              <a:gd name="connsiteY5" fmla="*/ 1427733 h 1438467"/>
              <a:gd name="connsiteX6" fmla="*/ 0 w 5058060"/>
              <a:gd name="connsiteY6" fmla="*/ 600633 h 1438467"/>
              <a:gd name="connsiteX7" fmla="*/ 667442 w 5058060"/>
              <a:gd name="connsiteY7" fmla="*/ 0 h 1438467"/>
              <a:gd name="connsiteX0" fmla="*/ 667442 w 5058060"/>
              <a:gd name="connsiteY0" fmla="*/ 0 h 1433387"/>
              <a:gd name="connsiteX1" fmla="*/ 3781567 w 5058060"/>
              <a:gd name="connsiteY1" fmla="*/ 46299 h 1433387"/>
              <a:gd name="connsiteX2" fmla="*/ 5058060 w 5058060"/>
              <a:gd name="connsiteY2" fmla="*/ 855276 h 1433387"/>
              <a:gd name="connsiteX3" fmla="*/ 702168 w 5058060"/>
              <a:gd name="connsiteY3" fmla="*/ 816284 h 1433387"/>
              <a:gd name="connsiteX4" fmla="*/ 97220 w 5058060"/>
              <a:gd name="connsiteY4" fmla="*/ 1433387 h 1433387"/>
              <a:gd name="connsiteX5" fmla="*/ 10130 w 5058060"/>
              <a:gd name="connsiteY5" fmla="*/ 1427733 h 1433387"/>
              <a:gd name="connsiteX6" fmla="*/ 0 w 5058060"/>
              <a:gd name="connsiteY6" fmla="*/ 600633 h 1433387"/>
              <a:gd name="connsiteX7" fmla="*/ 667442 w 5058060"/>
              <a:gd name="connsiteY7" fmla="*/ 0 h 1433387"/>
              <a:gd name="connsiteX0" fmla="*/ 667442 w 5058060"/>
              <a:gd name="connsiteY0" fmla="*/ 0 h 1433387"/>
              <a:gd name="connsiteX1" fmla="*/ 3781567 w 5058060"/>
              <a:gd name="connsiteY1" fmla="*/ 46299 h 1433387"/>
              <a:gd name="connsiteX2" fmla="*/ 5058060 w 5058060"/>
              <a:gd name="connsiteY2" fmla="*/ 855276 h 1433387"/>
              <a:gd name="connsiteX3" fmla="*/ 702168 w 5058060"/>
              <a:gd name="connsiteY3" fmla="*/ 816284 h 1433387"/>
              <a:gd name="connsiteX4" fmla="*/ 97220 w 5058060"/>
              <a:gd name="connsiteY4" fmla="*/ 1433387 h 1433387"/>
              <a:gd name="connsiteX5" fmla="*/ 10130 w 5058060"/>
              <a:gd name="connsiteY5" fmla="*/ 1427733 h 1433387"/>
              <a:gd name="connsiteX6" fmla="*/ 0 w 5058060"/>
              <a:gd name="connsiteY6" fmla="*/ 600633 h 1433387"/>
              <a:gd name="connsiteX7" fmla="*/ 667442 w 5058060"/>
              <a:gd name="connsiteY7" fmla="*/ 0 h 1433387"/>
              <a:gd name="connsiteX0" fmla="*/ 667442 w 5058060"/>
              <a:gd name="connsiteY0" fmla="*/ 0 h 1428307"/>
              <a:gd name="connsiteX1" fmla="*/ 3781567 w 5058060"/>
              <a:gd name="connsiteY1" fmla="*/ 46299 h 1428307"/>
              <a:gd name="connsiteX2" fmla="*/ 5058060 w 5058060"/>
              <a:gd name="connsiteY2" fmla="*/ 855276 h 1428307"/>
              <a:gd name="connsiteX3" fmla="*/ 702168 w 5058060"/>
              <a:gd name="connsiteY3" fmla="*/ 816284 h 1428307"/>
              <a:gd name="connsiteX4" fmla="*/ 81980 w 5058060"/>
              <a:gd name="connsiteY4" fmla="*/ 1428307 h 1428307"/>
              <a:gd name="connsiteX5" fmla="*/ 10130 w 5058060"/>
              <a:gd name="connsiteY5" fmla="*/ 1427733 h 1428307"/>
              <a:gd name="connsiteX6" fmla="*/ 0 w 5058060"/>
              <a:gd name="connsiteY6" fmla="*/ 600633 h 1428307"/>
              <a:gd name="connsiteX7" fmla="*/ 667442 w 5058060"/>
              <a:gd name="connsiteY7" fmla="*/ 0 h 1428307"/>
              <a:gd name="connsiteX0" fmla="*/ 667442 w 5058060"/>
              <a:gd name="connsiteY0" fmla="*/ 34981 h 1463288"/>
              <a:gd name="connsiteX1" fmla="*/ 3994927 w 5058060"/>
              <a:gd name="connsiteY1" fmla="*/ 0 h 1463288"/>
              <a:gd name="connsiteX2" fmla="*/ 5058060 w 5058060"/>
              <a:gd name="connsiteY2" fmla="*/ 890257 h 1463288"/>
              <a:gd name="connsiteX3" fmla="*/ 702168 w 5058060"/>
              <a:gd name="connsiteY3" fmla="*/ 851265 h 1463288"/>
              <a:gd name="connsiteX4" fmla="*/ 81980 w 5058060"/>
              <a:gd name="connsiteY4" fmla="*/ 1463288 h 1463288"/>
              <a:gd name="connsiteX5" fmla="*/ 10130 w 5058060"/>
              <a:gd name="connsiteY5" fmla="*/ 1462714 h 1463288"/>
              <a:gd name="connsiteX6" fmla="*/ 0 w 5058060"/>
              <a:gd name="connsiteY6" fmla="*/ 635614 h 1463288"/>
              <a:gd name="connsiteX7" fmla="*/ 667442 w 5058060"/>
              <a:gd name="connsiteY7" fmla="*/ 34981 h 1463288"/>
              <a:gd name="connsiteX0" fmla="*/ 667442 w 5058060"/>
              <a:gd name="connsiteY0" fmla="*/ 0 h 1428307"/>
              <a:gd name="connsiteX1" fmla="*/ 3984767 w 5058060"/>
              <a:gd name="connsiteY1" fmla="*/ 36139 h 1428307"/>
              <a:gd name="connsiteX2" fmla="*/ 5058060 w 5058060"/>
              <a:gd name="connsiteY2" fmla="*/ 855276 h 1428307"/>
              <a:gd name="connsiteX3" fmla="*/ 702168 w 5058060"/>
              <a:gd name="connsiteY3" fmla="*/ 816284 h 1428307"/>
              <a:gd name="connsiteX4" fmla="*/ 81980 w 5058060"/>
              <a:gd name="connsiteY4" fmla="*/ 1428307 h 1428307"/>
              <a:gd name="connsiteX5" fmla="*/ 10130 w 5058060"/>
              <a:gd name="connsiteY5" fmla="*/ 1427733 h 1428307"/>
              <a:gd name="connsiteX6" fmla="*/ 0 w 5058060"/>
              <a:gd name="connsiteY6" fmla="*/ 600633 h 1428307"/>
              <a:gd name="connsiteX7" fmla="*/ 667442 w 5058060"/>
              <a:gd name="connsiteY7" fmla="*/ 0 h 1428307"/>
              <a:gd name="connsiteX0" fmla="*/ 667442 w 5058060"/>
              <a:gd name="connsiteY0" fmla="*/ 4501 h 1432808"/>
              <a:gd name="connsiteX1" fmla="*/ 4005087 w 5058060"/>
              <a:gd name="connsiteY1" fmla="*/ 0 h 1432808"/>
              <a:gd name="connsiteX2" fmla="*/ 5058060 w 5058060"/>
              <a:gd name="connsiteY2" fmla="*/ 859777 h 1432808"/>
              <a:gd name="connsiteX3" fmla="*/ 702168 w 5058060"/>
              <a:gd name="connsiteY3" fmla="*/ 820785 h 1432808"/>
              <a:gd name="connsiteX4" fmla="*/ 81980 w 5058060"/>
              <a:gd name="connsiteY4" fmla="*/ 1432808 h 1432808"/>
              <a:gd name="connsiteX5" fmla="*/ 10130 w 5058060"/>
              <a:gd name="connsiteY5" fmla="*/ 1432234 h 1432808"/>
              <a:gd name="connsiteX6" fmla="*/ 0 w 5058060"/>
              <a:gd name="connsiteY6" fmla="*/ 605134 h 1432808"/>
              <a:gd name="connsiteX7" fmla="*/ 667442 w 5058060"/>
              <a:gd name="connsiteY7" fmla="*/ 4501 h 143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8060" h="1432808">
                <a:moveTo>
                  <a:pt x="667442" y="4501"/>
                </a:moveTo>
                <a:lnTo>
                  <a:pt x="4005087" y="0"/>
                </a:lnTo>
                <a:cubicBezTo>
                  <a:pt x="4642824" y="23149"/>
                  <a:pt x="4872865" y="205363"/>
                  <a:pt x="5058060" y="859777"/>
                </a:cubicBezTo>
                <a:lnTo>
                  <a:pt x="702168" y="820785"/>
                </a:lnTo>
                <a:cubicBezTo>
                  <a:pt x="154847" y="898788"/>
                  <a:pt x="124012" y="1258751"/>
                  <a:pt x="81980" y="1432808"/>
                </a:cubicBezTo>
                <a:lnTo>
                  <a:pt x="10130" y="1432234"/>
                </a:lnTo>
                <a:cubicBezTo>
                  <a:pt x="10130" y="1029213"/>
                  <a:pt x="0" y="1008155"/>
                  <a:pt x="0" y="605134"/>
                </a:cubicBezTo>
                <a:cubicBezTo>
                  <a:pt x="0" y="471581"/>
                  <a:pt x="155523" y="4501"/>
                  <a:pt x="667442" y="4501"/>
                </a:cubicBezTo>
                <a:close/>
              </a:path>
            </a:pathLst>
          </a:custGeom>
          <a:solidFill>
            <a:srgbClr val="0092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961F99E-4079-554C-65B1-31B13B776239}"/>
              </a:ext>
            </a:extLst>
          </p:cNvPr>
          <p:cNvSpPr/>
          <p:nvPr/>
        </p:nvSpPr>
        <p:spPr>
          <a:xfrm>
            <a:off x="661158" y="1032919"/>
            <a:ext cx="11056280" cy="4731777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009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Google Shape;333;p28">
            <a:extLst>
              <a:ext uri="{FF2B5EF4-FFF2-40B4-BE49-F238E27FC236}">
                <a16:creationId xmlns:a16="http://schemas.microsoft.com/office/drawing/2014/main" id="{07556DC0-67E6-2F0F-2BFB-1ABD23EDBDE2}"/>
              </a:ext>
            </a:extLst>
          </p:cNvPr>
          <p:cNvSpPr txBox="1">
            <a:spLocks/>
          </p:cNvSpPr>
          <p:nvPr/>
        </p:nvSpPr>
        <p:spPr>
          <a:xfrm>
            <a:off x="1242442" y="452795"/>
            <a:ext cx="7064588" cy="3955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b="1" baseline="30000" dirty="0" err="1">
                <a:solidFill>
                  <a:srgbClr val="FFFFFF"/>
                </a:solidFill>
                <a:latin typeface="UTM Avo" panose="02040603050506020204" pitchFamily="18" charset="0"/>
              </a:rPr>
              <a:t>Điều</a:t>
            </a:r>
            <a:r>
              <a:rPr lang="en-GB" sz="4000" b="1" baseline="300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GB" sz="4000" b="1" baseline="30000" dirty="0" err="1">
                <a:solidFill>
                  <a:srgbClr val="FFFFFF"/>
                </a:solidFill>
                <a:latin typeface="UTM Avo" panose="02040603050506020204" pitchFamily="18" charset="0"/>
              </a:rPr>
              <a:t>em</a:t>
            </a:r>
            <a:r>
              <a:rPr lang="en-GB" sz="4000" b="1" baseline="300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GB" sz="4000" b="1" baseline="30000" dirty="0" err="1">
                <a:solidFill>
                  <a:srgbClr val="FFFFFF"/>
                </a:solidFill>
                <a:latin typeface="UTM Avo" panose="02040603050506020204" pitchFamily="18" charset="0"/>
              </a:rPr>
              <a:t>cần</a:t>
            </a:r>
            <a:r>
              <a:rPr lang="en-GB" sz="4000" b="1" baseline="300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GB" sz="4000" b="1" baseline="30000" dirty="0" err="1">
                <a:solidFill>
                  <a:srgbClr val="FFFFFF"/>
                </a:solidFill>
                <a:latin typeface="UTM Avo" panose="02040603050506020204" pitchFamily="18" charset="0"/>
              </a:rPr>
              <a:t>nhớ</a:t>
            </a:r>
            <a:endParaRPr lang="en-GB" sz="4000" b="1" baseline="30000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1A4B8A-5688-B8EE-00F6-2C9530052A69}"/>
              </a:ext>
            </a:extLst>
          </p:cNvPr>
          <p:cNvGrpSpPr/>
          <p:nvPr/>
        </p:nvGrpSpPr>
        <p:grpSpPr>
          <a:xfrm>
            <a:off x="1094338" y="2505577"/>
            <a:ext cx="10213152" cy="492443"/>
            <a:chOff x="1132891" y="2045589"/>
            <a:chExt cx="10213152" cy="49244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15AA4B-85F7-C7A6-96B1-47327ABB37DE}"/>
                </a:ext>
              </a:extLst>
            </p:cNvPr>
            <p:cNvSpPr txBox="1"/>
            <p:nvPr/>
          </p:nvSpPr>
          <p:spPr>
            <a:xfrm>
              <a:off x="1132891" y="2045589"/>
              <a:ext cx="102131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spcBef>
                  <a:spcPts val="1800"/>
                </a:spcBef>
                <a:buFont typeface="Wingdings" panose="05000000000000000000" pitchFamily="2" charset="2"/>
                <a:buChar char="v"/>
              </a:pPr>
              <a:r>
                <a:rPr lang="vi-VN" sz="2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 hoạt phần mềm </a:t>
              </a:r>
              <a:r>
                <a:rPr lang="vi-VN" sz="2600" b="1" dirty="0">
                  <a:solidFill>
                    <a:srgbClr val="0092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2600" b="1" dirty="0">
                  <a:solidFill>
                    <a:srgbClr val="0092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vi-VN" sz="2600" b="1" dirty="0">
                  <a:solidFill>
                    <a:srgbClr val="0092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ratch</a:t>
              </a:r>
              <a:r>
                <a:rPr lang="vi-VN" sz="2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Nháy đúp chuột vào  </a:t>
              </a:r>
              <a:r>
                <a:rPr lang="en-US" sz="2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1D11F9B-B494-A348-54DD-604BA42619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83"/>
            <a:stretch/>
          </p:blipFill>
          <p:spPr>
            <a:xfrm>
              <a:off x="9689922" y="2081604"/>
              <a:ext cx="387099" cy="44786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6C3FC8-D52A-3476-E115-7080E51C0BD5}"/>
              </a:ext>
            </a:extLst>
          </p:cNvPr>
          <p:cNvGrpSpPr/>
          <p:nvPr/>
        </p:nvGrpSpPr>
        <p:grpSpPr>
          <a:xfrm>
            <a:off x="1119637" y="1767299"/>
            <a:ext cx="10213152" cy="1999600"/>
            <a:chOff x="1119637" y="1767299"/>
            <a:chExt cx="10213152" cy="19996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63261D-3903-4D15-73DC-CD79B8825C91}"/>
                </a:ext>
              </a:extLst>
            </p:cNvPr>
            <p:cNvSpPr txBox="1"/>
            <p:nvPr/>
          </p:nvSpPr>
          <p:spPr>
            <a:xfrm>
              <a:off x="1119637" y="1767299"/>
              <a:ext cx="102131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spcBef>
                  <a:spcPts val="1800"/>
                </a:spcBef>
                <a:buFont typeface="Wingdings" panose="05000000000000000000" pitchFamily="2" charset="2"/>
                <a:buChar char="v"/>
              </a:pPr>
              <a:r>
                <a:rPr lang="en-US" sz="2600" b="1" dirty="0" err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>
                  <a:solidFill>
                    <a:srgbClr val="00929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Scratch </a:t>
              </a:r>
              <a:r>
                <a:rPr lang="en-US" sz="2600" b="1" dirty="0" err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2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32CEDF0-7B2D-AFC1-5662-9197CEF31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0717" y="3408728"/>
              <a:ext cx="365792" cy="35817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066C24-0F78-EB9D-5FFD-156014789CE4}"/>
              </a:ext>
            </a:extLst>
          </p:cNvPr>
          <p:cNvGrpSpPr/>
          <p:nvPr/>
        </p:nvGrpSpPr>
        <p:grpSpPr>
          <a:xfrm>
            <a:off x="1094338" y="4010649"/>
            <a:ext cx="10213152" cy="492443"/>
            <a:chOff x="1403153" y="1370134"/>
            <a:chExt cx="10213152" cy="4924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F15ED7-306F-8270-AB1B-0929DD06BE3D}"/>
                </a:ext>
              </a:extLst>
            </p:cNvPr>
            <p:cNvSpPr txBox="1"/>
            <p:nvPr/>
          </p:nvSpPr>
          <p:spPr>
            <a:xfrm>
              <a:off x="1403153" y="1370134"/>
              <a:ext cx="102131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spcBef>
                  <a:spcPts val="1800"/>
                </a:spcBef>
                <a:buFont typeface="Wingdings" panose="05000000000000000000" pitchFamily="2" charset="2"/>
                <a:buChar char="v"/>
              </a:pPr>
              <a:r>
                <a:rPr lang="vi-VN" sz="2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 ngôn ngữ: Nháy chuột vào biểu tượng</a:t>
              </a:r>
              <a:r>
                <a:rPr lang="en-US" sz="2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vi-VN" sz="2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.</a:t>
              </a:r>
              <a:endParaRPr lang="en-US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6516458-B432-7147-C51C-5A1C3C902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3724" y="1394949"/>
              <a:ext cx="632515" cy="426757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5359B7-9F0A-7BAA-43B1-DCD0C9CA5CCA}"/>
              </a:ext>
            </a:extLst>
          </p:cNvPr>
          <p:cNvGrpSpPr/>
          <p:nvPr/>
        </p:nvGrpSpPr>
        <p:grpSpPr>
          <a:xfrm>
            <a:off x="1094338" y="4857850"/>
            <a:ext cx="10623100" cy="892552"/>
            <a:chOff x="1393917" y="5642940"/>
            <a:chExt cx="10623100" cy="89255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290551-11CC-930A-A004-C24FFAC36AC0}"/>
                </a:ext>
              </a:extLst>
            </p:cNvPr>
            <p:cNvSpPr txBox="1"/>
            <p:nvPr/>
          </p:nvSpPr>
          <p:spPr>
            <a:xfrm>
              <a:off x="1393917" y="5642940"/>
              <a:ext cx="1044464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 tệp chương trình Scratch: Nháy chuột chọn</a:t>
              </a:r>
              <a:r>
                <a:rPr lang="en-US" sz="2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.</a:t>
              </a:r>
              <a:r>
                <a:rPr lang="vi-VN" sz="2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1DF714D-168A-C3EF-9047-7A0D3B58E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9371" y="5697994"/>
              <a:ext cx="2377646" cy="388654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797A9B-575A-C45F-FD4E-82178E553243}"/>
              </a:ext>
            </a:extLst>
          </p:cNvPr>
          <p:cNvSpPr txBox="1"/>
          <p:nvPr/>
        </p:nvSpPr>
        <p:spPr>
          <a:xfrm>
            <a:off x="1119639" y="3319039"/>
            <a:ext cx="10213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mềm </a:t>
            </a:r>
            <a:r>
              <a:rPr lang="vi-VN" sz="2600" b="1" dirty="0">
                <a:solidFill>
                  <a:srgbClr val="009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600" b="1" dirty="0">
                <a:solidFill>
                  <a:srgbClr val="009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600" b="1" dirty="0">
                <a:solidFill>
                  <a:srgbClr val="009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ratch</a:t>
            </a:r>
            <a:r>
              <a:rPr lang="vi-VN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Nháy đúp chuột vào 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.</a:t>
            </a:r>
          </a:p>
        </p:txBody>
      </p:sp>
    </p:spTree>
    <p:extLst>
      <p:ext uri="{BB962C8B-B14F-4D97-AF65-F5344CB8AC3E}">
        <p14:creationId xmlns:p14="http://schemas.microsoft.com/office/powerpoint/2010/main" val="21566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6015</TotalTime>
  <Words>225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Myriad Pro</vt:lpstr>
      <vt:lpstr>Noto Sans JP Black</vt:lpstr>
      <vt:lpstr>Nunito</vt:lpstr>
      <vt:lpstr>Pangolin</vt:lpstr>
      <vt:lpstr>Tahoma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 Thi Thanh Thao</dc:creator>
  <cp:lastModifiedBy>HL.Ngô Văn Dung</cp:lastModifiedBy>
  <cp:revision>465</cp:revision>
  <dcterms:created xsi:type="dcterms:W3CDTF">2022-10-17T03:39:44Z</dcterms:created>
  <dcterms:modified xsi:type="dcterms:W3CDTF">2024-03-27T03:44:58Z</dcterms:modified>
</cp:coreProperties>
</file>